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3" r:id="rId5"/>
    <p:sldId id="269" r:id="rId6"/>
    <p:sldId id="291" r:id="rId7"/>
    <p:sldId id="260" r:id="rId8"/>
    <p:sldId id="270" r:id="rId9"/>
    <p:sldId id="271" r:id="rId10"/>
    <p:sldId id="293" r:id="rId11"/>
    <p:sldId id="279" r:id="rId12"/>
    <p:sldId id="296" r:id="rId13"/>
    <p:sldId id="297" r:id="rId14"/>
    <p:sldId id="290" r:id="rId15"/>
    <p:sldId id="284" r:id="rId16"/>
    <p:sldId id="272" r:id="rId17"/>
    <p:sldId id="285" r:id="rId18"/>
    <p:sldId id="298" r:id="rId19"/>
    <p:sldId id="299" r:id="rId20"/>
    <p:sldId id="300" r:id="rId21"/>
    <p:sldId id="301" r:id="rId22"/>
    <p:sldId id="302" r:id="rId23"/>
    <p:sldId id="264" r:id="rId24"/>
    <p:sldId id="265" r:id="rId25"/>
    <p:sldId id="275" r:id="rId26"/>
    <p:sldId id="280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ommissioner" panose="020B0604020202020204" charset="0"/>
      <p:regular r:id="rId31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egoe UI Light" panose="020B0502040204020203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BEAFE-8E94-4586-9212-169FCFF5D978}" v="1004" dt="2024-11-28T18:13:30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2" autoAdjust="0"/>
    <p:restoredTop sz="59005" autoAdjust="0"/>
  </p:normalViewPr>
  <p:slideViewPr>
    <p:cSldViewPr snapToGrid="0">
      <p:cViewPr varScale="1">
        <p:scale>
          <a:sx n="38" d="100"/>
          <a:sy n="38" d="100"/>
        </p:scale>
        <p:origin x="148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72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Mylonas" userId="1becec57-1ef8-40be-bb65-455e78d4e8f1" providerId="ADAL" clId="{1125E0DB-9A61-407F-93B1-72D9BD048A31}"/>
    <pc:docChg chg="custSel modSld">
      <pc:chgData name="Konstantinos Mylonas" userId="1becec57-1ef8-40be-bb65-455e78d4e8f1" providerId="ADAL" clId="{1125E0DB-9A61-407F-93B1-72D9BD048A31}" dt="2024-11-29T08:43:28.570" v="333" actId="20577"/>
      <pc:docMkLst>
        <pc:docMk/>
      </pc:docMkLst>
      <pc:sldChg chg="modSp mod">
        <pc:chgData name="Konstantinos Mylonas" userId="1becec57-1ef8-40be-bb65-455e78d4e8f1" providerId="ADAL" clId="{1125E0DB-9A61-407F-93B1-72D9BD048A31}" dt="2024-11-29T08:43:28.570" v="333" actId="20577"/>
        <pc:sldMkLst>
          <pc:docMk/>
          <pc:sldMk cId="0" sldId="256"/>
        </pc:sldMkLst>
        <pc:spChg chg="mod">
          <ac:chgData name="Konstantinos Mylonas" userId="1becec57-1ef8-40be-bb65-455e78d4e8f1" providerId="ADAL" clId="{1125E0DB-9A61-407F-93B1-72D9BD048A31}" dt="2024-11-29T08:43:28.570" v="333" actId="20577"/>
          <ac:spMkLst>
            <pc:docMk/>
            <pc:sldMk cId="0" sldId="256"/>
            <ac:spMk id="71" creationId="{00000000-0000-0000-0000-000000000000}"/>
          </ac:spMkLst>
        </pc:spChg>
      </pc:sldChg>
      <pc:sldChg chg="delSp mod">
        <pc:chgData name="Konstantinos Mylonas" userId="1becec57-1ef8-40be-bb65-455e78d4e8f1" providerId="ADAL" clId="{1125E0DB-9A61-407F-93B1-72D9BD048A31}" dt="2024-11-29T08:28:31.702" v="330" actId="478"/>
        <pc:sldMkLst>
          <pc:docMk/>
          <pc:sldMk cId="0" sldId="257"/>
        </pc:sldMkLst>
        <pc:spChg chg="del">
          <ac:chgData name="Konstantinos Mylonas" userId="1becec57-1ef8-40be-bb65-455e78d4e8f1" providerId="ADAL" clId="{1125E0DB-9A61-407F-93B1-72D9BD048A31}" dt="2024-11-29T08:28:31.702" v="330" actId="478"/>
          <ac:spMkLst>
            <pc:docMk/>
            <pc:sldMk cId="0" sldId="257"/>
            <ac:spMk id="81" creationId="{00000000-0000-0000-0000-000000000000}"/>
          </ac:spMkLst>
        </pc:spChg>
      </pc:sldChg>
      <pc:sldChg chg="modNotesTx">
        <pc:chgData name="Konstantinos Mylonas" userId="1becec57-1ef8-40be-bb65-455e78d4e8f1" providerId="ADAL" clId="{1125E0DB-9A61-407F-93B1-72D9BD048A31}" dt="2024-11-29T07:46:48.796" v="183" actId="20577"/>
        <pc:sldMkLst>
          <pc:docMk/>
          <pc:sldMk cId="2754392109" sldId="259"/>
        </pc:sldMkLst>
      </pc:sldChg>
      <pc:sldChg chg="modNotesTx">
        <pc:chgData name="Konstantinos Mylonas" userId="1becec57-1ef8-40be-bb65-455e78d4e8f1" providerId="ADAL" clId="{1125E0DB-9A61-407F-93B1-72D9BD048A31}" dt="2024-11-29T07:49:22.503" v="328" actId="20577"/>
        <pc:sldMkLst>
          <pc:docMk/>
          <pc:sldMk cId="2650457579" sldId="263"/>
        </pc:sldMkLst>
      </pc:sldChg>
      <pc:sldChg chg="modNotesTx">
        <pc:chgData name="Konstantinos Mylonas" userId="1becec57-1ef8-40be-bb65-455e78d4e8f1" providerId="ADAL" clId="{1125E0DB-9A61-407F-93B1-72D9BD048A31}" dt="2024-11-29T07:55:31.923" v="329" actId="20577"/>
        <pc:sldMkLst>
          <pc:docMk/>
          <pc:sldMk cId="3892750794" sldId="264"/>
        </pc:sldMkLst>
      </pc:sldChg>
      <pc:sldChg chg="modNotesTx">
        <pc:chgData name="Konstantinos Mylonas" userId="1becec57-1ef8-40be-bb65-455e78d4e8f1" providerId="ADAL" clId="{1125E0DB-9A61-407F-93B1-72D9BD048A31}" dt="2024-11-28T23:59:12.637" v="120" actId="20577"/>
        <pc:sldMkLst>
          <pc:docMk/>
          <pc:sldMk cId="405050059" sldId="296"/>
        </pc:sldMkLst>
      </pc:sldChg>
    </pc:docChg>
  </pc:docChgLst>
  <pc:docChgLst>
    <pc:chgData name="Konstantinos Mylonas" userId="1becec57-1ef8-40be-bb65-455e78d4e8f1" providerId="ADAL" clId="{157BEAFE-8E94-4586-9212-169FCFF5D978}"/>
    <pc:docChg chg="undo redo custSel addSld delSld modSld sldOrd modMainMaster">
      <pc:chgData name="Konstantinos Mylonas" userId="1becec57-1ef8-40be-bb65-455e78d4e8f1" providerId="ADAL" clId="{157BEAFE-8E94-4586-9212-169FCFF5D978}" dt="2024-11-30T21:04:51.337" v="22627" actId="6549"/>
      <pc:docMkLst>
        <pc:docMk/>
      </pc:docMkLst>
      <pc:sldChg chg="modSp mod modNotesTx">
        <pc:chgData name="Konstantinos Mylonas" userId="1becec57-1ef8-40be-bb65-455e78d4e8f1" providerId="ADAL" clId="{157BEAFE-8E94-4586-9212-169FCFF5D978}" dt="2024-11-30T21:03:53.482" v="22604" actId="6549"/>
        <pc:sldMkLst>
          <pc:docMk/>
          <pc:sldMk cId="0" sldId="256"/>
        </pc:sldMkLst>
        <pc:spChg chg="mod">
          <ac:chgData name="Konstantinos Mylonas" userId="1becec57-1ef8-40be-bb65-455e78d4e8f1" providerId="ADAL" clId="{157BEAFE-8E94-4586-9212-169FCFF5D978}" dt="2024-11-28T14:56:47.951" v="3102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 mod modNotesTx">
        <pc:chgData name="Konstantinos Mylonas" userId="1becec57-1ef8-40be-bb65-455e78d4e8f1" providerId="ADAL" clId="{157BEAFE-8E94-4586-9212-169FCFF5D978}" dt="2024-11-30T21:03:56.208" v="22605" actId="6549"/>
        <pc:sldMkLst>
          <pc:docMk/>
          <pc:sldMk cId="0" sldId="257"/>
        </pc:sldMkLst>
        <pc:spChg chg="mod">
          <ac:chgData name="Konstantinos Mylonas" userId="1becec57-1ef8-40be-bb65-455e78d4e8f1" providerId="ADAL" clId="{157BEAFE-8E94-4586-9212-169FCFF5D978}" dt="2024-11-28T16:26:13.135" v="10856" actId="20577"/>
          <ac:spMkLst>
            <pc:docMk/>
            <pc:sldMk cId="0" sldId="257"/>
            <ac:spMk id="80" creationId="{00000000-0000-0000-0000-000000000000}"/>
          </ac:spMkLst>
        </pc:spChg>
      </pc:sldChg>
      <pc:sldChg chg="modSp mod modNotesTx">
        <pc:chgData name="Konstantinos Mylonas" userId="1becec57-1ef8-40be-bb65-455e78d4e8f1" providerId="ADAL" clId="{157BEAFE-8E94-4586-9212-169FCFF5D978}" dt="2024-11-30T21:03:59.447" v="22606" actId="6549"/>
        <pc:sldMkLst>
          <pc:docMk/>
          <pc:sldMk cId="2754392109" sldId="259"/>
        </pc:sldMkLst>
        <pc:spChg chg="mod">
          <ac:chgData name="Konstantinos Mylonas" userId="1becec57-1ef8-40be-bb65-455e78d4e8f1" providerId="ADAL" clId="{157BEAFE-8E94-4586-9212-169FCFF5D978}" dt="2024-11-26T15:47:48.924" v="2593" actId="27636"/>
          <ac:spMkLst>
            <pc:docMk/>
            <pc:sldMk cId="2754392109" sldId="259"/>
            <ac:spMk id="3" creationId="{CB9D3B75-7BCB-79A4-1779-203D01551367}"/>
          </ac:spMkLst>
        </pc:spChg>
      </pc:sldChg>
      <pc:sldChg chg="modSp mod modNotesTx">
        <pc:chgData name="Konstantinos Mylonas" userId="1becec57-1ef8-40be-bb65-455e78d4e8f1" providerId="ADAL" clId="{157BEAFE-8E94-4586-9212-169FCFF5D978}" dt="2024-11-30T21:04:09.547" v="22610" actId="6549"/>
        <pc:sldMkLst>
          <pc:docMk/>
          <pc:sldMk cId="4149178604" sldId="260"/>
        </pc:sldMkLst>
        <pc:spChg chg="mod">
          <ac:chgData name="Konstantinos Mylonas" userId="1becec57-1ef8-40be-bb65-455e78d4e8f1" providerId="ADAL" clId="{157BEAFE-8E94-4586-9212-169FCFF5D978}" dt="2024-11-26T12:20:43.128" v="261" actId="20577"/>
          <ac:spMkLst>
            <pc:docMk/>
            <pc:sldMk cId="4149178604" sldId="260"/>
            <ac:spMk id="3" creationId="{1F50491D-8835-7DAA-90AD-463A61BF502F}"/>
          </ac:spMkLst>
        </pc:spChg>
      </pc:sldChg>
      <pc:sldChg chg="delSp modSp mod modNotesTx">
        <pc:chgData name="Konstantinos Mylonas" userId="1becec57-1ef8-40be-bb65-455e78d4e8f1" providerId="ADAL" clId="{157BEAFE-8E94-4586-9212-169FCFF5D978}" dt="2024-11-30T21:04:02.032" v="22607" actId="6549"/>
        <pc:sldMkLst>
          <pc:docMk/>
          <pc:sldMk cId="2650457579" sldId="263"/>
        </pc:sldMkLst>
        <pc:spChg chg="del mod">
          <ac:chgData name="Konstantinos Mylonas" userId="1becec57-1ef8-40be-bb65-455e78d4e8f1" providerId="ADAL" clId="{157BEAFE-8E94-4586-9212-169FCFF5D978}" dt="2024-11-26T12:19:11.013" v="105" actId="478"/>
          <ac:spMkLst>
            <pc:docMk/>
            <pc:sldMk cId="2650457579" sldId="263"/>
            <ac:spMk id="3" creationId="{CCF840B9-43CA-FF5D-4080-3A2677DFFBEF}"/>
          </ac:spMkLst>
        </pc:spChg>
        <pc:graphicFrameChg chg="mod">
          <ac:chgData name="Konstantinos Mylonas" userId="1becec57-1ef8-40be-bb65-455e78d4e8f1" providerId="ADAL" clId="{157BEAFE-8E94-4586-9212-169FCFF5D978}" dt="2024-11-26T12:30:39.593" v="522" actId="14100"/>
          <ac:graphicFrameMkLst>
            <pc:docMk/>
            <pc:sldMk cId="2650457579" sldId="263"/>
            <ac:graphicFrameMk id="7" creationId="{62925FE6-4971-2E11-291F-17170A737FF7}"/>
          </ac:graphicFrameMkLst>
        </pc:graphicFrameChg>
      </pc:sldChg>
      <pc:sldChg chg="modSp modNotesTx">
        <pc:chgData name="Konstantinos Mylonas" userId="1becec57-1ef8-40be-bb65-455e78d4e8f1" providerId="ADAL" clId="{157BEAFE-8E94-4586-9212-169FCFF5D978}" dt="2024-11-30T21:04:45.786" v="22624" actId="6549"/>
        <pc:sldMkLst>
          <pc:docMk/>
          <pc:sldMk cId="3892750794" sldId="264"/>
        </pc:sldMkLst>
        <pc:graphicFrameChg chg="mod">
          <ac:chgData name="Konstantinos Mylonas" userId="1becec57-1ef8-40be-bb65-455e78d4e8f1" providerId="ADAL" clId="{157BEAFE-8E94-4586-9212-169FCFF5D978}" dt="2024-11-26T15:10:35.566" v="1559" actId="108"/>
          <ac:graphicFrameMkLst>
            <pc:docMk/>
            <pc:sldMk cId="3892750794" sldId="264"/>
            <ac:graphicFrameMk id="9" creationId="{8B803773-B446-8A1D-AEF2-D67D82852F6B}"/>
          </ac:graphicFrameMkLst>
        </pc:graphicFrameChg>
      </pc:sldChg>
      <pc:sldChg chg="modSp mod modNotesTx">
        <pc:chgData name="Konstantinos Mylonas" userId="1becec57-1ef8-40be-bb65-455e78d4e8f1" providerId="ADAL" clId="{157BEAFE-8E94-4586-9212-169FCFF5D978}" dt="2024-11-30T21:04:47.812" v="22625" actId="6549"/>
        <pc:sldMkLst>
          <pc:docMk/>
          <pc:sldMk cId="4200631595" sldId="265"/>
        </pc:sldMkLst>
        <pc:spChg chg="mod">
          <ac:chgData name="Konstantinos Mylonas" userId="1becec57-1ef8-40be-bb65-455e78d4e8f1" providerId="ADAL" clId="{157BEAFE-8E94-4586-9212-169FCFF5D978}" dt="2024-11-28T17:09:30.117" v="16358" actId="6549"/>
          <ac:spMkLst>
            <pc:docMk/>
            <pc:sldMk cId="4200631595" sldId="265"/>
            <ac:spMk id="3" creationId="{FF6B89FE-FEEB-5A07-8B57-0E52127E48E8}"/>
          </ac:spMkLst>
        </pc:spChg>
      </pc:sldChg>
      <pc:sldChg chg="modNotesTx">
        <pc:chgData name="Konstantinos Mylonas" userId="1becec57-1ef8-40be-bb65-455e78d4e8f1" providerId="ADAL" clId="{157BEAFE-8E94-4586-9212-169FCFF5D978}" dt="2024-11-30T21:04:04.471" v="22608" actId="6549"/>
        <pc:sldMkLst>
          <pc:docMk/>
          <pc:sldMk cId="2705041258" sldId="269"/>
        </pc:sldMkLst>
      </pc:sldChg>
      <pc:sldChg chg="modNotesTx">
        <pc:chgData name="Konstantinos Mylonas" userId="1becec57-1ef8-40be-bb65-455e78d4e8f1" providerId="ADAL" clId="{157BEAFE-8E94-4586-9212-169FCFF5D978}" dt="2024-11-28T18:51:32.697" v="21273" actId="20577"/>
        <pc:sldMkLst>
          <pc:docMk/>
          <pc:sldMk cId="176193606" sldId="270"/>
        </pc:sldMkLst>
      </pc:sldChg>
      <pc:sldChg chg="addSp delSp modSp mod modNotesTx">
        <pc:chgData name="Konstantinos Mylonas" userId="1becec57-1ef8-40be-bb65-455e78d4e8f1" providerId="ADAL" clId="{157BEAFE-8E94-4586-9212-169FCFF5D978}" dt="2024-11-28T18:04:22.148" v="18106" actId="20577"/>
        <pc:sldMkLst>
          <pc:docMk/>
          <pc:sldMk cId="1584469257" sldId="271"/>
        </pc:sldMkLst>
        <pc:spChg chg="del">
          <ac:chgData name="Konstantinos Mylonas" userId="1becec57-1ef8-40be-bb65-455e78d4e8f1" providerId="ADAL" clId="{157BEAFE-8E94-4586-9212-169FCFF5D978}" dt="2024-11-26T15:38:30.166" v="1988" actId="478"/>
          <ac:spMkLst>
            <pc:docMk/>
            <pc:sldMk cId="1584469257" sldId="271"/>
            <ac:spMk id="3" creationId="{9704AAE6-03B1-BB75-19FF-2485D4480870}"/>
          </ac:spMkLst>
        </pc:spChg>
        <pc:spChg chg="add del mod">
          <ac:chgData name="Konstantinos Mylonas" userId="1becec57-1ef8-40be-bb65-455e78d4e8f1" providerId="ADAL" clId="{157BEAFE-8E94-4586-9212-169FCFF5D978}" dt="2024-11-26T15:38:33.032" v="1989" actId="478"/>
          <ac:spMkLst>
            <pc:docMk/>
            <pc:sldMk cId="1584469257" sldId="271"/>
            <ac:spMk id="6" creationId="{AE57978D-F5D3-AA69-2916-A40E4976C0DB}"/>
          </ac:spMkLst>
        </pc:spChg>
        <pc:graphicFrameChg chg="mod">
          <ac:chgData name="Konstantinos Mylonas" userId="1becec57-1ef8-40be-bb65-455e78d4e8f1" providerId="ADAL" clId="{157BEAFE-8E94-4586-9212-169FCFF5D978}" dt="2024-11-26T15:38:42.077" v="2076" actId="1038"/>
          <ac:graphicFrameMkLst>
            <pc:docMk/>
            <pc:sldMk cId="1584469257" sldId="271"/>
            <ac:graphicFrameMk id="4" creationId="{69F90A01-589C-1923-BA04-820A9332572B}"/>
          </ac:graphicFrameMkLst>
        </pc:graphicFrameChg>
      </pc:sldChg>
      <pc:sldChg chg="modSp mod ord modNotesTx">
        <pc:chgData name="Konstantinos Mylonas" userId="1becec57-1ef8-40be-bb65-455e78d4e8f1" providerId="ADAL" clId="{157BEAFE-8E94-4586-9212-169FCFF5D978}" dt="2024-11-30T21:04:27.956" v="22617" actId="6549"/>
        <pc:sldMkLst>
          <pc:docMk/>
          <pc:sldMk cId="3874619589" sldId="272"/>
        </pc:sldMkLst>
        <pc:spChg chg="mod">
          <ac:chgData name="Konstantinos Mylonas" userId="1becec57-1ef8-40be-bb65-455e78d4e8f1" providerId="ADAL" clId="{157BEAFE-8E94-4586-9212-169FCFF5D978}" dt="2024-11-26T12:44:56.541" v="613" actId="20577"/>
          <ac:spMkLst>
            <pc:docMk/>
            <pc:sldMk cId="3874619589" sldId="272"/>
            <ac:spMk id="2" creationId="{0FCE0402-E4E4-8F4C-9391-6EB2938CB767}"/>
          </ac:spMkLst>
        </pc:spChg>
        <pc:spChg chg="mod">
          <ac:chgData name="Konstantinos Mylonas" userId="1becec57-1ef8-40be-bb65-455e78d4e8f1" providerId="ADAL" clId="{157BEAFE-8E94-4586-9212-169FCFF5D978}" dt="2024-11-26T15:40:34.740" v="2114" actId="27636"/>
          <ac:spMkLst>
            <pc:docMk/>
            <pc:sldMk cId="3874619589" sldId="272"/>
            <ac:spMk id="3" creationId="{5A001297-0F6B-0F2D-21FB-3A335FBC4420}"/>
          </ac:spMkLst>
        </pc:spChg>
      </pc:sldChg>
      <pc:sldChg chg="modNotesTx">
        <pc:chgData name="Konstantinos Mylonas" userId="1becec57-1ef8-40be-bb65-455e78d4e8f1" providerId="ADAL" clId="{157BEAFE-8E94-4586-9212-169FCFF5D978}" dt="2024-11-30T21:04:49.720" v="22626" actId="6549"/>
        <pc:sldMkLst>
          <pc:docMk/>
          <pc:sldMk cId="4127918924" sldId="275"/>
        </pc:sldMkLst>
      </pc:sldChg>
      <pc:sldChg chg="addSp delSp modSp mod modNotesTx">
        <pc:chgData name="Konstantinos Mylonas" userId="1becec57-1ef8-40be-bb65-455e78d4e8f1" providerId="ADAL" clId="{157BEAFE-8E94-4586-9212-169FCFF5D978}" dt="2024-11-30T21:04:16.239" v="22612" actId="6549"/>
        <pc:sldMkLst>
          <pc:docMk/>
          <pc:sldMk cId="574903225" sldId="279"/>
        </pc:sldMkLst>
        <pc:spChg chg="mod">
          <ac:chgData name="Konstantinos Mylonas" userId="1becec57-1ef8-40be-bb65-455e78d4e8f1" providerId="ADAL" clId="{157BEAFE-8E94-4586-9212-169FCFF5D978}" dt="2024-11-26T12:38:28.050" v="549" actId="20577"/>
          <ac:spMkLst>
            <pc:docMk/>
            <pc:sldMk cId="574903225" sldId="279"/>
            <ac:spMk id="2" creationId="{7ACB2083-8D68-3426-EA22-C9C11D8C87CE}"/>
          </ac:spMkLst>
        </pc:spChg>
        <pc:spChg chg="del">
          <ac:chgData name="Konstantinos Mylonas" userId="1becec57-1ef8-40be-bb65-455e78d4e8f1" providerId="ADAL" clId="{157BEAFE-8E94-4586-9212-169FCFF5D978}" dt="2024-11-26T12:38:02.696" v="539" actId="478"/>
          <ac:spMkLst>
            <pc:docMk/>
            <pc:sldMk cId="574903225" sldId="279"/>
            <ac:spMk id="3" creationId="{5FCB66F4-3F05-7BF6-A8E0-FA15FAE318BF}"/>
          </ac:spMkLst>
        </pc:spChg>
        <pc:spChg chg="add del mod">
          <ac:chgData name="Konstantinos Mylonas" userId="1becec57-1ef8-40be-bb65-455e78d4e8f1" providerId="ADAL" clId="{157BEAFE-8E94-4586-9212-169FCFF5D978}" dt="2024-11-26T12:38:04.940" v="540" actId="478"/>
          <ac:spMkLst>
            <pc:docMk/>
            <pc:sldMk cId="574903225" sldId="279"/>
            <ac:spMk id="6" creationId="{C302E442-5967-FC44-20D6-7D554E526518}"/>
          </ac:spMkLst>
        </pc:spChg>
        <pc:spChg chg="add mod">
          <ac:chgData name="Konstantinos Mylonas" userId="1becec57-1ef8-40be-bb65-455e78d4e8f1" providerId="ADAL" clId="{157BEAFE-8E94-4586-9212-169FCFF5D978}" dt="2024-11-26T13:09:39.709" v="691" actId="1076"/>
          <ac:spMkLst>
            <pc:docMk/>
            <pc:sldMk cId="574903225" sldId="279"/>
            <ac:spMk id="11" creationId="{3FAA9A16-EF73-5B61-6FBF-9CBC86CFA100}"/>
          </ac:spMkLst>
        </pc:spChg>
        <pc:spChg chg="add mod">
          <ac:chgData name="Konstantinos Mylonas" userId="1becec57-1ef8-40be-bb65-455e78d4e8f1" providerId="ADAL" clId="{157BEAFE-8E94-4586-9212-169FCFF5D978}" dt="2024-11-26T13:09:34.093" v="690" actId="1076"/>
          <ac:spMkLst>
            <pc:docMk/>
            <pc:sldMk cId="574903225" sldId="279"/>
            <ac:spMk id="12" creationId="{911193EB-5C08-D4EA-403A-2D06C09CD8CD}"/>
          </ac:spMkLst>
        </pc:spChg>
        <pc:graphicFrameChg chg="mod">
          <ac:chgData name="Konstantinos Mylonas" userId="1becec57-1ef8-40be-bb65-455e78d4e8f1" providerId="ADAL" clId="{157BEAFE-8E94-4586-9212-169FCFF5D978}" dt="2024-11-26T12:39:20.550" v="564" actId="14100"/>
          <ac:graphicFrameMkLst>
            <pc:docMk/>
            <pc:sldMk cId="574903225" sldId="279"/>
            <ac:graphicFrameMk id="5" creationId="{83F43D4B-9F80-E177-6927-3BC2735EB360}"/>
          </ac:graphicFrameMkLst>
        </pc:graphicFrameChg>
        <pc:picChg chg="add mod">
          <ac:chgData name="Konstantinos Mylonas" userId="1becec57-1ef8-40be-bb65-455e78d4e8f1" providerId="ADAL" clId="{157BEAFE-8E94-4586-9212-169FCFF5D978}" dt="2024-11-26T12:38:48.270" v="553" actId="1076"/>
          <ac:picMkLst>
            <pc:docMk/>
            <pc:sldMk cId="574903225" sldId="279"/>
            <ac:picMk id="8" creationId="{F225F54B-C114-B293-B4B1-55FAAA5D3273}"/>
          </ac:picMkLst>
        </pc:picChg>
        <pc:picChg chg="add mod">
          <ac:chgData name="Konstantinos Mylonas" userId="1becec57-1ef8-40be-bb65-455e78d4e8f1" providerId="ADAL" clId="{157BEAFE-8E94-4586-9212-169FCFF5D978}" dt="2024-11-26T13:09:22.722" v="688" actId="1036"/>
          <ac:picMkLst>
            <pc:docMk/>
            <pc:sldMk cId="574903225" sldId="279"/>
            <ac:picMk id="10" creationId="{F6AAE391-26EA-E39D-5738-8FC105A2070F}"/>
          </ac:picMkLst>
        </pc:picChg>
      </pc:sldChg>
      <pc:sldChg chg="modNotesTx">
        <pc:chgData name="Konstantinos Mylonas" userId="1becec57-1ef8-40be-bb65-455e78d4e8f1" providerId="ADAL" clId="{157BEAFE-8E94-4586-9212-169FCFF5D978}" dt="2024-11-30T21:04:51.337" v="22627" actId="6549"/>
        <pc:sldMkLst>
          <pc:docMk/>
          <pc:sldMk cId="2631120157" sldId="280"/>
        </pc:sldMkLst>
      </pc:sldChg>
      <pc:sldChg chg="modNotesTx">
        <pc:chgData name="Konstantinos Mylonas" userId="1becec57-1ef8-40be-bb65-455e78d4e8f1" providerId="ADAL" clId="{157BEAFE-8E94-4586-9212-169FCFF5D978}" dt="2024-11-30T21:04:25.682" v="22616" actId="6549"/>
        <pc:sldMkLst>
          <pc:docMk/>
          <pc:sldMk cId="1408803218" sldId="284"/>
        </pc:sldMkLst>
      </pc:sldChg>
      <pc:sldChg chg="addSp delSp modSp mod modNotesTx">
        <pc:chgData name="Konstantinos Mylonas" userId="1becec57-1ef8-40be-bb65-455e78d4e8f1" providerId="ADAL" clId="{157BEAFE-8E94-4586-9212-169FCFF5D978}" dt="2024-11-30T21:04:30.515" v="22618" actId="6549"/>
        <pc:sldMkLst>
          <pc:docMk/>
          <pc:sldMk cId="1989908597" sldId="285"/>
        </pc:sldMkLst>
        <pc:spChg chg="del">
          <ac:chgData name="Konstantinos Mylonas" userId="1becec57-1ef8-40be-bb65-455e78d4e8f1" providerId="ADAL" clId="{157BEAFE-8E94-4586-9212-169FCFF5D978}" dt="2024-11-26T15:12:58.686" v="1560" actId="478"/>
          <ac:spMkLst>
            <pc:docMk/>
            <pc:sldMk cId="1989908597" sldId="285"/>
            <ac:spMk id="3" creationId="{3C2C9D53-1406-2AB0-CE80-EB7DC994B145}"/>
          </ac:spMkLst>
        </pc:spChg>
        <pc:spChg chg="add del mod">
          <ac:chgData name="Konstantinos Mylonas" userId="1becec57-1ef8-40be-bb65-455e78d4e8f1" providerId="ADAL" clId="{157BEAFE-8E94-4586-9212-169FCFF5D978}" dt="2024-11-26T15:14:52.199" v="1561" actId="478"/>
          <ac:spMkLst>
            <pc:docMk/>
            <pc:sldMk cId="1989908597" sldId="285"/>
            <ac:spMk id="6" creationId="{0977266B-B666-30FD-5787-0CFFD5FE8B50}"/>
          </ac:spMkLst>
        </pc:spChg>
        <pc:graphicFrameChg chg="del">
          <ac:chgData name="Konstantinos Mylonas" userId="1becec57-1ef8-40be-bb65-455e78d4e8f1" providerId="ADAL" clId="{157BEAFE-8E94-4586-9212-169FCFF5D978}" dt="2024-11-26T15:21:07.535" v="1573" actId="478"/>
          <ac:graphicFrameMkLst>
            <pc:docMk/>
            <pc:sldMk cId="1989908597" sldId="285"/>
            <ac:graphicFrameMk id="4" creationId="{AE6F210E-DCA0-7329-9358-50A009B1CEFD}"/>
          </ac:graphicFrameMkLst>
        </pc:graphicFrameChg>
        <pc:picChg chg="add mod">
          <ac:chgData name="Konstantinos Mylonas" userId="1becec57-1ef8-40be-bb65-455e78d4e8f1" providerId="ADAL" clId="{157BEAFE-8E94-4586-9212-169FCFF5D978}" dt="2024-11-26T15:21:43.060" v="1584" actId="1076"/>
          <ac:picMkLst>
            <pc:docMk/>
            <pc:sldMk cId="1989908597" sldId="285"/>
            <ac:picMk id="8" creationId="{8B88AFEC-045D-A276-ACC7-71D6E4A56B54}"/>
          </ac:picMkLst>
        </pc:picChg>
        <pc:picChg chg="add mod">
          <ac:chgData name="Konstantinos Mylonas" userId="1becec57-1ef8-40be-bb65-455e78d4e8f1" providerId="ADAL" clId="{157BEAFE-8E94-4586-9212-169FCFF5D978}" dt="2024-11-26T15:29:59.820" v="1743" actId="14100"/>
          <ac:picMkLst>
            <pc:docMk/>
            <pc:sldMk cId="1989908597" sldId="285"/>
            <ac:picMk id="10" creationId="{4D9E0971-4A2A-4D2E-102C-6FD4A25F7DE7}"/>
          </ac:picMkLst>
        </pc:picChg>
      </pc:sldChg>
      <pc:sldChg chg="modSp del mod ord">
        <pc:chgData name="Konstantinos Mylonas" userId="1becec57-1ef8-40be-bb65-455e78d4e8f1" providerId="ADAL" clId="{157BEAFE-8E94-4586-9212-169FCFF5D978}" dt="2024-11-26T18:54:29.807" v="2651" actId="47"/>
        <pc:sldMkLst>
          <pc:docMk/>
          <pc:sldMk cId="875829266" sldId="286"/>
        </pc:sldMkLst>
        <pc:spChg chg="mod">
          <ac:chgData name="Konstantinos Mylonas" userId="1becec57-1ef8-40be-bb65-455e78d4e8f1" providerId="ADAL" clId="{157BEAFE-8E94-4586-9212-169FCFF5D978}" dt="2024-11-26T15:39:48.897" v="2110" actId="20577"/>
          <ac:spMkLst>
            <pc:docMk/>
            <pc:sldMk cId="875829266" sldId="286"/>
            <ac:spMk id="2" creationId="{E467F2D2-385C-BCCA-D837-127099169E98}"/>
          </ac:spMkLst>
        </pc:spChg>
        <pc:graphicFrameChg chg="mod modGraphic">
          <ac:chgData name="Konstantinos Mylonas" userId="1becec57-1ef8-40be-bb65-455e78d4e8f1" providerId="ADAL" clId="{157BEAFE-8E94-4586-9212-169FCFF5D978}" dt="2024-11-26T15:16:12.692" v="1569" actId="14100"/>
          <ac:graphicFrameMkLst>
            <pc:docMk/>
            <pc:sldMk cId="875829266" sldId="286"/>
            <ac:graphicFrameMk id="5" creationId="{EC9468F8-6A30-DD09-75E6-629B3696C1B3}"/>
          </ac:graphicFrameMkLst>
        </pc:graphicFrameChg>
      </pc:sldChg>
      <pc:sldChg chg="del">
        <pc:chgData name="Konstantinos Mylonas" userId="1becec57-1ef8-40be-bb65-455e78d4e8f1" providerId="ADAL" clId="{157BEAFE-8E94-4586-9212-169FCFF5D978}" dt="2024-11-26T12:45:15.569" v="614" actId="47"/>
        <pc:sldMkLst>
          <pc:docMk/>
          <pc:sldMk cId="910345472" sldId="289"/>
        </pc:sldMkLst>
      </pc:sldChg>
      <pc:sldChg chg="delSp mod ord modNotesTx">
        <pc:chgData name="Konstantinos Mylonas" userId="1becec57-1ef8-40be-bb65-455e78d4e8f1" providerId="ADAL" clId="{157BEAFE-8E94-4586-9212-169FCFF5D978}" dt="2024-11-30T21:04:23.148" v="22615" actId="6549"/>
        <pc:sldMkLst>
          <pc:docMk/>
          <pc:sldMk cId="2398976077" sldId="290"/>
        </pc:sldMkLst>
        <pc:spChg chg="del">
          <ac:chgData name="Konstantinos Mylonas" userId="1becec57-1ef8-40be-bb65-455e78d4e8f1" providerId="ADAL" clId="{157BEAFE-8E94-4586-9212-169FCFF5D978}" dt="2024-11-26T12:44:40.562" v="596" actId="478"/>
          <ac:spMkLst>
            <pc:docMk/>
            <pc:sldMk cId="2398976077" sldId="290"/>
            <ac:spMk id="12" creationId="{C451ECB3-3743-599B-6680-3CDA94531B14}"/>
          </ac:spMkLst>
        </pc:spChg>
      </pc:sldChg>
      <pc:sldChg chg="addSp delSp modSp mod modNotesTx">
        <pc:chgData name="Konstantinos Mylonas" userId="1becec57-1ef8-40be-bb65-455e78d4e8f1" providerId="ADAL" clId="{157BEAFE-8E94-4586-9212-169FCFF5D978}" dt="2024-11-30T21:04:06.937" v="22609" actId="6549"/>
        <pc:sldMkLst>
          <pc:docMk/>
          <pc:sldMk cId="988994179" sldId="291"/>
        </pc:sldMkLst>
        <pc:spChg chg="mod">
          <ac:chgData name="Konstantinos Mylonas" userId="1becec57-1ef8-40be-bb65-455e78d4e8f1" providerId="ADAL" clId="{157BEAFE-8E94-4586-9212-169FCFF5D978}" dt="2024-11-26T12:20:37.361" v="257" actId="20577"/>
          <ac:spMkLst>
            <pc:docMk/>
            <pc:sldMk cId="988994179" sldId="291"/>
            <ac:spMk id="2" creationId="{D96673F2-C5B3-74DE-0CD9-4BE86FCCBF91}"/>
          </ac:spMkLst>
        </pc:spChg>
        <pc:graphicFrameChg chg="del">
          <ac:chgData name="Konstantinos Mylonas" userId="1becec57-1ef8-40be-bb65-455e78d4e8f1" providerId="ADAL" clId="{157BEAFE-8E94-4586-9212-169FCFF5D978}" dt="2024-11-26T12:20:26.909" v="228" actId="478"/>
          <ac:graphicFrameMkLst>
            <pc:docMk/>
            <pc:sldMk cId="988994179" sldId="291"/>
            <ac:graphicFrameMk id="8" creationId="{445547AA-7FB0-CB42-8192-C2F5A2A8350A}"/>
          </ac:graphicFrameMkLst>
        </pc:graphicFrameChg>
        <pc:picChg chg="add mod">
          <ac:chgData name="Konstantinos Mylonas" userId="1becec57-1ef8-40be-bb65-455e78d4e8f1" providerId="ADAL" clId="{157BEAFE-8E94-4586-9212-169FCFF5D978}" dt="2024-11-26T12:31:20.879" v="528" actId="14100"/>
          <ac:picMkLst>
            <pc:docMk/>
            <pc:sldMk cId="988994179" sldId="291"/>
            <ac:picMk id="4" creationId="{1D180E0E-F6DF-1F04-5AC4-31641344E872}"/>
          </ac:picMkLst>
        </pc:picChg>
      </pc:sldChg>
      <pc:sldChg chg="addSp delSp modSp mod modNotesTx">
        <pc:chgData name="Konstantinos Mylonas" userId="1becec57-1ef8-40be-bb65-455e78d4e8f1" providerId="ADAL" clId="{157BEAFE-8E94-4586-9212-169FCFF5D978}" dt="2024-11-30T21:04:13.268" v="22611" actId="6549"/>
        <pc:sldMkLst>
          <pc:docMk/>
          <pc:sldMk cId="798290733" sldId="293"/>
        </pc:sldMkLst>
        <pc:spChg chg="del">
          <ac:chgData name="Konstantinos Mylonas" userId="1becec57-1ef8-40be-bb65-455e78d4e8f1" providerId="ADAL" clId="{157BEAFE-8E94-4586-9212-169FCFF5D978}" dt="2024-11-26T12:37:05.135" v="529" actId="478"/>
          <ac:spMkLst>
            <pc:docMk/>
            <pc:sldMk cId="798290733" sldId="293"/>
            <ac:spMk id="3" creationId="{48877001-C3C6-D636-F046-FB9B3DD3998C}"/>
          </ac:spMkLst>
        </pc:spChg>
        <pc:spChg chg="add del mod">
          <ac:chgData name="Konstantinos Mylonas" userId="1becec57-1ef8-40be-bb65-455e78d4e8f1" providerId="ADAL" clId="{157BEAFE-8E94-4586-9212-169FCFF5D978}" dt="2024-11-26T12:37:08.213" v="530" actId="478"/>
          <ac:spMkLst>
            <pc:docMk/>
            <pc:sldMk cId="798290733" sldId="293"/>
            <ac:spMk id="6" creationId="{6F4271D1-3C9E-FA85-D7FD-11F3EE3E76CE}"/>
          </ac:spMkLst>
        </pc:spChg>
        <pc:picChg chg="mod">
          <ac:chgData name="Konstantinos Mylonas" userId="1becec57-1ef8-40be-bb65-455e78d4e8f1" providerId="ADAL" clId="{157BEAFE-8E94-4586-9212-169FCFF5D978}" dt="2024-11-26T15:55:26.644" v="2595" actId="14100"/>
          <ac:picMkLst>
            <pc:docMk/>
            <pc:sldMk cId="798290733" sldId="293"/>
            <ac:picMk id="4" creationId="{45B77797-B1DE-7134-775B-F1B8AC02F80A}"/>
          </ac:picMkLst>
        </pc:picChg>
        <pc:picChg chg="add mod">
          <ac:chgData name="Konstantinos Mylonas" userId="1becec57-1ef8-40be-bb65-455e78d4e8f1" providerId="ADAL" clId="{157BEAFE-8E94-4586-9212-169FCFF5D978}" dt="2024-11-26T12:37:29.561" v="537" actId="1076"/>
          <ac:picMkLst>
            <pc:docMk/>
            <pc:sldMk cId="798290733" sldId="293"/>
            <ac:picMk id="8" creationId="{56A2D686-336F-65AF-D86F-3312E86CBFA3}"/>
          </ac:picMkLst>
        </pc:picChg>
      </pc:sldChg>
      <pc:sldChg chg="modSp add del mod ord">
        <pc:chgData name="Konstantinos Mylonas" userId="1becec57-1ef8-40be-bb65-455e78d4e8f1" providerId="ADAL" clId="{157BEAFE-8E94-4586-9212-169FCFF5D978}" dt="2024-11-26T19:00:05.034" v="2654" actId="47"/>
        <pc:sldMkLst>
          <pc:docMk/>
          <pc:sldMk cId="3463485446" sldId="294"/>
        </pc:sldMkLst>
        <pc:spChg chg="mod">
          <ac:chgData name="Konstantinos Mylonas" userId="1becec57-1ef8-40be-bb65-455e78d4e8f1" providerId="ADAL" clId="{157BEAFE-8E94-4586-9212-169FCFF5D978}" dt="2024-11-26T15:39:42.234" v="2098" actId="20577"/>
          <ac:spMkLst>
            <pc:docMk/>
            <pc:sldMk cId="3463485446" sldId="294"/>
            <ac:spMk id="2" creationId="{C8C6891B-45E8-4721-A0EB-A40CD3B23B33}"/>
          </ac:spMkLst>
        </pc:spChg>
      </pc:sldChg>
      <pc:sldChg chg="del ord">
        <pc:chgData name="Konstantinos Mylonas" userId="1becec57-1ef8-40be-bb65-455e78d4e8f1" providerId="ADAL" clId="{157BEAFE-8E94-4586-9212-169FCFF5D978}" dt="2024-11-26T15:39:23.308" v="2079" actId="47"/>
        <pc:sldMkLst>
          <pc:docMk/>
          <pc:sldMk cId="1342328493" sldId="295"/>
        </pc:sldMkLst>
      </pc:sldChg>
      <pc:sldChg chg="modNotesTx">
        <pc:chgData name="Konstantinos Mylonas" userId="1becec57-1ef8-40be-bb65-455e78d4e8f1" providerId="ADAL" clId="{157BEAFE-8E94-4586-9212-169FCFF5D978}" dt="2024-11-30T21:04:19.037" v="22613" actId="6549"/>
        <pc:sldMkLst>
          <pc:docMk/>
          <pc:sldMk cId="405050059" sldId="296"/>
        </pc:sldMkLst>
      </pc:sldChg>
      <pc:sldChg chg="addSp delSp modSp new mod modNotesTx">
        <pc:chgData name="Konstantinos Mylonas" userId="1becec57-1ef8-40be-bb65-455e78d4e8f1" providerId="ADAL" clId="{157BEAFE-8E94-4586-9212-169FCFF5D978}" dt="2024-11-30T21:04:21.120" v="22614" actId="6549"/>
        <pc:sldMkLst>
          <pc:docMk/>
          <pc:sldMk cId="2020710738" sldId="297"/>
        </pc:sldMkLst>
        <pc:spChg chg="mod">
          <ac:chgData name="Konstantinos Mylonas" userId="1becec57-1ef8-40be-bb65-455e78d4e8f1" providerId="ADAL" clId="{157BEAFE-8E94-4586-9212-169FCFF5D978}" dt="2024-11-26T12:41:25.704" v="583" actId="20577"/>
          <ac:spMkLst>
            <pc:docMk/>
            <pc:sldMk cId="2020710738" sldId="297"/>
            <ac:spMk id="2" creationId="{6EC9D9BA-199C-4333-17B4-2869FCFEB411}"/>
          </ac:spMkLst>
        </pc:spChg>
        <pc:spChg chg="del">
          <ac:chgData name="Konstantinos Mylonas" userId="1becec57-1ef8-40be-bb65-455e78d4e8f1" providerId="ADAL" clId="{157BEAFE-8E94-4586-9212-169FCFF5D978}" dt="2024-11-26T12:41:28.353" v="584" actId="478"/>
          <ac:spMkLst>
            <pc:docMk/>
            <pc:sldMk cId="2020710738" sldId="297"/>
            <ac:spMk id="3" creationId="{70E993D2-0634-E4EB-ED18-590F99782CEF}"/>
          </ac:spMkLst>
        </pc:spChg>
        <pc:picChg chg="add del mod">
          <ac:chgData name="Konstantinos Mylonas" userId="1becec57-1ef8-40be-bb65-455e78d4e8f1" providerId="ADAL" clId="{157BEAFE-8E94-4586-9212-169FCFF5D978}" dt="2024-11-26T13:06:55.535" v="626" actId="478"/>
          <ac:picMkLst>
            <pc:docMk/>
            <pc:sldMk cId="2020710738" sldId="297"/>
            <ac:picMk id="5" creationId="{EEC1C22E-00D5-713E-477C-CB88B102C39B}"/>
          </ac:picMkLst>
        </pc:picChg>
        <pc:picChg chg="add mod">
          <ac:chgData name="Konstantinos Mylonas" userId="1becec57-1ef8-40be-bb65-455e78d4e8f1" providerId="ADAL" clId="{157BEAFE-8E94-4586-9212-169FCFF5D978}" dt="2024-11-26T13:06:56.610" v="629" actId="14100"/>
          <ac:picMkLst>
            <pc:docMk/>
            <pc:sldMk cId="2020710738" sldId="297"/>
            <ac:picMk id="7" creationId="{B5148022-8B49-C872-B789-0ACD6F94473B}"/>
          </ac:picMkLst>
        </pc:picChg>
      </pc:sldChg>
      <pc:sldChg chg="addSp delSp modSp mod modNotesTx">
        <pc:chgData name="Konstantinos Mylonas" userId="1becec57-1ef8-40be-bb65-455e78d4e8f1" providerId="ADAL" clId="{157BEAFE-8E94-4586-9212-169FCFF5D978}" dt="2024-11-30T21:04:34.259" v="22619" actId="6549"/>
        <pc:sldMkLst>
          <pc:docMk/>
          <pc:sldMk cId="1889705642" sldId="298"/>
        </pc:sldMkLst>
        <pc:spChg chg="mod">
          <ac:chgData name="Konstantinos Mylonas" userId="1becec57-1ef8-40be-bb65-455e78d4e8f1" providerId="ADAL" clId="{157BEAFE-8E94-4586-9212-169FCFF5D978}" dt="2024-11-26T15:23:13.883" v="1592" actId="27636"/>
          <ac:spMkLst>
            <pc:docMk/>
            <pc:sldMk cId="1889705642" sldId="298"/>
            <ac:spMk id="2" creationId="{C1C387CC-53B6-8466-E003-92751E3B85FE}"/>
          </ac:spMkLst>
        </pc:spChg>
        <pc:picChg chg="add mod">
          <ac:chgData name="Konstantinos Mylonas" userId="1becec57-1ef8-40be-bb65-455e78d4e8f1" providerId="ADAL" clId="{157BEAFE-8E94-4586-9212-169FCFF5D978}" dt="2024-11-26T15:24:58.080" v="1607" actId="931"/>
          <ac:picMkLst>
            <pc:docMk/>
            <pc:sldMk cId="1889705642" sldId="298"/>
            <ac:picMk id="4" creationId="{4EA8B39F-854A-EE8D-20AB-AEB085C0BFE6}"/>
          </ac:picMkLst>
        </pc:picChg>
        <pc:picChg chg="add mod">
          <ac:chgData name="Konstantinos Mylonas" userId="1becec57-1ef8-40be-bb65-455e78d4e8f1" providerId="ADAL" clId="{157BEAFE-8E94-4586-9212-169FCFF5D978}" dt="2024-11-26T15:25:31.871" v="1645" actId="1035"/>
          <ac:picMkLst>
            <pc:docMk/>
            <pc:sldMk cId="1889705642" sldId="298"/>
            <ac:picMk id="6" creationId="{A21629B3-E30C-1CFD-6050-9F89FAFBBF5F}"/>
          </ac:picMkLst>
        </pc:picChg>
        <pc:picChg chg="add del">
          <ac:chgData name="Konstantinos Mylonas" userId="1becec57-1ef8-40be-bb65-455e78d4e8f1" providerId="ADAL" clId="{157BEAFE-8E94-4586-9212-169FCFF5D978}" dt="2024-11-26T15:25:27.995" v="1618" actId="478"/>
          <ac:picMkLst>
            <pc:docMk/>
            <pc:sldMk cId="1889705642" sldId="298"/>
            <ac:picMk id="8" creationId="{EF68485C-89B5-47B1-400C-4987DCCB04E4}"/>
          </ac:picMkLst>
        </pc:picChg>
        <pc:picChg chg="add mod">
          <ac:chgData name="Konstantinos Mylonas" userId="1becec57-1ef8-40be-bb65-455e78d4e8f1" providerId="ADAL" clId="{157BEAFE-8E94-4586-9212-169FCFF5D978}" dt="2024-11-26T15:29:55.500" v="1742" actId="14100"/>
          <ac:picMkLst>
            <pc:docMk/>
            <pc:sldMk cId="1889705642" sldId="298"/>
            <ac:picMk id="9" creationId="{1823D388-71B4-2369-7CDC-398F89694C0E}"/>
          </ac:picMkLst>
        </pc:picChg>
        <pc:picChg chg="add del">
          <ac:chgData name="Konstantinos Mylonas" userId="1becec57-1ef8-40be-bb65-455e78d4e8f1" providerId="ADAL" clId="{157BEAFE-8E94-4586-9212-169FCFF5D978}" dt="2024-11-26T15:25:49.189" v="1652" actId="478"/>
          <ac:picMkLst>
            <pc:docMk/>
            <pc:sldMk cId="1889705642" sldId="298"/>
            <ac:picMk id="10" creationId="{C416A1D7-9A61-0D47-5A87-0D76D5348FD1}"/>
          </ac:picMkLst>
        </pc:picChg>
      </pc:sldChg>
      <pc:sldChg chg="addSp delSp modSp add mod modNotesTx">
        <pc:chgData name="Konstantinos Mylonas" userId="1becec57-1ef8-40be-bb65-455e78d4e8f1" providerId="ADAL" clId="{157BEAFE-8E94-4586-9212-169FCFF5D978}" dt="2024-11-30T21:04:36.530" v="22620" actId="6549"/>
        <pc:sldMkLst>
          <pc:docMk/>
          <pc:sldMk cId="352844728" sldId="299"/>
        </pc:sldMkLst>
        <pc:spChg chg="mod">
          <ac:chgData name="Konstantinos Mylonas" userId="1becec57-1ef8-40be-bb65-455e78d4e8f1" providerId="ADAL" clId="{157BEAFE-8E94-4586-9212-169FCFF5D978}" dt="2024-11-26T15:26:15.880" v="1712" actId="20577"/>
          <ac:spMkLst>
            <pc:docMk/>
            <pc:sldMk cId="352844728" sldId="299"/>
            <ac:spMk id="2" creationId="{15D0DF33-A0F6-CA2E-CD0C-8D56064CD5EE}"/>
          </ac:spMkLst>
        </pc:spChg>
        <pc:picChg chg="add mod">
          <ac:chgData name="Konstantinos Mylonas" userId="1becec57-1ef8-40be-bb65-455e78d4e8f1" providerId="ADAL" clId="{157BEAFE-8E94-4586-9212-169FCFF5D978}" dt="2024-11-26T15:26:32.438" v="1719" actId="1076"/>
          <ac:picMkLst>
            <pc:docMk/>
            <pc:sldMk cId="352844728" sldId="299"/>
            <ac:picMk id="4" creationId="{C1FB3096-B1B8-C1D1-16BC-EE659D0E5A0A}"/>
          </ac:picMkLst>
        </pc:picChg>
        <pc:picChg chg="del">
          <ac:chgData name="Konstantinos Mylonas" userId="1becec57-1ef8-40be-bb65-455e78d4e8f1" providerId="ADAL" clId="{157BEAFE-8E94-4586-9212-169FCFF5D978}" dt="2024-11-26T15:26:33.845" v="1720" actId="478"/>
          <ac:picMkLst>
            <pc:docMk/>
            <pc:sldMk cId="352844728" sldId="299"/>
            <ac:picMk id="6" creationId="{20E98B10-ECEF-24EE-F2EF-E14E2517E85A}"/>
          </ac:picMkLst>
        </pc:picChg>
        <pc:picChg chg="add mod">
          <ac:chgData name="Konstantinos Mylonas" userId="1becec57-1ef8-40be-bb65-455e78d4e8f1" providerId="ADAL" clId="{157BEAFE-8E94-4586-9212-169FCFF5D978}" dt="2024-11-26T15:29:51.627" v="1741" actId="14100"/>
          <ac:picMkLst>
            <pc:docMk/>
            <pc:sldMk cId="352844728" sldId="299"/>
            <ac:picMk id="7" creationId="{9AF63D71-457B-5464-382B-771F6F7169AD}"/>
          </ac:picMkLst>
        </pc:picChg>
        <pc:picChg chg="del mod">
          <ac:chgData name="Konstantinos Mylonas" userId="1becec57-1ef8-40be-bb65-455e78d4e8f1" providerId="ADAL" clId="{157BEAFE-8E94-4586-9212-169FCFF5D978}" dt="2024-11-26T15:26:49.032" v="1727" actId="478"/>
          <ac:picMkLst>
            <pc:docMk/>
            <pc:sldMk cId="352844728" sldId="299"/>
            <ac:picMk id="9" creationId="{D9B2C8C2-D24E-CD5F-7F82-F87E4C8BE52C}"/>
          </ac:picMkLst>
        </pc:picChg>
      </pc:sldChg>
      <pc:sldChg chg="modSp add mod modNotesTx">
        <pc:chgData name="Konstantinos Mylonas" userId="1becec57-1ef8-40be-bb65-455e78d4e8f1" providerId="ADAL" clId="{157BEAFE-8E94-4586-9212-169FCFF5D978}" dt="2024-11-30T21:04:38.487" v="22621" actId="6549"/>
        <pc:sldMkLst>
          <pc:docMk/>
          <pc:sldMk cId="1518252660" sldId="300"/>
        </pc:sldMkLst>
        <pc:spChg chg="mod">
          <ac:chgData name="Konstantinos Mylonas" userId="1becec57-1ef8-40be-bb65-455e78d4e8f1" providerId="ADAL" clId="{157BEAFE-8E94-4586-9212-169FCFF5D978}" dt="2024-11-26T15:27:20.002" v="1735"/>
          <ac:spMkLst>
            <pc:docMk/>
            <pc:sldMk cId="1518252660" sldId="300"/>
            <ac:spMk id="2" creationId="{68615587-393B-9B25-0311-0FA55F715033}"/>
          </ac:spMkLst>
        </pc:spChg>
        <pc:picChg chg="mod">
          <ac:chgData name="Konstantinos Mylonas" userId="1becec57-1ef8-40be-bb65-455e78d4e8f1" providerId="ADAL" clId="{157BEAFE-8E94-4586-9212-169FCFF5D978}" dt="2024-11-26T15:27:34.853" v="1736" actId="14826"/>
          <ac:picMkLst>
            <pc:docMk/>
            <pc:sldMk cId="1518252660" sldId="300"/>
            <ac:picMk id="4" creationId="{09F9A81C-F105-D998-97B0-F3127E89D7E3}"/>
          </ac:picMkLst>
        </pc:picChg>
        <pc:picChg chg="mod">
          <ac:chgData name="Konstantinos Mylonas" userId="1becec57-1ef8-40be-bb65-455e78d4e8f1" providerId="ADAL" clId="{157BEAFE-8E94-4586-9212-169FCFF5D978}" dt="2024-11-26T15:40:55.701" v="2116" actId="1076"/>
          <ac:picMkLst>
            <pc:docMk/>
            <pc:sldMk cId="1518252660" sldId="300"/>
            <ac:picMk id="7" creationId="{2EB2B7D4-FA44-3CE5-532D-538670E31853}"/>
          </ac:picMkLst>
        </pc:picChg>
      </pc:sldChg>
      <pc:sldChg chg="addSp delSp modSp add mod modNotesTx">
        <pc:chgData name="Konstantinos Mylonas" userId="1becec57-1ef8-40be-bb65-455e78d4e8f1" providerId="ADAL" clId="{157BEAFE-8E94-4586-9212-169FCFF5D978}" dt="2024-11-30T21:04:40.904" v="22622" actId="6549"/>
        <pc:sldMkLst>
          <pc:docMk/>
          <pc:sldMk cId="2150973459" sldId="301"/>
        </pc:sldMkLst>
        <pc:spChg chg="mod">
          <ac:chgData name="Konstantinos Mylonas" userId="1becec57-1ef8-40be-bb65-455e78d4e8f1" providerId="ADAL" clId="{157BEAFE-8E94-4586-9212-169FCFF5D978}" dt="2024-11-26T15:30:46.536" v="1857" actId="20577"/>
          <ac:spMkLst>
            <pc:docMk/>
            <pc:sldMk cId="2150973459" sldId="301"/>
            <ac:spMk id="2" creationId="{FD28AD5A-4894-6581-13DF-577FE0CF6926}"/>
          </ac:spMkLst>
        </pc:spChg>
        <pc:picChg chg="del">
          <ac:chgData name="Konstantinos Mylonas" userId="1becec57-1ef8-40be-bb65-455e78d4e8f1" providerId="ADAL" clId="{157BEAFE-8E94-4586-9212-169FCFF5D978}" dt="2024-11-26T15:30:19.346" v="1782" actId="478"/>
          <ac:picMkLst>
            <pc:docMk/>
            <pc:sldMk cId="2150973459" sldId="301"/>
            <ac:picMk id="4" creationId="{75D50B0F-DD54-7D98-4C48-FD9771E8FF05}"/>
          </ac:picMkLst>
        </pc:picChg>
        <pc:picChg chg="add del mod">
          <ac:chgData name="Konstantinos Mylonas" userId="1becec57-1ef8-40be-bb65-455e78d4e8f1" providerId="ADAL" clId="{157BEAFE-8E94-4586-9212-169FCFF5D978}" dt="2024-11-26T15:31:29.157" v="1864" actId="478"/>
          <ac:picMkLst>
            <pc:docMk/>
            <pc:sldMk cId="2150973459" sldId="301"/>
            <ac:picMk id="5" creationId="{E64587EC-0941-DA2B-B63D-EE3AC8CC99FF}"/>
          </ac:picMkLst>
        </pc:picChg>
        <pc:picChg chg="del">
          <ac:chgData name="Konstantinos Mylonas" userId="1becec57-1ef8-40be-bb65-455e78d4e8f1" providerId="ADAL" clId="{157BEAFE-8E94-4586-9212-169FCFF5D978}" dt="2024-11-26T15:30:20.702" v="1783" actId="478"/>
          <ac:picMkLst>
            <pc:docMk/>
            <pc:sldMk cId="2150973459" sldId="301"/>
            <ac:picMk id="7" creationId="{04A0471D-585F-AC80-9284-8A770189F817}"/>
          </ac:picMkLst>
        </pc:picChg>
        <pc:picChg chg="add mod">
          <ac:chgData name="Konstantinos Mylonas" userId="1becec57-1ef8-40be-bb65-455e78d4e8f1" providerId="ADAL" clId="{157BEAFE-8E94-4586-9212-169FCFF5D978}" dt="2024-11-26T15:32:52.765" v="1877" actId="1076"/>
          <ac:picMkLst>
            <pc:docMk/>
            <pc:sldMk cId="2150973459" sldId="301"/>
            <ac:picMk id="8" creationId="{3A6DEFCF-4AC6-2152-08F6-EDA2760037DD}"/>
          </ac:picMkLst>
        </pc:picChg>
        <pc:picChg chg="add mod">
          <ac:chgData name="Konstantinos Mylonas" userId="1becec57-1ef8-40be-bb65-455e78d4e8f1" providerId="ADAL" clId="{157BEAFE-8E94-4586-9212-169FCFF5D978}" dt="2024-11-26T15:32:55.215" v="1879" actId="1076"/>
          <ac:picMkLst>
            <pc:docMk/>
            <pc:sldMk cId="2150973459" sldId="301"/>
            <ac:picMk id="10" creationId="{5793C9F8-4EDE-EF96-0FAF-0B3BB818BD43}"/>
          </ac:picMkLst>
        </pc:picChg>
      </pc:sldChg>
      <pc:sldChg chg="addSp delSp modSp add mod ord modNotesTx">
        <pc:chgData name="Konstantinos Mylonas" userId="1becec57-1ef8-40be-bb65-455e78d4e8f1" providerId="ADAL" clId="{157BEAFE-8E94-4586-9212-169FCFF5D978}" dt="2024-11-30T21:04:42.930" v="22623" actId="6549"/>
        <pc:sldMkLst>
          <pc:docMk/>
          <pc:sldMk cId="1218580838" sldId="302"/>
        </pc:sldMkLst>
        <pc:spChg chg="mod">
          <ac:chgData name="Konstantinos Mylonas" userId="1becec57-1ef8-40be-bb65-455e78d4e8f1" providerId="ADAL" clId="{157BEAFE-8E94-4586-9212-169FCFF5D978}" dt="2024-11-26T15:33:08.019" v="1905" actId="20577"/>
          <ac:spMkLst>
            <pc:docMk/>
            <pc:sldMk cId="1218580838" sldId="302"/>
            <ac:spMk id="2" creationId="{0E57566F-2FD0-2509-3F6B-6C8F518F0D60}"/>
          </ac:spMkLst>
        </pc:spChg>
        <pc:picChg chg="del">
          <ac:chgData name="Konstantinos Mylonas" userId="1becec57-1ef8-40be-bb65-455e78d4e8f1" providerId="ADAL" clId="{157BEAFE-8E94-4586-9212-169FCFF5D978}" dt="2024-11-26T15:33:10.736" v="1906" actId="478"/>
          <ac:picMkLst>
            <pc:docMk/>
            <pc:sldMk cId="1218580838" sldId="302"/>
            <ac:picMk id="4" creationId="{A78BBF9E-849E-CB6B-44A3-6552DADF2D82}"/>
          </ac:picMkLst>
        </pc:picChg>
        <pc:picChg chg="add mod">
          <ac:chgData name="Konstantinos Mylonas" userId="1becec57-1ef8-40be-bb65-455e78d4e8f1" providerId="ADAL" clId="{157BEAFE-8E94-4586-9212-169FCFF5D978}" dt="2024-11-26T15:33:40.205" v="1916" actId="1076"/>
          <ac:picMkLst>
            <pc:docMk/>
            <pc:sldMk cId="1218580838" sldId="302"/>
            <ac:picMk id="5" creationId="{7A8FCF0F-79D2-3884-4644-EC8418F6156C}"/>
          </ac:picMkLst>
        </pc:picChg>
        <pc:picChg chg="del">
          <ac:chgData name="Konstantinos Mylonas" userId="1becec57-1ef8-40be-bb65-455e78d4e8f1" providerId="ADAL" clId="{157BEAFE-8E94-4586-9212-169FCFF5D978}" dt="2024-11-26T15:33:11.869" v="1907" actId="478"/>
          <ac:picMkLst>
            <pc:docMk/>
            <pc:sldMk cId="1218580838" sldId="302"/>
            <ac:picMk id="7" creationId="{28F34CA8-A211-B6F3-0C25-B5278FB832DA}"/>
          </ac:picMkLst>
        </pc:picChg>
      </pc:sldChg>
      <pc:sldMasterChg chg="modSp mod">
        <pc:chgData name="Konstantinos Mylonas" userId="1becec57-1ef8-40be-bb65-455e78d4e8f1" providerId="ADAL" clId="{157BEAFE-8E94-4586-9212-169FCFF5D978}" dt="2024-11-28T14:58:56.084" v="3154" actId="20577"/>
        <pc:sldMasterMkLst>
          <pc:docMk/>
          <pc:sldMasterMk cId="0" sldId="2147483659"/>
        </pc:sldMasterMkLst>
        <pc:spChg chg="mod">
          <ac:chgData name="Konstantinos Mylonas" userId="1becec57-1ef8-40be-bb65-455e78d4e8f1" providerId="ADAL" clId="{157BEAFE-8E94-4586-9212-169FCFF5D978}" dt="2024-11-28T14:58:26.596" v="3142" actId="14100"/>
          <ac:spMkLst>
            <pc:docMk/>
            <pc:sldMasterMk cId="0" sldId="2147483659"/>
            <ac:spMk id="9" creationId="{00000000-0000-0000-0000-000000000000}"/>
          </ac:spMkLst>
        </pc:spChg>
        <pc:spChg chg="mod">
          <ac:chgData name="Konstantinos Mylonas" userId="1becec57-1ef8-40be-bb65-455e78d4e8f1" providerId="ADAL" clId="{157BEAFE-8E94-4586-9212-169FCFF5D978}" dt="2024-11-28T14:58:56.084" v="3154" actId="20577"/>
          <ac:spMkLst>
            <pc:docMk/>
            <pc:sldMasterMk cId="0" sldId="2147483659"/>
            <ac:spMk id="10" creationId="{00000000-0000-0000-0000-000000000000}"/>
          </ac:spMkLst>
        </pc:spChg>
      </pc:sldMasterChg>
    </pc:docChg>
  </pc:docChgLst>
  <pc:docChgLst>
    <pc:chgData name="Konstantinos Mylonas" userId="1becec57-1ef8-40be-bb65-455e78d4e8f1" providerId="ADAL" clId="{F6FC13D0-1221-4F66-847D-898DBC76C9BF}"/>
    <pc:docChg chg="undo redo custSel addSld delSld modSld sldOrd modMainMaster">
      <pc:chgData name="Konstantinos Mylonas" userId="1becec57-1ef8-40be-bb65-455e78d4e8f1" providerId="ADAL" clId="{F6FC13D0-1221-4F66-847D-898DBC76C9BF}" dt="2024-11-12T21:26:09.699" v="16513" actId="20577"/>
      <pc:docMkLst>
        <pc:docMk/>
      </pc:docMkLst>
      <pc:sldChg chg="addSp delSp modSp mod">
        <pc:chgData name="Konstantinos Mylonas" userId="1becec57-1ef8-40be-bb65-455e78d4e8f1" providerId="ADAL" clId="{F6FC13D0-1221-4F66-847D-898DBC76C9BF}" dt="2024-11-12T21:26:09.699" v="16513" actId="20577"/>
        <pc:sldMkLst>
          <pc:docMk/>
          <pc:sldMk cId="0" sldId="256"/>
        </pc:sldMkLst>
        <pc:spChg chg="mod">
          <ac:chgData name="Konstantinos Mylonas" userId="1becec57-1ef8-40be-bb65-455e78d4e8f1" providerId="ADAL" clId="{F6FC13D0-1221-4F66-847D-898DBC76C9BF}" dt="2024-11-08T15:31:22.271" v="829" actId="1076"/>
          <ac:spMkLst>
            <pc:docMk/>
            <pc:sldMk cId="0" sldId="256"/>
            <ac:spMk id="71" creationId="{00000000-0000-0000-0000-000000000000}"/>
          </ac:spMkLst>
        </pc:spChg>
        <pc:spChg chg="mod">
          <ac:chgData name="Konstantinos Mylonas" userId="1becec57-1ef8-40be-bb65-455e78d4e8f1" providerId="ADAL" clId="{F6FC13D0-1221-4F66-847D-898DBC76C9BF}" dt="2024-11-08T15:31:32.190" v="830" actId="2711"/>
          <ac:spMkLst>
            <pc:docMk/>
            <pc:sldMk cId="0" sldId="256"/>
            <ac:spMk id="72" creationId="{00000000-0000-0000-0000-000000000000}"/>
          </ac:spMkLst>
        </pc:spChg>
        <pc:spChg chg="mod">
          <ac:chgData name="Konstantinos Mylonas" userId="1becec57-1ef8-40be-bb65-455e78d4e8f1" providerId="ADAL" clId="{F6FC13D0-1221-4F66-847D-898DBC76C9BF}" dt="2024-11-11T15:21:03.266" v="12832" actId="1038"/>
          <ac:spMkLst>
            <pc:docMk/>
            <pc:sldMk cId="0" sldId="256"/>
            <ac:spMk id="73" creationId="{00000000-0000-0000-0000-000000000000}"/>
          </ac:spMkLst>
        </pc:spChg>
        <pc:spChg chg="mod">
          <ac:chgData name="Konstantinos Mylonas" userId="1becec57-1ef8-40be-bb65-455e78d4e8f1" providerId="ADAL" clId="{F6FC13D0-1221-4F66-847D-898DBC76C9BF}" dt="2024-11-12T21:26:09.699" v="16513" actId="20577"/>
          <ac:spMkLst>
            <pc:docMk/>
            <pc:sldMk cId="0" sldId="256"/>
            <ac:spMk id="74" creationId="{00000000-0000-0000-0000-000000000000}"/>
          </ac:spMkLst>
        </pc:spChg>
        <pc:picChg chg="add mod">
          <ac:chgData name="Konstantinos Mylonas" userId="1becec57-1ef8-40be-bb65-455e78d4e8f1" providerId="ADAL" clId="{F6FC13D0-1221-4F66-847D-898DBC76C9BF}" dt="2024-11-08T14:31:56.523" v="63" actId="571"/>
          <ac:picMkLst>
            <pc:docMk/>
            <pc:sldMk cId="0" sldId="256"/>
            <ac:picMk id="2" creationId="{9E1C4314-C473-5C43-0045-FA2245C2BEB8}"/>
          </ac:picMkLst>
        </pc:picChg>
        <pc:picChg chg="add mod">
          <ac:chgData name="Konstantinos Mylonas" userId="1becec57-1ef8-40be-bb65-455e78d4e8f1" providerId="ADAL" clId="{F6FC13D0-1221-4F66-847D-898DBC76C9BF}" dt="2024-11-08T14:32:03.999" v="67" actId="571"/>
          <ac:picMkLst>
            <pc:docMk/>
            <pc:sldMk cId="0" sldId="256"/>
            <ac:picMk id="3" creationId="{501C80E9-DEC2-6B44-F6EE-C63B005E09AC}"/>
          </ac:picMkLst>
        </pc:picChg>
        <pc:picChg chg="add mod ord modCrop">
          <ac:chgData name="Konstantinos Mylonas" userId="1becec57-1ef8-40be-bb65-455e78d4e8f1" providerId="ADAL" clId="{F6FC13D0-1221-4F66-847D-898DBC76C9BF}" dt="2024-11-11T15:21:19.959" v="12844" actId="14100"/>
          <ac:picMkLst>
            <pc:docMk/>
            <pc:sldMk cId="0" sldId="256"/>
            <ac:picMk id="3" creationId="{8BF2885B-125C-3DAF-73F8-F639EB5B3471}"/>
          </ac:picMkLst>
        </pc:picChg>
        <pc:picChg chg="add mod">
          <ac:chgData name="Konstantinos Mylonas" userId="1becec57-1ef8-40be-bb65-455e78d4e8f1" providerId="ADAL" clId="{F6FC13D0-1221-4F66-847D-898DBC76C9BF}" dt="2024-11-08T14:32:03.257" v="66" actId="571"/>
          <ac:picMkLst>
            <pc:docMk/>
            <pc:sldMk cId="0" sldId="256"/>
            <ac:picMk id="4" creationId="{85C8C000-4AA8-5C0D-0188-8939E68C40EA}"/>
          </ac:picMkLst>
        </pc:picChg>
        <pc:picChg chg="add mod">
          <ac:chgData name="Konstantinos Mylonas" userId="1becec57-1ef8-40be-bb65-455e78d4e8f1" providerId="ADAL" clId="{F6FC13D0-1221-4F66-847D-898DBC76C9BF}" dt="2024-11-08T14:32:03.257" v="66" actId="571"/>
          <ac:picMkLst>
            <pc:docMk/>
            <pc:sldMk cId="0" sldId="256"/>
            <ac:picMk id="5" creationId="{8DC41FC2-5EDC-6184-67D7-651336493FDB}"/>
          </ac:picMkLst>
        </pc:picChg>
        <pc:picChg chg="del mod">
          <ac:chgData name="Konstantinos Mylonas" userId="1becec57-1ef8-40be-bb65-455e78d4e8f1" providerId="ADAL" clId="{F6FC13D0-1221-4F66-847D-898DBC76C9BF}" dt="2024-11-11T15:18:31.325" v="12783" actId="478"/>
          <ac:picMkLst>
            <pc:docMk/>
            <pc:sldMk cId="0" sldId="256"/>
            <ac:picMk id="68" creationId="{00000000-0000-0000-0000-000000000000}"/>
          </ac:picMkLst>
        </pc:picChg>
        <pc:picChg chg="mod">
          <ac:chgData name="Konstantinos Mylonas" userId="1becec57-1ef8-40be-bb65-455e78d4e8f1" providerId="ADAL" clId="{F6FC13D0-1221-4F66-847D-898DBC76C9BF}" dt="2024-11-08T14:33:26.592" v="98" actId="14100"/>
          <ac:picMkLst>
            <pc:docMk/>
            <pc:sldMk cId="0" sldId="256"/>
            <ac:picMk id="69" creationId="{00000000-0000-0000-0000-000000000000}"/>
          </ac:picMkLst>
        </pc:picChg>
        <pc:picChg chg="mod">
          <ac:chgData name="Konstantinos Mylonas" userId="1becec57-1ef8-40be-bb65-455e78d4e8f1" providerId="ADAL" clId="{F6FC13D0-1221-4F66-847D-898DBC76C9BF}" dt="2024-11-08T14:33:49.965" v="156" actId="1035"/>
          <ac:picMkLst>
            <pc:docMk/>
            <pc:sldMk cId="0" sldId="256"/>
            <ac:picMk id="70" creationId="{00000000-0000-0000-0000-000000000000}"/>
          </ac:picMkLst>
        </pc:picChg>
      </pc:sldChg>
      <pc:sldChg chg="modSp mod setBg">
        <pc:chgData name="Konstantinos Mylonas" userId="1becec57-1ef8-40be-bb65-455e78d4e8f1" providerId="ADAL" clId="{F6FC13D0-1221-4F66-847D-898DBC76C9BF}" dt="2024-11-10T21:08:30.318" v="8839" actId="20577"/>
        <pc:sldMkLst>
          <pc:docMk/>
          <pc:sldMk cId="0" sldId="257"/>
        </pc:sldMkLst>
        <pc:spChg chg="mod">
          <ac:chgData name="Konstantinos Mylonas" userId="1becec57-1ef8-40be-bb65-455e78d4e8f1" providerId="ADAL" clId="{F6FC13D0-1221-4F66-847D-898DBC76C9BF}" dt="2024-11-08T15:19:34.359" v="734" actId="2711"/>
          <ac:spMkLst>
            <pc:docMk/>
            <pc:sldMk cId="0" sldId="257"/>
            <ac:spMk id="79" creationId="{00000000-0000-0000-0000-000000000000}"/>
          </ac:spMkLst>
        </pc:spChg>
        <pc:spChg chg="mod">
          <ac:chgData name="Konstantinos Mylonas" userId="1becec57-1ef8-40be-bb65-455e78d4e8f1" providerId="ADAL" clId="{F6FC13D0-1221-4F66-847D-898DBC76C9BF}" dt="2024-11-10T21:08:30.318" v="8839" actId="20577"/>
          <ac:spMkLst>
            <pc:docMk/>
            <pc:sldMk cId="0" sldId="257"/>
            <ac:spMk id="80" creationId="{00000000-0000-0000-0000-000000000000}"/>
          </ac:spMkLst>
        </pc:spChg>
      </pc:sldChg>
      <pc:sldChg chg="modSp del mod ord">
        <pc:chgData name="Konstantinos Mylonas" userId="1becec57-1ef8-40be-bb65-455e78d4e8f1" providerId="ADAL" clId="{F6FC13D0-1221-4F66-847D-898DBC76C9BF}" dt="2024-11-10T15:50:29.735" v="6370" actId="47"/>
        <pc:sldMkLst>
          <pc:docMk/>
          <pc:sldMk cId="0" sldId="258"/>
        </pc:sldMkLst>
        <pc:spChg chg="mod">
          <ac:chgData name="Konstantinos Mylonas" userId="1becec57-1ef8-40be-bb65-455e78d4e8f1" providerId="ADAL" clId="{F6FC13D0-1221-4F66-847D-898DBC76C9BF}" dt="2024-11-10T15:50:27.036" v="6369" actId="20577"/>
          <ac:spMkLst>
            <pc:docMk/>
            <pc:sldMk cId="0" sldId="258"/>
            <ac:spMk id="86" creationId="{00000000-0000-0000-0000-000000000000}"/>
          </ac:spMkLst>
        </pc:spChg>
      </pc:sldChg>
      <pc:sldChg chg="addSp delSp modSp new mod">
        <pc:chgData name="Konstantinos Mylonas" userId="1becec57-1ef8-40be-bb65-455e78d4e8f1" providerId="ADAL" clId="{F6FC13D0-1221-4F66-847D-898DBC76C9BF}" dt="2024-11-12T14:14:27.724" v="14545" actId="5793"/>
        <pc:sldMkLst>
          <pc:docMk/>
          <pc:sldMk cId="2754392109" sldId="259"/>
        </pc:sldMkLst>
        <pc:spChg chg="mod">
          <ac:chgData name="Konstantinos Mylonas" userId="1becec57-1ef8-40be-bb65-455e78d4e8f1" providerId="ADAL" clId="{F6FC13D0-1221-4F66-847D-898DBC76C9BF}" dt="2024-11-08T15:22:22.664" v="744" actId="108"/>
          <ac:spMkLst>
            <pc:docMk/>
            <pc:sldMk cId="2754392109" sldId="259"/>
            <ac:spMk id="2" creationId="{2F46D8D8-2FB0-0714-E92D-5E71A54AEC1A}"/>
          </ac:spMkLst>
        </pc:spChg>
        <pc:spChg chg="add del mod">
          <ac:chgData name="Konstantinos Mylonas" userId="1becec57-1ef8-40be-bb65-455e78d4e8f1" providerId="ADAL" clId="{F6FC13D0-1221-4F66-847D-898DBC76C9BF}" dt="2024-11-12T14:14:03.736" v="14544" actId="20577"/>
          <ac:spMkLst>
            <pc:docMk/>
            <pc:sldMk cId="2754392109" sldId="259"/>
            <ac:spMk id="3" creationId="{CB9D3B75-7BCB-79A4-1779-203D01551367}"/>
          </ac:spMkLst>
        </pc:spChg>
        <pc:spChg chg="add mod">
          <ac:chgData name="Konstantinos Mylonas" userId="1becec57-1ef8-40be-bb65-455e78d4e8f1" providerId="ADAL" clId="{F6FC13D0-1221-4F66-847D-898DBC76C9BF}" dt="2024-11-08T15:22:07.994" v="739"/>
          <ac:spMkLst>
            <pc:docMk/>
            <pc:sldMk cId="2754392109" sldId="259"/>
            <ac:spMk id="4" creationId="{E6BC64AD-5CCE-078F-679E-A0E135E0D558}"/>
          </ac:spMkLst>
        </pc:spChg>
        <pc:spChg chg="add del mod">
          <ac:chgData name="Konstantinos Mylonas" userId="1becec57-1ef8-40be-bb65-455e78d4e8f1" providerId="ADAL" clId="{F6FC13D0-1221-4F66-847D-898DBC76C9BF}" dt="2024-11-10T11:50:48.544" v="992" actId="478"/>
          <ac:spMkLst>
            <pc:docMk/>
            <pc:sldMk cId="2754392109" sldId="259"/>
            <ac:spMk id="5" creationId="{3CD016CF-0DC1-3115-3326-DF8A7887C2FE}"/>
          </ac:spMkLst>
        </pc:spChg>
        <pc:spChg chg="add del mod">
          <ac:chgData name="Konstantinos Mylonas" userId="1becec57-1ef8-40be-bb65-455e78d4e8f1" providerId="ADAL" clId="{F6FC13D0-1221-4F66-847D-898DBC76C9BF}" dt="2024-11-10T12:18:37.412" v="1196" actId="478"/>
          <ac:spMkLst>
            <pc:docMk/>
            <pc:sldMk cId="2754392109" sldId="259"/>
            <ac:spMk id="8" creationId="{2397AC4A-A4F7-30E9-47F1-CF13783CE889}"/>
          </ac:spMkLst>
        </pc:spChg>
        <pc:spChg chg="add mod">
          <ac:chgData name="Konstantinos Mylonas" userId="1becec57-1ef8-40be-bb65-455e78d4e8f1" providerId="ADAL" clId="{F6FC13D0-1221-4F66-847D-898DBC76C9BF}" dt="2024-11-12T14:14:27.724" v="14545" actId="5793"/>
          <ac:spMkLst>
            <pc:docMk/>
            <pc:sldMk cId="2754392109" sldId="259"/>
            <ac:spMk id="9" creationId="{0DB74954-4466-D093-2AA1-D4750E88FD42}"/>
          </ac:spMkLst>
        </pc:spChg>
      </pc:sldChg>
      <pc:sldChg chg="addSp delSp modSp new mod ord setBg">
        <pc:chgData name="Konstantinos Mylonas" userId="1becec57-1ef8-40be-bb65-455e78d4e8f1" providerId="ADAL" clId="{F6FC13D0-1221-4F66-847D-898DBC76C9BF}" dt="2024-11-12T14:15:07.049" v="14550" actId="1035"/>
        <pc:sldMkLst>
          <pc:docMk/>
          <pc:sldMk cId="4149178604" sldId="260"/>
        </pc:sldMkLst>
        <pc:spChg chg="mod">
          <ac:chgData name="Konstantinos Mylonas" userId="1becec57-1ef8-40be-bb65-455e78d4e8f1" providerId="ADAL" clId="{F6FC13D0-1221-4F66-847D-898DBC76C9BF}" dt="2024-11-10T12:55:54.294" v="1734" actId="20577"/>
          <ac:spMkLst>
            <pc:docMk/>
            <pc:sldMk cId="4149178604" sldId="260"/>
            <ac:spMk id="2" creationId="{D2FDE329-6CB5-062B-2BAD-5DC0F7CAF2BF}"/>
          </ac:spMkLst>
        </pc:spChg>
        <pc:spChg chg="add del mod">
          <ac:chgData name="Konstantinos Mylonas" userId="1becec57-1ef8-40be-bb65-455e78d4e8f1" providerId="ADAL" clId="{F6FC13D0-1221-4F66-847D-898DBC76C9BF}" dt="2024-11-11T14:29:50.725" v="11883" actId="1035"/>
          <ac:spMkLst>
            <pc:docMk/>
            <pc:sldMk cId="4149178604" sldId="260"/>
            <ac:spMk id="3" creationId="{1F50491D-8835-7DAA-90AD-463A61BF502F}"/>
          </ac:spMkLst>
        </pc:spChg>
        <pc:spChg chg="add">
          <ac:chgData name="Konstantinos Mylonas" userId="1becec57-1ef8-40be-bb65-455e78d4e8f1" providerId="ADAL" clId="{F6FC13D0-1221-4F66-847D-898DBC76C9BF}" dt="2024-11-10T12:57:45.190" v="1768"/>
          <ac:spMkLst>
            <pc:docMk/>
            <pc:sldMk cId="4149178604" sldId="260"/>
            <ac:spMk id="4" creationId="{35D6BC87-0603-8F27-09C1-05F424A430EC}"/>
          </ac:spMkLst>
        </pc:spChg>
        <pc:spChg chg="add mod">
          <ac:chgData name="Konstantinos Mylonas" userId="1becec57-1ef8-40be-bb65-455e78d4e8f1" providerId="ADAL" clId="{F6FC13D0-1221-4F66-847D-898DBC76C9BF}" dt="2024-11-10T12:57:57.684" v="1779"/>
          <ac:spMkLst>
            <pc:docMk/>
            <pc:sldMk cId="4149178604" sldId="260"/>
            <ac:spMk id="5" creationId="{0AA66BF9-2651-4C24-F178-F22FA08E5E06}"/>
          </ac:spMkLst>
        </pc:spChg>
        <pc:picChg chg="add mod">
          <ac:chgData name="Konstantinos Mylonas" userId="1becec57-1ef8-40be-bb65-455e78d4e8f1" providerId="ADAL" clId="{F6FC13D0-1221-4F66-847D-898DBC76C9BF}" dt="2024-11-12T14:15:07.049" v="14550" actId="1035"/>
          <ac:picMkLst>
            <pc:docMk/>
            <pc:sldMk cId="4149178604" sldId="260"/>
            <ac:picMk id="7" creationId="{3C3A82AE-45D1-A69E-7EA1-6AFA23972666}"/>
          </ac:picMkLst>
        </pc:picChg>
      </pc:sldChg>
      <pc:sldChg chg="addSp delSp modSp new del mod">
        <pc:chgData name="Konstantinos Mylonas" userId="1becec57-1ef8-40be-bb65-455e78d4e8f1" providerId="ADAL" clId="{F6FC13D0-1221-4F66-847D-898DBC76C9BF}" dt="2024-11-11T11:57:54.060" v="10095" actId="47"/>
        <pc:sldMkLst>
          <pc:docMk/>
          <pc:sldMk cId="1806022299" sldId="261"/>
        </pc:sldMkLst>
        <pc:spChg chg="mod">
          <ac:chgData name="Konstantinos Mylonas" userId="1becec57-1ef8-40be-bb65-455e78d4e8f1" providerId="ADAL" clId="{F6FC13D0-1221-4F66-847D-898DBC76C9BF}" dt="2024-11-08T15:24:31.940" v="750" actId="108"/>
          <ac:spMkLst>
            <pc:docMk/>
            <pc:sldMk cId="1806022299" sldId="261"/>
            <ac:spMk id="2" creationId="{9C01906C-3992-342C-7F0E-FD4A9216D3D2}"/>
          </ac:spMkLst>
        </pc:spChg>
        <pc:spChg chg="add del mod">
          <ac:chgData name="Konstantinos Mylonas" userId="1becec57-1ef8-40be-bb65-455e78d4e8f1" providerId="ADAL" clId="{F6FC13D0-1221-4F66-847D-898DBC76C9BF}" dt="2024-11-10T22:34:04.087" v="9243" actId="20577"/>
          <ac:spMkLst>
            <pc:docMk/>
            <pc:sldMk cId="1806022299" sldId="261"/>
            <ac:spMk id="3" creationId="{C626EE3D-8587-6C54-79F5-63753B36788A}"/>
          </ac:spMkLst>
        </pc:spChg>
        <pc:spChg chg="add mod">
          <ac:chgData name="Konstantinos Mylonas" userId="1becec57-1ef8-40be-bb65-455e78d4e8f1" providerId="ADAL" clId="{F6FC13D0-1221-4F66-847D-898DBC76C9BF}" dt="2024-11-08T15:37:02.880" v="880"/>
          <ac:spMkLst>
            <pc:docMk/>
            <pc:sldMk cId="1806022299" sldId="261"/>
            <ac:spMk id="4" creationId="{31064696-2E0F-4374-25CE-D383ADD004BC}"/>
          </ac:spMkLst>
        </pc:spChg>
        <pc:graphicFrameChg chg="add del mod modGraphic">
          <ac:chgData name="Konstantinos Mylonas" userId="1becec57-1ef8-40be-bb65-455e78d4e8f1" providerId="ADAL" clId="{F6FC13D0-1221-4F66-847D-898DBC76C9BF}" dt="2024-11-11T11:31:45.941" v="9389" actId="478"/>
          <ac:graphicFrameMkLst>
            <pc:docMk/>
            <pc:sldMk cId="1806022299" sldId="261"/>
            <ac:graphicFrameMk id="5" creationId="{1DBA5821-BAC8-BBEE-1839-9A0388F86CE8}"/>
          </ac:graphicFrameMkLst>
        </pc:graphicFrameChg>
        <pc:graphicFrameChg chg="add del mod modGraphic">
          <ac:chgData name="Konstantinos Mylonas" userId="1becec57-1ef8-40be-bb65-455e78d4e8f1" providerId="ADAL" clId="{F6FC13D0-1221-4F66-847D-898DBC76C9BF}" dt="2024-11-11T11:33:40.829" v="9394" actId="478"/>
          <ac:graphicFrameMkLst>
            <pc:docMk/>
            <pc:sldMk cId="1806022299" sldId="261"/>
            <ac:graphicFrameMk id="6" creationId="{105A5711-C024-745F-A279-2FC2E563D2D9}"/>
          </ac:graphicFrameMkLst>
        </pc:graphicFrameChg>
      </pc:sldChg>
      <pc:sldChg chg="modSp new del mod">
        <pc:chgData name="Konstantinos Mylonas" userId="1becec57-1ef8-40be-bb65-455e78d4e8f1" providerId="ADAL" clId="{F6FC13D0-1221-4F66-847D-898DBC76C9BF}" dt="2024-11-10T21:10:01.913" v="8850" actId="47"/>
        <pc:sldMkLst>
          <pc:docMk/>
          <pc:sldMk cId="1265418357" sldId="262"/>
        </pc:sldMkLst>
        <pc:spChg chg="mod">
          <ac:chgData name="Konstantinos Mylonas" userId="1becec57-1ef8-40be-bb65-455e78d4e8f1" providerId="ADAL" clId="{F6FC13D0-1221-4F66-847D-898DBC76C9BF}" dt="2024-11-10T21:09:35.606" v="8847"/>
          <ac:spMkLst>
            <pc:docMk/>
            <pc:sldMk cId="1265418357" sldId="262"/>
            <ac:spMk id="2" creationId="{8C62BFD9-2434-787D-9B1C-A354F7974943}"/>
          </ac:spMkLst>
        </pc:spChg>
        <pc:spChg chg="mod">
          <ac:chgData name="Konstantinos Mylonas" userId="1becec57-1ef8-40be-bb65-455e78d4e8f1" providerId="ADAL" clId="{F6FC13D0-1221-4F66-847D-898DBC76C9BF}" dt="2024-11-10T14:43:06.659" v="4823" actId="2711"/>
          <ac:spMkLst>
            <pc:docMk/>
            <pc:sldMk cId="1265418357" sldId="262"/>
            <ac:spMk id="3" creationId="{D67E0443-D089-891D-F242-16E379FF8E1A}"/>
          </ac:spMkLst>
        </pc:spChg>
      </pc:sldChg>
      <pc:sldChg chg="addSp delSp modSp new mod modNotesTx">
        <pc:chgData name="Konstantinos Mylonas" userId="1becec57-1ef8-40be-bb65-455e78d4e8f1" providerId="ADAL" clId="{F6FC13D0-1221-4F66-847D-898DBC76C9BF}" dt="2024-11-10T22:28:55.240" v="9021" actId="1037"/>
        <pc:sldMkLst>
          <pc:docMk/>
          <pc:sldMk cId="2650457579" sldId="263"/>
        </pc:sldMkLst>
        <pc:spChg chg="mod">
          <ac:chgData name="Konstantinos Mylonas" userId="1becec57-1ef8-40be-bb65-455e78d4e8f1" providerId="ADAL" clId="{F6FC13D0-1221-4F66-847D-898DBC76C9BF}" dt="2024-11-08T15:23:55.774" v="746" actId="108"/>
          <ac:spMkLst>
            <pc:docMk/>
            <pc:sldMk cId="2650457579" sldId="263"/>
            <ac:spMk id="2" creationId="{658C3915-9F9B-B5EF-D497-784DFA567BF6}"/>
          </ac:spMkLst>
        </pc:spChg>
        <pc:spChg chg="add del mod">
          <ac:chgData name="Konstantinos Mylonas" userId="1becec57-1ef8-40be-bb65-455e78d4e8f1" providerId="ADAL" clId="{F6FC13D0-1221-4F66-847D-898DBC76C9BF}" dt="2024-11-10T22:28:55.240" v="9021" actId="1037"/>
          <ac:spMkLst>
            <pc:docMk/>
            <pc:sldMk cId="2650457579" sldId="263"/>
            <ac:spMk id="3" creationId="{CCF840B9-43CA-FF5D-4080-3A2677DFFBEF}"/>
          </ac:spMkLst>
        </pc:spChg>
        <pc:spChg chg="add">
          <ac:chgData name="Konstantinos Mylonas" userId="1becec57-1ef8-40be-bb65-455e78d4e8f1" providerId="ADAL" clId="{F6FC13D0-1221-4F66-847D-898DBC76C9BF}" dt="2024-11-10T12:23:02.322" v="1234"/>
          <ac:spMkLst>
            <pc:docMk/>
            <pc:sldMk cId="2650457579" sldId="263"/>
            <ac:spMk id="4" creationId="{7A0055FB-8705-999C-21DD-4A174AD4760E}"/>
          </ac:spMkLst>
        </pc:spChg>
        <pc:spChg chg="add mod">
          <ac:chgData name="Konstantinos Mylonas" userId="1becec57-1ef8-40be-bb65-455e78d4e8f1" providerId="ADAL" clId="{F6FC13D0-1221-4F66-847D-898DBC76C9BF}" dt="2024-11-10T12:23:09.687" v="1237"/>
          <ac:spMkLst>
            <pc:docMk/>
            <pc:sldMk cId="2650457579" sldId="263"/>
            <ac:spMk id="5" creationId="{7C9947DF-B2A2-554E-9A59-9E3E252A0144}"/>
          </ac:spMkLst>
        </pc:spChg>
        <pc:spChg chg="add">
          <ac:chgData name="Konstantinos Mylonas" userId="1becec57-1ef8-40be-bb65-455e78d4e8f1" providerId="ADAL" clId="{F6FC13D0-1221-4F66-847D-898DBC76C9BF}" dt="2024-11-10T14:52:23.960" v="4911"/>
          <ac:spMkLst>
            <pc:docMk/>
            <pc:sldMk cId="2650457579" sldId="263"/>
            <ac:spMk id="8" creationId="{4C8DF22A-BF9E-693C-0E5F-8E4CD1E82018}"/>
          </ac:spMkLst>
        </pc:spChg>
        <pc:spChg chg="add mod">
          <ac:chgData name="Konstantinos Mylonas" userId="1becec57-1ef8-40be-bb65-455e78d4e8f1" providerId="ADAL" clId="{F6FC13D0-1221-4F66-847D-898DBC76C9BF}" dt="2024-11-10T14:52:33.536" v="4920"/>
          <ac:spMkLst>
            <pc:docMk/>
            <pc:sldMk cId="2650457579" sldId="263"/>
            <ac:spMk id="9" creationId="{460EF723-A789-209B-F0F5-9114F799C879}"/>
          </ac:spMkLst>
        </pc:spChg>
        <pc:graphicFrameChg chg="add del mod modGraphic">
          <ac:chgData name="Konstantinos Mylonas" userId="1becec57-1ef8-40be-bb65-455e78d4e8f1" providerId="ADAL" clId="{F6FC13D0-1221-4F66-847D-898DBC76C9BF}" dt="2024-11-10T12:29:11.803" v="1482" actId="21"/>
          <ac:graphicFrameMkLst>
            <pc:docMk/>
            <pc:sldMk cId="2650457579" sldId="263"/>
            <ac:graphicFrameMk id="6" creationId="{62925FE6-4971-2E11-291F-17170A737FF7}"/>
          </ac:graphicFrameMkLst>
        </pc:graphicFrameChg>
        <pc:graphicFrameChg chg="add mod">
          <ac:chgData name="Konstantinos Mylonas" userId="1becec57-1ef8-40be-bb65-455e78d4e8f1" providerId="ADAL" clId="{F6FC13D0-1221-4F66-847D-898DBC76C9BF}" dt="2024-11-10T12:53:51.438" v="1691" actId="12100"/>
          <ac:graphicFrameMkLst>
            <pc:docMk/>
            <pc:sldMk cId="2650457579" sldId="263"/>
            <ac:graphicFrameMk id="7" creationId="{62925FE6-4971-2E11-291F-17170A737FF7}"/>
          </ac:graphicFrameMkLst>
        </pc:graphicFrameChg>
      </pc:sldChg>
      <pc:sldChg chg="addSp delSp modSp new mod">
        <pc:chgData name="Konstantinos Mylonas" userId="1becec57-1ef8-40be-bb65-455e78d4e8f1" providerId="ADAL" clId="{F6FC13D0-1221-4F66-847D-898DBC76C9BF}" dt="2024-11-10T21:07:33.664" v="8790" actId="1037"/>
        <pc:sldMkLst>
          <pc:docMk/>
          <pc:sldMk cId="3892750794" sldId="264"/>
        </pc:sldMkLst>
        <pc:spChg chg="mod">
          <ac:chgData name="Konstantinos Mylonas" userId="1becec57-1ef8-40be-bb65-455e78d4e8f1" providerId="ADAL" clId="{F6FC13D0-1221-4F66-847D-898DBC76C9BF}" dt="2024-11-10T11:40:39.031" v="982" actId="108"/>
          <ac:spMkLst>
            <pc:docMk/>
            <pc:sldMk cId="3892750794" sldId="264"/>
            <ac:spMk id="2" creationId="{47D7165D-10FF-ACCA-5510-52E08DFD99C1}"/>
          </ac:spMkLst>
        </pc:spChg>
        <pc:spChg chg="add del mod">
          <ac:chgData name="Konstantinos Mylonas" userId="1becec57-1ef8-40be-bb65-455e78d4e8f1" providerId="ADAL" clId="{F6FC13D0-1221-4F66-847D-898DBC76C9BF}" dt="2024-11-10T15:38:57.929" v="6213" actId="478"/>
          <ac:spMkLst>
            <pc:docMk/>
            <pc:sldMk cId="3892750794" sldId="264"/>
            <ac:spMk id="3" creationId="{1D9B819B-2936-A7C6-3520-FA3C2BBB2172}"/>
          </ac:spMkLst>
        </pc:spChg>
        <pc:spChg chg="add mod">
          <ac:chgData name="Konstantinos Mylonas" userId="1becec57-1ef8-40be-bb65-455e78d4e8f1" providerId="ADAL" clId="{F6FC13D0-1221-4F66-847D-898DBC76C9BF}" dt="2024-11-10T11:31:46.215" v="902"/>
          <ac:spMkLst>
            <pc:docMk/>
            <pc:sldMk cId="3892750794" sldId="264"/>
            <ac:spMk id="4" creationId="{B7A4B06D-751A-AE93-6183-C51E700E0839}"/>
          </ac:spMkLst>
        </pc:spChg>
        <pc:spChg chg="add">
          <ac:chgData name="Konstantinos Mylonas" userId="1becec57-1ef8-40be-bb65-455e78d4e8f1" providerId="ADAL" clId="{F6FC13D0-1221-4F66-847D-898DBC76C9BF}" dt="2024-11-10T15:31:21.447" v="5973"/>
          <ac:spMkLst>
            <pc:docMk/>
            <pc:sldMk cId="3892750794" sldId="264"/>
            <ac:spMk id="5" creationId="{D694588D-4CD5-0C62-6AD5-2ED93AA5A701}"/>
          </ac:spMkLst>
        </pc:spChg>
        <pc:spChg chg="add mod">
          <ac:chgData name="Konstantinos Mylonas" userId="1becec57-1ef8-40be-bb65-455e78d4e8f1" providerId="ADAL" clId="{F6FC13D0-1221-4F66-847D-898DBC76C9BF}" dt="2024-11-10T15:31:29.628" v="5976"/>
          <ac:spMkLst>
            <pc:docMk/>
            <pc:sldMk cId="3892750794" sldId="264"/>
            <ac:spMk id="6" creationId="{312911DD-6839-3AC6-1EB6-40E6047FABC1}"/>
          </ac:spMkLst>
        </pc:spChg>
        <pc:spChg chg="add del mod">
          <ac:chgData name="Konstantinos Mylonas" userId="1becec57-1ef8-40be-bb65-455e78d4e8f1" providerId="ADAL" clId="{F6FC13D0-1221-4F66-847D-898DBC76C9BF}" dt="2024-11-10T15:39:01.692" v="6214" actId="478"/>
          <ac:spMkLst>
            <pc:docMk/>
            <pc:sldMk cId="3892750794" sldId="264"/>
            <ac:spMk id="11" creationId="{E3B3C590-920A-EE6A-36BE-515054AF7072}"/>
          </ac:spMkLst>
        </pc:spChg>
        <pc:graphicFrameChg chg="add mod modGraphic">
          <ac:chgData name="Konstantinos Mylonas" userId="1becec57-1ef8-40be-bb65-455e78d4e8f1" providerId="ADAL" clId="{F6FC13D0-1221-4F66-847D-898DBC76C9BF}" dt="2024-11-10T21:07:33.664" v="8790" actId="1037"/>
          <ac:graphicFrameMkLst>
            <pc:docMk/>
            <pc:sldMk cId="3892750794" sldId="264"/>
            <ac:graphicFrameMk id="9" creationId="{8B803773-B446-8A1D-AEF2-D67D82852F6B}"/>
          </ac:graphicFrameMkLst>
        </pc:graphicFrameChg>
        <pc:picChg chg="add del mod">
          <ac:chgData name="Konstantinos Mylonas" userId="1becec57-1ef8-40be-bb65-455e78d4e8f1" providerId="ADAL" clId="{F6FC13D0-1221-4F66-847D-898DBC76C9BF}" dt="2024-11-10T15:33:25.262" v="6006" actId="478"/>
          <ac:picMkLst>
            <pc:docMk/>
            <pc:sldMk cId="3892750794" sldId="264"/>
            <ac:picMk id="8" creationId="{6657CE52-8AAA-61CC-D46A-BC863431B6A3}"/>
          </ac:picMkLst>
        </pc:picChg>
      </pc:sldChg>
      <pc:sldChg chg="addSp delSp modSp new mod">
        <pc:chgData name="Konstantinos Mylonas" userId="1becec57-1ef8-40be-bb65-455e78d4e8f1" providerId="ADAL" clId="{F6FC13D0-1221-4F66-847D-898DBC76C9BF}" dt="2024-11-12T14:05:21.369" v="14111" actId="20577"/>
        <pc:sldMkLst>
          <pc:docMk/>
          <pc:sldMk cId="4200631595" sldId="265"/>
        </pc:sldMkLst>
        <pc:spChg chg="mod">
          <ac:chgData name="Konstantinos Mylonas" userId="1becec57-1ef8-40be-bb65-455e78d4e8f1" providerId="ADAL" clId="{F6FC13D0-1221-4F66-847D-898DBC76C9BF}" dt="2024-11-10T11:40:42.847" v="983" actId="108"/>
          <ac:spMkLst>
            <pc:docMk/>
            <pc:sldMk cId="4200631595" sldId="265"/>
            <ac:spMk id="2" creationId="{A5CECE9C-F98D-E7B7-FB6A-8917D561D792}"/>
          </ac:spMkLst>
        </pc:spChg>
        <pc:spChg chg="add del mod">
          <ac:chgData name="Konstantinos Mylonas" userId="1becec57-1ef8-40be-bb65-455e78d4e8f1" providerId="ADAL" clId="{F6FC13D0-1221-4F66-847D-898DBC76C9BF}" dt="2024-11-12T14:05:21.369" v="14111" actId="20577"/>
          <ac:spMkLst>
            <pc:docMk/>
            <pc:sldMk cId="4200631595" sldId="265"/>
            <ac:spMk id="3" creationId="{FF6B89FE-FEEB-5A07-8B57-0E52127E48E8}"/>
          </ac:spMkLst>
        </pc:spChg>
        <pc:spChg chg="add mod">
          <ac:chgData name="Konstantinos Mylonas" userId="1becec57-1ef8-40be-bb65-455e78d4e8f1" providerId="ADAL" clId="{F6FC13D0-1221-4F66-847D-898DBC76C9BF}" dt="2024-11-10T11:30:47.163" v="895"/>
          <ac:spMkLst>
            <pc:docMk/>
            <pc:sldMk cId="4200631595" sldId="265"/>
            <ac:spMk id="4" creationId="{02E689D2-757B-667A-5AC6-F54CF4CE5EAD}"/>
          </ac:spMkLst>
        </pc:spChg>
      </pc:sldChg>
      <pc:sldChg chg="addSp delSp modSp new del mod">
        <pc:chgData name="Konstantinos Mylonas" userId="1becec57-1ef8-40be-bb65-455e78d4e8f1" providerId="ADAL" clId="{F6FC13D0-1221-4F66-847D-898DBC76C9BF}" dt="2024-11-10T15:23:28.036" v="5569" actId="47"/>
        <pc:sldMkLst>
          <pc:docMk/>
          <pc:sldMk cId="803448998" sldId="266"/>
        </pc:sldMkLst>
        <pc:spChg chg="mod">
          <ac:chgData name="Konstantinos Mylonas" userId="1becec57-1ef8-40be-bb65-455e78d4e8f1" providerId="ADAL" clId="{F6FC13D0-1221-4F66-847D-898DBC76C9BF}" dt="2024-11-10T12:15:52.947" v="1182" actId="20577"/>
          <ac:spMkLst>
            <pc:docMk/>
            <pc:sldMk cId="803448998" sldId="266"/>
            <ac:spMk id="2" creationId="{8E775923-CA1B-1E11-4218-4791C01AB015}"/>
          </ac:spMkLst>
        </pc:spChg>
        <pc:spChg chg="add del mod">
          <ac:chgData name="Konstantinos Mylonas" userId="1becec57-1ef8-40be-bb65-455e78d4e8f1" providerId="ADAL" clId="{F6FC13D0-1221-4F66-847D-898DBC76C9BF}" dt="2024-11-10T12:16:52.380" v="1194" actId="20577"/>
          <ac:spMkLst>
            <pc:docMk/>
            <pc:sldMk cId="803448998" sldId="266"/>
            <ac:spMk id="3" creationId="{C4C114D3-E9EE-B954-5C84-3A594004C8A9}"/>
          </ac:spMkLst>
        </pc:spChg>
        <pc:spChg chg="add mod">
          <ac:chgData name="Konstantinos Mylonas" userId="1becec57-1ef8-40be-bb65-455e78d4e8f1" providerId="ADAL" clId="{F6FC13D0-1221-4F66-847D-898DBC76C9BF}" dt="2024-11-08T15:35:27.283" v="850"/>
          <ac:spMkLst>
            <pc:docMk/>
            <pc:sldMk cId="803448998" sldId="266"/>
            <ac:spMk id="4" creationId="{48886E6A-0E51-3D11-9356-43D8050CA425}"/>
          </ac:spMkLst>
        </pc:spChg>
      </pc:sldChg>
      <pc:sldChg chg="modSp new del mod">
        <pc:chgData name="Konstantinos Mylonas" userId="1becec57-1ef8-40be-bb65-455e78d4e8f1" providerId="ADAL" clId="{F6FC13D0-1221-4F66-847D-898DBC76C9BF}" dt="2024-11-10T15:24:43.903" v="5653" actId="47"/>
        <pc:sldMkLst>
          <pc:docMk/>
          <pc:sldMk cId="73422650" sldId="267"/>
        </pc:sldMkLst>
        <pc:spChg chg="mod">
          <ac:chgData name="Konstantinos Mylonas" userId="1becec57-1ef8-40be-bb65-455e78d4e8f1" providerId="ADAL" clId="{F6FC13D0-1221-4F66-847D-898DBC76C9BF}" dt="2024-11-08T15:36:46.542" v="878"/>
          <ac:spMkLst>
            <pc:docMk/>
            <pc:sldMk cId="73422650" sldId="267"/>
            <ac:spMk id="2" creationId="{017462D5-F23A-B60F-AC1E-84ADC9C04A46}"/>
          </ac:spMkLst>
        </pc:spChg>
        <pc:spChg chg="mod">
          <ac:chgData name="Konstantinos Mylonas" userId="1becec57-1ef8-40be-bb65-455e78d4e8f1" providerId="ADAL" clId="{F6FC13D0-1221-4F66-847D-898DBC76C9BF}" dt="2024-11-09T11:26:07.038" v="893" actId="2711"/>
          <ac:spMkLst>
            <pc:docMk/>
            <pc:sldMk cId="73422650" sldId="267"/>
            <ac:spMk id="3" creationId="{1DC1776B-C544-1027-838E-7C3E43E5A355}"/>
          </ac:spMkLst>
        </pc:spChg>
      </pc:sldChg>
      <pc:sldChg chg="addSp delSp modSp new del mod">
        <pc:chgData name="Konstantinos Mylonas" userId="1becec57-1ef8-40be-bb65-455e78d4e8f1" providerId="ADAL" clId="{F6FC13D0-1221-4F66-847D-898DBC76C9BF}" dt="2024-11-10T16:17:57.377" v="7012" actId="47"/>
        <pc:sldMkLst>
          <pc:docMk/>
          <pc:sldMk cId="1446049930" sldId="268"/>
        </pc:sldMkLst>
        <pc:spChg chg="mod">
          <ac:chgData name="Konstantinos Mylonas" userId="1becec57-1ef8-40be-bb65-455e78d4e8f1" providerId="ADAL" clId="{F6FC13D0-1221-4F66-847D-898DBC76C9BF}" dt="2024-11-10T16:12:48.022" v="6842" actId="20577"/>
          <ac:spMkLst>
            <pc:docMk/>
            <pc:sldMk cId="1446049930" sldId="268"/>
            <ac:spMk id="2" creationId="{282BDC1E-7A94-0DD5-002F-5C7C15BE3BCC}"/>
          </ac:spMkLst>
        </pc:spChg>
        <pc:spChg chg="del">
          <ac:chgData name="Konstantinos Mylonas" userId="1becec57-1ef8-40be-bb65-455e78d4e8f1" providerId="ADAL" clId="{F6FC13D0-1221-4F66-847D-898DBC76C9BF}" dt="2024-11-10T15:43:16.207" v="6227" actId="478"/>
          <ac:spMkLst>
            <pc:docMk/>
            <pc:sldMk cId="1446049930" sldId="268"/>
            <ac:spMk id="3" creationId="{23E0F062-4CAF-EB08-2647-FEB5E531AE4D}"/>
          </ac:spMkLst>
        </pc:spChg>
        <pc:spChg chg="add del mod">
          <ac:chgData name="Konstantinos Mylonas" userId="1becec57-1ef8-40be-bb65-455e78d4e8f1" providerId="ADAL" clId="{F6FC13D0-1221-4F66-847D-898DBC76C9BF}" dt="2024-11-10T16:13:45.179" v="6891" actId="478"/>
          <ac:spMkLst>
            <pc:docMk/>
            <pc:sldMk cId="1446049930" sldId="268"/>
            <ac:spMk id="4" creationId="{657B384F-1B47-154B-4AC3-D9E5531C0CD2}"/>
          </ac:spMkLst>
        </pc:spChg>
        <pc:spChg chg="add mod">
          <ac:chgData name="Konstantinos Mylonas" userId="1becec57-1ef8-40be-bb65-455e78d4e8f1" providerId="ADAL" clId="{F6FC13D0-1221-4F66-847D-898DBC76C9BF}" dt="2024-11-10T16:16:53.549" v="6991" actId="121"/>
          <ac:spMkLst>
            <pc:docMk/>
            <pc:sldMk cId="1446049930" sldId="268"/>
            <ac:spMk id="6" creationId="{41EBD082-5BE5-DBEE-579E-18F9F106A286}"/>
          </ac:spMkLst>
        </pc:spChg>
      </pc:sldChg>
      <pc:sldChg chg="new del">
        <pc:chgData name="Konstantinos Mylonas" userId="1becec57-1ef8-40be-bb65-455e78d4e8f1" providerId="ADAL" clId="{F6FC13D0-1221-4F66-847D-898DBC76C9BF}" dt="2024-11-10T11:39:42.114" v="926" actId="47"/>
        <pc:sldMkLst>
          <pc:docMk/>
          <pc:sldMk cId="2143607779" sldId="268"/>
        </pc:sldMkLst>
      </pc:sldChg>
      <pc:sldChg chg="addSp delSp modSp new mod">
        <pc:chgData name="Konstantinos Mylonas" userId="1becec57-1ef8-40be-bb65-455e78d4e8f1" providerId="ADAL" clId="{F6FC13D0-1221-4F66-847D-898DBC76C9BF}" dt="2024-11-11T11:28:54.140" v="9357" actId="14100"/>
        <pc:sldMkLst>
          <pc:docMk/>
          <pc:sldMk cId="2705041258" sldId="269"/>
        </pc:sldMkLst>
        <pc:spChg chg="mod">
          <ac:chgData name="Konstantinos Mylonas" userId="1becec57-1ef8-40be-bb65-455e78d4e8f1" providerId="ADAL" clId="{F6FC13D0-1221-4F66-847D-898DBC76C9BF}" dt="2024-11-11T11:28:54.140" v="9357" actId="14100"/>
          <ac:spMkLst>
            <pc:docMk/>
            <pc:sldMk cId="2705041258" sldId="269"/>
            <ac:spMk id="2" creationId="{11B52508-AEC1-C82D-69B4-35D535AC4617}"/>
          </ac:spMkLst>
        </pc:spChg>
        <pc:spChg chg="del">
          <ac:chgData name="Konstantinos Mylonas" userId="1becec57-1ef8-40be-bb65-455e78d4e8f1" providerId="ADAL" clId="{F6FC13D0-1221-4F66-847D-898DBC76C9BF}" dt="2024-11-10T12:49:34.520" v="1657" actId="478"/>
          <ac:spMkLst>
            <pc:docMk/>
            <pc:sldMk cId="2705041258" sldId="269"/>
            <ac:spMk id="3" creationId="{77077AAD-BAA4-201A-C9A6-0E0B922284DB}"/>
          </ac:spMkLst>
        </pc:spChg>
        <pc:spChg chg="mod">
          <ac:chgData name="Konstantinos Mylonas" userId="1becec57-1ef8-40be-bb65-455e78d4e8f1" providerId="ADAL" clId="{F6FC13D0-1221-4F66-847D-898DBC76C9BF}" dt="2024-11-10T12:51:01.411" v="1673" actId="18245"/>
          <ac:spMkLst>
            <pc:docMk/>
            <pc:sldMk cId="2705041258" sldId="269"/>
            <ac:spMk id="10" creationId="{93423914-99DA-0793-1E61-71CE924B005E}"/>
          </ac:spMkLst>
        </pc:spChg>
        <pc:spChg chg="mod">
          <ac:chgData name="Konstantinos Mylonas" userId="1becec57-1ef8-40be-bb65-455e78d4e8f1" providerId="ADAL" clId="{F6FC13D0-1221-4F66-847D-898DBC76C9BF}" dt="2024-11-10T12:51:01.411" v="1673" actId="18245"/>
          <ac:spMkLst>
            <pc:docMk/>
            <pc:sldMk cId="2705041258" sldId="269"/>
            <ac:spMk id="11" creationId="{8572783B-1A40-1CA5-4518-1F5B91054242}"/>
          </ac:spMkLst>
        </pc:spChg>
        <pc:spChg chg="mod">
          <ac:chgData name="Konstantinos Mylonas" userId="1becec57-1ef8-40be-bb65-455e78d4e8f1" providerId="ADAL" clId="{F6FC13D0-1221-4F66-847D-898DBC76C9BF}" dt="2024-11-10T12:51:01.411" v="1673" actId="18245"/>
          <ac:spMkLst>
            <pc:docMk/>
            <pc:sldMk cId="2705041258" sldId="269"/>
            <ac:spMk id="12" creationId="{1460A2B4-912E-D7AA-57E6-156A91856046}"/>
          </ac:spMkLst>
        </pc:spChg>
        <pc:spChg chg="mod">
          <ac:chgData name="Konstantinos Mylonas" userId="1becec57-1ef8-40be-bb65-455e78d4e8f1" providerId="ADAL" clId="{F6FC13D0-1221-4F66-847D-898DBC76C9BF}" dt="2024-11-10T12:51:01.411" v="1673" actId="18245"/>
          <ac:spMkLst>
            <pc:docMk/>
            <pc:sldMk cId="2705041258" sldId="269"/>
            <ac:spMk id="13" creationId="{ECE8313E-5132-6A4D-02C6-10E6EF831F1D}"/>
          </ac:spMkLst>
        </pc:spChg>
        <pc:spChg chg="mod">
          <ac:chgData name="Konstantinos Mylonas" userId="1becec57-1ef8-40be-bb65-455e78d4e8f1" providerId="ADAL" clId="{F6FC13D0-1221-4F66-847D-898DBC76C9BF}" dt="2024-11-10T12:51:01.411" v="1673" actId="18245"/>
          <ac:spMkLst>
            <pc:docMk/>
            <pc:sldMk cId="2705041258" sldId="269"/>
            <ac:spMk id="14" creationId="{D00A4026-6C27-CB0A-49F8-E3EDD794B4CB}"/>
          </ac:spMkLst>
        </pc:spChg>
        <pc:spChg chg="mod">
          <ac:chgData name="Konstantinos Mylonas" userId="1becec57-1ef8-40be-bb65-455e78d4e8f1" providerId="ADAL" clId="{F6FC13D0-1221-4F66-847D-898DBC76C9BF}" dt="2024-11-10T12:50:54.542" v="1672" actId="18245"/>
          <ac:spMkLst>
            <pc:docMk/>
            <pc:sldMk cId="2705041258" sldId="269"/>
            <ac:spMk id="15" creationId="{4BE64D76-D159-4CC9-17D5-68ADB075E98F}"/>
          </ac:spMkLst>
        </pc:spChg>
        <pc:grpChg chg="mod">
          <ac:chgData name="Konstantinos Mylonas" userId="1becec57-1ef8-40be-bb65-455e78d4e8f1" providerId="ADAL" clId="{F6FC13D0-1221-4F66-847D-898DBC76C9BF}" dt="2024-11-10T12:51:01.411" v="1673" actId="18245"/>
          <ac:grpSpMkLst>
            <pc:docMk/>
            <pc:sldMk cId="2705041258" sldId="269"/>
            <ac:grpSpMk id="9" creationId="{D89734D4-B865-267C-2024-2BB3E7D2948F}"/>
          </ac:grpSpMkLst>
        </pc:grpChg>
        <pc:graphicFrameChg chg="add del mod modGraphic">
          <ac:chgData name="Konstantinos Mylonas" userId="1becec57-1ef8-40be-bb65-455e78d4e8f1" providerId="ADAL" clId="{F6FC13D0-1221-4F66-847D-898DBC76C9BF}" dt="2024-11-10T12:47:36.894" v="1640" actId="478"/>
          <ac:graphicFrameMkLst>
            <pc:docMk/>
            <pc:sldMk cId="2705041258" sldId="269"/>
            <ac:graphicFrameMk id="4" creationId="{F19D6FA0-1780-776C-46A2-6630515E591C}"/>
          </ac:graphicFrameMkLst>
        </pc:graphicFrameChg>
        <pc:graphicFrameChg chg="add del modGraphic">
          <ac:chgData name="Konstantinos Mylonas" userId="1becec57-1ef8-40be-bb65-455e78d4e8f1" providerId="ADAL" clId="{F6FC13D0-1221-4F66-847D-898DBC76C9BF}" dt="2024-11-10T12:48:27.028" v="1642" actId="478"/>
          <ac:graphicFrameMkLst>
            <pc:docMk/>
            <pc:sldMk cId="2705041258" sldId="269"/>
            <ac:graphicFrameMk id="5" creationId="{D1853EB2-DDB1-F515-11FA-A57F52AB4361}"/>
          </ac:graphicFrameMkLst>
        </pc:graphicFrameChg>
        <pc:graphicFrameChg chg="add del mod modGraphic">
          <ac:chgData name="Konstantinos Mylonas" userId="1becec57-1ef8-40be-bb65-455e78d4e8f1" providerId="ADAL" clId="{F6FC13D0-1221-4F66-847D-898DBC76C9BF}" dt="2024-11-11T11:27:33.690" v="9303" actId="21"/>
          <ac:graphicFrameMkLst>
            <pc:docMk/>
            <pc:sldMk cId="2705041258" sldId="269"/>
            <ac:graphicFrameMk id="8" creationId="{445547AA-7FB0-CB42-8192-C2F5A2A8350A}"/>
          </ac:graphicFrameMkLst>
        </pc:graphicFrameChg>
        <pc:graphicFrameChg chg="add del mod modGraphic">
          <ac:chgData name="Konstantinos Mylonas" userId="1becec57-1ef8-40be-bb65-455e78d4e8f1" providerId="ADAL" clId="{F6FC13D0-1221-4F66-847D-898DBC76C9BF}" dt="2024-11-10T22:30:58.332" v="9028" actId="478"/>
          <ac:graphicFrameMkLst>
            <pc:docMk/>
            <pc:sldMk cId="2705041258" sldId="269"/>
            <ac:graphicFrameMk id="16" creationId="{270B5593-5E2D-5306-15BB-E6FC119AE4B1}"/>
          </ac:graphicFrameMkLst>
        </pc:graphicFrameChg>
      </pc:sldChg>
      <pc:sldChg chg="addSp delSp modSp add mod setBg">
        <pc:chgData name="Konstantinos Mylonas" userId="1becec57-1ef8-40be-bb65-455e78d4e8f1" providerId="ADAL" clId="{F6FC13D0-1221-4F66-847D-898DBC76C9BF}" dt="2024-11-10T13:41:46.168" v="3400" actId="20577"/>
        <pc:sldMkLst>
          <pc:docMk/>
          <pc:sldMk cId="176193606" sldId="270"/>
        </pc:sldMkLst>
        <pc:spChg chg="mod">
          <ac:chgData name="Konstantinos Mylonas" userId="1becec57-1ef8-40be-bb65-455e78d4e8f1" providerId="ADAL" clId="{F6FC13D0-1221-4F66-847D-898DBC76C9BF}" dt="2024-11-10T12:59:19.757" v="1808" actId="20577"/>
          <ac:spMkLst>
            <pc:docMk/>
            <pc:sldMk cId="176193606" sldId="270"/>
            <ac:spMk id="2" creationId="{50458ADA-D7A9-DADA-F581-272F99280311}"/>
          </ac:spMkLst>
        </pc:spChg>
        <pc:spChg chg="del mod">
          <ac:chgData name="Konstantinos Mylonas" userId="1becec57-1ef8-40be-bb65-455e78d4e8f1" providerId="ADAL" clId="{F6FC13D0-1221-4F66-847D-898DBC76C9BF}" dt="2024-11-10T13:08:51.057" v="1948" actId="478"/>
          <ac:spMkLst>
            <pc:docMk/>
            <pc:sldMk cId="176193606" sldId="270"/>
            <ac:spMk id="3" creationId="{30FAA267-7B7B-55B2-85D4-137550CB2619}"/>
          </ac:spMkLst>
        </pc:spChg>
        <pc:graphicFrameChg chg="add del mod modGraphic">
          <ac:chgData name="Konstantinos Mylonas" userId="1becec57-1ef8-40be-bb65-455e78d4e8f1" providerId="ADAL" clId="{F6FC13D0-1221-4F66-847D-898DBC76C9BF}" dt="2024-11-10T13:12:59.600" v="2045" actId="478"/>
          <ac:graphicFrameMkLst>
            <pc:docMk/>
            <pc:sldMk cId="176193606" sldId="270"/>
            <ac:graphicFrameMk id="4" creationId="{EC182697-D2A3-5349-A90D-B2C0AC08B11C}"/>
          </ac:graphicFrameMkLst>
        </pc:graphicFrameChg>
        <pc:graphicFrameChg chg="add mod modGraphic">
          <ac:chgData name="Konstantinos Mylonas" userId="1becec57-1ef8-40be-bb65-455e78d4e8f1" providerId="ADAL" clId="{F6FC13D0-1221-4F66-847D-898DBC76C9BF}" dt="2024-11-10T13:41:02.770" v="3329" actId="1037"/>
          <ac:graphicFrameMkLst>
            <pc:docMk/>
            <pc:sldMk cId="176193606" sldId="270"/>
            <ac:graphicFrameMk id="5" creationId="{FB308B8C-9A41-FDA2-0345-FC6DDB1B7D10}"/>
          </ac:graphicFrameMkLst>
        </pc:graphicFrameChg>
        <pc:graphicFrameChg chg="add del mod modGraphic">
          <ac:chgData name="Konstantinos Mylonas" userId="1becec57-1ef8-40be-bb65-455e78d4e8f1" providerId="ADAL" clId="{F6FC13D0-1221-4F66-847D-898DBC76C9BF}" dt="2024-11-10T13:28:00.553" v="2701" actId="478"/>
          <ac:graphicFrameMkLst>
            <pc:docMk/>
            <pc:sldMk cId="176193606" sldId="270"/>
            <ac:graphicFrameMk id="6" creationId="{E04D5426-B728-A370-D1B1-80B54A5554BA}"/>
          </ac:graphicFrameMkLst>
        </pc:graphicFrameChg>
        <pc:graphicFrameChg chg="add mod">
          <ac:chgData name="Konstantinos Mylonas" userId="1becec57-1ef8-40be-bb65-455e78d4e8f1" providerId="ADAL" clId="{F6FC13D0-1221-4F66-847D-898DBC76C9BF}" dt="2024-11-10T13:40:43.962" v="3285" actId="1036"/>
          <ac:graphicFrameMkLst>
            <pc:docMk/>
            <pc:sldMk cId="176193606" sldId="270"/>
            <ac:graphicFrameMk id="7" creationId="{35B9342A-632D-9CE2-26F8-46C43BAA1E20}"/>
          </ac:graphicFrameMkLst>
        </pc:graphicFrameChg>
        <pc:graphicFrameChg chg="add mod">
          <ac:chgData name="Konstantinos Mylonas" userId="1becec57-1ef8-40be-bb65-455e78d4e8f1" providerId="ADAL" clId="{F6FC13D0-1221-4F66-847D-898DBC76C9BF}" dt="2024-11-10T13:40:35.847" v="3270" actId="1035"/>
          <ac:graphicFrameMkLst>
            <pc:docMk/>
            <pc:sldMk cId="176193606" sldId="270"/>
            <ac:graphicFrameMk id="8" creationId="{33AD2E1C-035B-48E4-8D93-DF537C996E58}"/>
          </ac:graphicFrameMkLst>
        </pc:graphicFrameChg>
        <pc:graphicFrameChg chg="add mod">
          <ac:chgData name="Konstantinos Mylonas" userId="1becec57-1ef8-40be-bb65-455e78d4e8f1" providerId="ADAL" clId="{F6FC13D0-1221-4F66-847D-898DBC76C9BF}" dt="2024-11-10T13:41:46.168" v="3400" actId="20577"/>
          <ac:graphicFrameMkLst>
            <pc:docMk/>
            <pc:sldMk cId="176193606" sldId="270"/>
            <ac:graphicFrameMk id="9" creationId="{8593DD01-482F-17B2-C9CD-C53BB8C53093}"/>
          </ac:graphicFrameMkLst>
        </pc:graphicFrameChg>
      </pc:sldChg>
      <pc:sldChg chg="addSp modSp add mod">
        <pc:chgData name="Konstantinos Mylonas" userId="1becec57-1ef8-40be-bb65-455e78d4e8f1" providerId="ADAL" clId="{F6FC13D0-1221-4F66-847D-898DBC76C9BF}" dt="2024-11-11T14:35:36.874" v="12232" actId="20577"/>
        <pc:sldMkLst>
          <pc:docMk/>
          <pc:sldMk cId="1584469257" sldId="271"/>
        </pc:sldMkLst>
        <pc:spChg chg="mod">
          <ac:chgData name="Konstantinos Mylonas" userId="1becec57-1ef8-40be-bb65-455e78d4e8f1" providerId="ADAL" clId="{F6FC13D0-1221-4F66-847D-898DBC76C9BF}" dt="2024-11-10T12:59:35.858" v="1846" actId="20577"/>
          <ac:spMkLst>
            <pc:docMk/>
            <pc:sldMk cId="1584469257" sldId="271"/>
            <ac:spMk id="2" creationId="{C1A072E6-BBA8-2994-38F7-29523E0798B0}"/>
          </ac:spMkLst>
        </pc:spChg>
        <pc:spChg chg="mod">
          <ac:chgData name="Konstantinos Mylonas" userId="1becec57-1ef8-40be-bb65-455e78d4e8f1" providerId="ADAL" clId="{F6FC13D0-1221-4F66-847D-898DBC76C9BF}" dt="2024-11-11T14:35:36.874" v="12232" actId="20577"/>
          <ac:spMkLst>
            <pc:docMk/>
            <pc:sldMk cId="1584469257" sldId="271"/>
            <ac:spMk id="3" creationId="{9704AAE6-03B1-BB75-19FF-2485D4480870}"/>
          </ac:spMkLst>
        </pc:spChg>
        <pc:graphicFrameChg chg="add mod modGraphic">
          <ac:chgData name="Konstantinos Mylonas" userId="1becec57-1ef8-40be-bb65-455e78d4e8f1" providerId="ADAL" clId="{F6FC13D0-1221-4F66-847D-898DBC76C9BF}" dt="2024-11-11T14:35:03.649" v="12217" actId="20577"/>
          <ac:graphicFrameMkLst>
            <pc:docMk/>
            <pc:sldMk cId="1584469257" sldId="271"/>
            <ac:graphicFrameMk id="4" creationId="{69F90A01-589C-1923-BA04-820A9332572B}"/>
          </ac:graphicFrameMkLst>
        </pc:graphicFrameChg>
      </pc:sldChg>
      <pc:sldChg chg="addSp modSp add mod">
        <pc:chgData name="Konstantinos Mylonas" userId="1becec57-1ef8-40be-bb65-455e78d4e8f1" providerId="ADAL" clId="{F6FC13D0-1221-4F66-847D-898DBC76C9BF}" dt="2024-11-12T15:18:21.960" v="15404" actId="20577"/>
        <pc:sldMkLst>
          <pc:docMk/>
          <pc:sldMk cId="3874619589" sldId="272"/>
        </pc:sldMkLst>
        <pc:spChg chg="mod">
          <ac:chgData name="Konstantinos Mylonas" userId="1becec57-1ef8-40be-bb65-455e78d4e8f1" providerId="ADAL" clId="{F6FC13D0-1221-4F66-847D-898DBC76C9BF}" dt="2024-11-10T22:32:19.155" v="9119" actId="20577"/>
          <ac:spMkLst>
            <pc:docMk/>
            <pc:sldMk cId="3874619589" sldId="272"/>
            <ac:spMk id="2" creationId="{0FCE0402-E4E4-8F4C-9391-6EB2938CB767}"/>
          </ac:spMkLst>
        </pc:spChg>
        <pc:spChg chg="mod">
          <ac:chgData name="Konstantinos Mylonas" userId="1becec57-1ef8-40be-bb65-455e78d4e8f1" providerId="ADAL" clId="{F6FC13D0-1221-4F66-847D-898DBC76C9BF}" dt="2024-11-12T15:18:21.960" v="15404" actId="20577"/>
          <ac:spMkLst>
            <pc:docMk/>
            <pc:sldMk cId="3874619589" sldId="272"/>
            <ac:spMk id="3" creationId="{5A001297-0F6B-0F2D-21FB-3A335FBC4420}"/>
          </ac:spMkLst>
        </pc:spChg>
        <pc:spChg chg="add">
          <ac:chgData name="Konstantinos Mylonas" userId="1becec57-1ef8-40be-bb65-455e78d4e8f1" providerId="ADAL" clId="{F6FC13D0-1221-4F66-847D-898DBC76C9BF}" dt="2024-11-10T15:13:55.158" v="5128"/>
          <ac:spMkLst>
            <pc:docMk/>
            <pc:sldMk cId="3874619589" sldId="272"/>
            <ac:spMk id="4" creationId="{F9A88523-B1E2-6BC3-B720-ABDEE6D8F8D3}"/>
          </ac:spMkLst>
        </pc:spChg>
      </pc:sldChg>
      <pc:sldChg chg="addSp delSp modSp add del mod">
        <pc:chgData name="Konstantinos Mylonas" userId="1becec57-1ef8-40be-bb65-455e78d4e8f1" providerId="ADAL" clId="{F6FC13D0-1221-4F66-847D-898DBC76C9BF}" dt="2024-11-10T15:23:29.636" v="5570" actId="47"/>
        <pc:sldMkLst>
          <pc:docMk/>
          <pc:sldMk cId="2303608030" sldId="273"/>
        </pc:sldMkLst>
        <pc:spChg chg="mod">
          <ac:chgData name="Konstantinos Mylonas" userId="1becec57-1ef8-40be-bb65-455e78d4e8f1" providerId="ADAL" clId="{F6FC13D0-1221-4F66-847D-898DBC76C9BF}" dt="2024-11-10T13:02:26.608" v="1929" actId="27636"/>
          <ac:spMkLst>
            <pc:docMk/>
            <pc:sldMk cId="2303608030" sldId="273"/>
            <ac:spMk id="2" creationId="{38E3889D-66B2-578F-2CAE-64C5E97DD569}"/>
          </ac:spMkLst>
        </pc:spChg>
        <pc:spChg chg="add del mod">
          <ac:chgData name="Konstantinos Mylonas" userId="1becec57-1ef8-40be-bb65-455e78d4e8f1" providerId="ADAL" clId="{F6FC13D0-1221-4F66-847D-898DBC76C9BF}" dt="2024-11-10T13:02:55.273" v="1941" actId="20577"/>
          <ac:spMkLst>
            <pc:docMk/>
            <pc:sldMk cId="2303608030" sldId="273"/>
            <ac:spMk id="3" creationId="{81789997-1BBF-32B0-0090-755BF35E6871}"/>
          </ac:spMkLst>
        </pc:spChg>
        <pc:spChg chg="add">
          <ac:chgData name="Konstantinos Mylonas" userId="1becec57-1ef8-40be-bb65-455e78d4e8f1" providerId="ADAL" clId="{F6FC13D0-1221-4F66-847D-898DBC76C9BF}" dt="2024-11-10T13:02:37.583" v="1932"/>
          <ac:spMkLst>
            <pc:docMk/>
            <pc:sldMk cId="2303608030" sldId="273"/>
            <ac:spMk id="4" creationId="{DCF46B34-4C8A-287D-2476-D35DFB2045EB}"/>
          </ac:spMkLst>
        </pc:spChg>
        <pc:spChg chg="add">
          <ac:chgData name="Konstantinos Mylonas" userId="1becec57-1ef8-40be-bb65-455e78d4e8f1" providerId="ADAL" clId="{F6FC13D0-1221-4F66-847D-898DBC76C9BF}" dt="2024-11-10T13:02:41.732" v="1933"/>
          <ac:spMkLst>
            <pc:docMk/>
            <pc:sldMk cId="2303608030" sldId="273"/>
            <ac:spMk id="5" creationId="{FC5BB3C7-0072-3E45-C517-6B3ECAF53ACC}"/>
          </ac:spMkLst>
        </pc:spChg>
        <pc:spChg chg="add mod">
          <ac:chgData name="Konstantinos Mylonas" userId="1becec57-1ef8-40be-bb65-455e78d4e8f1" providerId="ADAL" clId="{F6FC13D0-1221-4F66-847D-898DBC76C9BF}" dt="2024-11-10T13:02:48.340" v="1936"/>
          <ac:spMkLst>
            <pc:docMk/>
            <pc:sldMk cId="2303608030" sldId="273"/>
            <ac:spMk id="6" creationId="{B0C26E60-6500-4A88-A3CA-88B3827AF028}"/>
          </ac:spMkLst>
        </pc:spChg>
      </pc:sldChg>
      <pc:sldChg chg="modSp add del mod">
        <pc:chgData name="Konstantinos Mylonas" userId="1becec57-1ef8-40be-bb65-455e78d4e8f1" providerId="ADAL" clId="{F6FC13D0-1221-4F66-847D-898DBC76C9BF}" dt="2024-11-11T13:45:02.995" v="11719" actId="47"/>
        <pc:sldMkLst>
          <pc:docMk/>
          <pc:sldMk cId="4046818833" sldId="274"/>
        </pc:sldMkLst>
        <pc:spChg chg="mod">
          <ac:chgData name="Konstantinos Mylonas" userId="1becec57-1ef8-40be-bb65-455e78d4e8f1" providerId="ADAL" clId="{F6FC13D0-1221-4F66-847D-898DBC76C9BF}" dt="2024-11-10T15:21:36.090" v="5316" actId="20577"/>
          <ac:spMkLst>
            <pc:docMk/>
            <pc:sldMk cId="4046818833" sldId="274"/>
            <ac:spMk id="2" creationId="{2632AFD8-5BD6-04FA-0932-A79BFDE66ACC}"/>
          </ac:spMkLst>
        </pc:spChg>
        <pc:spChg chg="mod">
          <ac:chgData name="Konstantinos Mylonas" userId="1becec57-1ef8-40be-bb65-455e78d4e8f1" providerId="ADAL" clId="{F6FC13D0-1221-4F66-847D-898DBC76C9BF}" dt="2024-11-10T22:32:49.476" v="9195" actId="20577"/>
          <ac:spMkLst>
            <pc:docMk/>
            <pc:sldMk cId="4046818833" sldId="274"/>
            <ac:spMk id="3" creationId="{CFE0152B-0AED-DBF0-BA92-8A0E16CF88C7}"/>
          </ac:spMkLst>
        </pc:spChg>
      </pc:sldChg>
      <pc:sldChg chg="new del">
        <pc:chgData name="Konstantinos Mylonas" userId="1becec57-1ef8-40be-bb65-455e78d4e8f1" providerId="ADAL" clId="{F6FC13D0-1221-4F66-847D-898DBC76C9BF}" dt="2024-11-10T15:49:49.837" v="6323" actId="47"/>
        <pc:sldMkLst>
          <pc:docMk/>
          <pc:sldMk cId="3408919059" sldId="275"/>
        </pc:sldMkLst>
      </pc:sldChg>
      <pc:sldChg chg="addSp modSp add mod">
        <pc:chgData name="Konstantinos Mylonas" userId="1becec57-1ef8-40be-bb65-455e78d4e8f1" providerId="ADAL" clId="{F6FC13D0-1221-4F66-847D-898DBC76C9BF}" dt="2024-11-10T16:18:47.760" v="7016" actId="1076"/>
        <pc:sldMkLst>
          <pc:docMk/>
          <pc:sldMk cId="4127918924" sldId="275"/>
        </pc:sldMkLst>
        <pc:spChg chg="mod">
          <ac:chgData name="Konstantinos Mylonas" userId="1becec57-1ef8-40be-bb65-455e78d4e8f1" providerId="ADAL" clId="{F6FC13D0-1221-4F66-847D-898DBC76C9BF}" dt="2024-11-10T16:18:43.692" v="7015" actId="1076"/>
          <ac:spMkLst>
            <pc:docMk/>
            <pc:sldMk cId="4127918924" sldId="275"/>
            <ac:spMk id="86" creationId="{E24CC2C9-9645-92F6-D6A0-995A0062EF79}"/>
          </ac:spMkLst>
        </pc:spChg>
        <pc:picChg chg="add mod">
          <ac:chgData name="Konstantinos Mylonas" userId="1becec57-1ef8-40be-bb65-455e78d4e8f1" providerId="ADAL" clId="{F6FC13D0-1221-4F66-847D-898DBC76C9BF}" dt="2024-11-10T16:18:47.760" v="7016" actId="1076"/>
          <ac:picMkLst>
            <pc:docMk/>
            <pc:sldMk cId="4127918924" sldId="275"/>
            <ac:picMk id="3" creationId="{D7CC7B2B-4C30-ED2D-1B16-BF31332C8A5C}"/>
          </ac:picMkLst>
        </pc:picChg>
      </pc:sldChg>
      <pc:sldChg chg="delSp modSp new del mod">
        <pc:chgData name="Konstantinos Mylonas" userId="1becec57-1ef8-40be-bb65-455e78d4e8f1" providerId="ADAL" clId="{F6FC13D0-1221-4F66-847D-898DBC76C9BF}" dt="2024-11-10T18:18:31.169" v="8522" actId="47"/>
        <pc:sldMkLst>
          <pc:docMk/>
          <pc:sldMk cId="2462228669" sldId="276"/>
        </pc:sldMkLst>
        <pc:spChg chg="mod">
          <ac:chgData name="Konstantinos Mylonas" userId="1becec57-1ef8-40be-bb65-455e78d4e8f1" providerId="ADAL" clId="{F6FC13D0-1221-4F66-847D-898DBC76C9BF}" dt="2024-11-10T15:51:11.226" v="6405" actId="403"/>
          <ac:spMkLst>
            <pc:docMk/>
            <pc:sldMk cId="2462228669" sldId="276"/>
            <ac:spMk id="2" creationId="{9139960D-F44F-1C6C-595B-407FD9E3B2FE}"/>
          </ac:spMkLst>
        </pc:spChg>
        <pc:spChg chg="del">
          <ac:chgData name="Konstantinos Mylonas" userId="1becec57-1ef8-40be-bb65-455e78d4e8f1" providerId="ADAL" clId="{F6FC13D0-1221-4F66-847D-898DBC76C9BF}" dt="2024-11-10T15:51:14.813" v="6406" actId="478"/>
          <ac:spMkLst>
            <pc:docMk/>
            <pc:sldMk cId="2462228669" sldId="276"/>
            <ac:spMk id="3" creationId="{9E44C39B-257E-E307-6007-2699C2FDCE92}"/>
          </ac:spMkLst>
        </pc:spChg>
      </pc:sldChg>
      <pc:sldChg chg="modSp add del mod ord">
        <pc:chgData name="Konstantinos Mylonas" userId="1becec57-1ef8-40be-bb65-455e78d4e8f1" providerId="ADAL" clId="{F6FC13D0-1221-4F66-847D-898DBC76C9BF}" dt="2024-11-10T18:18:32.526" v="8523" actId="47"/>
        <pc:sldMkLst>
          <pc:docMk/>
          <pc:sldMk cId="3161544199" sldId="277"/>
        </pc:sldMkLst>
        <pc:spChg chg="mod">
          <ac:chgData name="Konstantinos Mylonas" userId="1becec57-1ef8-40be-bb65-455e78d4e8f1" providerId="ADAL" clId="{F6FC13D0-1221-4F66-847D-898DBC76C9BF}" dt="2024-11-10T15:51:45.033" v="6437" actId="20577"/>
          <ac:spMkLst>
            <pc:docMk/>
            <pc:sldMk cId="3161544199" sldId="277"/>
            <ac:spMk id="2" creationId="{3DE0648C-4171-E98E-582A-5E8789803238}"/>
          </ac:spMkLst>
        </pc:spChg>
      </pc:sldChg>
      <pc:sldChg chg="addSp delSp modSp new del mod">
        <pc:chgData name="Konstantinos Mylonas" userId="1becec57-1ef8-40be-bb65-455e78d4e8f1" providerId="ADAL" clId="{F6FC13D0-1221-4F66-847D-898DBC76C9BF}" dt="2024-11-12T13:26:20.148" v="12845" actId="47"/>
        <pc:sldMkLst>
          <pc:docMk/>
          <pc:sldMk cId="939790984" sldId="278"/>
        </pc:sldMkLst>
        <pc:spChg chg="mod">
          <ac:chgData name="Konstantinos Mylonas" userId="1becec57-1ef8-40be-bb65-455e78d4e8f1" providerId="ADAL" clId="{F6FC13D0-1221-4F66-847D-898DBC76C9BF}" dt="2024-11-11T14:38:14.706" v="12444" actId="20577"/>
          <ac:spMkLst>
            <pc:docMk/>
            <pc:sldMk cId="939790984" sldId="278"/>
            <ac:spMk id="2" creationId="{F5E9D70F-257B-315B-9B7C-F3B9E5629AED}"/>
          </ac:spMkLst>
        </pc:spChg>
        <pc:spChg chg="add del mod">
          <ac:chgData name="Konstantinos Mylonas" userId="1becec57-1ef8-40be-bb65-455e78d4e8f1" providerId="ADAL" clId="{F6FC13D0-1221-4F66-847D-898DBC76C9BF}" dt="2024-11-11T14:40:05.359" v="12720" actId="20577"/>
          <ac:spMkLst>
            <pc:docMk/>
            <pc:sldMk cId="939790984" sldId="278"/>
            <ac:spMk id="3" creationId="{FEA84091-4E26-9067-9FD2-5D63E50DE1FB}"/>
          </ac:spMkLst>
        </pc:spChg>
        <pc:spChg chg="add">
          <ac:chgData name="Konstantinos Mylonas" userId="1becec57-1ef8-40be-bb65-455e78d4e8f1" providerId="ADAL" clId="{F6FC13D0-1221-4F66-847D-898DBC76C9BF}" dt="2024-11-10T16:08:47.626" v="6773"/>
          <ac:spMkLst>
            <pc:docMk/>
            <pc:sldMk cId="939790984" sldId="278"/>
            <ac:spMk id="5" creationId="{5A76C548-1DB8-54A8-9B18-8E867AEF2C2F}"/>
          </ac:spMkLst>
        </pc:spChg>
        <pc:spChg chg="add mod">
          <ac:chgData name="Konstantinos Mylonas" userId="1becec57-1ef8-40be-bb65-455e78d4e8f1" providerId="ADAL" clId="{F6FC13D0-1221-4F66-847D-898DBC76C9BF}" dt="2024-11-10T16:08:53.090" v="6776"/>
          <ac:spMkLst>
            <pc:docMk/>
            <pc:sldMk cId="939790984" sldId="278"/>
            <ac:spMk id="6" creationId="{8FB8702A-C423-6A6D-1B60-CEDFB736939A}"/>
          </ac:spMkLst>
        </pc:spChg>
        <pc:picChg chg="add del mod">
          <ac:chgData name="Konstantinos Mylonas" userId="1becec57-1ef8-40be-bb65-455e78d4e8f1" providerId="ADAL" clId="{F6FC13D0-1221-4F66-847D-898DBC76C9BF}" dt="2024-11-11T14:38:19.588" v="12445" actId="478"/>
          <ac:picMkLst>
            <pc:docMk/>
            <pc:sldMk cId="939790984" sldId="278"/>
            <ac:picMk id="4" creationId="{D362EDDF-7CDA-4CE4-933D-4811199E0E4D}"/>
          </ac:picMkLst>
        </pc:picChg>
      </pc:sldChg>
      <pc:sldChg chg="addSp delSp modSp add mod">
        <pc:chgData name="Konstantinos Mylonas" userId="1becec57-1ef8-40be-bb65-455e78d4e8f1" providerId="ADAL" clId="{F6FC13D0-1221-4F66-847D-898DBC76C9BF}" dt="2024-11-12T14:18:17.797" v="14620" actId="20577"/>
        <pc:sldMkLst>
          <pc:docMk/>
          <pc:sldMk cId="574903225" sldId="279"/>
        </pc:sldMkLst>
        <pc:spChg chg="mod">
          <ac:chgData name="Konstantinos Mylonas" userId="1becec57-1ef8-40be-bb65-455e78d4e8f1" providerId="ADAL" clId="{F6FC13D0-1221-4F66-847D-898DBC76C9BF}" dt="2024-11-10T16:09:23.649" v="6830" actId="20577"/>
          <ac:spMkLst>
            <pc:docMk/>
            <pc:sldMk cId="574903225" sldId="279"/>
            <ac:spMk id="2" creationId="{7ACB2083-8D68-3426-EA22-C9C11D8C87CE}"/>
          </ac:spMkLst>
        </pc:spChg>
        <pc:spChg chg="mod">
          <ac:chgData name="Konstantinos Mylonas" userId="1becec57-1ef8-40be-bb65-455e78d4e8f1" providerId="ADAL" clId="{F6FC13D0-1221-4F66-847D-898DBC76C9BF}" dt="2024-11-12T14:18:17.797" v="14620" actId="20577"/>
          <ac:spMkLst>
            <pc:docMk/>
            <pc:sldMk cId="574903225" sldId="279"/>
            <ac:spMk id="3" creationId="{5FCB66F4-3F05-7BF6-A8E0-FA15FAE318BF}"/>
          </ac:spMkLst>
        </pc:spChg>
        <pc:spChg chg="mod">
          <ac:chgData name="Konstantinos Mylonas" userId="1becec57-1ef8-40be-bb65-455e78d4e8f1" providerId="ADAL" clId="{F6FC13D0-1221-4F66-847D-898DBC76C9BF}" dt="2024-11-11T13:36:11.905" v="11284" actId="18245"/>
          <ac:spMkLst>
            <pc:docMk/>
            <pc:sldMk cId="574903225" sldId="279"/>
            <ac:spMk id="7" creationId="{8CEACF96-DB87-003F-993C-F9FDE53BB166}"/>
          </ac:spMkLst>
        </pc:spChg>
        <pc:spChg chg="mod">
          <ac:chgData name="Konstantinos Mylonas" userId="1becec57-1ef8-40be-bb65-455e78d4e8f1" providerId="ADAL" clId="{F6FC13D0-1221-4F66-847D-898DBC76C9BF}" dt="2024-11-11T13:36:11.905" v="11284" actId="18245"/>
          <ac:spMkLst>
            <pc:docMk/>
            <pc:sldMk cId="574903225" sldId="279"/>
            <ac:spMk id="8" creationId="{D0F814CB-D84A-5E73-57AB-3E5ED5D63BBC}"/>
          </ac:spMkLst>
        </pc:spChg>
        <pc:spChg chg="mod">
          <ac:chgData name="Konstantinos Mylonas" userId="1becec57-1ef8-40be-bb65-455e78d4e8f1" providerId="ADAL" clId="{F6FC13D0-1221-4F66-847D-898DBC76C9BF}" dt="2024-11-11T13:36:11.905" v="11284" actId="18245"/>
          <ac:spMkLst>
            <pc:docMk/>
            <pc:sldMk cId="574903225" sldId="279"/>
            <ac:spMk id="9" creationId="{83C79A44-884E-EC91-0DE8-5CEE7116E62D}"/>
          </ac:spMkLst>
        </pc:spChg>
        <pc:spChg chg="mod">
          <ac:chgData name="Konstantinos Mylonas" userId="1becec57-1ef8-40be-bb65-455e78d4e8f1" providerId="ADAL" clId="{F6FC13D0-1221-4F66-847D-898DBC76C9BF}" dt="2024-11-11T13:36:11.905" v="11284" actId="18245"/>
          <ac:spMkLst>
            <pc:docMk/>
            <pc:sldMk cId="574903225" sldId="279"/>
            <ac:spMk id="10" creationId="{CD84C56C-6E8A-10F6-6D92-3928AB635069}"/>
          </ac:spMkLst>
        </pc:spChg>
        <pc:spChg chg="mod">
          <ac:chgData name="Konstantinos Mylonas" userId="1becec57-1ef8-40be-bb65-455e78d4e8f1" providerId="ADAL" clId="{F6FC13D0-1221-4F66-847D-898DBC76C9BF}" dt="2024-11-11T13:36:11.905" v="11284" actId="18245"/>
          <ac:spMkLst>
            <pc:docMk/>
            <pc:sldMk cId="574903225" sldId="279"/>
            <ac:spMk id="11" creationId="{B993850E-05DD-2F7A-0C2B-68642087EEE0}"/>
          </ac:spMkLst>
        </pc:spChg>
        <pc:spChg chg="mod">
          <ac:chgData name="Konstantinos Mylonas" userId="1becec57-1ef8-40be-bb65-455e78d4e8f1" providerId="ADAL" clId="{F6FC13D0-1221-4F66-847D-898DBC76C9BF}" dt="2024-11-11T13:36:11.905" v="11284" actId="18245"/>
          <ac:spMkLst>
            <pc:docMk/>
            <pc:sldMk cId="574903225" sldId="279"/>
            <ac:spMk id="12" creationId="{343E4C41-0F30-4F6F-2A31-0F232EA16073}"/>
          </ac:spMkLst>
        </pc:spChg>
        <pc:spChg chg="mod">
          <ac:chgData name="Konstantinos Mylonas" userId="1becec57-1ef8-40be-bb65-455e78d4e8f1" providerId="ADAL" clId="{F6FC13D0-1221-4F66-847D-898DBC76C9BF}" dt="2024-11-11T13:36:02.449" v="11283" actId="18245"/>
          <ac:spMkLst>
            <pc:docMk/>
            <pc:sldMk cId="574903225" sldId="279"/>
            <ac:spMk id="13" creationId="{1AC23BE9-1190-BEDF-744D-756BC80AAF14}"/>
          </ac:spMkLst>
        </pc:spChg>
        <pc:grpChg chg="mod">
          <ac:chgData name="Konstantinos Mylonas" userId="1becec57-1ef8-40be-bb65-455e78d4e8f1" providerId="ADAL" clId="{F6FC13D0-1221-4F66-847D-898DBC76C9BF}" dt="2024-11-11T13:36:11.905" v="11284" actId="18245"/>
          <ac:grpSpMkLst>
            <pc:docMk/>
            <pc:sldMk cId="574903225" sldId="279"/>
            <ac:grpSpMk id="6" creationId="{3CAF4B1E-F57A-6042-BBF4-B2EAB353EAA1}"/>
          </ac:grpSpMkLst>
        </pc:grpChg>
        <pc:graphicFrameChg chg="add del mod modGraphic">
          <ac:chgData name="Konstantinos Mylonas" userId="1becec57-1ef8-40be-bb65-455e78d4e8f1" providerId="ADAL" clId="{F6FC13D0-1221-4F66-847D-898DBC76C9BF}" dt="2024-11-11T13:38:59.520" v="11354" actId="14100"/>
          <ac:graphicFrameMkLst>
            <pc:docMk/>
            <pc:sldMk cId="574903225" sldId="279"/>
            <ac:graphicFrameMk id="5" creationId="{83F43D4B-9F80-E177-6927-3BC2735EB360}"/>
          </ac:graphicFrameMkLst>
        </pc:graphicFrameChg>
        <pc:picChg chg="del">
          <ac:chgData name="Konstantinos Mylonas" userId="1becec57-1ef8-40be-bb65-455e78d4e8f1" providerId="ADAL" clId="{F6FC13D0-1221-4F66-847D-898DBC76C9BF}" dt="2024-11-10T16:10:53.715" v="6840" actId="478"/>
          <ac:picMkLst>
            <pc:docMk/>
            <pc:sldMk cId="574903225" sldId="279"/>
            <ac:picMk id="4" creationId="{086828A3-6ED3-467D-A0D9-205B1210B429}"/>
          </ac:picMkLst>
        </pc:picChg>
      </pc:sldChg>
      <pc:sldChg chg="addSp delSp modSp new mod">
        <pc:chgData name="Konstantinos Mylonas" userId="1becec57-1ef8-40be-bb65-455e78d4e8f1" providerId="ADAL" clId="{F6FC13D0-1221-4F66-847D-898DBC76C9BF}" dt="2024-11-11T14:49:04.439" v="12778" actId="14100"/>
        <pc:sldMkLst>
          <pc:docMk/>
          <pc:sldMk cId="2631120157" sldId="280"/>
        </pc:sldMkLst>
        <pc:spChg chg="mod">
          <ac:chgData name="Konstantinos Mylonas" userId="1becec57-1ef8-40be-bb65-455e78d4e8f1" providerId="ADAL" clId="{F6FC13D0-1221-4F66-847D-898DBC76C9BF}" dt="2024-11-10T16:17:35.628" v="6993"/>
          <ac:spMkLst>
            <pc:docMk/>
            <pc:sldMk cId="2631120157" sldId="280"/>
            <ac:spMk id="2" creationId="{B4DDA40C-9436-0F2D-BA07-B4F089502348}"/>
          </ac:spMkLst>
        </pc:spChg>
        <pc:spChg chg="del mod">
          <ac:chgData name="Konstantinos Mylonas" userId="1becec57-1ef8-40be-bb65-455e78d4e8f1" providerId="ADAL" clId="{F6FC13D0-1221-4F66-847D-898DBC76C9BF}" dt="2024-11-11T13:28:53.836" v="11207" actId="478"/>
          <ac:spMkLst>
            <pc:docMk/>
            <pc:sldMk cId="2631120157" sldId="280"/>
            <ac:spMk id="3" creationId="{CFE661BD-0638-2317-BFE7-E4772C4AA536}"/>
          </ac:spMkLst>
        </pc:spChg>
        <pc:spChg chg="add mod">
          <ac:chgData name="Konstantinos Mylonas" userId="1becec57-1ef8-40be-bb65-455e78d4e8f1" providerId="ADAL" clId="{F6FC13D0-1221-4F66-847D-898DBC76C9BF}" dt="2024-11-11T14:49:04.439" v="12778" actId="14100"/>
          <ac:spMkLst>
            <pc:docMk/>
            <pc:sldMk cId="2631120157" sldId="280"/>
            <ac:spMk id="4" creationId="{D0E76F51-275C-FDB6-D846-9D3DB7AF69AF}"/>
          </ac:spMkLst>
        </pc:spChg>
        <pc:spChg chg="add del mod">
          <ac:chgData name="Konstantinos Mylonas" userId="1becec57-1ef8-40be-bb65-455e78d4e8f1" providerId="ADAL" clId="{F6FC13D0-1221-4F66-847D-898DBC76C9BF}" dt="2024-11-11T13:28:57.528" v="11208" actId="478"/>
          <ac:spMkLst>
            <pc:docMk/>
            <pc:sldMk cId="2631120157" sldId="280"/>
            <ac:spMk id="6" creationId="{348C3B12-17C3-F770-0306-0D83DE9A5B51}"/>
          </ac:spMkLst>
        </pc:spChg>
      </pc:sldChg>
      <pc:sldChg chg="addSp delSp modSp add del mod">
        <pc:chgData name="Konstantinos Mylonas" userId="1becec57-1ef8-40be-bb65-455e78d4e8f1" providerId="ADAL" clId="{F6FC13D0-1221-4F66-847D-898DBC76C9BF}" dt="2024-11-12T15:45:16.277" v="15986" actId="47"/>
        <pc:sldMkLst>
          <pc:docMk/>
          <pc:sldMk cId="3683159384" sldId="281"/>
        </pc:sldMkLst>
        <pc:spChg chg="mod">
          <ac:chgData name="Konstantinos Mylonas" userId="1becec57-1ef8-40be-bb65-455e78d4e8f1" providerId="ADAL" clId="{F6FC13D0-1221-4F66-847D-898DBC76C9BF}" dt="2024-11-10T16:32:04.991" v="7103" actId="20577"/>
          <ac:spMkLst>
            <pc:docMk/>
            <pc:sldMk cId="3683159384" sldId="281"/>
            <ac:spMk id="2" creationId="{3B51120D-90AA-3B10-9710-DC2D3DE766FC}"/>
          </ac:spMkLst>
        </pc:spChg>
        <pc:spChg chg="mod">
          <ac:chgData name="Konstantinos Mylonas" userId="1becec57-1ef8-40be-bb65-455e78d4e8f1" providerId="ADAL" clId="{F6FC13D0-1221-4F66-847D-898DBC76C9BF}" dt="2024-11-10T16:54:21.188" v="7896" actId="14100"/>
          <ac:spMkLst>
            <pc:docMk/>
            <pc:sldMk cId="3683159384" sldId="281"/>
            <ac:spMk id="3" creationId="{1E4815A7-F5C6-9B6F-B91B-C9D8CA82E96A}"/>
          </ac:spMkLst>
        </pc:spChg>
        <pc:spChg chg="add mod">
          <ac:chgData name="Konstantinos Mylonas" userId="1becec57-1ef8-40be-bb65-455e78d4e8f1" providerId="ADAL" clId="{F6FC13D0-1221-4F66-847D-898DBC76C9BF}" dt="2024-11-12T14:32:26.581" v="14878" actId="20577"/>
          <ac:spMkLst>
            <pc:docMk/>
            <pc:sldMk cId="3683159384" sldId="281"/>
            <ac:spMk id="4" creationId="{FD46BF98-A95F-07CB-9283-5C4BD21F8DC7}"/>
          </ac:spMkLst>
        </pc:spChg>
        <pc:spChg chg="add mod">
          <ac:chgData name="Konstantinos Mylonas" userId="1becec57-1ef8-40be-bb65-455e78d4e8f1" providerId="ADAL" clId="{F6FC13D0-1221-4F66-847D-898DBC76C9BF}" dt="2024-11-12T14:25:55.257" v="14842" actId="20577"/>
          <ac:spMkLst>
            <pc:docMk/>
            <pc:sldMk cId="3683159384" sldId="281"/>
            <ac:spMk id="5" creationId="{8CB5F833-30A4-9CD4-AFB9-D2AAE25D2EAC}"/>
          </ac:spMkLst>
        </pc:spChg>
        <pc:spChg chg="add">
          <ac:chgData name="Konstantinos Mylonas" userId="1becec57-1ef8-40be-bb65-455e78d4e8f1" providerId="ADAL" clId="{F6FC13D0-1221-4F66-847D-898DBC76C9BF}" dt="2024-11-10T16:57:15.076" v="8127"/>
          <ac:spMkLst>
            <pc:docMk/>
            <pc:sldMk cId="3683159384" sldId="281"/>
            <ac:spMk id="6" creationId="{7384EDC4-FAF1-63C9-6417-0836FCB0500E}"/>
          </ac:spMkLst>
        </pc:spChg>
        <pc:spChg chg="add">
          <ac:chgData name="Konstantinos Mylonas" userId="1becec57-1ef8-40be-bb65-455e78d4e8f1" providerId="ADAL" clId="{F6FC13D0-1221-4F66-847D-898DBC76C9BF}" dt="2024-11-10T16:57:20.670" v="8129"/>
          <ac:spMkLst>
            <pc:docMk/>
            <pc:sldMk cId="3683159384" sldId="281"/>
            <ac:spMk id="7" creationId="{182FC484-9857-746D-11BD-D27E23E916C5}"/>
          </ac:spMkLst>
        </pc:spChg>
        <pc:spChg chg="add del mod">
          <ac:chgData name="Konstantinos Mylonas" userId="1becec57-1ef8-40be-bb65-455e78d4e8f1" providerId="ADAL" clId="{F6FC13D0-1221-4F66-847D-898DBC76C9BF}" dt="2024-11-12T14:32:02.304" v="14853" actId="478"/>
          <ac:spMkLst>
            <pc:docMk/>
            <pc:sldMk cId="3683159384" sldId="281"/>
            <ac:spMk id="8" creationId="{5DB529F8-613B-21CF-3ED4-3D9E33512F88}"/>
          </ac:spMkLst>
        </pc:spChg>
      </pc:sldChg>
      <pc:sldChg chg="addSp delSp modSp add del mod">
        <pc:chgData name="Konstantinos Mylonas" userId="1becec57-1ef8-40be-bb65-455e78d4e8f1" providerId="ADAL" clId="{F6FC13D0-1221-4F66-847D-898DBC76C9BF}" dt="2024-11-12T15:52:03.361" v="16243" actId="47"/>
        <pc:sldMkLst>
          <pc:docMk/>
          <pc:sldMk cId="3005942931" sldId="282"/>
        </pc:sldMkLst>
        <pc:spChg chg="mod">
          <ac:chgData name="Konstantinos Mylonas" userId="1becec57-1ef8-40be-bb65-455e78d4e8f1" providerId="ADAL" clId="{F6FC13D0-1221-4F66-847D-898DBC76C9BF}" dt="2024-11-10T16:55:22.167" v="7931" actId="20577"/>
          <ac:spMkLst>
            <pc:docMk/>
            <pc:sldMk cId="3005942931" sldId="282"/>
            <ac:spMk id="2" creationId="{B24233E5-1C5D-0201-C2CC-CCF02EC18F23}"/>
          </ac:spMkLst>
        </pc:spChg>
        <pc:spChg chg="del">
          <ac:chgData name="Konstantinos Mylonas" userId="1becec57-1ef8-40be-bb65-455e78d4e8f1" providerId="ADAL" clId="{F6FC13D0-1221-4F66-847D-898DBC76C9BF}" dt="2024-11-10T16:55:27.558" v="7932" actId="478"/>
          <ac:spMkLst>
            <pc:docMk/>
            <pc:sldMk cId="3005942931" sldId="282"/>
            <ac:spMk id="3" creationId="{55B83DD0-1C6B-9633-3DD8-8C960C69177A}"/>
          </ac:spMkLst>
        </pc:spChg>
        <pc:spChg chg="mod">
          <ac:chgData name="Konstantinos Mylonas" userId="1becec57-1ef8-40be-bb65-455e78d4e8f1" providerId="ADAL" clId="{F6FC13D0-1221-4F66-847D-898DBC76C9BF}" dt="2024-11-10T16:55:55.766" v="8076" actId="14100"/>
          <ac:spMkLst>
            <pc:docMk/>
            <pc:sldMk cId="3005942931" sldId="282"/>
            <ac:spMk id="5" creationId="{313AA9F5-9EE6-0715-A7DF-355565CFB879}"/>
          </ac:spMkLst>
        </pc:spChg>
        <pc:spChg chg="add del mod">
          <ac:chgData name="Konstantinos Mylonas" userId="1becec57-1ef8-40be-bb65-455e78d4e8f1" providerId="ADAL" clId="{F6FC13D0-1221-4F66-847D-898DBC76C9BF}" dt="2024-11-10T16:55:35.649" v="7934" actId="478"/>
          <ac:spMkLst>
            <pc:docMk/>
            <pc:sldMk cId="3005942931" sldId="282"/>
            <ac:spMk id="7" creationId="{33CEECEC-D165-F944-5E35-E15797A77037}"/>
          </ac:spMkLst>
        </pc:spChg>
      </pc:sldChg>
      <pc:sldChg chg="add del">
        <pc:chgData name="Konstantinos Mylonas" userId="1becec57-1ef8-40be-bb65-455e78d4e8f1" providerId="ADAL" clId="{F6FC13D0-1221-4F66-847D-898DBC76C9BF}" dt="2024-11-10T18:20:09.688" v="8686" actId="47"/>
        <pc:sldMkLst>
          <pc:docMk/>
          <pc:sldMk cId="15933451" sldId="283"/>
        </pc:sldMkLst>
      </pc:sldChg>
      <pc:sldChg chg="delSp modSp add mod ord">
        <pc:chgData name="Konstantinos Mylonas" userId="1becec57-1ef8-40be-bb65-455e78d4e8f1" providerId="ADAL" clId="{F6FC13D0-1221-4F66-847D-898DBC76C9BF}" dt="2024-11-11T11:29:25.651" v="9364" actId="14100"/>
        <pc:sldMkLst>
          <pc:docMk/>
          <pc:sldMk cId="1408803218" sldId="284"/>
        </pc:sldMkLst>
        <pc:spChg chg="mod">
          <ac:chgData name="Konstantinos Mylonas" userId="1becec57-1ef8-40be-bb65-455e78d4e8f1" providerId="ADAL" clId="{F6FC13D0-1221-4F66-847D-898DBC76C9BF}" dt="2024-11-11T11:29:25.651" v="9364" actId="14100"/>
          <ac:spMkLst>
            <pc:docMk/>
            <pc:sldMk cId="1408803218" sldId="284"/>
            <ac:spMk id="2" creationId="{4A7F4380-A883-6C20-E18F-C0D46267FE60}"/>
          </ac:spMkLst>
        </pc:spChg>
        <pc:graphicFrameChg chg="del mod">
          <ac:chgData name="Konstantinos Mylonas" userId="1becec57-1ef8-40be-bb65-455e78d4e8f1" providerId="ADAL" clId="{F6FC13D0-1221-4F66-847D-898DBC76C9BF}" dt="2024-11-11T11:29:07.432" v="9358" actId="21"/>
          <ac:graphicFrameMkLst>
            <pc:docMk/>
            <pc:sldMk cId="1408803218" sldId="284"/>
            <ac:graphicFrameMk id="8" creationId="{7AC7B9EE-8870-EB7A-12F6-13E9F9BE5942}"/>
          </ac:graphicFrameMkLst>
        </pc:graphicFrameChg>
      </pc:sldChg>
      <pc:sldChg chg="add del ord">
        <pc:chgData name="Konstantinos Mylonas" userId="1becec57-1ef8-40be-bb65-455e78d4e8f1" providerId="ADAL" clId="{F6FC13D0-1221-4F66-847D-898DBC76C9BF}" dt="2024-11-10T18:18:07.560" v="8490"/>
        <pc:sldMkLst>
          <pc:docMk/>
          <pc:sldMk cId="2181873537" sldId="284"/>
        </pc:sldMkLst>
      </pc:sldChg>
      <pc:sldChg chg="addSp modSp add mod">
        <pc:chgData name="Konstantinos Mylonas" userId="1becec57-1ef8-40be-bb65-455e78d4e8f1" providerId="ADAL" clId="{F6FC13D0-1221-4F66-847D-898DBC76C9BF}" dt="2024-11-12T21:23:09.437" v="16474" actId="1035"/>
        <pc:sldMkLst>
          <pc:docMk/>
          <pc:sldMk cId="1989908597" sldId="285"/>
        </pc:sldMkLst>
        <pc:spChg chg="mod">
          <ac:chgData name="Konstantinos Mylonas" userId="1becec57-1ef8-40be-bb65-455e78d4e8f1" providerId="ADAL" clId="{F6FC13D0-1221-4F66-847D-898DBC76C9BF}" dt="2024-11-11T11:57:41.806" v="10094" actId="27636"/>
          <ac:spMkLst>
            <pc:docMk/>
            <pc:sldMk cId="1989908597" sldId="285"/>
            <ac:spMk id="2" creationId="{ABBFD09C-8B75-48EB-24C5-AD52F38EABDB}"/>
          </ac:spMkLst>
        </pc:spChg>
        <pc:spChg chg="mod">
          <ac:chgData name="Konstantinos Mylonas" userId="1becec57-1ef8-40be-bb65-455e78d4e8f1" providerId="ADAL" clId="{F6FC13D0-1221-4F66-847D-898DBC76C9BF}" dt="2024-11-12T13:27:06.662" v="12853" actId="20577"/>
          <ac:spMkLst>
            <pc:docMk/>
            <pc:sldMk cId="1989908597" sldId="285"/>
            <ac:spMk id="3" creationId="{3C2C9D53-1406-2AB0-CE80-EB7DC994B145}"/>
          </ac:spMkLst>
        </pc:spChg>
        <pc:graphicFrameChg chg="add mod modGraphic">
          <ac:chgData name="Konstantinos Mylonas" userId="1becec57-1ef8-40be-bb65-455e78d4e8f1" providerId="ADAL" clId="{F6FC13D0-1221-4F66-847D-898DBC76C9BF}" dt="2024-11-12T21:23:09.437" v="16474" actId="1035"/>
          <ac:graphicFrameMkLst>
            <pc:docMk/>
            <pc:sldMk cId="1989908597" sldId="285"/>
            <ac:graphicFrameMk id="4" creationId="{AE6F210E-DCA0-7329-9358-50A009B1CEFD}"/>
          </ac:graphicFrameMkLst>
        </pc:graphicFrameChg>
      </pc:sldChg>
      <pc:sldChg chg="addSp delSp modSp add mod">
        <pc:chgData name="Konstantinos Mylonas" userId="1becec57-1ef8-40be-bb65-455e78d4e8f1" providerId="ADAL" clId="{F6FC13D0-1221-4F66-847D-898DBC76C9BF}" dt="2024-11-12T16:00:00.838" v="16342" actId="1036"/>
        <pc:sldMkLst>
          <pc:docMk/>
          <pc:sldMk cId="875829266" sldId="286"/>
        </pc:sldMkLst>
        <pc:spChg chg="mod">
          <ac:chgData name="Konstantinos Mylonas" userId="1becec57-1ef8-40be-bb65-455e78d4e8f1" providerId="ADAL" clId="{F6FC13D0-1221-4F66-847D-898DBC76C9BF}" dt="2024-11-11T12:06:33.285" v="10384" actId="20577"/>
          <ac:spMkLst>
            <pc:docMk/>
            <pc:sldMk cId="875829266" sldId="286"/>
            <ac:spMk id="2" creationId="{E467F2D2-385C-BCCA-D837-127099169E98}"/>
          </ac:spMkLst>
        </pc:spChg>
        <pc:spChg chg="del mod">
          <ac:chgData name="Konstantinos Mylonas" userId="1becec57-1ef8-40be-bb65-455e78d4e8f1" providerId="ADAL" clId="{F6FC13D0-1221-4F66-847D-898DBC76C9BF}" dt="2024-11-11T12:03:24.895" v="10103" actId="478"/>
          <ac:spMkLst>
            <pc:docMk/>
            <pc:sldMk cId="875829266" sldId="286"/>
            <ac:spMk id="3" creationId="{345F1FBC-25C6-C95C-611B-445181A0E525}"/>
          </ac:spMkLst>
        </pc:spChg>
        <pc:spChg chg="add mod">
          <ac:chgData name="Konstantinos Mylonas" userId="1becec57-1ef8-40be-bb65-455e78d4e8f1" providerId="ADAL" clId="{F6FC13D0-1221-4F66-847D-898DBC76C9BF}" dt="2024-11-12T15:59:55.921" v="16323" actId="1036"/>
          <ac:spMkLst>
            <pc:docMk/>
            <pc:sldMk cId="875829266" sldId="286"/>
            <ac:spMk id="6" creationId="{CE13344A-32C4-0D81-945F-FACDEB5B6279}"/>
          </ac:spMkLst>
        </pc:spChg>
        <pc:spChg chg="add mod">
          <ac:chgData name="Konstantinos Mylonas" userId="1becec57-1ef8-40be-bb65-455e78d4e8f1" providerId="ADAL" clId="{F6FC13D0-1221-4F66-847D-898DBC76C9BF}" dt="2024-11-12T16:00:00.838" v="16342" actId="1036"/>
          <ac:spMkLst>
            <pc:docMk/>
            <pc:sldMk cId="875829266" sldId="286"/>
            <ac:spMk id="7" creationId="{1F5EE7CC-15FB-6B22-5B65-7E14BCE03524}"/>
          </ac:spMkLst>
        </pc:spChg>
        <pc:spChg chg="add del">
          <ac:chgData name="Konstantinos Mylonas" userId="1becec57-1ef8-40be-bb65-455e78d4e8f1" providerId="ADAL" clId="{F6FC13D0-1221-4F66-847D-898DBC76C9BF}" dt="2024-11-12T13:44:36.457" v="13374" actId="22"/>
          <ac:spMkLst>
            <pc:docMk/>
            <pc:sldMk cId="875829266" sldId="286"/>
            <ac:spMk id="9" creationId="{937D69E4-8B1A-443A-0FB5-7C073CE42F1E}"/>
          </ac:spMkLst>
        </pc:spChg>
        <pc:graphicFrameChg chg="add del mod modGraphic">
          <ac:chgData name="Konstantinos Mylonas" userId="1becec57-1ef8-40be-bb65-455e78d4e8f1" providerId="ADAL" clId="{F6FC13D0-1221-4F66-847D-898DBC76C9BF}" dt="2024-11-11T12:06:21.965" v="10338" actId="478"/>
          <ac:graphicFrameMkLst>
            <pc:docMk/>
            <pc:sldMk cId="875829266" sldId="286"/>
            <ac:graphicFrameMk id="4" creationId="{727C5BCF-8511-EAA5-F560-44C892A271E3}"/>
          </ac:graphicFrameMkLst>
        </pc:graphicFrameChg>
        <pc:graphicFrameChg chg="add mod modGraphic">
          <ac:chgData name="Konstantinos Mylonas" userId="1becec57-1ef8-40be-bb65-455e78d4e8f1" providerId="ADAL" clId="{F6FC13D0-1221-4F66-847D-898DBC76C9BF}" dt="2024-11-12T15:59:43.131" v="16282" actId="1038"/>
          <ac:graphicFrameMkLst>
            <pc:docMk/>
            <pc:sldMk cId="875829266" sldId="286"/>
            <ac:graphicFrameMk id="5" creationId="{EC9468F8-6A30-DD09-75E6-629B3696C1B3}"/>
          </ac:graphicFrameMkLst>
        </pc:graphicFrameChg>
      </pc:sldChg>
      <pc:sldChg chg="modSp add del mod">
        <pc:chgData name="Konstantinos Mylonas" userId="1becec57-1ef8-40be-bb65-455e78d4e8f1" providerId="ADAL" clId="{F6FC13D0-1221-4F66-847D-898DBC76C9BF}" dt="2024-11-12T13:55:33.288" v="13640" actId="47"/>
        <pc:sldMkLst>
          <pc:docMk/>
          <pc:sldMk cId="3176628474" sldId="287"/>
        </pc:sldMkLst>
        <pc:spChg chg="mod">
          <ac:chgData name="Konstantinos Mylonas" userId="1becec57-1ef8-40be-bb65-455e78d4e8f1" providerId="ADAL" clId="{F6FC13D0-1221-4F66-847D-898DBC76C9BF}" dt="2024-11-11T12:09:20.572" v="10600" actId="20577"/>
          <ac:spMkLst>
            <pc:docMk/>
            <pc:sldMk cId="3176628474" sldId="287"/>
            <ac:spMk id="2" creationId="{64D074FC-5051-1032-F9F0-022C99FFA0D5}"/>
          </ac:spMkLst>
        </pc:spChg>
        <pc:spChg chg="mod">
          <ac:chgData name="Konstantinos Mylonas" userId="1becec57-1ef8-40be-bb65-455e78d4e8f1" providerId="ADAL" clId="{F6FC13D0-1221-4F66-847D-898DBC76C9BF}" dt="2024-11-11T12:09:28.354" v="10601" actId="20577"/>
          <ac:spMkLst>
            <pc:docMk/>
            <pc:sldMk cId="3176628474" sldId="287"/>
            <ac:spMk id="3" creationId="{4CFF692D-95F6-1B93-2DD2-CF6DD86C4211}"/>
          </ac:spMkLst>
        </pc:spChg>
      </pc:sldChg>
      <pc:sldChg chg="addSp modSp add del mod">
        <pc:chgData name="Konstantinos Mylonas" userId="1becec57-1ef8-40be-bb65-455e78d4e8f1" providerId="ADAL" clId="{F6FC13D0-1221-4F66-847D-898DBC76C9BF}" dt="2024-11-12T14:06:30.983" v="14112" actId="47"/>
        <pc:sldMkLst>
          <pc:docMk/>
          <pc:sldMk cId="3911644623" sldId="288"/>
        </pc:sldMkLst>
        <pc:spChg chg="mod">
          <ac:chgData name="Konstantinos Mylonas" userId="1becec57-1ef8-40be-bb65-455e78d4e8f1" providerId="ADAL" clId="{F6FC13D0-1221-4F66-847D-898DBC76C9BF}" dt="2024-11-11T12:09:38.453" v="10628" actId="20577"/>
          <ac:spMkLst>
            <pc:docMk/>
            <pc:sldMk cId="3911644623" sldId="288"/>
            <ac:spMk id="2" creationId="{D37853FB-938B-B76A-A4D1-2511C056D141}"/>
          </ac:spMkLst>
        </pc:spChg>
        <pc:spChg chg="mod">
          <ac:chgData name="Konstantinos Mylonas" userId="1becec57-1ef8-40be-bb65-455e78d4e8f1" providerId="ADAL" clId="{F6FC13D0-1221-4F66-847D-898DBC76C9BF}" dt="2024-11-12T13:57:12.893" v="13772" actId="14100"/>
          <ac:spMkLst>
            <pc:docMk/>
            <pc:sldMk cId="3911644623" sldId="288"/>
            <ac:spMk id="3" creationId="{149B8865-748A-9285-ECC8-9D4854697E77}"/>
          </ac:spMkLst>
        </pc:spChg>
        <pc:graphicFrameChg chg="add mod modGraphic">
          <ac:chgData name="Konstantinos Mylonas" userId="1becec57-1ef8-40be-bb65-455e78d4e8f1" providerId="ADAL" clId="{F6FC13D0-1221-4F66-847D-898DBC76C9BF}" dt="2024-11-12T13:59:17.603" v="13960" actId="20577"/>
          <ac:graphicFrameMkLst>
            <pc:docMk/>
            <pc:sldMk cId="3911644623" sldId="288"/>
            <ac:graphicFrameMk id="4" creationId="{F8AA1432-6DE6-2156-8831-890C45CFBFE1}"/>
          </ac:graphicFrameMkLst>
        </pc:graphicFrameChg>
      </pc:sldChg>
      <pc:sldChg chg="delSp modSp new mod">
        <pc:chgData name="Konstantinos Mylonas" userId="1becec57-1ef8-40be-bb65-455e78d4e8f1" providerId="ADAL" clId="{F6FC13D0-1221-4F66-847D-898DBC76C9BF}" dt="2024-11-10T21:09:14.992" v="8844" actId="478"/>
        <pc:sldMkLst>
          <pc:docMk/>
          <pc:sldMk cId="910345472" sldId="289"/>
        </pc:sldMkLst>
        <pc:spChg chg="mod">
          <ac:chgData name="Konstantinos Mylonas" userId="1becec57-1ef8-40be-bb65-455e78d4e8f1" providerId="ADAL" clId="{F6FC13D0-1221-4F66-847D-898DBC76C9BF}" dt="2024-11-10T21:09:11.064" v="8843" actId="108"/>
          <ac:spMkLst>
            <pc:docMk/>
            <pc:sldMk cId="910345472" sldId="289"/>
            <ac:spMk id="2" creationId="{6FC9DBAB-A2CC-A247-363B-F009B498CAED}"/>
          </ac:spMkLst>
        </pc:spChg>
        <pc:spChg chg="del">
          <ac:chgData name="Konstantinos Mylonas" userId="1becec57-1ef8-40be-bb65-455e78d4e8f1" providerId="ADAL" clId="{F6FC13D0-1221-4F66-847D-898DBC76C9BF}" dt="2024-11-10T21:09:14.992" v="8844" actId="478"/>
          <ac:spMkLst>
            <pc:docMk/>
            <pc:sldMk cId="910345472" sldId="289"/>
            <ac:spMk id="3" creationId="{C59C4B4D-942E-4580-0914-3A65D630BA3A}"/>
          </ac:spMkLst>
        </pc:spChg>
      </pc:sldChg>
      <pc:sldChg chg="addSp delSp modSp new mod">
        <pc:chgData name="Konstantinos Mylonas" userId="1becec57-1ef8-40be-bb65-455e78d4e8f1" providerId="ADAL" clId="{F6FC13D0-1221-4F66-847D-898DBC76C9BF}" dt="2024-11-11T12:52:32.732" v="11133" actId="1036"/>
        <pc:sldMkLst>
          <pc:docMk/>
          <pc:sldMk cId="2398976077" sldId="290"/>
        </pc:sldMkLst>
        <pc:spChg chg="mod">
          <ac:chgData name="Konstantinos Mylonas" userId="1becec57-1ef8-40be-bb65-455e78d4e8f1" providerId="ADAL" clId="{F6FC13D0-1221-4F66-847D-898DBC76C9BF}" dt="2024-11-11T12:50:55.404" v="10837" actId="20577"/>
          <ac:spMkLst>
            <pc:docMk/>
            <pc:sldMk cId="2398976077" sldId="290"/>
            <ac:spMk id="2" creationId="{C3CEC43D-AAE3-40AE-E202-49EB68316E05}"/>
          </ac:spMkLst>
        </pc:spChg>
        <pc:spChg chg="del mod">
          <ac:chgData name="Konstantinos Mylonas" userId="1becec57-1ef8-40be-bb65-455e78d4e8f1" providerId="ADAL" clId="{F6FC13D0-1221-4F66-847D-898DBC76C9BF}" dt="2024-11-10T22:24:29.983" v="8878" actId="478"/>
          <ac:spMkLst>
            <pc:docMk/>
            <pc:sldMk cId="2398976077" sldId="290"/>
            <ac:spMk id="3" creationId="{741B9C93-2496-0182-D9B3-0003B6CFAAC7}"/>
          </ac:spMkLst>
        </pc:spChg>
        <pc:spChg chg="del mod">
          <ac:chgData name="Konstantinos Mylonas" userId="1becec57-1ef8-40be-bb65-455e78d4e8f1" providerId="ADAL" clId="{F6FC13D0-1221-4F66-847D-898DBC76C9BF}" dt="2024-11-10T22:22:09.920" v="8856" actId="478"/>
          <ac:spMkLst>
            <pc:docMk/>
            <pc:sldMk cId="2398976077" sldId="290"/>
            <ac:spMk id="4" creationId="{C6E0D476-2CED-23A8-FA23-BC3165628DAC}"/>
          </ac:spMkLst>
        </pc:spChg>
        <pc:spChg chg="add del mod">
          <ac:chgData name="Konstantinos Mylonas" userId="1becec57-1ef8-40be-bb65-455e78d4e8f1" providerId="ADAL" clId="{F6FC13D0-1221-4F66-847D-898DBC76C9BF}" dt="2024-11-10T22:24:32.620" v="8879" actId="478"/>
          <ac:spMkLst>
            <pc:docMk/>
            <pc:sldMk cId="2398976077" sldId="290"/>
            <ac:spMk id="10" creationId="{1D5B2758-4125-2621-1570-A085F0459C4A}"/>
          </ac:spMkLst>
        </pc:spChg>
        <pc:spChg chg="add del mod">
          <ac:chgData name="Konstantinos Mylonas" userId="1becec57-1ef8-40be-bb65-455e78d4e8f1" providerId="ADAL" clId="{F6FC13D0-1221-4F66-847D-898DBC76C9BF}" dt="2024-11-11T12:51:52.579" v="10963" actId="478"/>
          <ac:spMkLst>
            <pc:docMk/>
            <pc:sldMk cId="2398976077" sldId="290"/>
            <ac:spMk id="11" creationId="{986A0460-F135-8DA1-1788-3C08234E5C06}"/>
          </ac:spMkLst>
        </pc:spChg>
        <pc:spChg chg="add mod">
          <ac:chgData name="Konstantinos Mylonas" userId="1becec57-1ef8-40be-bb65-455e78d4e8f1" providerId="ADAL" clId="{F6FC13D0-1221-4F66-847D-898DBC76C9BF}" dt="2024-11-11T12:52:32.732" v="11133" actId="1036"/>
          <ac:spMkLst>
            <pc:docMk/>
            <pc:sldMk cId="2398976077" sldId="290"/>
            <ac:spMk id="12" creationId="{C451ECB3-3743-599B-6680-3CDA94531B14}"/>
          </ac:spMkLst>
        </pc:spChg>
        <pc:picChg chg="add mod">
          <ac:chgData name="Konstantinos Mylonas" userId="1becec57-1ef8-40be-bb65-455e78d4e8f1" providerId="ADAL" clId="{F6FC13D0-1221-4F66-847D-898DBC76C9BF}" dt="2024-11-10T22:25:28.102" v="8988" actId="1037"/>
          <ac:picMkLst>
            <pc:docMk/>
            <pc:sldMk cId="2398976077" sldId="290"/>
            <ac:picMk id="6" creationId="{F178D0D4-38CC-A648-4038-FA62B0FAFA77}"/>
          </ac:picMkLst>
        </pc:picChg>
        <pc:picChg chg="add mod">
          <ac:chgData name="Konstantinos Mylonas" userId="1becec57-1ef8-40be-bb65-455e78d4e8f1" providerId="ADAL" clId="{F6FC13D0-1221-4F66-847D-898DBC76C9BF}" dt="2024-11-10T22:25:20.367" v="8960" actId="1038"/>
          <ac:picMkLst>
            <pc:docMk/>
            <pc:sldMk cId="2398976077" sldId="290"/>
            <ac:picMk id="8" creationId="{C8244698-F219-59ED-C380-0CD0FE0C8673}"/>
          </ac:picMkLst>
        </pc:picChg>
      </pc:sldChg>
      <pc:sldChg chg="addSp delSp modSp new mod">
        <pc:chgData name="Konstantinos Mylonas" userId="1becec57-1ef8-40be-bb65-455e78d4e8f1" providerId="ADAL" clId="{F6FC13D0-1221-4F66-847D-898DBC76C9BF}" dt="2024-11-12T15:12:12.381" v="14971" actId="108"/>
        <pc:sldMkLst>
          <pc:docMk/>
          <pc:sldMk cId="988994179" sldId="291"/>
        </pc:sldMkLst>
        <pc:spChg chg="mod">
          <ac:chgData name="Konstantinos Mylonas" userId="1becec57-1ef8-40be-bb65-455e78d4e8f1" providerId="ADAL" clId="{F6FC13D0-1221-4F66-847D-898DBC76C9BF}" dt="2024-11-11T11:28:19.746" v="9353" actId="20577"/>
          <ac:spMkLst>
            <pc:docMk/>
            <pc:sldMk cId="988994179" sldId="291"/>
            <ac:spMk id="2" creationId="{D96673F2-C5B3-74DE-0CD9-4BE86FCCBF91}"/>
          </ac:spMkLst>
        </pc:spChg>
        <pc:spChg chg="del mod">
          <ac:chgData name="Konstantinos Mylonas" userId="1becec57-1ef8-40be-bb65-455e78d4e8f1" providerId="ADAL" clId="{F6FC13D0-1221-4F66-847D-898DBC76C9BF}" dt="2024-11-11T11:27:48.572" v="9307" actId="478"/>
          <ac:spMkLst>
            <pc:docMk/>
            <pc:sldMk cId="988994179" sldId="291"/>
            <ac:spMk id="3" creationId="{FCA8EFAC-F336-D2D7-0828-34E5EAC05DD0}"/>
          </ac:spMkLst>
        </pc:spChg>
        <pc:graphicFrameChg chg="add mod modGraphic">
          <ac:chgData name="Konstantinos Mylonas" userId="1becec57-1ef8-40be-bb65-455e78d4e8f1" providerId="ADAL" clId="{F6FC13D0-1221-4F66-847D-898DBC76C9BF}" dt="2024-11-12T15:12:12.381" v="14971" actId="108"/>
          <ac:graphicFrameMkLst>
            <pc:docMk/>
            <pc:sldMk cId="988994179" sldId="291"/>
            <ac:graphicFrameMk id="8" creationId="{445547AA-7FB0-CB42-8192-C2F5A2A8350A}"/>
          </ac:graphicFrameMkLst>
        </pc:graphicFrameChg>
      </pc:sldChg>
      <pc:sldChg chg="addSp delSp modSp new del mod">
        <pc:chgData name="Konstantinos Mylonas" userId="1becec57-1ef8-40be-bb65-455e78d4e8f1" providerId="ADAL" clId="{F6FC13D0-1221-4F66-847D-898DBC76C9BF}" dt="2024-11-11T14:41:13.559" v="12721" actId="47"/>
        <pc:sldMkLst>
          <pc:docMk/>
          <pc:sldMk cId="2819506348" sldId="292"/>
        </pc:sldMkLst>
        <pc:spChg chg="mod">
          <ac:chgData name="Konstantinos Mylonas" userId="1becec57-1ef8-40be-bb65-455e78d4e8f1" providerId="ADAL" clId="{F6FC13D0-1221-4F66-847D-898DBC76C9BF}" dt="2024-11-11T11:29:36.777" v="9381" actId="20577"/>
          <ac:spMkLst>
            <pc:docMk/>
            <pc:sldMk cId="2819506348" sldId="292"/>
            <ac:spMk id="2" creationId="{A0EFB14C-9F1A-73D5-C61B-992F8CB345EB}"/>
          </ac:spMkLst>
        </pc:spChg>
        <pc:spChg chg="del mod">
          <ac:chgData name="Konstantinos Mylonas" userId="1becec57-1ef8-40be-bb65-455e78d4e8f1" providerId="ADAL" clId="{F6FC13D0-1221-4F66-847D-898DBC76C9BF}" dt="2024-11-11T11:29:14.078" v="9361" actId="478"/>
          <ac:spMkLst>
            <pc:docMk/>
            <pc:sldMk cId="2819506348" sldId="292"/>
            <ac:spMk id="3" creationId="{520C7DD4-4141-5EB7-CE42-FF4657238929}"/>
          </ac:spMkLst>
        </pc:spChg>
        <pc:graphicFrameChg chg="add mod">
          <ac:chgData name="Konstantinos Mylonas" userId="1becec57-1ef8-40be-bb65-455e78d4e8f1" providerId="ADAL" clId="{F6FC13D0-1221-4F66-847D-898DBC76C9BF}" dt="2024-11-11T11:29:19.414" v="9363" actId="1076"/>
          <ac:graphicFrameMkLst>
            <pc:docMk/>
            <pc:sldMk cId="2819506348" sldId="292"/>
            <ac:graphicFrameMk id="8" creationId="{7AC7B9EE-8870-EB7A-12F6-13E9F9BE5942}"/>
          </ac:graphicFrameMkLst>
        </pc:graphicFrameChg>
      </pc:sldChg>
      <pc:sldChg chg="add">
        <pc:chgData name="Konstantinos Mylonas" userId="1becec57-1ef8-40be-bb65-455e78d4e8f1" providerId="ADAL" clId="{F6FC13D0-1221-4F66-847D-898DBC76C9BF}" dt="2024-11-11T13:45:49.117" v="11720"/>
        <pc:sldMkLst>
          <pc:docMk/>
          <pc:sldMk cId="798290733" sldId="293"/>
        </pc:sldMkLst>
      </pc:sldChg>
      <pc:sldChg chg="new del">
        <pc:chgData name="Konstantinos Mylonas" userId="1becec57-1ef8-40be-bb65-455e78d4e8f1" providerId="ADAL" clId="{F6FC13D0-1221-4F66-847D-898DBC76C9BF}" dt="2024-11-11T13:26:54.844" v="11206" actId="680"/>
        <pc:sldMkLst>
          <pc:docMk/>
          <pc:sldMk cId="4013916569" sldId="293"/>
        </pc:sldMkLst>
      </pc:sldChg>
      <pc:sldChg chg="delSp modSp add mod">
        <pc:chgData name="Konstantinos Mylonas" userId="1becec57-1ef8-40be-bb65-455e78d4e8f1" providerId="ADAL" clId="{F6FC13D0-1221-4F66-847D-898DBC76C9BF}" dt="2024-11-12T16:00:14.210" v="16359" actId="1038"/>
        <pc:sldMkLst>
          <pc:docMk/>
          <pc:sldMk cId="3463485446" sldId="294"/>
        </pc:sldMkLst>
        <pc:spChg chg="mod">
          <ac:chgData name="Konstantinos Mylonas" userId="1becec57-1ef8-40be-bb65-455e78d4e8f1" providerId="ADAL" clId="{F6FC13D0-1221-4F66-847D-898DBC76C9BF}" dt="2024-11-12T13:44:43.152" v="13376"/>
          <ac:spMkLst>
            <pc:docMk/>
            <pc:sldMk cId="3463485446" sldId="294"/>
            <ac:spMk id="2" creationId="{C8C6891B-45E8-4721-A0EB-A40CD3B23B33}"/>
          </ac:spMkLst>
        </pc:spChg>
        <pc:spChg chg="del mod">
          <ac:chgData name="Konstantinos Mylonas" userId="1becec57-1ef8-40be-bb65-455e78d4e8f1" providerId="ADAL" clId="{F6FC13D0-1221-4F66-847D-898DBC76C9BF}" dt="2024-11-12T13:46:53.232" v="13459" actId="478"/>
          <ac:spMkLst>
            <pc:docMk/>
            <pc:sldMk cId="3463485446" sldId="294"/>
            <ac:spMk id="6" creationId="{EE4F0CC8-97EC-8864-C7D5-EC0DB5467BEA}"/>
          </ac:spMkLst>
        </pc:spChg>
        <pc:spChg chg="del mod">
          <ac:chgData name="Konstantinos Mylonas" userId="1becec57-1ef8-40be-bb65-455e78d4e8f1" providerId="ADAL" clId="{F6FC13D0-1221-4F66-847D-898DBC76C9BF}" dt="2024-11-12T13:44:47.672" v="13379"/>
          <ac:spMkLst>
            <pc:docMk/>
            <pc:sldMk cId="3463485446" sldId="294"/>
            <ac:spMk id="7" creationId="{5D7084E7-E104-8877-B008-B9F82A078206}"/>
          </ac:spMkLst>
        </pc:spChg>
        <pc:graphicFrameChg chg="mod modGraphic">
          <ac:chgData name="Konstantinos Mylonas" userId="1becec57-1ef8-40be-bb65-455e78d4e8f1" providerId="ADAL" clId="{F6FC13D0-1221-4F66-847D-898DBC76C9BF}" dt="2024-11-12T16:00:14.210" v="16359" actId="1038"/>
          <ac:graphicFrameMkLst>
            <pc:docMk/>
            <pc:sldMk cId="3463485446" sldId="294"/>
            <ac:graphicFrameMk id="5" creationId="{7E5990CF-ED0F-5BAB-7DE7-ACC9511E5D4E}"/>
          </ac:graphicFrameMkLst>
        </pc:graphicFrameChg>
      </pc:sldChg>
      <pc:sldChg chg="delSp modSp add mod ord">
        <pc:chgData name="Konstantinos Mylonas" userId="1becec57-1ef8-40be-bb65-455e78d4e8f1" providerId="ADAL" clId="{F6FC13D0-1221-4F66-847D-898DBC76C9BF}" dt="2024-11-12T16:00:29.342" v="16414" actId="1035"/>
        <pc:sldMkLst>
          <pc:docMk/>
          <pc:sldMk cId="1342328493" sldId="295"/>
        </pc:sldMkLst>
        <pc:spChg chg="mod">
          <ac:chgData name="Konstantinos Mylonas" userId="1becec57-1ef8-40be-bb65-455e78d4e8f1" providerId="ADAL" clId="{F6FC13D0-1221-4F66-847D-898DBC76C9BF}" dt="2024-11-12T13:59:43.062" v="13964"/>
          <ac:spMkLst>
            <pc:docMk/>
            <pc:sldMk cId="1342328493" sldId="295"/>
            <ac:spMk id="2" creationId="{D9CB76CB-4C71-DF7D-8052-68B227AF9D5C}"/>
          </ac:spMkLst>
        </pc:spChg>
        <pc:spChg chg="mod">
          <ac:chgData name="Konstantinos Mylonas" userId="1becec57-1ef8-40be-bb65-455e78d4e8f1" providerId="ADAL" clId="{F6FC13D0-1221-4F66-847D-898DBC76C9BF}" dt="2024-11-12T16:00:29.342" v="16414" actId="1035"/>
          <ac:spMkLst>
            <pc:docMk/>
            <pc:sldMk cId="1342328493" sldId="295"/>
            <ac:spMk id="6" creationId="{6FE7D6A6-0675-496A-82DE-DDEB33E86F49}"/>
          </ac:spMkLst>
        </pc:spChg>
        <pc:spChg chg="del mod">
          <ac:chgData name="Konstantinos Mylonas" userId="1becec57-1ef8-40be-bb65-455e78d4e8f1" providerId="ADAL" clId="{F6FC13D0-1221-4F66-847D-898DBC76C9BF}" dt="2024-11-12T14:00:10.227" v="13969" actId="478"/>
          <ac:spMkLst>
            <pc:docMk/>
            <pc:sldMk cId="1342328493" sldId="295"/>
            <ac:spMk id="7" creationId="{FC5AFF21-7124-6F96-ACB6-8C2EA6BFB4A3}"/>
          </ac:spMkLst>
        </pc:spChg>
        <pc:graphicFrameChg chg="mod modGraphic">
          <ac:chgData name="Konstantinos Mylonas" userId="1becec57-1ef8-40be-bb65-455e78d4e8f1" providerId="ADAL" clId="{F6FC13D0-1221-4F66-847D-898DBC76C9BF}" dt="2024-11-12T16:00:21.860" v="16383" actId="1035"/>
          <ac:graphicFrameMkLst>
            <pc:docMk/>
            <pc:sldMk cId="1342328493" sldId="295"/>
            <ac:graphicFrameMk id="5" creationId="{C26F762D-36E0-62F6-330C-107F55799D41}"/>
          </ac:graphicFrameMkLst>
        </pc:graphicFrameChg>
      </pc:sldChg>
      <pc:sldChg chg="addSp delSp modSp add mod ord">
        <pc:chgData name="Konstantinos Mylonas" userId="1becec57-1ef8-40be-bb65-455e78d4e8f1" providerId="ADAL" clId="{F6FC13D0-1221-4F66-847D-898DBC76C9BF}" dt="2024-11-12T15:59:13.806" v="16254" actId="404"/>
        <pc:sldMkLst>
          <pc:docMk/>
          <pc:sldMk cId="405050059" sldId="296"/>
        </pc:sldMkLst>
        <pc:spChg chg="del mod">
          <ac:chgData name="Konstantinos Mylonas" userId="1becec57-1ef8-40be-bb65-455e78d4e8f1" providerId="ADAL" clId="{F6FC13D0-1221-4F66-847D-898DBC76C9BF}" dt="2024-11-12T15:50:33.653" v="16229" actId="478"/>
          <ac:spMkLst>
            <pc:docMk/>
            <pc:sldMk cId="405050059" sldId="296"/>
            <ac:spMk id="3" creationId="{799C1C14-660D-FD54-9AF1-F112A40161E0}"/>
          </ac:spMkLst>
        </pc:spChg>
        <pc:spChg chg="mod">
          <ac:chgData name="Konstantinos Mylonas" userId="1becec57-1ef8-40be-bb65-455e78d4e8f1" providerId="ADAL" clId="{F6FC13D0-1221-4F66-847D-898DBC76C9BF}" dt="2024-11-12T15:50:57.779" v="16237" actId="1076"/>
          <ac:spMkLst>
            <pc:docMk/>
            <pc:sldMk cId="405050059" sldId="296"/>
            <ac:spMk id="4" creationId="{EF54A4F8-E96E-C0C6-149D-F64AF01BD304}"/>
          </ac:spMkLst>
        </pc:spChg>
        <pc:spChg chg="mod">
          <ac:chgData name="Konstantinos Mylonas" userId="1becec57-1ef8-40be-bb65-455e78d4e8f1" providerId="ADAL" clId="{F6FC13D0-1221-4F66-847D-898DBC76C9BF}" dt="2024-11-12T15:58:43.337" v="16250" actId="403"/>
          <ac:spMkLst>
            <pc:docMk/>
            <pc:sldMk cId="405050059" sldId="296"/>
            <ac:spMk id="5" creationId="{75D3ED35-59DC-F1E9-D776-9EC25BB9419E}"/>
          </ac:spMkLst>
        </pc:spChg>
        <pc:spChg chg="add del mod">
          <ac:chgData name="Konstantinos Mylonas" userId="1becec57-1ef8-40be-bb65-455e78d4e8f1" providerId="ADAL" clId="{F6FC13D0-1221-4F66-847D-898DBC76C9BF}" dt="2024-11-12T15:50:41.383" v="16232" actId="478"/>
          <ac:spMkLst>
            <pc:docMk/>
            <pc:sldMk cId="405050059" sldId="296"/>
            <ac:spMk id="7" creationId="{971F3C04-461F-8D94-2A62-CADB6489C9A9}"/>
          </ac:spMkLst>
        </pc:spChg>
        <pc:spChg chg="add mod">
          <ac:chgData name="Konstantinos Mylonas" userId="1becec57-1ef8-40be-bb65-455e78d4e8f1" providerId="ADAL" clId="{F6FC13D0-1221-4F66-847D-898DBC76C9BF}" dt="2024-11-12T15:59:13.806" v="16254" actId="404"/>
          <ac:spMkLst>
            <pc:docMk/>
            <pc:sldMk cId="405050059" sldId="296"/>
            <ac:spMk id="8" creationId="{54553EF5-5533-4629-B201-ED4C3F873FFF}"/>
          </ac:spMkLst>
        </pc:spChg>
      </pc:sldChg>
      <pc:sldChg chg="delSp modSp add del mod">
        <pc:chgData name="Konstantinos Mylonas" userId="1becec57-1ef8-40be-bb65-455e78d4e8f1" providerId="ADAL" clId="{F6FC13D0-1221-4F66-847D-898DBC76C9BF}" dt="2024-11-12T15:59:21.723" v="16255" actId="47"/>
        <pc:sldMkLst>
          <pc:docMk/>
          <pc:sldMk cId="3933862221" sldId="297"/>
        </pc:sldMkLst>
        <pc:spChg chg="del mod">
          <ac:chgData name="Konstantinos Mylonas" userId="1becec57-1ef8-40be-bb65-455e78d4e8f1" providerId="ADAL" clId="{F6FC13D0-1221-4F66-847D-898DBC76C9BF}" dt="2024-11-12T15:58:24.481" v="16245" actId="21"/>
          <ac:spMkLst>
            <pc:docMk/>
            <pc:sldMk cId="3933862221" sldId="297"/>
            <ac:spMk id="5" creationId="{54553EF5-5533-4629-B201-ED4C3F873FFF}"/>
          </ac:spMkLst>
        </pc:spChg>
      </pc:sldChg>
      <pc:sldMasterChg chg="modSp mod">
        <pc:chgData name="Konstantinos Mylonas" userId="1becec57-1ef8-40be-bb65-455e78d4e8f1" providerId="ADAL" clId="{F6FC13D0-1221-4F66-847D-898DBC76C9BF}" dt="2024-11-08T14:55:26.745" v="546" actId="20577"/>
        <pc:sldMasterMkLst>
          <pc:docMk/>
          <pc:sldMasterMk cId="0" sldId="2147483659"/>
        </pc:sldMasterMkLst>
        <pc:spChg chg="mod">
          <ac:chgData name="Konstantinos Mylonas" userId="1becec57-1ef8-40be-bb65-455e78d4e8f1" providerId="ADAL" clId="{F6FC13D0-1221-4F66-847D-898DBC76C9BF}" dt="2024-11-08T14:54:57.982" v="530"/>
          <ac:spMkLst>
            <pc:docMk/>
            <pc:sldMasterMk cId="0" sldId="2147483659"/>
            <ac:spMk id="9" creationId="{00000000-0000-0000-0000-000000000000}"/>
          </ac:spMkLst>
        </pc:spChg>
        <pc:spChg chg="mod">
          <ac:chgData name="Konstantinos Mylonas" userId="1becec57-1ef8-40be-bb65-455e78d4e8f1" providerId="ADAL" clId="{F6FC13D0-1221-4F66-847D-898DBC76C9BF}" dt="2024-11-08T14:55:26.745" v="546" actId="20577"/>
          <ac:spMkLst>
            <pc:docMk/>
            <pc:sldMasterMk cId="0" sldId="2147483659"/>
            <ac:spMk id="10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E5A05-31E1-4724-BF2C-A8697402CEF0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40DF356-8A59-4E77-8EBA-2B7CE31A27C3}">
      <dgm:prSet phldrT="[Text]"/>
      <dgm:spPr/>
      <dgm:t>
        <a:bodyPr/>
        <a:lstStyle/>
        <a:p>
          <a:r>
            <a:rPr lang="en-US" dirty="0"/>
            <a:t>Continuous and Implicit Authentication</a:t>
          </a:r>
          <a:endParaRPr lang="el-GR" dirty="0"/>
        </a:p>
      </dgm:t>
    </dgm:pt>
    <dgm:pt modelId="{A5632913-AE8E-4566-81A2-3AB76FF93FD8}" type="parTrans" cxnId="{18F3DA75-FDF1-40C2-979B-600879589C44}">
      <dgm:prSet/>
      <dgm:spPr/>
      <dgm:t>
        <a:bodyPr/>
        <a:lstStyle/>
        <a:p>
          <a:endParaRPr lang="el-GR"/>
        </a:p>
      </dgm:t>
    </dgm:pt>
    <dgm:pt modelId="{17FADF8A-CA05-4B0D-BA82-2A052E0832E0}" type="sibTrans" cxnId="{18F3DA75-FDF1-40C2-979B-600879589C44}">
      <dgm:prSet/>
      <dgm:spPr/>
      <dgm:t>
        <a:bodyPr/>
        <a:lstStyle/>
        <a:p>
          <a:endParaRPr lang="el-GR"/>
        </a:p>
      </dgm:t>
    </dgm:pt>
    <dgm:pt modelId="{5BFD7947-FFCD-46BE-980C-2B73073FDBA5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83871F42-8471-4318-B878-F55C4947A186}" type="parTrans" cxnId="{AAA85FBB-F940-4626-B0F9-E1AFC4CE7834}">
      <dgm:prSet/>
      <dgm:spPr/>
      <dgm:t>
        <a:bodyPr/>
        <a:lstStyle/>
        <a:p>
          <a:endParaRPr lang="el-GR"/>
        </a:p>
      </dgm:t>
    </dgm:pt>
    <dgm:pt modelId="{A64AAD81-F6A3-4A7B-8640-846958300A35}" type="sibTrans" cxnId="{AAA85FBB-F940-4626-B0F9-E1AFC4CE7834}">
      <dgm:prSet/>
      <dgm:spPr/>
      <dgm:t>
        <a:bodyPr/>
        <a:lstStyle/>
        <a:p>
          <a:endParaRPr lang="el-GR"/>
        </a:p>
      </dgm:t>
    </dgm:pt>
    <dgm:pt modelId="{9DC35CBE-B336-403A-A853-9FB7B54D9041}">
      <dgm:prSet phldrT="[Text]"/>
      <dgm:spPr/>
      <dgm:t>
        <a:bodyPr/>
        <a:lstStyle/>
        <a:p>
          <a:r>
            <a:rPr lang="en-US" dirty="0"/>
            <a:t>Feature Extraction Tools</a:t>
          </a:r>
          <a:endParaRPr lang="el-GR" dirty="0"/>
        </a:p>
      </dgm:t>
    </dgm:pt>
    <dgm:pt modelId="{8F1C00DB-96F8-4832-AD73-E8609D6F5621}" type="parTrans" cxnId="{BAD457F0-E8AF-4B51-A499-2683D3FA70EC}">
      <dgm:prSet/>
      <dgm:spPr/>
      <dgm:t>
        <a:bodyPr/>
        <a:lstStyle/>
        <a:p>
          <a:endParaRPr lang="el-GR"/>
        </a:p>
      </dgm:t>
    </dgm:pt>
    <dgm:pt modelId="{9A06976A-34A6-426D-A178-E5E43F653454}" type="sibTrans" cxnId="{BAD457F0-E8AF-4B51-A499-2683D3FA70EC}">
      <dgm:prSet/>
      <dgm:spPr/>
      <dgm:t>
        <a:bodyPr/>
        <a:lstStyle/>
        <a:p>
          <a:endParaRPr lang="el-GR"/>
        </a:p>
      </dgm:t>
    </dgm:pt>
    <dgm:pt modelId="{D5EFF30B-AAAB-4AED-907C-F6F3743C507F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D274EF49-135F-4DAE-869F-AC4C9E9F3ABE}" type="parTrans" cxnId="{3479DD4E-B5F0-4389-A246-9D9A2C69C127}">
      <dgm:prSet/>
      <dgm:spPr/>
      <dgm:t>
        <a:bodyPr/>
        <a:lstStyle/>
        <a:p>
          <a:endParaRPr lang="el-GR"/>
        </a:p>
      </dgm:t>
    </dgm:pt>
    <dgm:pt modelId="{07A077F8-6616-4E97-93BC-928074D8EE8B}" type="sibTrans" cxnId="{3479DD4E-B5F0-4389-A246-9D9A2C69C127}">
      <dgm:prSet/>
      <dgm:spPr/>
      <dgm:t>
        <a:bodyPr/>
        <a:lstStyle/>
        <a:p>
          <a:endParaRPr lang="el-GR"/>
        </a:p>
      </dgm:t>
    </dgm:pt>
    <dgm:pt modelId="{C12B6896-1C96-4EF8-B5B2-37997714B005}">
      <dgm:prSet phldrT="[Text]"/>
      <dgm:spPr/>
      <dgm:t>
        <a:bodyPr/>
        <a:lstStyle/>
        <a:p>
          <a:r>
            <a:rPr lang="en-US" dirty="0"/>
            <a:t>Challenges</a:t>
          </a:r>
        </a:p>
      </dgm:t>
    </dgm:pt>
    <dgm:pt modelId="{CC183B4B-2E80-4319-9DFC-8DE08AF88C04}" type="parTrans" cxnId="{6647BD38-A28A-43B7-B14A-51F6B1EED138}">
      <dgm:prSet/>
      <dgm:spPr/>
      <dgm:t>
        <a:bodyPr/>
        <a:lstStyle/>
        <a:p>
          <a:endParaRPr lang="el-GR"/>
        </a:p>
      </dgm:t>
    </dgm:pt>
    <dgm:pt modelId="{079D9C31-049D-48CF-9ABC-5FC6DCFEBEAC}" type="sibTrans" cxnId="{6647BD38-A28A-43B7-B14A-51F6B1EED138}">
      <dgm:prSet/>
      <dgm:spPr/>
      <dgm:t>
        <a:bodyPr/>
        <a:lstStyle/>
        <a:p>
          <a:endParaRPr lang="el-GR"/>
        </a:p>
      </dgm:t>
    </dgm:pt>
    <dgm:pt modelId="{D959FE6F-27C9-438F-89A9-640D4F99A2A0}">
      <dgm:prSet phldrT="[Text]"/>
      <dgm:spPr/>
      <dgm:t>
        <a:bodyPr/>
        <a:lstStyle/>
        <a:p>
          <a:r>
            <a:rPr lang="en-US" dirty="0"/>
            <a:t>Authentication Techniques</a:t>
          </a:r>
          <a:endParaRPr lang="el-GR" dirty="0"/>
        </a:p>
      </dgm:t>
    </dgm:pt>
    <dgm:pt modelId="{48B85E51-FC36-46AF-AAF3-49A10C3A77F8}" type="sibTrans" cxnId="{BCE86233-065A-443C-B136-050E6D79BD80}">
      <dgm:prSet/>
      <dgm:spPr/>
      <dgm:t>
        <a:bodyPr/>
        <a:lstStyle/>
        <a:p>
          <a:endParaRPr lang="el-GR"/>
        </a:p>
      </dgm:t>
    </dgm:pt>
    <dgm:pt modelId="{9BDEF065-ADAA-4576-99E3-2A60FAA00B8E}" type="parTrans" cxnId="{BCE86233-065A-443C-B136-050E6D79BD80}">
      <dgm:prSet/>
      <dgm:spPr/>
      <dgm:t>
        <a:bodyPr/>
        <a:lstStyle/>
        <a:p>
          <a:endParaRPr lang="el-GR"/>
        </a:p>
      </dgm:t>
    </dgm:pt>
    <dgm:pt modelId="{BB90E7AA-CA9E-433A-BC93-80E206F74846}">
      <dgm:prSet phldrT="[Text]"/>
      <dgm:spPr/>
      <dgm:t>
        <a:bodyPr/>
        <a:lstStyle/>
        <a:p>
          <a:r>
            <a:rPr lang="en-US" dirty="0"/>
            <a:t>One Class Support Vector Machines</a:t>
          </a:r>
        </a:p>
      </dgm:t>
    </dgm:pt>
    <dgm:pt modelId="{6D17D374-73C1-4BF7-B699-981EAE9EBD41}" type="sibTrans" cxnId="{F7FB739A-716B-4FA9-A709-60E3BE11C56D}">
      <dgm:prSet/>
      <dgm:spPr/>
      <dgm:t>
        <a:bodyPr/>
        <a:lstStyle/>
        <a:p>
          <a:endParaRPr lang="el-GR"/>
        </a:p>
      </dgm:t>
    </dgm:pt>
    <dgm:pt modelId="{320B722D-7031-4547-9149-A9B19D690B53}" type="parTrans" cxnId="{F7FB739A-716B-4FA9-A709-60E3BE11C56D}">
      <dgm:prSet/>
      <dgm:spPr/>
      <dgm:t>
        <a:bodyPr/>
        <a:lstStyle/>
        <a:p>
          <a:endParaRPr lang="el-GR"/>
        </a:p>
      </dgm:t>
    </dgm:pt>
    <dgm:pt modelId="{5A692F2E-2EA7-42ED-A181-E81415E0163E}" type="pres">
      <dgm:prSet presAssocID="{A8BE5A05-31E1-4724-BF2C-A8697402CEF0}" presName="Name0" presStyleCnt="0">
        <dgm:presLayoutVars>
          <dgm:chMax val="1"/>
          <dgm:chPref val="1"/>
          <dgm:dir val="rev"/>
          <dgm:animOne val="branch"/>
          <dgm:animLvl val="lvl"/>
        </dgm:presLayoutVars>
      </dgm:prSet>
      <dgm:spPr/>
    </dgm:pt>
    <dgm:pt modelId="{A44D0B94-F8C6-4257-A466-0369A7316A13}" type="pres">
      <dgm:prSet presAssocID="{840DF356-8A59-4E77-8EBA-2B7CE31A27C3}" presName="Parent" presStyleLbl="node0" presStyleIdx="0" presStyleCnt="1">
        <dgm:presLayoutVars>
          <dgm:chMax val="6"/>
          <dgm:chPref val="6"/>
        </dgm:presLayoutVars>
      </dgm:prSet>
      <dgm:spPr/>
    </dgm:pt>
    <dgm:pt modelId="{8FE24E32-87E1-47CE-8862-83B71511CE01}" type="pres">
      <dgm:prSet presAssocID="{D959FE6F-27C9-438F-89A9-640D4F99A2A0}" presName="Accent1" presStyleCnt="0"/>
      <dgm:spPr/>
    </dgm:pt>
    <dgm:pt modelId="{F8C0632A-EFCE-421E-BE50-4B94D5C61251}" type="pres">
      <dgm:prSet presAssocID="{D959FE6F-27C9-438F-89A9-640D4F99A2A0}" presName="Accent" presStyleLbl="bgShp" presStyleIdx="0" presStyleCnt="6"/>
      <dgm:spPr/>
    </dgm:pt>
    <dgm:pt modelId="{D388A733-977C-47CF-93F1-E4CAFF0478C8}" type="pres">
      <dgm:prSet presAssocID="{D959FE6F-27C9-438F-89A9-640D4F99A2A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FD6F925-5292-40BF-9DD5-0EA08D30B87C}" type="pres">
      <dgm:prSet presAssocID="{5BFD7947-FFCD-46BE-980C-2B73073FDBA5}" presName="Accent2" presStyleCnt="0"/>
      <dgm:spPr/>
    </dgm:pt>
    <dgm:pt modelId="{B3097813-8EF7-4E13-9996-E00A88FE9401}" type="pres">
      <dgm:prSet presAssocID="{5BFD7947-FFCD-46BE-980C-2B73073FDBA5}" presName="Accent" presStyleLbl="bgShp" presStyleIdx="1" presStyleCnt="6"/>
      <dgm:spPr/>
    </dgm:pt>
    <dgm:pt modelId="{0C971A2F-949D-456C-B65C-10906FFC076B}" type="pres">
      <dgm:prSet presAssocID="{5BFD7947-FFCD-46BE-980C-2B73073FDBA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06DC8D4-8289-4051-959C-F691CDFBCE7E}" type="pres">
      <dgm:prSet presAssocID="{9DC35CBE-B336-403A-A853-9FB7B54D9041}" presName="Accent3" presStyleCnt="0"/>
      <dgm:spPr/>
    </dgm:pt>
    <dgm:pt modelId="{01D244E6-1D97-48B5-9318-D0B5BA41ACFB}" type="pres">
      <dgm:prSet presAssocID="{9DC35CBE-B336-403A-A853-9FB7B54D9041}" presName="Accent" presStyleLbl="bgShp" presStyleIdx="2" presStyleCnt="6"/>
      <dgm:spPr/>
    </dgm:pt>
    <dgm:pt modelId="{0858A08E-7DEC-4929-A574-391AAC11712F}" type="pres">
      <dgm:prSet presAssocID="{9DC35CBE-B336-403A-A853-9FB7B54D904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71206FF-1B18-4FD8-B4A6-A4CFCA10F8A2}" type="pres">
      <dgm:prSet presAssocID="{D5EFF30B-AAAB-4AED-907C-F6F3743C507F}" presName="Accent4" presStyleCnt="0"/>
      <dgm:spPr/>
    </dgm:pt>
    <dgm:pt modelId="{EEA6F93C-E95F-479A-9305-1696B4E1551F}" type="pres">
      <dgm:prSet presAssocID="{D5EFF30B-AAAB-4AED-907C-F6F3743C507F}" presName="Accent" presStyleLbl="bgShp" presStyleIdx="3" presStyleCnt="6"/>
      <dgm:spPr/>
    </dgm:pt>
    <dgm:pt modelId="{138322F2-3037-4A51-9BAF-5D7B3CA241F1}" type="pres">
      <dgm:prSet presAssocID="{D5EFF30B-AAAB-4AED-907C-F6F3743C507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C613EC8-BC3D-4863-B1D1-4B0890D2B482}" type="pres">
      <dgm:prSet presAssocID="{C12B6896-1C96-4EF8-B5B2-37997714B005}" presName="Accent5" presStyleCnt="0"/>
      <dgm:spPr/>
    </dgm:pt>
    <dgm:pt modelId="{2B89374B-745E-40CD-B59E-B6FFB88813B4}" type="pres">
      <dgm:prSet presAssocID="{C12B6896-1C96-4EF8-B5B2-37997714B005}" presName="Accent" presStyleLbl="bgShp" presStyleIdx="4" presStyleCnt="6"/>
      <dgm:spPr/>
    </dgm:pt>
    <dgm:pt modelId="{169DC165-EFC1-498D-B29E-DCFCB5C0681B}" type="pres">
      <dgm:prSet presAssocID="{C12B6896-1C96-4EF8-B5B2-37997714B00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E5ED58-FD57-4754-9D68-DDD0D054EE43}" type="pres">
      <dgm:prSet presAssocID="{BB90E7AA-CA9E-433A-BC93-80E206F74846}" presName="Accent6" presStyleCnt="0"/>
      <dgm:spPr/>
    </dgm:pt>
    <dgm:pt modelId="{5A5752B0-5224-48E0-B8EC-253E189E7802}" type="pres">
      <dgm:prSet presAssocID="{BB90E7AA-CA9E-433A-BC93-80E206F74846}" presName="Accent" presStyleLbl="bgShp" presStyleIdx="5" presStyleCnt="6"/>
      <dgm:spPr/>
    </dgm:pt>
    <dgm:pt modelId="{1F8894E9-4C0F-4CCE-9888-CB293B0C1463}" type="pres">
      <dgm:prSet presAssocID="{BB90E7AA-CA9E-433A-BC93-80E206F7484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AA5B116-B94E-461B-BE03-62474FADA77D}" type="presOf" srcId="{840DF356-8A59-4E77-8EBA-2B7CE31A27C3}" destId="{A44D0B94-F8C6-4257-A466-0369A7316A13}" srcOrd="0" destOrd="0" presId="urn:microsoft.com/office/officeart/2011/layout/HexagonRadial"/>
    <dgm:cxn modelId="{62CD122B-1620-40D5-B04E-103DEF6BF1AF}" type="presOf" srcId="{A8BE5A05-31E1-4724-BF2C-A8697402CEF0}" destId="{5A692F2E-2EA7-42ED-A181-E81415E0163E}" srcOrd="0" destOrd="0" presId="urn:microsoft.com/office/officeart/2011/layout/HexagonRadial"/>
    <dgm:cxn modelId="{BCE86233-065A-443C-B136-050E6D79BD80}" srcId="{840DF356-8A59-4E77-8EBA-2B7CE31A27C3}" destId="{D959FE6F-27C9-438F-89A9-640D4F99A2A0}" srcOrd="0" destOrd="0" parTransId="{9BDEF065-ADAA-4576-99E3-2A60FAA00B8E}" sibTransId="{48B85E51-FC36-46AF-AAF3-49A10C3A77F8}"/>
    <dgm:cxn modelId="{6647BD38-A28A-43B7-B14A-51F6B1EED138}" srcId="{840DF356-8A59-4E77-8EBA-2B7CE31A27C3}" destId="{C12B6896-1C96-4EF8-B5B2-37997714B005}" srcOrd="4" destOrd="0" parTransId="{CC183B4B-2E80-4319-9DFC-8DE08AF88C04}" sibTransId="{079D9C31-049D-48CF-9ABC-5FC6DCFEBEAC}"/>
    <dgm:cxn modelId="{3479DD4E-B5F0-4389-A246-9D9A2C69C127}" srcId="{840DF356-8A59-4E77-8EBA-2B7CE31A27C3}" destId="{D5EFF30B-AAAB-4AED-907C-F6F3743C507F}" srcOrd="3" destOrd="0" parTransId="{D274EF49-135F-4DAE-869F-AC4C9E9F3ABE}" sibTransId="{07A077F8-6616-4E97-93BC-928074D8EE8B}"/>
    <dgm:cxn modelId="{18F3DA75-FDF1-40C2-979B-600879589C44}" srcId="{A8BE5A05-31E1-4724-BF2C-A8697402CEF0}" destId="{840DF356-8A59-4E77-8EBA-2B7CE31A27C3}" srcOrd="0" destOrd="0" parTransId="{A5632913-AE8E-4566-81A2-3AB76FF93FD8}" sibTransId="{17FADF8A-CA05-4B0D-BA82-2A052E0832E0}"/>
    <dgm:cxn modelId="{1AA4B891-CFF8-4CBE-8C2E-BEC000CC66AD}" type="presOf" srcId="{D959FE6F-27C9-438F-89A9-640D4F99A2A0}" destId="{D388A733-977C-47CF-93F1-E4CAFF0478C8}" srcOrd="0" destOrd="0" presId="urn:microsoft.com/office/officeart/2011/layout/HexagonRadial"/>
    <dgm:cxn modelId="{F7FB739A-716B-4FA9-A709-60E3BE11C56D}" srcId="{840DF356-8A59-4E77-8EBA-2B7CE31A27C3}" destId="{BB90E7AA-CA9E-433A-BC93-80E206F74846}" srcOrd="5" destOrd="0" parTransId="{320B722D-7031-4547-9149-A9B19D690B53}" sibTransId="{6D17D374-73C1-4BF7-B699-981EAE9EBD41}"/>
    <dgm:cxn modelId="{FF80BEB3-F508-4F3E-831B-95CDAFC222C0}" type="presOf" srcId="{5BFD7947-FFCD-46BE-980C-2B73073FDBA5}" destId="{0C971A2F-949D-456C-B65C-10906FFC076B}" srcOrd="0" destOrd="0" presId="urn:microsoft.com/office/officeart/2011/layout/HexagonRadial"/>
    <dgm:cxn modelId="{AAA85FBB-F940-4626-B0F9-E1AFC4CE7834}" srcId="{840DF356-8A59-4E77-8EBA-2B7CE31A27C3}" destId="{5BFD7947-FFCD-46BE-980C-2B73073FDBA5}" srcOrd="1" destOrd="0" parTransId="{83871F42-8471-4318-B878-F55C4947A186}" sibTransId="{A64AAD81-F6A3-4A7B-8640-846958300A35}"/>
    <dgm:cxn modelId="{95CBF8D9-A6EC-454C-95D8-88482249327D}" type="presOf" srcId="{9DC35CBE-B336-403A-A853-9FB7B54D9041}" destId="{0858A08E-7DEC-4929-A574-391AAC11712F}" srcOrd="0" destOrd="0" presId="urn:microsoft.com/office/officeart/2011/layout/HexagonRadial"/>
    <dgm:cxn modelId="{BAD457F0-E8AF-4B51-A499-2683D3FA70EC}" srcId="{840DF356-8A59-4E77-8EBA-2B7CE31A27C3}" destId="{9DC35CBE-B336-403A-A853-9FB7B54D9041}" srcOrd="2" destOrd="0" parTransId="{8F1C00DB-96F8-4832-AD73-E8609D6F5621}" sibTransId="{9A06976A-34A6-426D-A178-E5E43F653454}"/>
    <dgm:cxn modelId="{E3B4F4F0-44F1-4673-9290-51D621621323}" type="presOf" srcId="{BB90E7AA-CA9E-433A-BC93-80E206F74846}" destId="{1F8894E9-4C0F-4CCE-9888-CB293B0C1463}" srcOrd="0" destOrd="0" presId="urn:microsoft.com/office/officeart/2011/layout/HexagonRadial"/>
    <dgm:cxn modelId="{C6D955F6-B41D-4EB7-9A90-08DB42AE3770}" type="presOf" srcId="{C12B6896-1C96-4EF8-B5B2-37997714B005}" destId="{169DC165-EFC1-498D-B29E-DCFCB5C0681B}" srcOrd="0" destOrd="0" presId="urn:microsoft.com/office/officeart/2011/layout/HexagonRadial"/>
    <dgm:cxn modelId="{237D4DFA-7013-4045-B66C-D1799E5724BB}" type="presOf" srcId="{D5EFF30B-AAAB-4AED-907C-F6F3743C507F}" destId="{138322F2-3037-4A51-9BAF-5D7B3CA241F1}" srcOrd="0" destOrd="0" presId="urn:microsoft.com/office/officeart/2011/layout/HexagonRadial"/>
    <dgm:cxn modelId="{A32DA6E7-3D5E-475E-9484-3C18B78BF036}" type="presParOf" srcId="{5A692F2E-2EA7-42ED-A181-E81415E0163E}" destId="{A44D0B94-F8C6-4257-A466-0369A7316A13}" srcOrd="0" destOrd="0" presId="urn:microsoft.com/office/officeart/2011/layout/HexagonRadial"/>
    <dgm:cxn modelId="{A29CF24F-CAC4-4A31-A001-577F70D6AAAB}" type="presParOf" srcId="{5A692F2E-2EA7-42ED-A181-E81415E0163E}" destId="{8FE24E32-87E1-47CE-8862-83B71511CE01}" srcOrd="1" destOrd="0" presId="urn:microsoft.com/office/officeart/2011/layout/HexagonRadial"/>
    <dgm:cxn modelId="{6BFF79CD-EDA5-420C-A2C1-2F02E15FE7BB}" type="presParOf" srcId="{8FE24E32-87E1-47CE-8862-83B71511CE01}" destId="{F8C0632A-EFCE-421E-BE50-4B94D5C61251}" srcOrd="0" destOrd="0" presId="urn:microsoft.com/office/officeart/2011/layout/HexagonRadial"/>
    <dgm:cxn modelId="{5B92E2D2-F73B-41BB-861B-D59D8436EF88}" type="presParOf" srcId="{5A692F2E-2EA7-42ED-A181-E81415E0163E}" destId="{D388A733-977C-47CF-93F1-E4CAFF0478C8}" srcOrd="2" destOrd="0" presId="urn:microsoft.com/office/officeart/2011/layout/HexagonRadial"/>
    <dgm:cxn modelId="{F947F308-9A19-4F9B-9338-0BED6A1E5E75}" type="presParOf" srcId="{5A692F2E-2EA7-42ED-A181-E81415E0163E}" destId="{4FD6F925-5292-40BF-9DD5-0EA08D30B87C}" srcOrd="3" destOrd="0" presId="urn:microsoft.com/office/officeart/2011/layout/HexagonRadial"/>
    <dgm:cxn modelId="{AC38CF5E-62FF-4587-8385-2CCE519AE4FC}" type="presParOf" srcId="{4FD6F925-5292-40BF-9DD5-0EA08D30B87C}" destId="{B3097813-8EF7-4E13-9996-E00A88FE9401}" srcOrd="0" destOrd="0" presId="urn:microsoft.com/office/officeart/2011/layout/HexagonRadial"/>
    <dgm:cxn modelId="{8C41EC76-FB96-4385-A3D5-B414195811B6}" type="presParOf" srcId="{5A692F2E-2EA7-42ED-A181-E81415E0163E}" destId="{0C971A2F-949D-456C-B65C-10906FFC076B}" srcOrd="4" destOrd="0" presId="urn:microsoft.com/office/officeart/2011/layout/HexagonRadial"/>
    <dgm:cxn modelId="{90ACF04F-3121-4695-8ADE-5C6580B62778}" type="presParOf" srcId="{5A692F2E-2EA7-42ED-A181-E81415E0163E}" destId="{606DC8D4-8289-4051-959C-F691CDFBCE7E}" srcOrd="5" destOrd="0" presId="urn:microsoft.com/office/officeart/2011/layout/HexagonRadial"/>
    <dgm:cxn modelId="{5BE03226-6215-4DB8-BB7E-7E3B00331721}" type="presParOf" srcId="{606DC8D4-8289-4051-959C-F691CDFBCE7E}" destId="{01D244E6-1D97-48B5-9318-D0B5BA41ACFB}" srcOrd="0" destOrd="0" presId="urn:microsoft.com/office/officeart/2011/layout/HexagonRadial"/>
    <dgm:cxn modelId="{45979F53-2C14-4040-9D22-128649566E73}" type="presParOf" srcId="{5A692F2E-2EA7-42ED-A181-E81415E0163E}" destId="{0858A08E-7DEC-4929-A574-391AAC11712F}" srcOrd="6" destOrd="0" presId="urn:microsoft.com/office/officeart/2011/layout/HexagonRadial"/>
    <dgm:cxn modelId="{34EF5498-EA6C-4B5F-9D5D-AA9D2C592C1A}" type="presParOf" srcId="{5A692F2E-2EA7-42ED-A181-E81415E0163E}" destId="{671206FF-1B18-4FD8-B4A6-A4CFCA10F8A2}" srcOrd="7" destOrd="0" presId="urn:microsoft.com/office/officeart/2011/layout/HexagonRadial"/>
    <dgm:cxn modelId="{EC5B3F04-8826-48CB-B8C0-BC5B91D6C132}" type="presParOf" srcId="{671206FF-1B18-4FD8-B4A6-A4CFCA10F8A2}" destId="{EEA6F93C-E95F-479A-9305-1696B4E1551F}" srcOrd="0" destOrd="0" presId="urn:microsoft.com/office/officeart/2011/layout/HexagonRadial"/>
    <dgm:cxn modelId="{A47E4BD8-4DD8-4E44-AC96-BAB76567E3D8}" type="presParOf" srcId="{5A692F2E-2EA7-42ED-A181-E81415E0163E}" destId="{138322F2-3037-4A51-9BAF-5D7B3CA241F1}" srcOrd="8" destOrd="0" presId="urn:microsoft.com/office/officeart/2011/layout/HexagonRadial"/>
    <dgm:cxn modelId="{7D4FB3C4-BCEA-4598-9E86-DDD834B9C4F8}" type="presParOf" srcId="{5A692F2E-2EA7-42ED-A181-E81415E0163E}" destId="{DC613EC8-BC3D-4863-B1D1-4B0890D2B482}" srcOrd="9" destOrd="0" presId="urn:microsoft.com/office/officeart/2011/layout/HexagonRadial"/>
    <dgm:cxn modelId="{8ED607D7-68B8-4625-9D94-5088D68534E1}" type="presParOf" srcId="{DC613EC8-BC3D-4863-B1D1-4B0890D2B482}" destId="{2B89374B-745E-40CD-B59E-B6FFB88813B4}" srcOrd="0" destOrd="0" presId="urn:microsoft.com/office/officeart/2011/layout/HexagonRadial"/>
    <dgm:cxn modelId="{2294AB29-00B8-4ABF-846F-7C61256B95AC}" type="presParOf" srcId="{5A692F2E-2EA7-42ED-A181-E81415E0163E}" destId="{169DC165-EFC1-498D-B29E-DCFCB5C0681B}" srcOrd="10" destOrd="0" presId="urn:microsoft.com/office/officeart/2011/layout/HexagonRadial"/>
    <dgm:cxn modelId="{02C03A74-FED2-4C0A-8809-896F4CEB800F}" type="presParOf" srcId="{5A692F2E-2EA7-42ED-A181-E81415E0163E}" destId="{9FE5ED58-FD57-4754-9D68-DDD0D054EE43}" srcOrd="11" destOrd="0" presId="urn:microsoft.com/office/officeart/2011/layout/HexagonRadial"/>
    <dgm:cxn modelId="{16B14715-09C5-4DA6-A533-D5F60019AC87}" type="presParOf" srcId="{9FE5ED58-FD57-4754-9D68-DDD0D054EE43}" destId="{5A5752B0-5224-48E0-B8EC-253E189E7802}" srcOrd="0" destOrd="0" presId="urn:microsoft.com/office/officeart/2011/layout/HexagonRadial"/>
    <dgm:cxn modelId="{399BB7F3-CB20-4BFE-AF4D-7D7F4DB9D1B0}" type="presParOf" srcId="{5A692F2E-2EA7-42ED-A181-E81415E0163E}" destId="{1F8894E9-4C0F-4CCE-9888-CB293B0C146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39D5A-3772-48D4-8EF0-FE6591DB40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994137E-7A73-45CB-B366-02D38050EB25}">
      <dgm:prSet phldrT="[Text]" custT="1"/>
      <dgm:spPr/>
      <dgm:t>
        <a:bodyPr/>
        <a:lstStyle/>
        <a:p>
          <a:r>
            <a:rPr lang="en-US" sz="1600" dirty="0"/>
            <a:t>Character-based</a:t>
          </a:r>
          <a:endParaRPr lang="el-GR" sz="1600" dirty="0"/>
        </a:p>
      </dgm:t>
    </dgm:pt>
    <dgm:pt modelId="{4CEF1808-1EFE-4AC6-B5B0-9DE3DB511CAE}" type="parTrans" cxnId="{57B8F22E-E902-4425-A4CF-C5DD5019ACAD}">
      <dgm:prSet custT="1"/>
      <dgm:spPr/>
      <dgm:t>
        <a:bodyPr/>
        <a:lstStyle/>
        <a:p>
          <a:endParaRPr lang="el-GR" sz="1600"/>
        </a:p>
      </dgm:t>
    </dgm:pt>
    <dgm:pt modelId="{F954140E-18B4-49A7-8542-5ABFB44A5F36}" type="sibTrans" cxnId="{57B8F22E-E902-4425-A4CF-C5DD5019ACAD}">
      <dgm:prSet/>
      <dgm:spPr/>
      <dgm:t>
        <a:bodyPr/>
        <a:lstStyle/>
        <a:p>
          <a:endParaRPr lang="el-GR"/>
        </a:p>
      </dgm:t>
    </dgm:pt>
    <dgm:pt modelId="{59FED0C7-EFE5-46C0-8459-E3CD7FF0FFFA}">
      <dgm:prSet custT="1"/>
      <dgm:spPr/>
      <dgm:t>
        <a:bodyPr/>
        <a:lstStyle/>
        <a:p>
          <a:r>
            <a:rPr lang="en-US" sz="1600" dirty="0"/>
            <a:t>Character count</a:t>
          </a:r>
          <a:endParaRPr lang="el-GR" sz="1600" dirty="0"/>
        </a:p>
      </dgm:t>
    </dgm:pt>
    <dgm:pt modelId="{9EB29568-7548-4D66-94AA-5C1541E3519A}" type="parTrans" cxnId="{A3C306A7-87FD-4B6A-9B3E-20CD0CACAC71}">
      <dgm:prSet custT="1"/>
      <dgm:spPr/>
      <dgm:t>
        <a:bodyPr/>
        <a:lstStyle/>
        <a:p>
          <a:endParaRPr lang="el-GR" sz="1600"/>
        </a:p>
      </dgm:t>
    </dgm:pt>
    <dgm:pt modelId="{CE2A819A-70B7-444D-BF18-26BDEA790F58}" type="sibTrans" cxnId="{A3C306A7-87FD-4B6A-9B3E-20CD0CACAC71}">
      <dgm:prSet/>
      <dgm:spPr/>
      <dgm:t>
        <a:bodyPr/>
        <a:lstStyle/>
        <a:p>
          <a:endParaRPr lang="el-GR"/>
        </a:p>
      </dgm:t>
    </dgm:pt>
    <dgm:pt modelId="{82F838B0-F8EF-4499-9BA6-81A87E67C2C7}">
      <dgm:prSet custT="1"/>
      <dgm:spPr/>
      <dgm:t>
        <a:bodyPr/>
        <a:lstStyle/>
        <a:p>
          <a:r>
            <a:rPr lang="en-US" sz="1600" dirty="0"/>
            <a:t>Character N grams</a:t>
          </a:r>
          <a:endParaRPr lang="el-GR" sz="1600" dirty="0"/>
        </a:p>
      </dgm:t>
    </dgm:pt>
    <dgm:pt modelId="{2F2DF19D-25D1-4CC2-977B-12FAAF3C88F5}" type="parTrans" cxnId="{599FD21D-A727-43DA-AD86-DE719707B906}">
      <dgm:prSet/>
      <dgm:spPr/>
      <dgm:t>
        <a:bodyPr/>
        <a:lstStyle/>
        <a:p>
          <a:endParaRPr lang="el-GR" sz="1600"/>
        </a:p>
      </dgm:t>
    </dgm:pt>
    <dgm:pt modelId="{10217549-6080-4065-93F1-DF172F5B69D1}" type="sibTrans" cxnId="{599FD21D-A727-43DA-AD86-DE719707B906}">
      <dgm:prSet/>
      <dgm:spPr/>
      <dgm:t>
        <a:bodyPr/>
        <a:lstStyle/>
        <a:p>
          <a:endParaRPr lang="el-GR"/>
        </a:p>
      </dgm:t>
    </dgm:pt>
    <dgm:pt modelId="{37E270A5-A80F-4A6D-A8C0-117DDA438034}">
      <dgm:prSet custT="1"/>
      <dgm:spPr/>
      <dgm:t>
        <a:bodyPr/>
        <a:lstStyle/>
        <a:p>
          <a:r>
            <a:rPr lang="en-US" sz="1600" dirty="0"/>
            <a:t>Uppercase and Digit Proportion</a:t>
          </a:r>
          <a:endParaRPr lang="el-GR" sz="1600" dirty="0"/>
        </a:p>
      </dgm:t>
    </dgm:pt>
    <dgm:pt modelId="{AF42EB91-E146-4C2A-BA81-DA1039C6F1D2}" type="parTrans" cxnId="{FAD35261-84A7-49CB-9E29-93703C277922}">
      <dgm:prSet/>
      <dgm:spPr/>
      <dgm:t>
        <a:bodyPr/>
        <a:lstStyle/>
        <a:p>
          <a:endParaRPr lang="el-GR" sz="1600"/>
        </a:p>
      </dgm:t>
    </dgm:pt>
    <dgm:pt modelId="{AFBAB32A-70C9-4A4F-BE4A-BAA91A2629A8}" type="sibTrans" cxnId="{FAD35261-84A7-49CB-9E29-93703C277922}">
      <dgm:prSet/>
      <dgm:spPr/>
      <dgm:t>
        <a:bodyPr/>
        <a:lstStyle/>
        <a:p>
          <a:endParaRPr lang="el-GR"/>
        </a:p>
      </dgm:t>
    </dgm:pt>
    <dgm:pt modelId="{E7818D24-5EBA-4DCC-9C45-47612308E67B}">
      <dgm:prSet custT="1"/>
      <dgm:spPr/>
      <dgm:t>
        <a:bodyPr/>
        <a:lstStyle/>
        <a:p>
          <a:r>
            <a:rPr lang="en-US" sz="1600" dirty="0"/>
            <a:t>Punctuation proportion</a:t>
          </a:r>
          <a:endParaRPr lang="el-GR" sz="1600" dirty="0"/>
        </a:p>
      </dgm:t>
    </dgm:pt>
    <dgm:pt modelId="{56223B6E-1974-465C-897A-7A1AA3626A83}" type="parTrans" cxnId="{858C97B9-7F16-4EBC-BDCA-F1F996DD7672}">
      <dgm:prSet/>
      <dgm:spPr/>
      <dgm:t>
        <a:bodyPr/>
        <a:lstStyle/>
        <a:p>
          <a:endParaRPr lang="el-GR" sz="1600"/>
        </a:p>
      </dgm:t>
    </dgm:pt>
    <dgm:pt modelId="{8BE64FDF-D221-4910-8E6D-3605E13DC0AC}" type="sibTrans" cxnId="{858C97B9-7F16-4EBC-BDCA-F1F996DD7672}">
      <dgm:prSet/>
      <dgm:spPr/>
      <dgm:t>
        <a:bodyPr/>
        <a:lstStyle/>
        <a:p>
          <a:endParaRPr lang="el-GR"/>
        </a:p>
      </dgm:t>
    </dgm:pt>
    <dgm:pt modelId="{73612640-0878-440E-AD82-1803A8939A32}" type="pres">
      <dgm:prSet presAssocID="{1B739D5A-3772-48D4-8EF0-FE6591DB40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79F28D-3425-49E3-824A-6992AE247903}" type="pres">
      <dgm:prSet presAssocID="{0994137E-7A73-45CB-B366-02D38050EB25}" presName="root" presStyleCnt="0"/>
      <dgm:spPr/>
    </dgm:pt>
    <dgm:pt modelId="{5B6A5B15-1F4C-478D-813C-806BA5A74773}" type="pres">
      <dgm:prSet presAssocID="{0994137E-7A73-45CB-B366-02D38050EB25}" presName="rootComposite" presStyleCnt="0"/>
      <dgm:spPr/>
    </dgm:pt>
    <dgm:pt modelId="{63C3E759-3466-437E-9025-6883C54E66CA}" type="pres">
      <dgm:prSet presAssocID="{0994137E-7A73-45CB-B366-02D38050EB25}" presName="rootText" presStyleLbl="node1" presStyleIdx="0" presStyleCnt="1" custScaleX="212063" custScaleY="102411"/>
      <dgm:spPr/>
    </dgm:pt>
    <dgm:pt modelId="{EBDE3173-956F-4409-A9C0-D3377846002C}" type="pres">
      <dgm:prSet presAssocID="{0994137E-7A73-45CB-B366-02D38050EB25}" presName="rootConnector" presStyleLbl="node1" presStyleIdx="0" presStyleCnt="1"/>
      <dgm:spPr/>
    </dgm:pt>
    <dgm:pt modelId="{C407A2BB-2279-4D1D-849D-24817C281C74}" type="pres">
      <dgm:prSet presAssocID="{0994137E-7A73-45CB-B366-02D38050EB25}" presName="childShape" presStyleCnt="0"/>
      <dgm:spPr/>
    </dgm:pt>
    <dgm:pt modelId="{4E052A8F-7FE8-4BB9-BB74-4B15EC724A88}" type="pres">
      <dgm:prSet presAssocID="{9EB29568-7548-4D66-94AA-5C1541E3519A}" presName="Name13" presStyleLbl="parChTrans1D2" presStyleIdx="0" presStyleCnt="4"/>
      <dgm:spPr/>
    </dgm:pt>
    <dgm:pt modelId="{BEEEBC5E-8A61-47F1-B6FC-88C3BA979BDA}" type="pres">
      <dgm:prSet presAssocID="{59FED0C7-EFE5-46C0-8459-E3CD7FF0FFFA}" presName="childText" presStyleLbl="bgAcc1" presStyleIdx="0" presStyleCnt="4" custScaleX="237867">
        <dgm:presLayoutVars>
          <dgm:bulletEnabled val="1"/>
        </dgm:presLayoutVars>
      </dgm:prSet>
      <dgm:spPr/>
    </dgm:pt>
    <dgm:pt modelId="{A899CAD0-4AD6-4FBD-81F7-0D972E0F2365}" type="pres">
      <dgm:prSet presAssocID="{2F2DF19D-25D1-4CC2-977B-12FAAF3C88F5}" presName="Name13" presStyleLbl="parChTrans1D2" presStyleIdx="1" presStyleCnt="4"/>
      <dgm:spPr/>
    </dgm:pt>
    <dgm:pt modelId="{B05155D8-E82E-4E07-9137-A4FCA1C527AE}" type="pres">
      <dgm:prSet presAssocID="{82F838B0-F8EF-4499-9BA6-81A87E67C2C7}" presName="childText" presStyleLbl="bgAcc1" presStyleIdx="1" presStyleCnt="4" custScaleX="237867">
        <dgm:presLayoutVars>
          <dgm:bulletEnabled val="1"/>
        </dgm:presLayoutVars>
      </dgm:prSet>
      <dgm:spPr/>
    </dgm:pt>
    <dgm:pt modelId="{8EE524D2-A326-4518-8A97-0FBAA33437F3}" type="pres">
      <dgm:prSet presAssocID="{AF42EB91-E146-4C2A-BA81-DA1039C6F1D2}" presName="Name13" presStyleLbl="parChTrans1D2" presStyleIdx="2" presStyleCnt="4"/>
      <dgm:spPr/>
    </dgm:pt>
    <dgm:pt modelId="{D831F6F8-1813-4CEB-B1CB-D8B2758B7BF0}" type="pres">
      <dgm:prSet presAssocID="{37E270A5-A80F-4A6D-A8C0-117DDA438034}" presName="childText" presStyleLbl="bgAcc1" presStyleIdx="2" presStyleCnt="4" custScaleX="237867">
        <dgm:presLayoutVars>
          <dgm:bulletEnabled val="1"/>
        </dgm:presLayoutVars>
      </dgm:prSet>
      <dgm:spPr/>
    </dgm:pt>
    <dgm:pt modelId="{793980D4-2394-40A3-92B2-CBFC1F8CC518}" type="pres">
      <dgm:prSet presAssocID="{56223B6E-1974-465C-897A-7A1AA3626A83}" presName="Name13" presStyleLbl="parChTrans1D2" presStyleIdx="3" presStyleCnt="4"/>
      <dgm:spPr/>
    </dgm:pt>
    <dgm:pt modelId="{70122AE6-AB49-4085-959C-BA5795449F56}" type="pres">
      <dgm:prSet presAssocID="{E7818D24-5EBA-4DCC-9C45-47612308E67B}" presName="childText" presStyleLbl="bgAcc1" presStyleIdx="3" presStyleCnt="4" custScaleX="237867">
        <dgm:presLayoutVars>
          <dgm:bulletEnabled val="1"/>
        </dgm:presLayoutVars>
      </dgm:prSet>
      <dgm:spPr/>
    </dgm:pt>
  </dgm:ptLst>
  <dgm:cxnLst>
    <dgm:cxn modelId="{7C04380F-FD42-48EC-85C2-E1EEE7EF578C}" type="presOf" srcId="{0994137E-7A73-45CB-B366-02D38050EB25}" destId="{EBDE3173-956F-4409-A9C0-D3377846002C}" srcOrd="1" destOrd="0" presId="urn:microsoft.com/office/officeart/2005/8/layout/hierarchy3"/>
    <dgm:cxn modelId="{C4408811-7A65-4C1F-84A2-F1513B54CAA6}" type="presOf" srcId="{2F2DF19D-25D1-4CC2-977B-12FAAF3C88F5}" destId="{A899CAD0-4AD6-4FBD-81F7-0D972E0F2365}" srcOrd="0" destOrd="0" presId="urn:microsoft.com/office/officeart/2005/8/layout/hierarchy3"/>
    <dgm:cxn modelId="{599FD21D-A727-43DA-AD86-DE719707B906}" srcId="{0994137E-7A73-45CB-B366-02D38050EB25}" destId="{82F838B0-F8EF-4499-9BA6-81A87E67C2C7}" srcOrd="1" destOrd="0" parTransId="{2F2DF19D-25D1-4CC2-977B-12FAAF3C88F5}" sibTransId="{10217549-6080-4065-93F1-DF172F5B69D1}"/>
    <dgm:cxn modelId="{3AF1D324-269F-4909-B995-6B975000985D}" type="presOf" srcId="{0994137E-7A73-45CB-B366-02D38050EB25}" destId="{63C3E759-3466-437E-9025-6883C54E66CA}" srcOrd="0" destOrd="0" presId="urn:microsoft.com/office/officeart/2005/8/layout/hierarchy3"/>
    <dgm:cxn modelId="{57B8F22E-E902-4425-A4CF-C5DD5019ACAD}" srcId="{1B739D5A-3772-48D4-8EF0-FE6591DB407E}" destId="{0994137E-7A73-45CB-B366-02D38050EB25}" srcOrd="0" destOrd="0" parTransId="{4CEF1808-1EFE-4AC6-B5B0-9DE3DB511CAE}" sibTransId="{F954140E-18B4-49A7-8542-5ABFB44A5F36}"/>
    <dgm:cxn modelId="{0F77862F-214F-4EC5-BB04-2FA898FEA1AD}" type="presOf" srcId="{37E270A5-A80F-4A6D-A8C0-117DDA438034}" destId="{D831F6F8-1813-4CEB-B1CB-D8B2758B7BF0}" srcOrd="0" destOrd="0" presId="urn:microsoft.com/office/officeart/2005/8/layout/hierarchy3"/>
    <dgm:cxn modelId="{C9DE6F30-F04C-4AC9-9A95-6C698CAEC493}" type="presOf" srcId="{59FED0C7-EFE5-46C0-8459-E3CD7FF0FFFA}" destId="{BEEEBC5E-8A61-47F1-B6FC-88C3BA979BDA}" srcOrd="0" destOrd="0" presId="urn:microsoft.com/office/officeart/2005/8/layout/hierarchy3"/>
    <dgm:cxn modelId="{17844D3B-C982-4123-9AE6-F878ED98225A}" type="presOf" srcId="{9EB29568-7548-4D66-94AA-5C1541E3519A}" destId="{4E052A8F-7FE8-4BB9-BB74-4B15EC724A88}" srcOrd="0" destOrd="0" presId="urn:microsoft.com/office/officeart/2005/8/layout/hierarchy3"/>
    <dgm:cxn modelId="{FAD35261-84A7-49CB-9E29-93703C277922}" srcId="{0994137E-7A73-45CB-B366-02D38050EB25}" destId="{37E270A5-A80F-4A6D-A8C0-117DDA438034}" srcOrd="2" destOrd="0" parTransId="{AF42EB91-E146-4C2A-BA81-DA1039C6F1D2}" sibTransId="{AFBAB32A-70C9-4A4F-BE4A-BAA91A2629A8}"/>
    <dgm:cxn modelId="{E7D2756B-72A9-440B-AE37-8AD54743AE4B}" type="presOf" srcId="{82F838B0-F8EF-4499-9BA6-81A87E67C2C7}" destId="{B05155D8-E82E-4E07-9137-A4FCA1C527AE}" srcOrd="0" destOrd="0" presId="urn:microsoft.com/office/officeart/2005/8/layout/hierarchy3"/>
    <dgm:cxn modelId="{05352278-69A6-47B4-9FC3-91D14945A4AB}" type="presOf" srcId="{AF42EB91-E146-4C2A-BA81-DA1039C6F1D2}" destId="{8EE524D2-A326-4518-8A97-0FBAA33437F3}" srcOrd="0" destOrd="0" presId="urn:microsoft.com/office/officeart/2005/8/layout/hierarchy3"/>
    <dgm:cxn modelId="{A3C306A7-87FD-4B6A-9B3E-20CD0CACAC71}" srcId="{0994137E-7A73-45CB-B366-02D38050EB25}" destId="{59FED0C7-EFE5-46C0-8459-E3CD7FF0FFFA}" srcOrd="0" destOrd="0" parTransId="{9EB29568-7548-4D66-94AA-5C1541E3519A}" sibTransId="{CE2A819A-70B7-444D-BF18-26BDEA790F58}"/>
    <dgm:cxn modelId="{17D033B2-A40B-41E5-A6D1-1C3C3BB3D922}" type="presOf" srcId="{1B739D5A-3772-48D4-8EF0-FE6591DB407E}" destId="{73612640-0878-440E-AD82-1803A8939A32}" srcOrd="0" destOrd="0" presId="urn:microsoft.com/office/officeart/2005/8/layout/hierarchy3"/>
    <dgm:cxn modelId="{858C97B9-7F16-4EBC-BDCA-F1F996DD7672}" srcId="{0994137E-7A73-45CB-B366-02D38050EB25}" destId="{E7818D24-5EBA-4DCC-9C45-47612308E67B}" srcOrd="3" destOrd="0" parTransId="{56223B6E-1974-465C-897A-7A1AA3626A83}" sibTransId="{8BE64FDF-D221-4910-8E6D-3605E13DC0AC}"/>
    <dgm:cxn modelId="{3F296DEF-9AAD-41D0-87EE-8356A13D517D}" type="presOf" srcId="{E7818D24-5EBA-4DCC-9C45-47612308E67B}" destId="{70122AE6-AB49-4085-959C-BA5795449F56}" srcOrd="0" destOrd="0" presId="urn:microsoft.com/office/officeart/2005/8/layout/hierarchy3"/>
    <dgm:cxn modelId="{F11168F7-20E7-4946-B87C-DCE675CDDB81}" type="presOf" srcId="{56223B6E-1974-465C-897A-7A1AA3626A83}" destId="{793980D4-2394-40A3-92B2-CBFC1F8CC518}" srcOrd="0" destOrd="0" presId="urn:microsoft.com/office/officeart/2005/8/layout/hierarchy3"/>
    <dgm:cxn modelId="{243BDD1F-A553-44DA-B1AF-2EDBAE31E23F}" type="presParOf" srcId="{73612640-0878-440E-AD82-1803A8939A32}" destId="{E079F28D-3425-49E3-824A-6992AE247903}" srcOrd="0" destOrd="0" presId="urn:microsoft.com/office/officeart/2005/8/layout/hierarchy3"/>
    <dgm:cxn modelId="{01DC1C51-75F5-4EBF-845E-9A9305C2C14B}" type="presParOf" srcId="{E079F28D-3425-49E3-824A-6992AE247903}" destId="{5B6A5B15-1F4C-478D-813C-806BA5A74773}" srcOrd="0" destOrd="0" presId="urn:microsoft.com/office/officeart/2005/8/layout/hierarchy3"/>
    <dgm:cxn modelId="{6518B154-7C92-4A2D-9CB2-2D020E78C1E9}" type="presParOf" srcId="{5B6A5B15-1F4C-478D-813C-806BA5A74773}" destId="{63C3E759-3466-437E-9025-6883C54E66CA}" srcOrd="0" destOrd="0" presId="urn:microsoft.com/office/officeart/2005/8/layout/hierarchy3"/>
    <dgm:cxn modelId="{208B51F1-CE1C-4699-86E7-824B825E3924}" type="presParOf" srcId="{5B6A5B15-1F4C-478D-813C-806BA5A74773}" destId="{EBDE3173-956F-4409-A9C0-D3377846002C}" srcOrd="1" destOrd="0" presId="urn:microsoft.com/office/officeart/2005/8/layout/hierarchy3"/>
    <dgm:cxn modelId="{8460C6E0-BC69-4851-A685-5A43936A9A23}" type="presParOf" srcId="{E079F28D-3425-49E3-824A-6992AE247903}" destId="{C407A2BB-2279-4D1D-849D-24817C281C74}" srcOrd="1" destOrd="0" presId="urn:microsoft.com/office/officeart/2005/8/layout/hierarchy3"/>
    <dgm:cxn modelId="{A2CD86B5-0392-4909-9C7E-3194C040F2DC}" type="presParOf" srcId="{C407A2BB-2279-4D1D-849D-24817C281C74}" destId="{4E052A8F-7FE8-4BB9-BB74-4B15EC724A88}" srcOrd="0" destOrd="0" presId="urn:microsoft.com/office/officeart/2005/8/layout/hierarchy3"/>
    <dgm:cxn modelId="{B1F8BF71-95F0-4A05-AE9A-C7E527EA707E}" type="presParOf" srcId="{C407A2BB-2279-4D1D-849D-24817C281C74}" destId="{BEEEBC5E-8A61-47F1-B6FC-88C3BA979BDA}" srcOrd="1" destOrd="0" presId="urn:microsoft.com/office/officeart/2005/8/layout/hierarchy3"/>
    <dgm:cxn modelId="{D179DC8C-0842-47A8-B813-7BE54A24C161}" type="presParOf" srcId="{C407A2BB-2279-4D1D-849D-24817C281C74}" destId="{A899CAD0-4AD6-4FBD-81F7-0D972E0F2365}" srcOrd="2" destOrd="0" presId="urn:microsoft.com/office/officeart/2005/8/layout/hierarchy3"/>
    <dgm:cxn modelId="{649732DA-C8B7-4AD0-858F-08AC509DA618}" type="presParOf" srcId="{C407A2BB-2279-4D1D-849D-24817C281C74}" destId="{B05155D8-E82E-4E07-9137-A4FCA1C527AE}" srcOrd="3" destOrd="0" presId="urn:microsoft.com/office/officeart/2005/8/layout/hierarchy3"/>
    <dgm:cxn modelId="{EEE3201A-15EC-43A0-B73E-5285906B28CF}" type="presParOf" srcId="{C407A2BB-2279-4D1D-849D-24817C281C74}" destId="{8EE524D2-A326-4518-8A97-0FBAA33437F3}" srcOrd="4" destOrd="0" presId="urn:microsoft.com/office/officeart/2005/8/layout/hierarchy3"/>
    <dgm:cxn modelId="{FC970869-4DF5-41B2-A029-06899C95CD5E}" type="presParOf" srcId="{C407A2BB-2279-4D1D-849D-24817C281C74}" destId="{D831F6F8-1813-4CEB-B1CB-D8B2758B7BF0}" srcOrd="5" destOrd="0" presId="urn:microsoft.com/office/officeart/2005/8/layout/hierarchy3"/>
    <dgm:cxn modelId="{DAAB3E2A-38EC-428C-B03C-3894D8AF4304}" type="presParOf" srcId="{C407A2BB-2279-4D1D-849D-24817C281C74}" destId="{793980D4-2394-40A3-92B2-CBFC1F8CC518}" srcOrd="6" destOrd="0" presId="urn:microsoft.com/office/officeart/2005/8/layout/hierarchy3"/>
    <dgm:cxn modelId="{4A88BF49-D881-4254-9F1D-8E138B0EADC1}" type="presParOf" srcId="{C407A2BB-2279-4D1D-849D-24817C281C74}" destId="{70122AE6-AB49-4085-959C-BA5795449F5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39D5A-3772-48D4-8EF0-FE6591DB40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994137E-7A73-45CB-B366-02D38050EB25}">
      <dgm:prSet phldrT="[Text]" custT="1"/>
      <dgm:spPr/>
      <dgm:t>
        <a:bodyPr/>
        <a:lstStyle/>
        <a:p>
          <a:r>
            <a:rPr lang="en-US" sz="1600" dirty="0"/>
            <a:t>Lexical and Syntactical</a:t>
          </a:r>
          <a:endParaRPr lang="el-GR" sz="1600" dirty="0"/>
        </a:p>
      </dgm:t>
    </dgm:pt>
    <dgm:pt modelId="{4CEF1808-1EFE-4AC6-B5B0-9DE3DB511CAE}" type="parTrans" cxnId="{57B8F22E-E902-4425-A4CF-C5DD5019ACAD}">
      <dgm:prSet custT="1"/>
      <dgm:spPr/>
      <dgm:t>
        <a:bodyPr/>
        <a:lstStyle/>
        <a:p>
          <a:endParaRPr lang="el-GR" sz="1600"/>
        </a:p>
      </dgm:t>
    </dgm:pt>
    <dgm:pt modelId="{F954140E-18B4-49A7-8542-5ABFB44A5F36}" type="sibTrans" cxnId="{57B8F22E-E902-4425-A4CF-C5DD5019ACAD}">
      <dgm:prSet/>
      <dgm:spPr/>
      <dgm:t>
        <a:bodyPr/>
        <a:lstStyle/>
        <a:p>
          <a:endParaRPr lang="el-GR"/>
        </a:p>
      </dgm:t>
    </dgm:pt>
    <dgm:pt modelId="{59FED0C7-EFE5-46C0-8459-E3CD7FF0FFFA}">
      <dgm:prSet custT="1"/>
      <dgm:spPr/>
      <dgm:t>
        <a:bodyPr/>
        <a:lstStyle/>
        <a:p>
          <a:r>
            <a:rPr lang="en-US" sz="1600" dirty="0"/>
            <a:t>Type Token Ratio</a:t>
          </a:r>
          <a:endParaRPr lang="el-GR" sz="1600" dirty="0"/>
        </a:p>
      </dgm:t>
    </dgm:pt>
    <dgm:pt modelId="{9EB29568-7548-4D66-94AA-5C1541E3519A}" type="parTrans" cxnId="{A3C306A7-87FD-4B6A-9B3E-20CD0CACAC71}">
      <dgm:prSet custT="1"/>
      <dgm:spPr/>
      <dgm:t>
        <a:bodyPr/>
        <a:lstStyle/>
        <a:p>
          <a:endParaRPr lang="el-GR" sz="1600"/>
        </a:p>
      </dgm:t>
    </dgm:pt>
    <dgm:pt modelId="{CE2A819A-70B7-444D-BF18-26BDEA790F58}" type="sibTrans" cxnId="{A3C306A7-87FD-4B6A-9B3E-20CD0CACAC71}">
      <dgm:prSet/>
      <dgm:spPr/>
      <dgm:t>
        <a:bodyPr/>
        <a:lstStyle/>
        <a:p>
          <a:endParaRPr lang="el-GR"/>
        </a:p>
      </dgm:t>
    </dgm:pt>
    <dgm:pt modelId="{82F838B0-F8EF-4499-9BA6-81A87E67C2C7}">
      <dgm:prSet custT="1"/>
      <dgm:spPr/>
      <dgm:t>
        <a:bodyPr/>
        <a:lstStyle/>
        <a:p>
          <a:r>
            <a:rPr lang="en-US" sz="1600" dirty="0"/>
            <a:t>Average Word Length</a:t>
          </a:r>
          <a:endParaRPr lang="el-GR" sz="1600" dirty="0"/>
        </a:p>
      </dgm:t>
    </dgm:pt>
    <dgm:pt modelId="{2F2DF19D-25D1-4CC2-977B-12FAAF3C88F5}" type="parTrans" cxnId="{599FD21D-A727-43DA-AD86-DE719707B906}">
      <dgm:prSet/>
      <dgm:spPr/>
      <dgm:t>
        <a:bodyPr/>
        <a:lstStyle/>
        <a:p>
          <a:endParaRPr lang="el-GR" sz="1600"/>
        </a:p>
      </dgm:t>
    </dgm:pt>
    <dgm:pt modelId="{10217549-6080-4065-93F1-DF172F5B69D1}" type="sibTrans" cxnId="{599FD21D-A727-43DA-AD86-DE719707B906}">
      <dgm:prSet/>
      <dgm:spPr/>
      <dgm:t>
        <a:bodyPr/>
        <a:lstStyle/>
        <a:p>
          <a:endParaRPr lang="el-GR"/>
        </a:p>
      </dgm:t>
    </dgm:pt>
    <dgm:pt modelId="{37E270A5-A80F-4A6D-A8C0-117DDA438034}">
      <dgm:prSet custT="1"/>
      <dgm:spPr/>
      <dgm:t>
        <a:bodyPr/>
        <a:lstStyle/>
        <a:p>
          <a:r>
            <a:rPr lang="en-US" sz="1600" dirty="0"/>
            <a:t>POS ratios</a:t>
          </a:r>
          <a:endParaRPr lang="el-GR" sz="1600" dirty="0"/>
        </a:p>
      </dgm:t>
    </dgm:pt>
    <dgm:pt modelId="{AF42EB91-E146-4C2A-BA81-DA1039C6F1D2}" type="parTrans" cxnId="{FAD35261-84A7-49CB-9E29-93703C277922}">
      <dgm:prSet/>
      <dgm:spPr/>
      <dgm:t>
        <a:bodyPr/>
        <a:lstStyle/>
        <a:p>
          <a:endParaRPr lang="el-GR" sz="1600"/>
        </a:p>
      </dgm:t>
    </dgm:pt>
    <dgm:pt modelId="{AFBAB32A-70C9-4A4F-BE4A-BAA91A2629A8}" type="sibTrans" cxnId="{FAD35261-84A7-49CB-9E29-93703C277922}">
      <dgm:prSet/>
      <dgm:spPr/>
      <dgm:t>
        <a:bodyPr/>
        <a:lstStyle/>
        <a:p>
          <a:endParaRPr lang="el-GR"/>
        </a:p>
      </dgm:t>
    </dgm:pt>
    <dgm:pt modelId="{E7818D24-5EBA-4DCC-9C45-47612308E67B}">
      <dgm:prSet custT="1"/>
      <dgm:spPr/>
      <dgm:t>
        <a:bodyPr/>
        <a:lstStyle/>
        <a:p>
          <a:r>
            <a:rPr lang="en-US" sz="1600" dirty="0"/>
            <a:t>Pronoun Usage Proportion</a:t>
          </a:r>
          <a:endParaRPr lang="el-GR" sz="1600" dirty="0"/>
        </a:p>
      </dgm:t>
    </dgm:pt>
    <dgm:pt modelId="{56223B6E-1974-465C-897A-7A1AA3626A83}" type="parTrans" cxnId="{858C97B9-7F16-4EBC-BDCA-F1F996DD7672}">
      <dgm:prSet/>
      <dgm:spPr/>
      <dgm:t>
        <a:bodyPr/>
        <a:lstStyle/>
        <a:p>
          <a:endParaRPr lang="el-GR" sz="1600"/>
        </a:p>
      </dgm:t>
    </dgm:pt>
    <dgm:pt modelId="{8BE64FDF-D221-4910-8E6D-3605E13DC0AC}" type="sibTrans" cxnId="{858C97B9-7F16-4EBC-BDCA-F1F996DD7672}">
      <dgm:prSet/>
      <dgm:spPr/>
      <dgm:t>
        <a:bodyPr/>
        <a:lstStyle/>
        <a:p>
          <a:endParaRPr lang="el-GR"/>
        </a:p>
      </dgm:t>
    </dgm:pt>
    <dgm:pt modelId="{0FEF049C-DE61-4B98-9A37-E2EBDD479D55}">
      <dgm:prSet custT="1"/>
      <dgm:spPr/>
      <dgm:t>
        <a:bodyPr/>
        <a:lstStyle/>
        <a:p>
          <a:r>
            <a:rPr lang="en-US" sz="1600" dirty="0"/>
            <a:t>Past Tense Ratio</a:t>
          </a:r>
          <a:endParaRPr lang="el-GR" sz="1600" dirty="0"/>
        </a:p>
      </dgm:t>
    </dgm:pt>
    <dgm:pt modelId="{32D1B5E2-FC08-4DBA-A0DC-5F8E0FDB6F1B}" type="parTrans" cxnId="{B9AC8973-0AFB-480D-9A32-2A7D16C7EC93}">
      <dgm:prSet/>
      <dgm:spPr/>
      <dgm:t>
        <a:bodyPr/>
        <a:lstStyle/>
        <a:p>
          <a:endParaRPr lang="el-GR"/>
        </a:p>
      </dgm:t>
    </dgm:pt>
    <dgm:pt modelId="{CD5E3F5E-FD70-49FA-9B4B-1FBC74CD53D8}" type="sibTrans" cxnId="{B9AC8973-0AFB-480D-9A32-2A7D16C7EC93}">
      <dgm:prSet/>
      <dgm:spPr/>
      <dgm:t>
        <a:bodyPr/>
        <a:lstStyle/>
        <a:p>
          <a:endParaRPr lang="el-GR"/>
        </a:p>
      </dgm:t>
    </dgm:pt>
    <dgm:pt modelId="{73612640-0878-440E-AD82-1803A8939A32}" type="pres">
      <dgm:prSet presAssocID="{1B739D5A-3772-48D4-8EF0-FE6591DB40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79F28D-3425-49E3-824A-6992AE247903}" type="pres">
      <dgm:prSet presAssocID="{0994137E-7A73-45CB-B366-02D38050EB25}" presName="root" presStyleCnt="0"/>
      <dgm:spPr/>
    </dgm:pt>
    <dgm:pt modelId="{5B6A5B15-1F4C-478D-813C-806BA5A74773}" type="pres">
      <dgm:prSet presAssocID="{0994137E-7A73-45CB-B366-02D38050EB25}" presName="rootComposite" presStyleCnt="0"/>
      <dgm:spPr/>
    </dgm:pt>
    <dgm:pt modelId="{63C3E759-3466-437E-9025-6883C54E66CA}" type="pres">
      <dgm:prSet presAssocID="{0994137E-7A73-45CB-B366-02D38050EB25}" presName="rootText" presStyleLbl="node1" presStyleIdx="0" presStyleCnt="1" custScaleX="212063" custScaleY="99498"/>
      <dgm:spPr/>
    </dgm:pt>
    <dgm:pt modelId="{EBDE3173-956F-4409-A9C0-D3377846002C}" type="pres">
      <dgm:prSet presAssocID="{0994137E-7A73-45CB-B366-02D38050EB25}" presName="rootConnector" presStyleLbl="node1" presStyleIdx="0" presStyleCnt="1"/>
      <dgm:spPr/>
    </dgm:pt>
    <dgm:pt modelId="{C407A2BB-2279-4D1D-849D-24817C281C74}" type="pres">
      <dgm:prSet presAssocID="{0994137E-7A73-45CB-B366-02D38050EB25}" presName="childShape" presStyleCnt="0"/>
      <dgm:spPr/>
    </dgm:pt>
    <dgm:pt modelId="{4E052A8F-7FE8-4BB9-BB74-4B15EC724A88}" type="pres">
      <dgm:prSet presAssocID="{9EB29568-7548-4D66-94AA-5C1541E3519A}" presName="Name13" presStyleLbl="parChTrans1D2" presStyleIdx="0" presStyleCnt="5"/>
      <dgm:spPr/>
    </dgm:pt>
    <dgm:pt modelId="{BEEEBC5E-8A61-47F1-B6FC-88C3BA979BDA}" type="pres">
      <dgm:prSet presAssocID="{59FED0C7-EFE5-46C0-8459-E3CD7FF0FFFA}" presName="childText" presStyleLbl="bgAcc1" presStyleIdx="0" presStyleCnt="5" custScaleX="225750" custScaleY="97041">
        <dgm:presLayoutVars>
          <dgm:bulletEnabled val="1"/>
        </dgm:presLayoutVars>
      </dgm:prSet>
      <dgm:spPr/>
    </dgm:pt>
    <dgm:pt modelId="{A899CAD0-4AD6-4FBD-81F7-0D972E0F2365}" type="pres">
      <dgm:prSet presAssocID="{2F2DF19D-25D1-4CC2-977B-12FAAF3C88F5}" presName="Name13" presStyleLbl="parChTrans1D2" presStyleIdx="1" presStyleCnt="5"/>
      <dgm:spPr/>
    </dgm:pt>
    <dgm:pt modelId="{B05155D8-E82E-4E07-9137-A4FCA1C527AE}" type="pres">
      <dgm:prSet presAssocID="{82F838B0-F8EF-4499-9BA6-81A87E67C2C7}" presName="childText" presStyleLbl="bgAcc1" presStyleIdx="1" presStyleCnt="5" custScaleX="225750" custScaleY="97041">
        <dgm:presLayoutVars>
          <dgm:bulletEnabled val="1"/>
        </dgm:presLayoutVars>
      </dgm:prSet>
      <dgm:spPr/>
    </dgm:pt>
    <dgm:pt modelId="{8EE524D2-A326-4518-8A97-0FBAA33437F3}" type="pres">
      <dgm:prSet presAssocID="{AF42EB91-E146-4C2A-BA81-DA1039C6F1D2}" presName="Name13" presStyleLbl="parChTrans1D2" presStyleIdx="2" presStyleCnt="5"/>
      <dgm:spPr/>
    </dgm:pt>
    <dgm:pt modelId="{D831F6F8-1813-4CEB-B1CB-D8B2758B7BF0}" type="pres">
      <dgm:prSet presAssocID="{37E270A5-A80F-4A6D-A8C0-117DDA438034}" presName="childText" presStyleLbl="bgAcc1" presStyleIdx="2" presStyleCnt="5" custScaleX="225750" custScaleY="97041">
        <dgm:presLayoutVars>
          <dgm:bulletEnabled val="1"/>
        </dgm:presLayoutVars>
      </dgm:prSet>
      <dgm:spPr/>
    </dgm:pt>
    <dgm:pt modelId="{793980D4-2394-40A3-92B2-CBFC1F8CC518}" type="pres">
      <dgm:prSet presAssocID="{56223B6E-1974-465C-897A-7A1AA3626A83}" presName="Name13" presStyleLbl="parChTrans1D2" presStyleIdx="3" presStyleCnt="5"/>
      <dgm:spPr/>
    </dgm:pt>
    <dgm:pt modelId="{70122AE6-AB49-4085-959C-BA5795449F56}" type="pres">
      <dgm:prSet presAssocID="{E7818D24-5EBA-4DCC-9C45-47612308E67B}" presName="childText" presStyleLbl="bgAcc1" presStyleIdx="3" presStyleCnt="5" custScaleX="225750" custScaleY="97041">
        <dgm:presLayoutVars>
          <dgm:bulletEnabled val="1"/>
        </dgm:presLayoutVars>
      </dgm:prSet>
      <dgm:spPr/>
    </dgm:pt>
    <dgm:pt modelId="{5D82B9A8-57A8-4417-83E9-D12C675B2C19}" type="pres">
      <dgm:prSet presAssocID="{32D1B5E2-FC08-4DBA-A0DC-5F8E0FDB6F1B}" presName="Name13" presStyleLbl="parChTrans1D2" presStyleIdx="4" presStyleCnt="5"/>
      <dgm:spPr/>
    </dgm:pt>
    <dgm:pt modelId="{A3477942-B5B5-4073-937E-95FD8B05DF09}" type="pres">
      <dgm:prSet presAssocID="{0FEF049C-DE61-4B98-9A37-E2EBDD479D55}" presName="childText" presStyleLbl="bgAcc1" presStyleIdx="4" presStyleCnt="5" custScaleX="225750" custScaleY="97041">
        <dgm:presLayoutVars>
          <dgm:bulletEnabled val="1"/>
        </dgm:presLayoutVars>
      </dgm:prSet>
      <dgm:spPr/>
    </dgm:pt>
  </dgm:ptLst>
  <dgm:cxnLst>
    <dgm:cxn modelId="{7C04380F-FD42-48EC-85C2-E1EEE7EF578C}" type="presOf" srcId="{0994137E-7A73-45CB-B366-02D38050EB25}" destId="{EBDE3173-956F-4409-A9C0-D3377846002C}" srcOrd="1" destOrd="0" presId="urn:microsoft.com/office/officeart/2005/8/layout/hierarchy3"/>
    <dgm:cxn modelId="{C4408811-7A65-4C1F-84A2-F1513B54CAA6}" type="presOf" srcId="{2F2DF19D-25D1-4CC2-977B-12FAAF3C88F5}" destId="{A899CAD0-4AD6-4FBD-81F7-0D972E0F2365}" srcOrd="0" destOrd="0" presId="urn:microsoft.com/office/officeart/2005/8/layout/hierarchy3"/>
    <dgm:cxn modelId="{599FD21D-A727-43DA-AD86-DE719707B906}" srcId="{0994137E-7A73-45CB-B366-02D38050EB25}" destId="{82F838B0-F8EF-4499-9BA6-81A87E67C2C7}" srcOrd="1" destOrd="0" parTransId="{2F2DF19D-25D1-4CC2-977B-12FAAF3C88F5}" sibTransId="{10217549-6080-4065-93F1-DF172F5B69D1}"/>
    <dgm:cxn modelId="{3AF1D324-269F-4909-B995-6B975000985D}" type="presOf" srcId="{0994137E-7A73-45CB-B366-02D38050EB25}" destId="{63C3E759-3466-437E-9025-6883C54E66CA}" srcOrd="0" destOrd="0" presId="urn:microsoft.com/office/officeart/2005/8/layout/hierarchy3"/>
    <dgm:cxn modelId="{57B8F22E-E902-4425-A4CF-C5DD5019ACAD}" srcId="{1B739D5A-3772-48D4-8EF0-FE6591DB407E}" destId="{0994137E-7A73-45CB-B366-02D38050EB25}" srcOrd="0" destOrd="0" parTransId="{4CEF1808-1EFE-4AC6-B5B0-9DE3DB511CAE}" sibTransId="{F954140E-18B4-49A7-8542-5ABFB44A5F36}"/>
    <dgm:cxn modelId="{0F77862F-214F-4EC5-BB04-2FA898FEA1AD}" type="presOf" srcId="{37E270A5-A80F-4A6D-A8C0-117DDA438034}" destId="{D831F6F8-1813-4CEB-B1CB-D8B2758B7BF0}" srcOrd="0" destOrd="0" presId="urn:microsoft.com/office/officeart/2005/8/layout/hierarchy3"/>
    <dgm:cxn modelId="{C9DE6F30-F04C-4AC9-9A95-6C698CAEC493}" type="presOf" srcId="{59FED0C7-EFE5-46C0-8459-E3CD7FF0FFFA}" destId="{BEEEBC5E-8A61-47F1-B6FC-88C3BA979BDA}" srcOrd="0" destOrd="0" presId="urn:microsoft.com/office/officeart/2005/8/layout/hierarchy3"/>
    <dgm:cxn modelId="{17844D3B-C982-4123-9AE6-F878ED98225A}" type="presOf" srcId="{9EB29568-7548-4D66-94AA-5C1541E3519A}" destId="{4E052A8F-7FE8-4BB9-BB74-4B15EC724A88}" srcOrd="0" destOrd="0" presId="urn:microsoft.com/office/officeart/2005/8/layout/hierarchy3"/>
    <dgm:cxn modelId="{FAD35261-84A7-49CB-9E29-93703C277922}" srcId="{0994137E-7A73-45CB-B366-02D38050EB25}" destId="{37E270A5-A80F-4A6D-A8C0-117DDA438034}" srcOrd="2" destOrd="0" parTransId="{AF42EB91-E146-4C2A-BA81-DA1039C6F1D2}" sibTransId="{AFBAB32A-70C9-4A4F-BE4A-BAA91A2629A8}"/>
    <dgm:cxn modelId="{E7D2756B-72A9-440B-AE37-8AD54743AE4B}" type="presOf" srcId="{82F838B0-F8EF-4499-9BA6-81A87E67C2C7}" destId="{B05155D8-E82E-4E07-9137-A4FCA1C527AE}" srcOrd="0" destOrd="0" presId="urn:microsoft.com/office/officeart/2005/8/layout/hierarchy3"/>
    <dgm:cxn modelId="{B9AC8973-0AFB-480D-9A32-2A7D16C7EC93}" srcId="{0994137E-7A73-45CB-B366-02D38050EB25}" destId="{0FEF049C-DE61-4B98-9A37-E2EBDD479D55}" srcOrd="4" destOrd="0" parTransId="{32D1B5E2-FC08-4DBA-A0DC-5F8E0FDB6F1B}" sibTransId="{CD5E3F5E-FD70-49FA-9B4B-1FBC74CD53D8}"/>
    <dgm:cxn modelId="{05352278-69A6-47B4-9FC3-91D14945A4AB}" type="presOf" srcId="{AF42EB91-E146-4C2A-BA81-DA1039C6F1D2}" destId="{8EE524D2-A326-4518-8A97-0FBAA33437F3}" srcOrd="0" destOrd="0" presId="urn:microsoft.com/office/officeart/2005/8/layout/hierarchy3"/>
    <dgm:cxn modelId="{A3C306A7-87FD-4B6A-9B3E-20CD0CACAC71}" srcId="{0994137E-7A73-45CB-B366-02D38050EB25}" destId="{59FED0C7-EFE5-46C0-8459-E3CD7FF0FFFA}" srcOrd="0" destOrd="0" parTransId="{9EB29568-7548-4D66-94AA-5C1541E3519A}" sibTransId="{CE2A819A-70B7-444D-BF18-26BDEA790F58}"/>
    <dgm:cxn modelId="{B6B47EA9-B5BE-4A15-B461-1E5C6BFD81ED}" type="presOf" srcId="{0FEF049C-DE61-4B98-9A37-E2EBDD479D55}" destId="{A3477942-B5B5-4073-937E-95FD8B05DF09}" srcOrd="0" destOrd="0" presId="urn:microsoft.com/office/officeart/2005/8/layout/hierarchy3"/>
    <dgm:cxn modelId="{17D033B2-A40B-41E5-A6D1-1C3C3BB3D922}" type="presOf" srcId="{1B739D5A-3772-48D4-8EF0-FE6591DB407E}" destId="{73612640-0878-440E-AD82-1803A8939A32}" srcOrd="0" destOrd="0" presId="urn:microsoft.com/office/officeart/2005/8/layout/hierarchy3"/>
    <dgm:cxn modelId="{850C84B4-A9A4-4C5A-8496-049FBE01952F}" type="presOf" srcId="{32D1B5E2-FC08-4DBA-A0DC-5F8E0FDB6F1B}" destId="{5D82B9A8-57A8-4417-83E9-D12C675B2C19}" srcOrd="0" destOrd="0" presId="urn:microsoft.com/office/officeart/2005/8/layout/hierarchy3"/>
    <dgm:cxn modelId="{858C97B9-7F16-4EBC-BDCA-F1F996DD7672}" srcId="{0994137E-7A73-45CB-B366-02D38050EB25}" destId="{E7818D24-5EBA-4DCC-9C45-47612308E67B}" srcOrd="3" destOrd="0" parTransId="{56223B6E-1974-465C-897A-7A1AA3626A83}" sibTransId="{8BE64FDF-D221-4910-8E6D-3605E13DC0AC}"/>
    <dgm:cxn modelId="{3F296DEF-9AAD-41D0-87EE-8356A13D517D}" type="presOf" srcId="{E7818D24-5EBA-4DCC-9C45-47612308E67B}" destId="{70122AE6-AB49-4085-959C-BA5795449F56}" srcOrd="0" destOrd="0" presId="urn:microsoft.com/office/officeart/2005/8/layout/hierarchy3"/>
    <dgm:cxn modelId="{F11168F7-20E7-4946-B87C-DCE675CDDB81}" type="presOf" srcId="{56223B6E-1974-465C-897A-7A1AA3626A83}" destId="{793980D4-2394-40A3-92B2-CBFC1F8CC518}" srcOrd="0" destOrd="0" presId="urn:microsoft.com/office/officeart/2005/8/layout/hierarchy3"/>
    <dgm:cxn modelId="{243BDD1F-A553-44DA-B1AF-2EDBAE31E23F}" type="presParOf" srcId="{73612640-0878-440E-AD82-1803A8939A32}" destId="{E079F28D-3425-49E3-824A-6992AE247903}" srcOrd="0" destOrd="0" presId="urn:microsoft.com/office/officeart/2005/8/layout/hierarchy3"/>
    <dgm:cxn modelId="{01DC1C51-75F5-4EBF-845E-9A9305C2C14B}" type="presParOf" srcId="{E079F28D-3425-49E3-824A-6992AE247903}" destId="{5B6A5B15-1F4C-478D-813C-806BA5A74773}" srcOrd="0" destOrd="0" presId="urn:microsoft.com/office/officeart/2005/8/layout/hierarchy3"/>
    <dgm:cxn modelId="{6518B154-7C92-4A2D-9CB2-2D020E78C1E9}" type="presParOf" srcId="{5B6A5B15-1F4C-478D-813C-806BA5A74773}" destId="{63C3E759-3466-437E-9025-6883C54E66CA}" srcOrd="0" destOrd="0" presId="urn:microsoft.com/office/officeart/2005/8/layout/hierarchy3"/>
    <dgm:cxn modelId="{208B51F1-CE1C-4699-86E7-824B825E3924}" type="presParOf" srcId="{5B6A5B15-1F4C-478D-813C-806BA5A74773}" destId="{EBDE3173-956F-4409-A9C0-D3377846002C}" srcOrd="1" destOrd="0" presId="urn:microsoft.com/office/officeart/2005/8/layout/hierarchy3"/>
    <dgm:cxn modelId="{8460C6E0-BC69-4851-A685-5A43936A9A23}" type="presParOf" srcId="{E079F28D-3425-49E3-824A-6992AE247903}" destId="{C407A2BB-2279-4D1D-849D-24817C281C74}" srcOrd="1" destOrd="0" presId="urn:microsoft.com/office/officeart/2005/8/layout/hierarchy3"/>
    <dgm:cxn modelId="{A2CD86B5-0392-4909-9C7E-3194C040F2DC}" type="presParOf" srcId="{C407A2BB-2279-4D1D-849D-24817C281C74}" destId="{4E052A8F-7FE8-4BB9-BB74-4B15EC724A88}" srcOrd="0" destOrd="0" presId="urn:microsoft.com/office/officeart/2005/8/layout/hierarchy3"/>
    <dgm:cxn modelId="{B1F8BF71-95F0-4A05-AE9A-C7E527EA707E}" type="presParOf" srcId="{C407A2BB-2279-4D1D-849D-24817C281C74}" destId="{BEEEBC5E-8A61-47F1-B6FC-88C3BA979BDA}" srcOrd="1" destOrd="0" presId="urn:microsoft.com/office/officeart/2005/8/layout/hierarchy3"/>
    <dgm:cxn modelId="{D179DC8C-0842-47A8-B813-7BE54A24C161}" type="presParOf" srcId="{C407A2BB-2279-4D1D-849D-24817C281C74}" destId="{A899CAD0-4AD6-4FBD-81F7-0D972E0F2365}" srcOrd="2" destOrd="0" presId="urn:microsoft.com/office/officeart/2005/8/layout/hierarchy3"/>
    <dgm:cxn modelId="{649732DA-C8B7-4AD0-858F-08AC509DA618}" type="presParOf" srcId="{C407A2BB-2279-4D1D-849D-24817C281C74}" destId="{B05155D8-E82E-4E07-9137-A4FCA1C527AE}" srcOrd="3" destOrd="0" presId="urn:microsoft.com/office/officeart/2005/8/layout/hierarchy3"/>
    <dgm:cxn modelId="{EEE3201A-15EC-43A0-B73E-5285906B28CF}" type="presParOf" srcId="{C407A2BB-2279-4D1D-849D-24817C281C74}" destId="{8EE524D2-A326-4518-8A97-0FBAA33437F3}" srcOrd="4" destOrd="0" presId="urn:microsoft.com/office/officeart/2005/8/layout/hierarchy3"/>
    <dgm:cxn modelId="{FC970869-4DF5-41B2-A029-06899C95CD5E}" type="presParOf" srcId="{C407A2BB-2279-4D1D-849D-24817C281C74}" destId="{D831F6F8-1813-4CEB-B1CB-D8B2758B7BF0}" srcOrd="5" destOrd="0" presId="urn:microsoft.com/office/officeart/2005/8/layout/hierarchy3"/>
    <dgm:cxn modelId="{DAAB3E2A-38EC-428C-B03C-3894D8AF4304}" type="presParOf" srcId="{C407A2BB-2279-4D1D-849D-24817C281C74}" destId="{793980D4-2394-40A3-92B2-CBFC1F8CC518}" srcOrd="6" destOrd="0" presId="urn:microsoft.com/office/officeart/2005/8/layout/hierarchy3"/>
    <dgm:cxn modelId="{4A88BF49-D881-4254-9F1D-8E138B0EADC1}" type="presParOf" srcId="{C407A2BB-2279-4D1D-849D-24817C281C74}" destId="{70122AE6-AB49-4085-959C-BA5795449F56}" srcOrd="7" destOrd="0" presId="urn:microsoft.com/office/officeart/2005/8/layout/hierarchy3"/>
    <dgm:cxn modelId="{D8EC0BE7-9B95-450A-95B1-FC06774ADBBC}" type="presParOf" srcId="{C407A2BB-2279-4D1D-849D-24817C281C74}" destId="{5D82B9A8-57A8-4417-83E9-D12C675B2C19}" srcOrd="8" destOrd="0" presId="urn:microsoft.com/office/officeart/2005/8/layout/hierarchy3"/>
    <dgm:cxn modelId="{FE38FCCC-EBD1-4B06-A368-6A0814DCCBB2}" type="presParOf" srcId="{C407A2BB-2279-4D1D-849D-24817C281C74}" destId="{A3477942-B5B5-4073-937E-95FD8B05DF0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739D5A-3772-48D4-8EF0-FE6591DB40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994137E-7A73-45CB-B366-02D38050EB25}">
      <dgm:prSet phldrT="[Text]" custT="1"/>
      <dgm:spPr/>
      <dgm:t>
        <a:bodyPr/>
        <a:lstStyle/>
        <a:p>
          <a:r>
            <a:rPr lang="en-US" sz="1600" dirty="0"/>
            <a:t>Complexity and Readability </a:t>
          </a:r>
          <a:endParaRPr lang="el-GR" sz="1600" dirty="0"/>
        </a:p>
      </dgm:t>
    </dgm:pt>
    <dgm:pt modelId="{4CEF1808-1EFE-4AC6-B5B0-9DE3DB511CAE}" type="parTrans" cxnId="{57B8F22E-E902-4425-A4CF-C5DD5019ACAD}">
      <dgm:prSet custT="1"/>
      <dgm:spPr/>
      <dgm:t>
        <a:bodyPr/>
        <a:lstStyle/>
        <a:p>
          <a:endParaRPr lang="el-GR" sz="1600"/>
        </a:p>
      </dgm:t>
    </dgm:pt>
    <dgm:pt modelId="{F954140E-18B4-49A7-8542-5ABFB44A5F36}" type="sibTrans" cxnId="{57B8F22E-E902-4425-A4CF-C5DD5019ACAD}">
      <dgm:prSet/>
      <dgm:spPr/>
      <dgm:t>
        <a:bodyPr/>
        <a:lstStyle/>
        <a:p>
          <a:endParaRPr lang="el-GR"/>
        </a:p>
      </dgm:t>
    </dgm:pt>
    <dgm:pt modelId="{59FED0C7-EFE5-46C0-8459-E3CD7FF0FFFA}">
      <dgm:prSet custT="1"/>
      <dgm:spPr/>
      <dgm:t>
        <a:bodyPr/>
        <a:lstStyle/>
        <a:p>
          <a:r>
            <a:rPr lang="en-US" sz="1600" dirty="0"/>
            <a:t>Readability Score</a:t>
          </a:r>
          <a:endParaRPr lang="el-GR" sz="1600" dirty="0"/>
        </a:p>
      </dgm:t>
    </dgm:pt>
    <dgm:pt modelId="{9EB29568-7548-4D66-94AA-5C1541E3519A}" type="parTrans" cxnId="{A3C306A7-87FD-4B6A-9B3E-20CD0CACAC71}">
      <dgm:prSet custT="1"/>
      <dgm:spPr/>
      <dgm:t>
        <a:bodyPr/>
        <a:lstStyle/>
        <a:p>
          <a:endParaRPr lang="el-GR" sz="1600"/>
        </a:p>
      </dgm:t>
    </dgm:pt>
    <dgm:pt modelId="{CE2A819A-70B7-444D-BF18-26BDEA790F58}" type="sibTrans" cxnId="{A3C306A7-87FD-4B6A-9B3E-20CD0CACAC71}">
      <dgm:prSet/>
      <dgm:spPr/>
      <dgm:t>
        <a:bodyPr/>
        <a:lstStyle/>
        <a:p>
          <a:endParaRPr lang="el-GR"/>
        </a:p>
      </dgm:t>
    </dgm:pt>
    <dgm:pt modelId="{82F838B0-F8EF-4499-9BA6-81A87E67C2C7}">
      <dgm:prSet custT="1"/>
      <dgm:spPr/>
      <dgm:t>
        <a:bodyPr/>
        <a:lstStyle/>
        <a:p>
          <a:r>
            <a:rPr lang="en-US" sz="1600" dirty="0"/>
            <a:t>Syllable Average</a:t>
          </a:r>
          <a:endParaRPr lang="el-GR" sz="1600" dirty="0"/>
        </a:p>
      </dgm:t>
    </dgm:pt>
    <dgm:pt modelId="{2F2DF19D-25D1-4CC2-977B-12FAAF3C88F5}" type="parTrans" cxnId="{599FD21D-A727-43DA-AD86-DE719707B906}">
      <dgm:prSet/>
      <dgm:spPr/>
      <dgm:t>
        <a:bodyPr/>
        <a:lstStyle/>
        <a:p>
          <a:endParaRPr lang="el-GR" sz="1600"/>
        </a:p>
      </dgm:t>
    </dgm:pt>
    <dgm:pt modelId="{10217549-6080-4065-93F1-DF172F5B69D1}" type="sibTrans" cxnId="{599FD21D-A727-43DA-AD86-DE719707B906}">
      <dgm:prSet/>
      <dgm:spPr/>
      <dgm:t>
        <a:bodyPr/>
        <a:lstStyle/>
        <a:p>
          <a:endParaRPr lang="el-GR"/>
        </a:p>
      </dgm:t>
    </dgm:pt>
    <dgm:pt modelId="{37E270A5-A80F-4A6D-A8C0-117DDA438034}">
      <dgm:prSet custT="1"/>
      <dgm:spPr/>
      <dgm:t>
        <a:bodyPr/>
        <a:lstStyle/>
        <a:p>
          <a:r>
            <a:rPr lang="en-US" sz="1600" dirty="0"/>
            <a:t>Polysyllabic Word Ratio</a:t>
          </a:r>
          <a:endParaRPr lang="el-GR" sz="1600" dirty="0"/>
        </a:p>
      </dgm:t>
    </dgm:pt>
    <dgm:pt modelId="{AF42EB91-E146-4C2A-BA81-DA1039C6F1D2}" type="parTrans" cxnId="{FAD35261-84A7-49CB-9E29-93703C277922}">
      <dgm:prSet/>
      <dgm:spPr/>
      <dgm:t>
        <a:bodyPr/>
        <a:lstStyle/>
        <a:p>
          <a:endParaRPr lang="el-GR" sz="1600"/>
        </a:p>
      </dgm:t>
    </dgm:pt>
    <dgm:pt modelId="{AFBAB32A-70C9-4A4F-BE4A-BAA91A2629A8}" type="sibTrans" cxnId="{FAD35261-84A7-49CB-9E29-93703C277922}">
      <dgm:prSet/>
      <dgm:spPr/>
      <dgm:t>
        <a:bodyPr/>
        <a:lstStyle/>
        <a:p>
          <a:endParaRPr lang="el-GR"/>
        </a:p>
      </dgm:t>
    </dgm:pt>
    <dgm:pt modelId="{73612640-0878-440E-AD82-1803A8939A32}" type="pres">
      <dgm:prSet presAssocID="{1B739D5A-3772-48D4-8EF0-FE6591DB40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79F28D-3425-49E3-824A-6992AE247903}" type="pres">
      <dgm:prSet presAssocID="{0994137E-7A73-45CB-B366-02D38050EB25}" presName="root" presStyleCnt="0"/>
      <dgm:spPr/>
    </dgm:pt>
    <dgm:pt modelId="{5B6A5B15-1F4C-478D-813C-806BA5A74773}" type="pres">
      <dgm:prSet presAssocID="{0994137E-7A73-45CB-B366-02D38050EB25}" presName="rootComposite" presStyleCnt="0"/>
      <dgm:spPr/>
    </dgm:pt>
    <dgm:pt modelId="{63C3E759-3466-437E-9025-6883C54E66CA}" type="pres">
      <dgm:prSet presAssocID="{0994137E-7A73-45CB-B366-02D38050EB25}" presName="rootText" presStyleLbl="node1" presStyleIdx="0" presStyleCnt="1" custScaleX="212063" custScaleY="92152"/>
      <dgm:spPr/>
    </dgm:pt>
    <dgm:pt modelId="{EBDE3173-956F-4409-A9C0-D3377846002C}" type="pres">
      <dgm:prSet presAssocID="{0994137E-7A73-45CB-B366-02D38050EB25}" presName="rootConnector" presStyleLbl="node1" presStyleIdx="0" presStyleCnt="1"/>
      <dgm:spPr/>
    </dgm:pt>
    <dgm:pt modelId="{C407A2BB-2279-4D1D-849D-24817C281C74}" type="pres">
      <dgm:prSet presAssocID="{0994137E-7A73-45CB-B366-02D38050EB25}" presName="childShape" presStyleCnt="0"/>
      <dgm:spPr/>
    </dgm:pt>
    <dgm:pt modelId="{4E052A8F-7FE8-4BB9-BB74-4B15EC724A88}" type="pres">
      <dgm:prSet presAssocID="{9EB29568-7548-4D66-94AA-5C1541E3519A}" presName="Name13" presStyleLbl="parChTrans1D2" presStyleIdx="0" presStyleCnt="3"/>
      <dgm:spPr/>
    </dgm:pt>
    <dgm:pt modelId="{BEEEBC5E-8A61-47F1-B6FC-88C3BA979BDA}" type="pres">
      <dgm:prSet presAssocID="{59FED0C7-EFE5-46C0-8459-E3CD7FF0FFFA}" presName="childText" presStyleLbl="bgAcc1" presStyleIdx="0" presStyleCnt="3" custScaleX="210422" custScaleY="94186">
        <dgm:presLayoutVars>
          <dgm:bulletEnabled val="1"/>
        </dgm:presLayoutVars>
      </dgm:prSet>
      <dgm:spPr/>
    </dgm:pt>
    <dgm:pt modelId="{A899CAD0-4AD6-4FBD-81F7-0D972E0F2365}" type="pres">
      <dgm:prSet presAssocID="{2F2DF19D-25D1-4CC2-977B-12FAAF3C88F5}" presName="Name13" presStyleLbl="parChTrans1D2" presStyleIdx="1" presStyleCnt="3"/>
      <dgm:spPr/>
    </dgm:pt>
    <dgm:pt modelId="{B05155D8-E82E-4E07-9137-A4FCA1C527AE}" type="pres">
      <dgm:prSet presAssocID="{82F838B0-F8EF-4499-9BA6-81A87E67C2C7}" presName="childText" presStyleLbl="bgAcc1" presStyleIdx="1" presStyleCnt="3" custScaleX="210422" custScaleY="94186">
        <dgm:presLayoutVars>
          <dgm:bulletEnabled val="1"/>
        </dgm:presLayoutVars>
      </dgm:prSet>
      <dgm:spPr/>
    </dgm:pt>
    <dgm:pt modelId="{8EE524D2-A326-4518-8A97-0FBAA33437F3}" type="pres">
      <dgm:prSet presAssocID="{AF42EB91-E146-4C2A-BA81-DA1039C6F1D2}" presName="Name13" presStyleLbl="parChTrans1D2" presStyleIdx="2" presStyleCnt="3"/>
      <dgm:spPr/>
    </dgm:pt>
    <dgm:pt modelId="{D831F6F8-1813-4CEB-B1CB-D8B2758B7BF0}" type="pres">
      <dgm:prSet presAssocID="{37E270A5-A80F-4A6D-A8C0-117DDA438034}" presName="childText" presStyleLbl="bgAcc1" presStyleIdx="2" presStyleCnt="3" custScaleX="210422" custScaleY="94186">
        <dgm:presLayoutVars>
          <dgm:bulletEnabled val="1"/>
        </dgm:presLayoutVars>
      </dgm:prSet>
      <dgm:spPr/>
    </dgm:pt>
  </dgm:ptLst>
  <dgm:cxnLst>
    <dgm:cxn modelId="{7C04380F-FD42-48EC-85C2-E1EEE7EF578C}" type="presOf" srcId="{0994137E-7A73-45CB-B366-02D38050EB25}" destId="{EBDE3173-956F-4409-A9C0-D3377846002C}" srcOrd="1" destOrd="0" presId="urn:microsoft.com/office/officeart/2005/8/layout/hierarchy3"/>
    <dgm:cxn modelId="{C4408811-7A65-4C1F-84A2-F1513B54CAA6}" type="presOf" srcId="{2F2DF19D-25D1-4CC2-977B-12FAAF3C88F5}" destId="{A899CAD0-4AD6-4FBD-81F7-0D972E0F2365}" srcOrd="0" destOrd="0" presId="urn:microsoft.com/office/officeart/2005/8/layout/hierarchy3"/>
    <dgm:cxn modelId="{599FD21D-A727-43DA-AD86-DE719707B906}" srcId="{0994137E-7A73-45CB-B366-02D38050EB25}" destId="{82F838B0-F8EF-4499-9BA6-81A87E67C2C7}" srcOrd="1" destOrd="0" parTransId="{2F2DF19D-25D1-4CC2-977B-12FAAF3C88F5}" sibTransId="{10217549-6080-4065-93F1-DF172F5B69D1}"/>
    <dgm:cxn modelId="{3AF1D324-269F-4909-B995-6B975000985D}" type="presOf" srcId="{0994137E-7A73-45CB-B366-02D38050EB25}" destId="{63C3E759-3466-437E-9025-6883C54E66CA}" srcOrd="0" destOrd="0" presId="urn:microsoft.com/office/officeart/2005/8/layout/hierarchy3"/>
    <dgm:cxn modelId="{57B8F22E-E902-4425-A4CF-C5DD5019ACAD}" srcId="{1B739D5A-3772-48D4-8EF0-FE6591DB407E}" destId="{0994137E-7A73-45CB-B366-02D38050EB25}" srcOrd="0" destOrd="0" parTransId="{4CEF1808-1EFE-4AC6-B5B0-9DE3DB511CAE}" sibTransId="{F954140E-18B4-49A7-8542-5ABFB44A5F36}"/>
    <dgm:cxn modelId="{0F77862F-214F-4EC5-BB04-2FA898FEA1AD}" type="presOf" srcId="{37E270A5-A80F-4A6D-A8C0-117DDA438034}" destId="{D831F6F8-1813-4CEB-B1CB-D8B2758B7BF0}" srcOrd="0" destOrd="0" presId="urn:microsoft.com/office/officeart/2005/8/layout/hierarchy3"/>
    <dgm:cxn modelId="{C9DE6F30-F04C-4AC9-9A95-6C698CAEC493}" type="presOf" srcId="{59FED0C7-EFE5-46C0-8459-E3CD7FF0FFFA}" destId="{BEEEBC5E-8A61-47F1-B6FC-88C3BA979BDA}" srcOrd="0" destOrd="0" presId="urn:microsoft.com/office/officeart/2005/8/layout/hierarchy3"/>
    <dgm:cxn modelId="{17844D3B-C982-4123-9AE6-F878ED98225A}" type="presOf" srcId="{9EB29568-7548-4D66-94AA-5C1541E3519A}" destId="{4E052A8F-7FE8-4BB9-BB74-4B15EC724A88}" srcOrd="0" destOrd="0" presId="urn:microsoft.com/office/officeart/2005/8/layout/hierarchy3"/>
    <dgm:cxn modelId="{FAD35261-84A7-49CB-9E29-93703C277922}" srcId="{0994137E-7A73-45CB-B366-02D38050EB25}" destId="{37E270A5-A80F-4A6D-A8C0-117DDA438034}" srcOrd="2" destOrd="0" parTransId="{AF42EB91-E146-4C2A-BA81-DA1039C6F1D2}" sibTransId="{AFBAB32A-70C9-4A4F-BE4A-BAA91A2629A8}"/>
    <dgm:cxn modelId="{E7D2756B-72A9-440B-AE37-8AD54743AE4B}" type="presOf" srcId="{82F838B0-F8EF-4499-9BA6-81A87E67C2C7}" destId="{B05155D8-E82E-4E07-9137-A4FCA1C527AE}" srcOrd="0" destOrd="0" presId="urn:microsoft.com/office/officeart/2005/8/layout/hierarchy3"/>
    <dgm:cxn modelId="{05352278-69A6-47B4-9FC3-91D14945A4AB}" type="presOf" srcId="{AF42EB91-E146-4C2A-BA81-DA1039C6F1D2}" destId="{8EE524D2-A326-4518-8A97-0FBAA33437F3}" srcOrd="0" destOrd="0" presId="urn:microsoft.com/office/officeart/2005/8/layout/hierarchy3"/>
    <dgm:cxn modelId="{A3C306A7-87FD-4B6A-9B3E-20CD0CACAC71}" srcId="{0994137E-7A73-45CB-B366-02D38050EB25}" destId="{59FED0C7-EFE5-46C0-8459-E3CD7FF0FFFA}" srcOrd="0" destOrd="0" parTransId="{9EB29568-7548-4D66-94AA-5C1541E3519A}" sibTransId="{CE2A819A-70B7-444D-BF18-26BDEA790F58}"/>
    <dgm:cxn modelId="{17D033B2-A40B-41E5-A6D1-1C3C3BB3D922}" type="presOf" srcId="{1B739D5A-3772-48D4-8EF0-FE6591DB407E}" destId="{73612640-0878-440E-AD82-1803A8939A32}" srcOrd="0" destOrd="0" presId="urn:microsoft.com/office/officeart/2005/8/layout/hierarchy3"/>
    <dgm:cxn modelId="{243BDD1F-A553-44DA-B1AF-2EDBAE31E23F}" type="presParOf" srcId="{73612640-0878-440E-AD82-1803A8939A32}" destId="{E079F28D-3425-49E3-824A-6992AE247903}" srcOrd="0" destOrd="0" presId="urn:microsoft.com/office/officeart/2005/8/layout/hierarchy3"/>
    <dgm:cxn modelId="{01DC1C51-75F5-4EBF-845E-9A9305C2C14B}" type="presParOf" srcId="{E079F28D-3425-49E3-824A-6992AE247903}" destId="{5B6A5B15-1F4C-478D-813C-806BA5A74773}" srcOrd="0" destOrd="0" presId="urn:microsoft.com/office/officeart/2005/8/layout/hierarchy3"/>
    <dgm:cxn modelId="{6518B154-7C92-4A2D-9CB2-2D020E78C1E9}" type="presParOf" srcId="{5B6A5B15-1F4C-478D-813C-806BA5A74773}" destId="{63C3E759-3466-437E-9025-6883C54E66CA}" srcOrd="0" destOrd="0" presId="urn:microsoft.com/office/officeart/2005/8/layout/hierarchy3"/>
    <dgm:cxn modelId="{208B51F1-CE1C-4699-86E7-824B825E3924}" type="presParOf" srcId="{5B6A5B15-1F4C-478D-813C-806BA5A74773}" destId="{EBDE3173-956F-4409-A9C0-D3377846002C}" srcOrd="1" destOrd="0" presId="urn:microsoft.com/office/officeart/2005/8/layout/hierarchy3"/>
    <dgm:cxn modelId="{8460C6E0-BC69-4851-A685-5A43936A9A23}" type="presParOf" srcId="{E079F28D-3425-49E3-824A-6992AE247903}" destId="{C407A2BB-2279-4D1D-849D-24817C281C74}" srcOrd="1" destOrd="0" presId="urn:microsoft.com/office/officeart/2005/8/layout/hierarchy3"/>
    <dgm:cxn modelId="{A2CD86B5-0392-4909-9C7E-3194C040F2DC}" type="presParOf" srcId="{C407A2BB-2279-4D1D-849D-24817C281C74}" destId="{4E052A8F-7FE8-4BB9-BB74-4B15EC724A88}" srcOrd="0" destOrd="0" presId="urn:microsoft.com/office/officeart/2005/8/layout/hierarchy3"/>
    <dgm:cxn modelId="{B1F8BF71-95F0-4A05-AE9A-C7E527EA707E}" type="presParOf" srcId="{C407A2BB-2279-4D1D-849D-24817C281C74}" destId="{BEEEBC5E-8A61-47F1-B6FC-88C3BA979BDA}" srcOrd="1" destOrd="0" presId="urn:microsoft.com/office/officeart/2005/8/layout/hierarchy3"/>
    <dgm:cxn modelId="{D179DC8C-0842-47A8-B813-7BE54A24C161}" type="presParOf" srcId="{C407A2BB-2279-4D1D-849D-24817C281C74}" destId="{A899CAD0-4AD6-4FBD-81F7-0D972E0F2365}" srcOrd="2" destOrd="0" presId="urn:microsoft.com/office/officeart/2005/8/layout/hierarchy3"/>
    <dgm:cxn modelId="{649732DA-C8B7-4AD0-858F-08AC509DA618}" type="presParOf" srcId="{C407A2BB-2279-4D1D-849D-24817C281C74}" destId="{B05155D8-E82E-4E07-9137-A4FCA1C527AE}" srcOrd="3" destOrd="0" presId="urn:microsoft.com/office/officeart/2005/8/layout/hierarchy3"/>
    <dgm:cxn modelId="{EEE3201A-15EC-43A0-B73E-5285906B28CF}" type="presParOf" srcId="{C407A2BB-2279-4D1D-849D-24817C281C74}" destId="{8EE524D2-A326-4518-8A97-0FBAA33437F3}" srcOrd="4" destOrd="0" presId="urn:microsoft.com/office/officeart/2005/8/layout/hierarchy3"/>
    <dgm:cxn modelId="{FC970869-4DF5-41B2-A029-06899C95CD5E}" type="presParOf" srcId="{C407A2BB-2279-4D1D-849D-24817C281C74}" destId="{D831F6F8-1813-4CEB-B1CB-D8B2758B7BF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39D5A-3772-48D4-8EF0-FE6591DB40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994137E-7A73-45CB-B366-02D38050EB25}">
      <dgm:prSet phldrT="[Text]" custT="1"/>
      <dgm:spPr/>
      <dgm:t>
        <a:bodyPr/>
        <a:lstStyle/>
        <a:p>
          <a:r>
            <a:rPr lang="en-US" sz="1600" dirty="0"/>
            <a:t>Structure and Style Indicators</a:t>
          </a:r>
          <a:endParaRPr lang="el-GR" sz="1600" dirty="0"/>
        </a:p>
      </dgm:t>
    </dgm:pt>
    <dgm:pt modelId="{4CEF1808-1EFE-4AC6-B5B0-9DE3DB511CAE}" type="parTrans" cxnId="{57B8F22E-E902-4425-A4CF-C5DD5019ACAD}">
      <dgm:prSet custT="1"/>
      <dgm:spPr/>
      <dgm:t>
        <a:bodyPr/>
        <a:lstStyle/>
        <a:p>
          <a:endParaRPr lang="el-GR" sz="1600"/>
        </a:p>
      </dgm:t>
    </dgm:pt>
    <dgm:pt modelId="{F954140E-18B4-49A7-8542-5ABFB44A5F36}" type="sibTrans" cxnId="{57B8F22E-E902-4425-A4CF-C5DD5019ACAD}">
      <dgm:prSet/>
      <dgm:spPr/>
      <dgm:t>
        <a:bodyPr/>
        <a:lstStyle/>
        <a:p>
          <a:endParaRPr lang="el-GR"/>
        </a:p>
      </dgm:t>
    </dgm:pt>
    <dgm:pt modelId="{59FED0C7-EFE5-46C0-8459-E3CD7FF0FFFA}">
      <dgm:prSet custT="1"/>
      <dgm:spPr/>
      <dgm:t>
        <a:bodyPr/>
        <a:lstStyle/>
        <a:p>
          <a:r>
            <a:rPr lang="en-US" sz="1600" dirty="0"/>
            <a:t>Stop word density</a:t>
          </a:r>
          <a:endParaRPr lang="el-GR" sz="1600" dirty="0"/>
        </a:p>
      </dgm:t>
    </dgm:pt>
    <dgm:pt modelId="{9EB29568-7548-4D66-94AA-5C1541E3519A}" type="parTrans" cxnId="{A3C306A7-87FD-4B6A-9B3E-20CD0CACAC71}">
      <dgm:prSet custT="1"/>
      <dgm:spPr/>
      <dgm:t>
        <a:bodyPr/>
        <a:lstStyle/>
        <a:p>
          <a:endParaRPr lang="el-GR" sz="1600"/>
        </a:p>
      </dgm:t>
    </dgm:pt>
    <dgm:pt modelId="{CE2A819A-70B7-444D-BF18-26BDEA790F58}" type="sibTrans" cxnId="{A3C306A7-87FD-4B6A-9B3E-20CD0CACAC71}">
      <dgm:prSet/>
      <dgm:spPr/>
      <dgm:t>
        <a:bodyPr/>
        <a:lstStyle/>
        <a:p>
          <a:endParaRPr lang="el-GR"/>
        </a:p>
      </dgm:t>
    </dgm:pt>
    <dgm:pt modelId="{82F838B0-F8EF-4499-9BA6-81A87E67C2C7}">
      <dgm:prSet custT="1"/>
      <dgm:spPr/>
      <dgm:t>
        <a:bodyPr/>
        <a:lstStyle/>
        <a:p>
          <a:r>
            <a:rPr lang="en-US" sz="1600" dirty="0"/>
            <a:t>Average Sentence Length</a:t>
          </a:r>
          <a:endParaRPr lang="el-GR" sz="1600" dirty="0"/>
        </a:p>
      </dgm:t>
    </dgm:pt>
    <dgm:pt modelId="{2F2DF19D-25D1-4CC2-977B-12FAAF3C88F5}" type="parTrans" cxnId="{599FD21D-A727-43DA-AD86-DE719707B906}">
      <dgm:prSet/>
      <dgm:spPr/>
      <dgm:t>
        <a:bodyPr/>
        <a:lstStyle/>
        <a:p>
          <a:endParaRPr lang="el-GR" sz="1600"/>
        </a:p>
      </dgm:t>
    </dgm:pt>
    <dgm:pt modelId="{10217549-6080-4065-93F1-DF172F5B69D1}" type="sibTrans" cxnId="{599FD21D-A727-43DA-AD86-DE719707B906}">
      <dgm:prSet/>
      <dgm:spPr/>
      <dgm:t>
        <a:bodyPr/>
        <a:lstStyle/>
        <a:p>
          <a:endParaRPr lang="el-GR"/>
        </a:p>
      </dgm:t>
    </dgm:pt>
    <dgm:pt modelId="{37E270A5-A80F-4A6D-A8C0-117DDA438034}">
      <dgm:prSet custT="1"/>
      <dgm:spPr/>
      <dgm:t>
        <a:bodyPr/>
        <a:lstStyle/>
        <a:p>
          <a:r>
            <a:rPr lang="en-US" sz="1600" dirty="0"/>
            <a:t>Formality Measure</a:t>
          </a:r>
          <a:endParaRPr lang="el-GR" sz="1600" dirty="0"/>
        </a:p>
      </dgm:t>
    </dgm:pt>
    <dgm:pt modelId="{AF42EB91-E146-4C2A-BA81-DA1039C6F1D2}" type="parTrans" cxnId="{FAD35261-84A7-49CB-9E29-93703C277922}">
      <dgm:prSet/>
      <dgm:spPr/>
      <dgm:t>
        <a:bodyPr/>
        <a:lstStyle/>
        <a:p>
          <a:endParaRPr lang="el-GR" sz="1600"/>
        </a:p>
      </dgm:t>
    </dgm:pt>
    <dgm:pt modelId="{AFBAB32A-70C9-4A4F-BE4A-BAA91A2629A8}" type="sibTrans" cxnId="{FAD35261-84A7-49CB-9E29-93703C277922}">
      <dgm:prSet/>
      <dgm:spPr/>
      <dgm:t>
        <a:bodyPr/>
        <a:lstStyle/>
        <a:p>
          <a:endParaRPr lang="el-GR"/>
        </a:p>
      </dgm:t>
    </dgm:pt>
    <dgm:pt modelId="{73612640-0878-440E-AD82-1803A8939A32}" type="pres">
      <dgm:prSet presAssocID="{1B739D5A-3772-48D4-8EF0-FE6591DB40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79F28D-3425-49E3-824A-6992AE247903}" type="pres">
      <dgm:prSet presAssocID="{0994137E-7A73-45CB-B366-02D38050EB25}" presName="root" presStyleCnt="0"/>
      <dgm:spPr/>
    </dgm:pt>
    <dgm:pt modelId="{5B6A5B15-1F4C-478D-813C-806BA5A74773}" type="pres">
      <dgm:prSet presAssocID="{0994137E-7A73-45CB-B366-02D38050EB25}" presName="rootComposite" presStyleCnt="0"/>
      <dgm:spPr/>
    </dgm:pt>
    <dgm:pt modelId="{63C3E759-3466-437E-9025-6883C54E66CA}" type="pres">
      <dgm:prSet presAssocID="{0994137E-7A73-45CB-B366-02D38050EB25}" presName="rootText" presStyleLbl="node1" presStyleIdx="0" presStyleCnt="1" custScaleX="214991" custScaleY="90353" custLinFactNeighborY="-2466"/>
      <dgm:spPr/>
    </dgm:pt>
    <dgm:pt modelId="{EBDE3173-956F-4409-A9C0-D3377846002C}" type="pres">
      <dgm:prSet presAssocID="{0994137E-7A73-45CB-B366-02D38050EB25}" presName="rootConnector" presStyleLbl="node1" presStyleIdx="0" presStyleCnt="1"/>
      <dgm:spPr/>
    </dgm:pt>
    <dgm:pt modelId="{C407A2BB-2279-4D1D-849D-24817C281C74}" type="pres">
      <dgm:prSet presAssocID="{0994137E-7A73-45CB-B366-02D38050EB25}" presName="childShape" presStyleCnt="0"/>
      <dgm:spPr/>
    </dgm:pt>
    <dgm:pt modelId="{4E052A8F-7FE8-4BB9-BB74-4B15EC724A88}" type="pres">
      <dgm:prSet presAssocID="{9EB29568-7548-4D66-94AA-5C1541E3519A}" presName="Name13" presStyleLbl="parChTrans1D2" presStyleIdx="0" presStyleCnt="3"/>
      <dgm:spPr/>
    </dgm:pt>
    <dgm:pt modelId="{BEEEBC5E-8A61-47F1-B6FC-88C3BA979BDA}" type="pres">
      <dgm:prSet presAssocID="{59FED0C7-EFE5-46C0-8459-E3CD7FF0FFFA}" presName="childText" presStyleLbl="bgAcc1" presStyleIdx="0" presStyleCnt="3" custScaleX="188235" custScaleY="88122">
        <dgm:presLayoutVars>
          <dgm:bulletEnabled val="1"/>
        </dgm:presLayoutVars>
      </dgm:prSet>
      <dgm:spPr/>
    </dgm:pt>
    <dgm:pt modelId="{A899CAD0-4AD6-4FBD-81F7-0D972E0F2365}" type="pres">
      <dgm:prSet presAssocID="{2F2DF19D-25D1-4CC2-977B-12FAAF3C88F5}" presName="Name13" presStyleLbl="parChTrans1D2" presStyleIdx="1" presStyleCnt="3"/>
      <dgm:spPr/>
    </dgm:pt>
    <dgm:pt modelId="{B05155D8-E82E-4E07-9137-A4FCA1C527AE}" type="pres">
      <dgm:prSet presAssocID="{82F838B0-F8EF-4499-9BA6-81A87E67C2C7}" presName="childText" presStyleLbl="bgAcc1" presStyleIdx="1" presStyleCnt="3" custScaleX="188235" custScaleY="88122">
        <dgm:presLayoutVars>
          <dgm:bulletEnabled val="1"/>
        </dgm:presLayoutVars>
      </dgm:prSet>
      <dgm:spPr/>
    </dgm:pt>
    <dgm:pt modelId="{8EE524D2-A326-4518-8A97-0FBAA33437F3}" type="pres">
      <dgm:prSet presAssocID="{AF42EB91-E146-4C2A-BA81-DA1039C6F1D2}" presName="Name13" presStyleLbl="parChTrans1D2" presStyleIdx="2" presStyleCnt="3"/>
      <dgm:spPr/>
    </dgm:pt>
    <dgm:pt modelId="{D831F6F8-1813-4CEB-B1CB-D8B2758B7BF0}" type="pres">
      <dgm:prSet presAssocID="{37E270A5-A80F-4A6D-A8C0-117DDA438034}" presName="childText" presStyleLbl="bgAcc1" presStyleIdx="2" presStyleCnt="3" custScaleX="188235" custScaleY="88122">
        <dgm:presLayoutVars>
          <dgm:bulletEnabled val="1"/>
        </dgm:presLayoutVars>
      </dgm:prSet>
      <dgm:spPr/>
    </dgm:pt>
  </dgm:ptLst>
  <dgm:cxnLst>
    <dgm:cxn modelId="{7C04380F-FD42-48EC-85C2-E1EEE7EF578C}" type="presOf" srcId="{0994137E-7A73-45CB-B366-02D38050EB25}" destId="{EBDE3173-956F-4409-A9C0-D3377846002C}" srcOrd="1" destOrd="0" presId="urn:microsoft.com/office/officeart/2005/8/layout/hierarchy3"/>
    <dgm:cxn modelId="{C4408811-7A65-4C1F-84A2-F1513B54CAA6}" type="presOf" srcId="{2F2DF19D-25D1-4CC2-977B-12FAAF3C88F5}" destId="{A899CAD0-4AD6-4FBD-81F7-0D972E0F2365}" srcOrd="0" destOrd="0" presId="urn:microsoft.com/office/officeart/2005/8/layout/hierarchy3"/>
    <dgm:cxn modelId="{599FD21D-A727-43DA-AD86-DE719707B906}" srcId="{0994137E-7A73-45CB-B366-02D38050EB25}" destId="{82F838B0-F8EF-4499-9BA6-81A87E67C2C7}" srcOrd="1" destOrd="0" parTransId="{2F2DF19D-25D1-4CC2-977B-12FAAF3C88F5}" sibTransId="{10217549-6080-4065-93F1-DF172F5B69D1}"/>
    <dgm:cxn modelId="{3AF1D324-269F-4909-B995-6B975000985D}" type="presOf" srcId="{0994137E-7A73-45CB-B366-02D38050EB25}" destId="{63C3E759-3466-437E-9025-6883C54E66CA}" srcOrd="0" destOrd="0" presId="urn:microsoft.com/office/officeart/2005/8/layout/hierarchy3"/>
    <dgm:cxn modelId="{57B8F22E-E902-4425-A4CF-C5DD5019ACAD}" srcId="{1B739D5A-3772-48D4-8EF0-FE6591DB407E}" destId="{0994137E-7A73-45CB-B366-02D38050EB25}" srcOrd="0" destOrd="0" parTransId="{4CEF1808-1EFE-4AC6-B5B0-9DE3DB511CAE}" sibTransId="{F954140E-18B4-49A7-8542-5ABFB44A5F36}"/>
    <dgm:cxn modelId="{0F77862F-214F-4EC5-BB04-2FA898FEA1AD}" type="presOf" srcId="{37E270A5-A80F-4A6D-A8C0-117DDA438034}" destId="{D831F6F8-1813-4CEB-B1CB-D8B2758B7BF0}" srcOrd="0" destOrd="0" presId="urn:microsoft.com/office/officeart/2005/8/layout/hierarchy3"/>
    <dgm:cxn modelId="{C9DE6F30-F04C-4AC9-9A95-6C698CAEC493}" type="presOf" srcId="{59FED0C7-EFE5-46C0-8459-E3CD7FF0FFFA}" destId="{BEEEBC5E-8A61-47F1-B6FC-88C3BA979BDA}" srcOrd="0" destOrd="0" presId="urn:microsoft.com/office/officeart/2005/8/layout/hierarchy3"/>
    <dgm:cxn modelId="{17844D3B-C982-4123-9AE6-F878ED98225A}" type="presOf" srcId="{9EB29568-7548-4D66-94AA-5C1541E3519A}" destId="{4E052A8F-7FE8-4BB9-BB74-4B15EC724A88}" srcOrd="0" destOrd="0" presId="urn:microsoft.com/office/officeart/2005/8/layout/hierarchy3"/>
    <dgm:cxn modelId="{FAD35261-84A7-49CB-9E29-93703C277922}" srcId="{0994137E-7A73-45CB-B366-02D38050EB25}" destId="{37E270A5-A80F-4A6D-A8C0-117DDA438034}" srcOrd="2" destOrd="0" parTransId="{AF42EB91-E146-4C2A-BA81-DA1039C6F1D2}" sibTransId="{AFBAB32A-70C9-4A4F-BE4A-BAA91A2629A8}"/>
    <dgm:cxn modelId="{E7D2756B-72A9-440B-AE37-8AD54743AE4B}" type="presOf" srcId="{82F838B0-F8EF-4499-9BA6-81A87E67C2C7}" destId="{B05155D8-E82E-4E07-9137-A4FCA1C527AE}" srcOrd="0" destOrd="0" presId="urn:microsoft.com/office/officeart/2005/8/layout/hierarchy3"/>
    <dgm:cxn modelId="{05352278-69A6-47B4-9FC3-91D14945A4AB}" type="presOf" srcId="{AF42EB91-E146-4C2A-BA81-DA1039C6F1D2}" destId="{8EE524D2-A326-4518-8A97-0FBAA33437F3}" srcOrd="0" destOrd="0" presId="urn:microsoft.com/office/officeart/2005/8/layout/hierarchy3"/>
    <dgm:cxn modelId="{A3C306A7-87FD-4B6A-9B3E-20CD0CACAC71}" srcId="{0994137E-7A73-45CB-B366-02D38050EB25}" destId="{59FED0C7-EFE5-46C0-8459-E3CD7FF0FFFA}" srcOrd="0" destOrd="0" parTransId="{9EB29568-7548-4D66-94AA-5C1541E3519A}" sibTransId="{CE2A819A-70B7-444D-BF18-26BDEA790F58}"/>
    <dgm:cxn modelId="{17D033B2-A40B-41E5-A6D1-1C3C3BB3D922}" type="presOf" srcId="{1B739D5A-3772-48D4-8EF0-FE6591DB407E}" destId="{73612640-0878-440E-AD82-1803A8939A32}" srcOrd="0" destOrd="0" presId="urn:microsoft.com/office/officeart/2005/8/layout/hierarchy3"/>
    <dgm:cxn modelId="{243BDD1F-A553-44DA-B1AF-2EDBAE31E23F}" type="presParOf" srcId="{73612640-0878-440E-AD82-1803A8939A32}" destId="{E079F28D-3425-49E3-824A-6992AE247903}" srcOrd="0" destOrd="0" presId="urn:microsoft.com/office/officeart/2005/8/layout/hierarchy3"/>
    <dgm:cxn modelId="{01DC1C51-75F5-4EBF-845E-9A9305C2C14B}" type="presParOf" srcId="{E079F28D-3425-49E3-824A-6992AE247903}" destId="{5B6A5B15-1F4C-478D-813C-806BA5A74773}" srcOrd="0" destOrd="0" presId="urn:microsoft.com/office/officeart/2005/8/layout/hierarchy3"/>
    <dgm:cxn modelId="{6518B154-7C92-4A2D-9CB2-2D020E78C1E9}" type="presParOf" srcId="{5B6A5B15-1F4C-478D-813C-806BA5A74773}" destId="{63C3E759-3466-437E-9025-6883C54E66CA}" srcOrd="0" destOrd="0" presId="urn:microsoft.com/office/officeart/2005/8/layout/hierarchy3"/>
    <dgm:cxn modelId="{208B51F1-CE1C-4699-86E7-824B825E3924}" type="presParOf" srcId="{5B6A5B15-1F4C-478D-813C-806BA5A74773}" destId="{EBDE3173-956F-4409-A9C0-D3377846002C}" srcOrd="1" destOrd="0" presId="urn:microsoft.com/office/officeart/2005/8/layout/hierarchy3"/>
    <dgm:cxn modelId="{8460C6E0-BC69-4851-A685-5A43936A9A23}" type="presParOf" srcId="{E079F28D-3425-49E3-824A-6992AE247903}" destId="{C407A2BB-2279-4D1D-849D-24817C281C74}" srcOrd="1" destOrd="0" presId="urn:microsoft.com/office/officeart/2005/8/layout/hierarchy3"/>
    <dgm:cxn modelId="{A2CD86B5-0392-4909-9C7E-3194C040F2DC}" type="presParOf" srcId="{C407A2BB-2279-4D1D-849D-24817C281C74}" destId="{4E052A8F-7FE8-4BB9-BB74-4B15EC724A88}" srcOrd="0" destOrd="0" presId="urn:microsoft.com/office/officeart/2005/8/layout/hierarchy3"/>
    <dgm:cxn modelId="{B1F8BF71-95F0-4A05-AE9A-C7E527EA707E}" type="presParOf" srcId="{C407A2BB-2279-4D1D-849D-24817C281C74}" destId="{BEEEBC5E-8A61-47F1-B6FC-88C3BA979BDA}" srcOrd="1" destOrd="0" presId="urn:microsoft.com/office/officeart/2005/8/layout/hierarchy3"/>
    <dgm:cxn modelId="{D179DC8C-0842-47A8-B813-7BE54A24C161}" type="presParOf" srcId="{C407A2BB-2279-4D1D-849D-24817C281C74}" destId="{A899CAD0-4AD6-4FBD-81F7-0D972E0F2365}" srcOrd="2" destOrd="0" presId="urn:microsoft.com/office/officeart/2005/8/layout/hierarchy3"/>
    <dgm:cxn modelId="{649732DA-C8B7-4AD0-858F-08AC509DA618}" type="presParOf" srcId="{C407A2BB-2279-4D1D-849D-24817C281C74}" destId="{B05155D8-E82E-4E07-9137-A4FCA1C527AE}" srcOrd="3" destOrd="0" presId="urn:microsoft.com/office/officeart/2005/8/layout/hierarchy3"/>
    <dgm:cxn modelId="{EEE3201A-15EC-43A0-B73E-5285906B28CF}" type="presParOf" srcId="{C407A2BB-2279-4D1D-849D-24817C281C74}" destId="{8EE524D2-A326-4518-8A97-0FBAA33437F3}" srcOrd="4" destOrd="0" presId="urn:microsoft.com/office/officeart/2005/8/layout/hierarchy3"/>
    <dgm:cxn modelId="{FC970869-4DF5-41B2-A029-06899C95CD5E}" type="presParOf" srcId="{C407A2BB-2279-4D1D-849D-24817C281C74}" destId="{D831F6F8-1813-4CEB-B1CB-D8B2758B7BF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64A085-5C3C-4173-AD1C-7F8F3C7821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D77EF90-B46E-43A2-A4A5-0FB64778DB9B}">
      <dgm:prSet phldrT="[Text]"/>
      <dgm:spPr/>
      <dgm:t>
        <a:bodyPr/>
        <a:lstStyle/>
        <a:p>
          <a:r>
            <a:rPr lang="el-GR" dirty="0"/>
            <a:t>Επιλογή Αλγορίθμου</a:t>
          </a:r>
        </a:p>
      </dgm:t>
    </dgm:pt>
    <dgm:pt modelId="{2A242E58-6ABB-4AA0-BD0D-8A4841D05B5A}" type="parTrans" cxnId="{280215A0-4A2D-4803-90D4-64F7B2BCE63A}">
      <dgm:prSet/>
      <dgm:spPr/>
      <dgm:t>
        <a:bodyPr/>
        <a:lstStyle/>
        <a:p>
          <a:endParaRPr lang="el-GR"/>
        </a:p>
      </dgm:t>
    </dgm:pt>
    <dgm:pt modelId="{CC4BF1D6-47C7-40C3-97B5-8E65FAEACBED}" type="sibTrans" cxnId="{280215A0-4A2D-4803-90D4-64F7B2BCE63A}">
      <dgm:prSet/>
      <dgm:spPr/>
      <dgm:t>
        <a:bodyPr/>
        <a:lstStyle/>
        <a:p>
          <a:endParaRPr lang="el-GR"/>
        </a:p>
      </dgm:t>
    </dgm:pt>
    <dgm:pt modelId="{1392472A-9AF0-49B4-909B-479EB1C62CD2}">
      <dgm:prSet phldrT="[Text]"/>
      <dgm:spPr/>
      <dgm:t>
        <a:bodyPr/>
        <a:lstStyle/>
        <a:p>
          <a:pPr rtl="0">
            <a:buNone/>
          </a:pPr>
          <a:r>
            <a:rPr lang="en-US" dirty="0"/>
            <a:t>One-Class</a:t>
          </a:r>
          <a:r>
            <a:rPr lang="el-GR" dirty="0"/>
            <a:t> </a:t>
          </a:r>
          <a:r>
            <a:rPr lang="en-US" dirty="0"/>
            <a:t>SVMs</a:t>
          </a:r>
          <a:r>
            <a:rPr lang="el-GR" dirty="0"/>
            <a:t> </a:t>
          </a:r>
          <a:r>
            <a:rPr lang="en-US" dirty="0"/>
            <a:t>for anomaly detection</a:t>
          </a:r>
          <a:endParaRPr lang="el-GR" dirty="0"/>
        </a:p>
      </dgm:t>
    </dgm:pt>
    <dgm:pt modelId="{05B9F4C9-98B4-4870-8E60-3BB58E524713}" type="parTrans" cxnId="{A1B0019B-C4B9-41BF-884E-A3334B503D99}">
      <dgm:prSet/>
      <dgm:spPr/>
      <dgm:t>
        <a:bodyPr/>
        <a:lstStyle/>
        <a:p>
          <a:endParaRPr lang="el-GR"/>
        </a:p>
      </dgm:t>
    </dgm:pt>
    <dgm:pt modelId="{6C16F4C6-25E4-4556-B23B-A8359EB45C1F}" type="sibTrans" cxnId="{A1B0019B-C4B9-41BF-884E-A3334B503D99}">
      <dgm:prSet/>
      <dgm:spPr/>
      <dgm:t>
        <a:bodyPr/>
        <a:lstStyle/>
        <a:p>
          <a:endParaRPr lang="el-GR"/>
        </a:p>
      </dgm:t>
    </dgm:pt>
    <dgm:pt modelId="{17F4C73A-1688-40FC-9972-40B783304C11}">
      <dgm:prSet phldrT="[Text]"/>
      <dgm:spPr/>
      <dgm:t>
        <a:bodyPr/>
        <a:lstStyle/>
        <a:p>
          <a:r>
            <a:rPr lang="el-GR" dirty="0"/>
            <a:t>Προσαρμογή παραμέτρων</a:t>
          </a:r>
        </a:p>
      </dgm:t>
    </dgm:pt>
    <dgm:pt modelId="{3A481ED5-9A21-4107-A303-ED372030960D}" type="parTrans" cxnId="{01222459-D527-4891-9FE2-3BF057620142}">
      <dgm:prSet/>
      <dgm:spPr/>
      <dgm:t>
        <a:bodyPr/>
        <a:lstStyle/>
        <a:p>
          <a:endParaRPr lang="el-GR"/>
        </a:p>
      </dgm:t>
    </dgm:pt>
    <dgm:pt modelId="{DD4510D3-A5E2-4E63-996D-51B9BD97CCE4}" type="sibTrans" cxnId="{01222459-D527-4891-9FE2-3BF057620142}">
      <dgm:prSet/>
      <dgm:spPr/>
      <dgm:t>
        <a:bodyPr/>
        <a:lstStyle/>
        <a:p>
          <a:endParaRPr lang="el-GR"/>
        </a:p>
      </dgm:t>
    </dgm:pt>
    <dgm:pt modelId="{91116870-8C7B-40BE-8650-BC3B61F19194}">
      <dgm:prSet phldrT="[Text]"/>
      <dgm:spPr/>
      <dgm:t>
        <a:bodyPr/>
        <a:lstStyle/>
        <a:p>
          <a:pPr>
            <a:buNone/>
          </a:pPr>
          <a:r>
            <a:rPr lang="en-US" dirty="0"/>
            <a:t>Fine tune nu &amp; gamma parameters</a:t>
          </a:r>
          <a:endParaRPr lang="el-GR" dirty="0"/>
        </a:p>
      </dgm:t>
    </dgm:pt>
    <dgm:pt modelId="{7956F518-9A0A-41AC-A9EF-CD338CC841CF}" type="parTrans" cxnId="{8DA645C4-7F0F-4C1B-9CE9-E594A082C71F}">
      <dgm:prSet/>
      <dgm:spPr/>
      <dgm:t>
        <a:bodyPr/>
        <a:lstStyle/>
        <a:p>
          <a:endParaRPr lang="el-GR"/>
        </a:p>
      </dgm:t>
    </dgm:pt>
    <dgm:pt modelId="{C05D84E3-FBB2-42DA-A21D-CEECD3547BDB}" type="sibTrans" cxnId="{8DA645C4-7F0F-4C1B-9CE9-E594A082C71F}">
      <dgm:prSet/>
      <dgm:spPr/>
      <dgm:t>
        <a:bodyPr/>
        <a:lstStyle/>
        <a:p>
          <a:endParaRPr lang="el-GR"/>
        </a:p>
      </dgm:t>
    </dgm:pt>
    <dgm:pt modelId="{0BDEDA6A-BD6D-4A04-B9BE-A75D56CB293D}">
      <dgm:prSet phldrT="[Text]"/>
      <dgm:spPr/>
      <dgm:t>
        <a:bodyPr/>
        <a:lstStyle/>
        <a:p>
          <a:r>
            <a:rPr lang="el-GR" dirty="0"/>
            <a:t>Εκπαίδευση με</a:t>
          </a:r>
          <a:r>
            <a:rPr lang="en-US" dirty="0"/>
            <a:t> </a:t>
          </a:r>
          <a:r>
            <a:rPr lang="el-GR" dirty="0"/>
            <a:t>δεδομένα</a:t>
          </a:r>
          <a:r>
            <a:rPr lang="en-US" dirty="0"/>
            <a:t> </a:t>
          </a:r>
          <a:r>
            <a:rPr lang="el-GR" dirty="0"/>
            <a:t>χρήστη</a:t>
          </a:r>
        </a:p>
      </dgm:t>
    </dgm:pt>
    <dgm:pt modelId="{0F9C873E-4510-4DC7-B307-0ECF79DFD5BE}" type="parTrans" cxnId="{3D41F2DC-11D7-4493-BAD4-8D43BD3F25E9}">
      <dgm:prSet/>
      <dgm:spPr/>
      <dgm:t>
        <a:bodyPr/>
        <a:lstStyle/>
        <a:p>
          <a:endParaRPr lang="el-GR"/>
        </a:p>
      </dgm:t>
    </dgm:pt>
    <dgm:pt modelId="{7ED66E36-8B86-45F1-94E7-EC625E05127F}" type="sibTrans" cxnId="{3D41F2DC-11D7-4493-BAD4-8D43BD3F25E9}">
      <dgm:prSet/>
      <dgm:spPr/>
      <dgm:t>
        <a:bodyPr/>
        <a:lstStyle/>
        <a:p>
          <a:endParaRPr lang="el-GR"/>
        </a:p>
      </dgm:t>
    </dgm:pt>
    <dgm:pt modelId="{81E956C8-8AE7-4165-9521-7305278F6CE9}">
      <dgm:prSet phldrT="[Text]"/>
      <dgm:spPr/>
      <dgm:t>
        <a:bodyPr/>
        <a:lstStyle/>
        <a:p>
          <a:pPr>
            <a:buNone/>
          </a:pPr>
          <a:r>
            <a:rPr lang="en-US" dirty="0"/>
            <a:t>Use 85% of dataset for training</a:t>
          </a:r>
          <a:endParaRPr lang="el-GR" dirty="0"/>
        </a:p>
      </dgm:t>
    </dgm:pt>
    <dgm:pt modelId="{FD742A30-B10D-4E14-BE27-F8235421E174}" type="parTrans" cxnId="{CEDC626B-C81C-407F-A430-60099FB02AD7}">
      <dgm:prSet/>
      <dgm:spPr/>
      <dgm:t>
        <a:bodyPr/>
        <a:lstStyle/>
        <a:p>
          <a:endParaRPr lang="el-GR"/>
        </a:p>
      </dgm:t>
    </dgm:pt>
    <dgm:pt modelId="{486DF353-613A-4023-A231-A2F1FD0C971D}" type="sibTrans" cxnId="{CEDC626B-C81C-407F-A430-60099FB02AD7}">
      <dgm:prSet/>
      <dgm:spPr/>
      <dgm:t>
        <a:bodyPr/>
        <a:lstStyle/>
        <a:p>
          <a:endParaRPr lang="el-GR"/>
        </a:p>
      </dgm:t>
    </dgm:pt>
    <dgm:pt modelId="{92FA7958-14EC-41C1-810E-D37FD8D4EA37}">
      <dgm:prSet/>
      <dgm:spPr/>
      <dgm:t>
        <a:bodyPr/>
        <a:lstStyle/>
        <a:p>
          <a:r>
            <a:rPr lang="el-GR" dirty="0"/>
            <a:t>Αποθήκευση μοντέλων</a:t>
          </a:r>
        </a:p>
      </dgm:t>
    </dgm:pt>
    <dgm:pt modelId="{BA7348E9-E358-49F3-B8EF-7210763ECA6A}" type="parTrans" cxnId="{772D2A66-D0D9-4A5C-BCB6-624165BFF1EC}">
      <dgm:prSet/>
      <dgm:spPr/>
      <dgm:t>
        <a:bodyPr/>
        <a:lstStyle/>
        <a:p>
          <a:endParaRPr lang="el-GR"/>
        </a:p>
      </dgm:t>
    </dgm:pt>
    <dgm:pt modelId="{E97DABDB-E672-43DB-92F6-08F84CBD82F3}" type="sibTrans" cxnId="{772D2A66-D0D9-4A5C-BCB6-624165BFF1EC}">
      <dgm:prSet/>
      <dgm:spPr/>
      <dgm:t>
        <a:bodyPr/>
        <a:lstStyle/>
        <a:p>
          <a:endParaRPr lang="el-GR"/>
        </a:p>
      </dgm:t>
    </dgm:pt>
    <dgm:pt modelId="{8E7CAECC-382B-4D00-83B8-6CA18BE6CD5D}">
      <dgm:prSet custT="1"/>
      <dgm:spPr/>
      <dgm:t>
        <a:bodyPr/>
        <a:lstStyle/>
        <a:p>
          <a:pPr>
            <a:buNone/>
          </a:pPr>
          <a:r>
            <a:rPr 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18 models per user</a:t>
          </a:r>
          <a:endParaRPr lang="el-GR" sz="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F5150D29-B765-47EE-A8A8-ACB248386F12}" type="parTrans" cxnId="{699906CA-0C3F-45B1-8527-69779A894745}">
      <dgm:prSet/>
      <dgm:spPr/>
      <dgm:t>
        <a:bodyPr/>
        <a:lstStyle/>
        <a:p>
          <a:endParaRPr lang="el-GR"/>
        </a:p>
      </dgm:t>
    </dgm:pt>
    <dgm:pt modelId="{7CCFB7EF-E419-49C3-BF06-AE0BEF0D66CF}" type="sibTrans" cxnId="{699906CA-0C3F-45B1-8527-69779A894745}">
      <dgm:prSet/>
      <dgm:spPr/>
      <dgm:t>
        <a:bodyPr/>
        <a:lstStyle/>
        <a:p>
          <a:endParaRPr lang="el-GR"/>
        </a:p>
      </dgm:t>
    </dgm:pt>
    <dgm:pt modelId="{5A50F307-4BA3-4197-8C5D-9DE8DCED1CC5}" type="pres">
      <dgm:prSet presAssocID="{B664A085-5C3C-4173-AD1C-7F8F3C7821DA}" presName="rootnode" presStyleCnt="0">
        <dgm:presLayoutVars>
          <dgm:chMax/>
          <dgm:chPref/>
          <dgm:dir/>
          <dgm:animLvl val="lvl"/>
        </dgm:presLayoutVars>
      </dgm:prSet>
      <dgm:spPr/>
    </dgm:pt>
    <dgm:pt modelId="{99D3C04F-1BC5-4043-8A85-6CBCD84FB5DB}" type="pres">
      <dgm:prSet presAssocID="{4D77EF90-B46E-43A2-A4A5-0FB64778DB9B}" presName="composite" presStyleCnt="0"/>
      <dgm:spPr/>
    </dgm:pt>
    <dgm:pt modelId="{F18C7CA7-4C3B-48FA-9001-7B37D748C153}" type="pres">
      <dgm:prSet presAssocID="{4D77EF90-B46E-43A2-A4A5-0FB64778DB9B}" presName="bentUpArrow1" presStyleLbl="alignImgPlace1" presStyleIdx="0" presStyleCnt="3"/>
      <dgm:spPr/>
    </dgm:pt>
    <dgm:pt modelId="{0FE74C0F-92C2-4E11-B47B-513EFB602B3E}" type="pres">
      <dgm:prSet presAssocID="{4D77EF90-B46E-43A2-A4A5-0FB64778DB9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C7F946A-F707-4736-99F1-B8305AA61B15}" type="pres">
      <dgm:prSet presAssocID="{4D77EF90-B46E-43A2-A4A5-0FB64778DB9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2A37C26-3CF6-451C-881B-F831435D4AB8}" type="pres">
      <dgm:prSet presAssocID="{CC4BF1D6-47C7-40C3-97B5-8E65FAEACBED}" presName="sibTrans" presStyleCnt="0"/>
      <dgm:spPr/>
    </dgm:pt>
    <dgm:pt modelId="{8F02DC52-8EAA-48FE-A19D-E5298AACA88C}" type="pres">
      <dgm:prSet presAssocID="{17F4C73A-1688-40FC-9972-40B783304C11}" presName="composite" presStyleCnt="0"/>
      <dgm:spPr/>
    </dgm:pt>
    <dgm:pt modelId="{505F261D-1243-4421-8F7F-A01B1ED2CDAE}" type="pres">
      <dgm:prSet presAssocID="{17F4C73A-1688-40FC-9972-40B783304C11}" presName="bentUpArrow1" presStyleLbl="alignImgPlace1" presStyleIdx="1" presStyleCnt="3" custLinFactNeighborY="-1278"/>
      <dgm:spPr/>
    </dgm:pt>
    <dgm:pt modelId="{171D97BC-B675-4459-AAC8-E6C272E0C432}" type="pres">
      <dgm:prSet presAssocID="{17F4C73A-1688-40FC-9972-40B783304C1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0CFF8DD-61FB-45C4-94B7-70558E023ABF}" type="pres">
      <dgm:prSet presAssocID="{17F4C73A-1688-40FC-9972-40B783304C11}" presName="ChildText" presStyleLbl="revTx" presStyleIdx="1" presStyleCnt="4" custScaleX="139445" custLinFactNeighborX="20877">
        <dgm:presLayoutVars>
          <dgm:chMax val="0"/>
          <dgm:chPref val="0"/>
          <dgm:bulletEnabled val="1"/>
        </dgm:presLayoutVars>
      </dgm:prSet>
      <dgm:spPr/>
    </dgm:pt>
    <dgm:pt modelId="{1F745BE2-DCD2-4A78-8C7C-4DDB6979BFCE}" type="pres">
      <dgm:prSet presAssocID="{DD4510D3-A5E2-4E63-996D-51B9BD97CCE4}" presName="sibTrans" presStyleCnt="0"/>
      <dgm:spPr/>
    </dgm:pt>
    <dgm:pt modelId="{19465547-7FF5-4366-AB2D-900128F71E1F}" type="pres">
      <dgm:prSet presAssocID="{0BDEDA6A-BD6D-4A04-B9BE-A75D56CB293D}" presName="composite" presStyleCnt="0"/>
      <dgm:spPr/>
    </dgm:pt>
    <dgm:pt modelId="{5C96BA9D-E434-43BF-A31D-9AB731D1BEF8}" type="pres">
      <dgm:prSet presAssocID="{0BDEDA6A-BD6D-4A04-B9BE-A75D56CB293D}" presName="bentUpArrow1" presStyleLbl="alignImgPlace1" presStyleIdx="2" presStyleCnt="3"/>
      <dgm:spPr/>
    </dgm:pt>
    <dgm:pt modelId="{4C879F42-F2CF-4F33-828D-8623E22FF2B5}" type="pres">
      <dgm:prSet presAssocID="{0BDEDA6A-BD6D-4A04-B9BE-A75D56CB293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7A75A9D-C4FE-4F6B-9E12-0B87A9A3C781}" type="pres">
      <dgm:prSet presAssocID="{0BDEDA6A-BD6D-4A04-B9BE-A75D56CB293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71EB0BB-4C3A-4C78-AA29-5D033BCE19D7}" type="pres">
      <dgm:prSet presAssocID="{7ED66E36-8B86-45F1-94E7-EC625E05127F}" presName="sibTrans" presStyleCnt="0"/>
      <dgm:spPr/>
    </dgm:pt>
    <dgm:pt modelId="{3005CFE8-032B-47DA-A5FE-8E8F38167608}" type="pres">
      <dgm:prSet presAssocID="{92FA7958-14EC-41C1-810E-D37FD8D4EA37}" presName="composite" presStyleCnt="0"/>
      <dgm:spPr/>
    </dgm:pt>
    <dgm:pt modelId="{BCDF8D9F-ECAA-4AF3-B3C4-78D0A472B255}" type="pres">
      <dgm:prSet presAssocID="{92FA7958-14EC-41C1-810E-D37FD8D4EA3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E107AF03-691F-4B03-AA0D-24586068466C}" type="pres">
      <dgm:prSet presAssocID="{92FA7958-14EC-41C1-810E-D37FD8D4EA37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9BDEC14-030F-4BC3-81B2-F6EB12EBD829}" type="presOf" srcId="{B664A085-5C3C-4173-AD1C-7F8F3C7821DA}" destId="{5A50F307-4BA3-4197-8C5D-9DE8DCED1CC5}" srcOrd="0" destOrd="0" presId="urn:microsoft.com/office/officeart/2005/8/layout/StepDownProcess"/>
    <dgm:cxn modelId="{7BE18719-471F-4F9F-AB59-98B09165E800}" type="presOf" srcId="{1392472A-9AF0-49B4-909B-479EB1C62CD2}" destId="{3C7F946A-F707-4736-99F1-B8305AA61B15}" srcOrd="0" destOrd="0" presId="urn:microsoft.com/office/officeart/2005/8/layout/StepDownProcess"/>
    <dgm:cxn modelId="{B06B332C-E56A-40F1-B0EC-C40B106238A0}" type="presOf" srcId="{4D77EF90-B46E-43A2-A4A5-0FB64778DB9B}" destId="{0FE74C0F-92C2-4E11-B47B-513EFB602B3E}" srcOrd="0" destOrd="0" presId="urn:microsoft.com/office/officeart/2005/8/layout/StepDownProcess"/>
    <dgm:cxn modelId="{772D2A66-D0D9-4A5C-BCB6-624165BFF1EC}" srcId="{B664A085-5C3C-4173-AD1C-7F8F3C7821DA}" destId="{92FA7958-14EC-41C1-810E-D37FD8D4EA37}" srcOrd="3" destOrd="0" parTransId="{BA7348E9-E358-49F3-B8EF-7210763ECA6A}" sibTransId="{E97DABDB-E672-43DB-92F6-08F84CBD82F3}"/>
    <dgm:cxn modelId="{CEDC626B-C81C-407F-A430-60099FB02AD7}" srcId="{0BDEDA6A-BD6D-4A04-B9BE-A75D56CB293D}" destId="{81E956C8-8AE7-4165-9521-7305278F6CE9}" srcOrd="0" destOrd="0" parTransId="{FD742A30-B10D-4E14-BE27-F8235421E174}" sibTransId="{486DF353-613A-4023-A231-A2F1FD0C971D}"/>
    <dgm:cxn modelId="{7A4BFF77-848B-4C47-B2D5-E0EFA3F33699}" type="presOf" srcId="{92FA7958-14EC-41C1-810E-D37FD8D4EA37}" destId="{BCDF8D9F-ECAA-4AF3-B3C4-78D0A472B255}" srcOrd="0" destOrd="0" presId="urn:microsoft.com/office/officeart/2005/8/layout/StepDownProcess"/>
    <dgm:cxn modelId="{01222459-D527-4891-9FE2-3BF057620142}" srcId="{B664A085-5C3C-4173-AD1C-7F8F3C7821DA}" destId="{17F4C73A-1688-40FC-9972-40B783304C11}" srcOrd="1" destOrd="0" parTransId="{3A481ED5-9A21-4107-A303-ED372030960D}" sibTransId="{DD4510D3-A5E2-4E63-996D-51B9BD97CCE4}"/>
    <dgm:cxn modelId="{A90DFA8B-B7CA-4C34-B711-CCB2F4AE6D15}" type="presOf" srcId="{81E956C8-8AE7-4165-9521-7305278F6CE9}" destId="{97A75A9D-C4FE-4F6B-9E12-0B87A9A3C781}" srcOrd="0" destOrd="0" presId="urn:microsoft.com/office/officeart/2005/8/layout/StepDownProcess"/>
    <dgm:cxn modelId="{A1B0019B-C4B9-41BF-884E-A3334B503D99}" srcId="{4D77EF90-B46E-43A2-A4A5-0FB64778DB9B}" destId="{1392472A-9AF0-49B4-909B-479EB1C62CD2}" srcOrd="0" destOrd="0" parTransId="{05B9F4C9-98B4-4870-8E60-3BB58E524713}" sibTransId="{6C16F4C6-25E4-4556-B23B-A8359EB45C1F}"/>
    <dgm:cxn modelId="{280215A0-4A2D-4803-90D4-64F7B2BCE63A}" srcId="{B664A085-5C3C-4173-AD1C-7F8F3C7821DA}" destId="{4D77EF90-B46E-43A2-A4A5-0FB64778DB9B}" srcOrd="0" destOrd="0" parTransId="{2A242E58-6ABB-4AA0-BD0D-8A4841D05B5A}" sibTransId="{CC4BF1D6-47C7-40C3-97B5-8E65FAEACBED}"/>
    <dgm:cxn modelId="{91B226AB-6A9F-4029-A855-2CA8BBD45048}" type="presOf" srcId="{17F4C73A-1688-40FC-9972-40B783304C11}" destId="{171D97BC-B675-4459-AAC8-E6C272E0C432}" srcOrd="0" destOrd="0" presId="urn:microsoft.com/office/officeart/2005/8/layout/StepDownProcess"/>
    <dgm:cxn modelId="{AEA93BAF-D15D-4ABA-8BB4-F9F9822F6C3A}" type="presOf" srcId="{0BDEDA6A-BD6D-4A04-B9BE-A75D56CB293D}" destId="{4C879F42-F2CF-4F33-828D-8623E22FF2B5}" srcOrd="0" destOrd="0" presId="urn:microsoft.com/office/officeart/2005/8/layout/StepDownProcess"/>
    <dgm:cxn modelId="{3D73FEC0-9D96-49F3-BD44-349127A8A487}" type="presOf" srcId="{8E7CAECC-382B-4D00-83B8-6CA18BE6CD5D}" destId="{E107AF03-691F-4B03-AA0D-24586068466C}" srcOrd="0" destOrd="0" presId="urn:microsoft.com/office/officeart/2005/8/layout/StepDownProcess"/>
    <dgm:cxn modelId="{8DA645C4-7F0F-4C1B-9CE9-E594A082C71F}" srcId="{17F4C73A-1688-40FC-9972-40B783304C11}" destId="{91116870-8C7B-40BE-8650-BC3B61F19194}" srcOrd="0" destOrd="0" parTransId="{7956F518-9A0A-41AC-A9EF-CD338CC841CF}" sibTransId="{C05D84E3-FBB2-42DA-A21D-CEECD3547BDB}"/>
    <dgm:cxn modelId="{699906CA-0C3F-45B1-8527-69779A894745}" srcId="{92FA7958-14EC-41C1-810E-D37FD8D4EA37}" destId="{8E7CAECC-382B-4D00-83B8-6CA18BE6CD5D}" srcOrd="0" destOrd="0" parTransId="{F5150D29-B765-47EE-A8A8-ACB248386F12}" sibTransId="{7CCFB7EF-E419-49C3-BF06-AE0BEF0D66CF}"/>
    <dgm:cxn modelId="{3D41F2DC-11D7-4493-BAD4-8D43BD3F25E9}" srcId="{B664A085-5C3C-4173-AD1C-7F8F3C7821DA}" destId="{0BDEDA6A-BD6D-4A04-B9BE-A75D56CB293D}" srcOrd="2" destOrd="0" parTransId="{0F9C873E-4510-4DC7-B307-0ECF79DFD5BE}" sibTransId="{7ED66E36-8B86-45F1-94E7-EC625E05127F}"/>
    <dgm:cxn modelId="{4CD15CF4-E14D-4B40-A52E-3EAB25C52806}" type="presOf" srcId="{91116870-8C7B-40BE-8650-BC3B61F19194}" destId="{E0CFF8DD-61FB-45C4-94B7-70558E023ABF}" srcOrd="0" destOrd="0" presId="urn:microsoft.com/office/officeart/2005/8/layout/StepDownProcess"/>
    <dgm:cxn modelId="{B553CD55-63DA-4807-BF66-B7BE63F5BD9E}" type="presParOf" srcId="{5A50F307-4BA3-4197-8C5D-9DE8DCED1CC5}" destId="{99D3C04F-1BC5-4043-8A85-6CBCD84FB5DB}" srcOrd="0" destOrd="0" presId="urn:microsoft.com/office/officeart/2005/8/layout/StepDownProcess"/>
    <dgm:cxn modelId="{0C2844A3-88A4-4E1B-B921-560F7E79F1DA}" type="presParOf" srcId="{99D3C04F-1BC5-4043-8A85-6CBCD84FB5DB}" destId="{F18C7CA7-4C3B-48FA-9001-7B37D748C153}" srcOrd="0" destOrd="0" presId="urn:microsoft.com/office/officeart/2005/8/layout/StepDownProcess"/>
    <dgm:cxn modelId="{09E8609D-B76A-4F28-AC20-8722F66E28B5}" type="presParOf" srcId="{99D3C04F-1BC5-4043-8A85-6CBCD84FB5DB}" destId="{0FE74C0F-92C2-4E11-B47B-513EFB602B3E}" srcOrd="1" destOrd="0" presId="urn:microsoft.com/office/officeart/2005/8/layout/StepDownProcess"/>
    <dgm:cxn modelId="{A37234A0-5B63-475C-8C20-59DCD0225DAE}" type="presParOf" srcId="{99D3C04F-1BC5-4043-8A85-6CBCD84FB5DB}" destId="{3C7F946A-F707-4736-99F1-B8305AA61B15}" srcOrd="2" destOrd="0" presId="urn:microsoft.com/office/officeart/2005/8/layout/StepDownProcess"/>
    <dgm:cxn modelId="{AC67D105-7F1F-4549-961A-E6D6124DF5DF}" type="presParOf" srcId="{5A50F307-4BA3-4197-8C5D-9DE8DCED1CC5}" destId="{82A37C26-3CF6-451C-881B-F831435D4AB8}" srcOrd="1" destOrd="0" presId="urn:microsoft.com/office/officeart/2005/8/layout/StepDownProcess"/>
    <dgm:cxn modelId="{2005FF18-B515-45D6-8B27-176B39736569}" type="presParOf" srcId="{5A50F307-4BA3-4197-8C5D-9DE8DCED1CC5}" destId="{8F02DC52-8EAA-48FE-A19D-E5298AACA88C}" srcOrd="2" destOrd="0" presId="urn:microsoft.com/office/officeart/2005/8/layout/StepDownProcess"/>
    <dgm:cxn modelId="{11EF2B8D-C537-4E83-81FD-44E3AA3945D7}" type="presParOf" srcId="{8F02DC52-8EAA-48FE-A19D-E5298AACA88C}" destId="{505F261D-1243-4421-8F7F-A01B1ED2CDAE}" srcOrd="0" destOrd="0" presId="urn:microsoft.com/office/officeart/2005/8/layout/StepDownProcess"/>
    <dgm:cxn modelId="{3361509F-E6DB-49DF-B2F1-7AE0252B17B8}" type="presParOf" srcId="{8F02DC52-8EAA-48FE-A19D-E5298AACA88C}" destId="{171D97BC-B675-4459-AAC8-E6C272E0C432}" srcOrd="1" destOrd="0" presId="urn:microsoft.com/office/officeart/2005/8/layout/StepDownProcess"/>
    <dgm:cxn modelId="{B2A056A1-5AB7-44ED-B41F-57E63248A775}" type="presParOf" srcId="{8F02DC52-8EAA-48FE-A19D-E5298AACA88C}" destId="{E0CFF8DD-61FB-45C4-94B7-70558E023ABF}" srcOrd="2" destOrd="0" presId="urn:microsoft.com/office/officeart/2005/8/layout/StepDownProcess"/>
    <dgm:cxn modelId="{A492A98D-32DF-428D-9D37-158EFC3CD086}" type="presParOf" srcId="{5A50F307-4BA3-4197-8C5D-9DE8DCED1CC5}" destId="{1F745BE2-DCD2-4A78-8C7C-4DDB6979BFCE}" srcOrd="3" destOrd="0" presId="urn:microsoft.com/office/officeart/2005/8/layout/StepDownProcess"/>
    <dgm:cxn modelId="{8FCB2700-A58A-4B33-A87F-FB436B6035E9}" type="presParOf" srcId="{5A50F307-4BA3-4197-8C5D-9DE8DCED1CC5}" destId="{19465547-7FF5-4366-AB2D-900128F71E1F}" srcOrd="4" destOrd="0" presId="urn:microsoft.com/office/officeart/2005/8/layout/StepDownProcess"/>
    <dgm:cxn modelId="{99702D3C-B612-47FA-8340-482E61793E74}" type="presParOf" srcId="{19465547-7FF5-4366-AB2D-900128F71E1F}" destId="{5C96BA9D-E434-43BF-A31D-9AB731D1BEF8}" srcOrd="0" destOrd="0" presId="urn:microsoft.com/office/officeart/2005/8/layout/StepDownProcess"/>
    <dgm:cxn modelId="{018FE0E0-E10B-4786-8EDC-56CA1A8CF258}" type="presParOf" srcId="{19465547-7FF5-4366-AB2D-900128F71E1F}" destId="{4C879F42-F2CF-4F33-828D-8623E22FF2B5}" srcOrd="1" destOrd="0" presId="urn:microsoft.com/office/officeart/2005/8/layout/StepDownProcess"/>
    <dgm:cxn modelId="{A2AF431E-2917-4DA5-A6F9-E38C57129FC7}" type="presParOf" srcId="{19465547-7FF5-4366-AB2D-900128F71E1F}" destId="{97A75A9D-C4FE-4F6B-9E12-0B87A9A3C781}" srcOrd="2" destOrd="0" presId="urn:microsoft.com/office/officeart/2005/8/layout/StepDownProcess"/>
    <dgm:cxn modelId="{176030DD-DA6E-496D-9568-888A235ABE47}" type="presParOf" srcId="{5A50F307-4BA3-4197-8C5D-9DE8DCED1CC5}" destId="{171EB0BB-4C3A-4C78-AA29-5D033BCE19D7}" srcOrd="5" destOrd="0" presId="urn:microsoft.com/office/officeart/2005/8/layout/StepDownProcess"/>
    <dgm:cxn modelId="{B8E4F13E-FBF9-4C72-A5A9-AD44600883F8}" type="presParOf" srcId="{5A50F307-4BA3-4197-8C5D-9DE8DCED1CC5}" destId="{3005CFE8-032B-47DA-A5FE-8E8F38167608}" srcOrd="6" destOrd="0" presId="urn:microsoft.com/office/officeart/2005/8/layout/StepDownProcess"/>
    <dgm:cxn modelId="{B0017273-2414-49F2-B4FA-063234080000}" type="presParOf" srcId="{3005CFE8-032B-47DA-A5FE-8E8F38167608}" destId="{BCDF8D9F-ECAA-4AF3-B3C4-78D0A472B255}" srcOrd="0" destOrd="0" presId="urn:microsoft.com/office/officeart/2005/8/layout/StepDownProcess"/>
    <dgm:cxn modelId="{E7739051-6E35-4288-B148-237A9E7DF71F}" type="presParOf" srcId="{3005CFE8-032B-47DA-A5FE-8E8F38167608}" destId="{E107AF03-691F-4B03-AA0D-24586068466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2F201F-58EF-4982-935F-C1E232015133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B722C0D-6B7C-4A08-9A5A-496CE40C0A54}">
      <dgm:prSet phldrT="[Text]"/>
      <dgm:spPr/>
      <dgm:t>
        <a:bodyPr/>
        <a:lstStyle/>
        <a:p>
          <a:r>
            <a:rPr lang="en-US" dirty="0"/>
            <a:t>0.67*1</a:t>
          </a:r>
          <a:endParaRPr lang="el-GR" dirty="0"/>
        </a:p>
      </dgm:t>
    </dgm:pt>
    <dgm:pt modelId="{559B2F43-E948-4414-B173-6CA84DD6285D}" type="parTrans" cxnId="{21FE579C-8F3A-44E0-AAE9-E65B317DD539}">
      <dgm:prSet/>
      <dgm:spPr/>
      <dgm:t>
        <a:bodyPr/>
        <a:lstStyle/>
        <a:p>
          <a:endParaRPr lang="el-GR"/>
        </a:p>
      </dgm:t>
    </dgm:pt>
    <dgm:pt modelId="{147DA7F2-AD74-4413-A00B-C1EB6AE1DDB4}" type="sibTrans" cxnId="{21FE579C-8F3A-44E0-AAE9-E65B317DD539}">
      <dgm:prSet/>
      <dgm:spPr/>
      <dgm:t>
        <a:bodyPr/>
        <a:lstStyle/>
        <a:p>
          <a:endParaRPr lang="el-GR"/>
        </a:p>
      </dgm:t>
    </dgm:pt>
    <dgm:pt modelId="{EFFEAAEB-A1AD-4167-958E-EC57AEC48BDF}">
      <dgm:prSet phldrT="[Text]" custT="1"/>
      <dgm:spPr/>
      <dgm:t>
        <a:bodyPr/>
        <a:lstStyle/>
        <a:p>
          <a:r>
            <a:rPr lang="en-US" sz="1100" dirty="0"/>
            <a:t>0.31*(-1)</a:t>
          </a:r>
          <a:endParaRPr lang="el-GR" sz="1100" dirty="0"/>
        </a:p>
      </dgm:t>
    </dgm:pt>
    <dgm:pt modelId="{AA5959DC-15D1-4634-AF62-BB7A0D2F8BEA}" type="parTrans" cxnId="{4F894F7B-4966-4608-8A06-003B0B1D900F}">
      <dgm:prSet/>
      <dgm:spPr/>
      <dgm:t>
        <a:bodyPr/>
        <a:lstStyle/>
        <a:p>
          <a:endParaRPr lang="el-GR"/>
        </a:p>
      </dgm:t>
    </dgm:pt>
    <dgm:pt modelId="{8CAB1DE7-39CA-427B-B59F-B0472FB98780}" type="sibTrans" cxnId="{4F894F7B-4966-4608-8A06-003B0B1D900F}">
      <dgm:prSet/>
      <dgm:spPr/>
      <dgm:t>
        <a:bodyPr/>
        <a:lstStyle/>
        <a:p>
          <a:endParaRPr lang="el-GR"/>
        </a:p>
      </dgm:t>
    </dgm:pt>
    <dgm:pt modelId="{56BA6DB4-8A45-415D-98F8-DFCFEDFB3D86}">
      <dgm:prSet phldrT="[Text]"/>
      <dgm:spPr/>
      <dgm:t>
        <a:bodyPr/>
        <a:lstStyle/>
        <a:p>
          <a:r>
            <a:rPr lang="en-US" dirty="0"/>
            <a:t>0.57*1</a:t>
          </a:r>
          <a:endParaRPr lang="el-GR" dirty="0"/>
        </a:p>
      </dgm:t>
    </dgm:pt>
    <dgm:pt modelId="{38C8765F-0A02-456F-B5C5-A8185361F1D3}" type="parTrans" cxnId="{CD004F89-F9F9-48F5-9863-ED3EA4583E44}">
      <dgm:prSet/>
      <dgm:spPr/>
      <dgm:t>
        <a:bodyPr/>
        <a:lstStyle/>
        <a:p>
          <a:endParaRPr lang="el-GR"/>
        </a:p>
      </dgm:t>
    </dgm:pt>
    <dgm:pt modelId="{64654CA6-85F2-4B24-9843-C9B5554623E5}" type="sibTrans" cxnId="{CD004F89-F9F9-48F5-9863-ED3EA4583E44}">
      <dgm:prSet/>
      <dgm:spPr/>
      <dgm:t>
        <a:bodyPr/>
        <a:lstStyle/>
        <a:p>
          <a:endParaRPr lang="el-GR"/>
        </a:p>
      </dgm:t>
    </dgm:pt>
    <dgm:pt modelId="{40E9B1DB-3E77-4C03-8D6B-833268023A24}">
      <dgm:prSet phldrT="[Text]"/>
      <dgm:spPr/>
      <dgm:t>
        <a:bodyPr/>
        <a:lstStyle/>
        <a:p>
          <a:r>
            <a:rPr lang="en-US" dirty="0"/>
            <a:t>genuine</a:t>
          </a:r>
          <a:endParaRPr lang="el-GR" dirty="0"/>
        </a:p>
      </dgm:t>
    </dgm:pt>
    <dgm:pt modelId="{F209340E-6061-4713-B5BA-EEC5FB364326}" type="parTrans" cxnId="{63B0C127-312C-4B08-8C9D-7562173333C1}">
      <dgm:prSet/>
      <dgm:spPr/>
      <dgm:t>
        <a:bodyPr/>
        <a:lstStyle/>
        <a:p>
          <a:endParaRPr lang="el-GR"/>
        </a:p>
      </dgm:t>
    </dgm:pt>
    <dgm:pt modelId="{4E3CE64F-053F-4DF4-8F6D-51D17E76E3F2}" type="sibTrans" cxnId="{63B0C127-312C-4B08-8C9D-7562173333C1}">
      <dgm:prSet/>
      <dgm:spPr/>
      <dgm:t>
        <a:bodyPr/>
        <a:lstStyle/>
        <a:p>
          <a:endParaRPr lang="el-GR"/>
        </a:p>
      </dgm:t>
    </dgm:pt>
    <dgm:pt modelId="{6D2B47B8-E9DE-435A-9191-914658BCF2FB}" type="pres">
      <dgm:prSet presAssocID="{8E2F201F-58EF-4982-935F-C1E232015133}" presName="Name0" presStyleCnt="0">
        <dgm:presLayoutVars>
          <dgm:chMax val="4"/>
          <dgm:resizeHandles val="exact"/>
        </dgm:presLayoutVars>
      </dgm:prSet>
      <dgm:spPr/>
    </dgm:pt>
    <dgm:pt modelId="{C8DBB078-1201-4DF8-8B71-EFEF83F7D80F}" type="pres">
      <dgm:prSet presAssocID="{8E2F201F-58EF-4982-935F-C1E232015133}" presName="ellipse" presStyleLbl="trBgShp" presStyleIdx="0" presStyleCnt="1"/>
      <dgm:spPr/>
    </dgm:pt>
    <dgm:pt modelId="{806AEE03-A93C-41A2-9902-6C5170712F52}" type="pres">
      <dgm:prSet presAssocID="{8E2F201F-58EF-4982-935F-C1E232015133}" presName="arrow1" presStyleLbl="fgShp" presStyleIdx="0" presStyleCnt="1"/>
      <dgm:spPr/>
    </dgm:pt>
    <dgm:pt modelId="{62DF6CF2-C5E0-478E-B5AA-3314E1FA31AA}" type="pres">
      <dgm:prSet presAssocID="{8E2F201F-58EF-4982-935F-C1E232015133}" presName="rectangle" presStyleLbl="revTx" presStyleIdx="0" presStyleCnt="1">
        <dgm:presLayoutVars>
          <dgm:bulletEnabled val="1"/>
        </dgm:presLayoutVars>
      </dgm:prSet>
      <dgm:spPr/>
    </dgm:pt>
    <dgm:pt modelId="{EE540674-E182-4947-B119-FCD4C3CDE0E6}" type="pres">
      <dgm:prSet presAssocID="{4B722C0D-6B7C-4A08-9A5A-496CE40C0A54}" presName="item1" presStyleLbl="node1" presStyleIdx="0" presStyleCnt="3">
        <dgm:presLayoutVars>
          <dgm:bulletEnabled val="1"/>
        </dgm:presLayoutVars>
      </dgm:prSet>
      <dgm:spPr/>
    </dgm:pt>
    <dgm:pt modelId="{1C1EB9E7-2DE5-4CDC-9792-C86C69978FCE}" type="pres">
      <dgm:prSet presAssocID="{56BA6DB4-8A45-415D-98F8-DFCFEDFB3D86}" presName="item2" presStyleLbl="node1" presStyleIdx="1" presStyleCnt="3">
        <dgm:presLayoutVars>
          <dgm:bulletEnabled val="1"/>
        </dgm:presLayoutVars>
      </dgm:prSet>
      <dgm:spPr/>
    </dgm:pt>
    <dgm:pt modelId="{A4F8BFBE-9F27-4417-9433-40B7C5942FC2}" type="pres">
      <dgm:prSet presAssocID="{40E9B1DB-3E77-4C03-8D6B-833268023A24}" presName="item3" presStyleLbl="node1" presStyleIdx="2" presStyleCnt="3">
        <dgm:presLayoutVars>
          <dgm:bulletEnabled val="1"/>
        </dgm:presLayoutVars>
      </dgm:prSet>
      <dgm:spPr/>
    </dgm:pt>
    <dgm:pt modelId="{F8456856-F816-4BE6-8137-3C10EEFD07A6}" type="pres">
      <dgm:prSet presAssocID="{8E2F201F-58EF-4982-935F-C1E232015133}" presName="funnel" presStyleLbl="trAlignAcc1" presStyleIdx="0" presStyleCnt="1"/>
      <dgm:spPr/>
    </dgm:pt>
  </dgm:ptLst>
  <dgm:cxnLst>
    <dgm:cxn modelId="{B3611F0B-54A0-4D0B-A0E7-64C51B46FEC7}" type="presOf" srcId="{56BA6DB4-8A45-415D-98F8-DFCFEDFB3D86}" destId="{EE540674-E182-4947-B119-FCD4C3CDE0E6}" srcOrd="0" destOrd="0" presId="urn:microsoft.com/office/officeart/2005/8/layout/funnel1"/>
    <dgm:cxn modelId="{63B0C127-312C-4B08-8C9D-7562173333C1}" srcId="{8E2F201F-58EF-4982-935F-C1E232015133}" destId="{40E9B1DB-3E77-4C03-8D6B-833268023A24}" srcOrd="3" destOrd="0" parTransId="{F209340E-6061-4713-B5BA-EEC5FB364326}" sibTransId="{4E3CE64F-053F-4DF4-8F6D-51D17E76E3F2}"/>
    <dgm:cxn modelId="{D995DE5C-5844-49E5-BDA7-36D4B1F1BB82}" type="presOf" srcId="{40E9B1DB-3E77-4C03-8D6B-833268023A24}" destId="{62DF6CF2-C5E0-478E-B5AA-3314E1FA31AA}" srcOrd="0" destOrd="0" presId="urn:microsoft.com/office/officeart/2005/8/layout/funnel1"/>
    <dgm:cxn modelId="{4F894F7B-4966-4608-8A06-003B0B1D900F}" srcId="{8E2F201F-58EF-4982-935F-C1E232015133}" destId="{EFFEAAEB-A1AD-4167-958E-EC57AEC48BDF}" srcOrd="0" destOrd="0" parTransId="{AA5959DC-15D1-4634-AF62-BB7A0D2F8BEA}" sibTransId="{8CAB1DE7-39CA-427B-B59F-B0472FB98780}"/>
    <dgm:cxn modelId="{E0F0A685-8344-4C53-827C-86A9146A3886}" type="presOf" srcId="{4B722C0D-6B7C-4A08-9A5A-496CE40C0A54}" destId="{1C1EB9E7-2DE5-4CDC-9792-C86C69978FCE}" srcOrd="0" destOrd="0" presId="urn:microsoft.com/office/officeart/2005/8/layout/funnel1"/>
    <dgm:cxn modelId="{CD004F89-F9F9-48F5-9863-ED3EA4583E44}" srcId="{8E2F201F-58EF-4982-935F-C1E232015133}" destId="{56BA6DB4-8A45-415D-98F8-DFCFEDFB3D86}" srcOrd="2" destOrd="0" parTransId="{38C8765F-0A02-456F-B5C5-A8185361F1D3}" sibTransId="{64654CA6-85F2-4B24-9843-C9B5554623E5}"/>
    <dgm:cxn modelId="{21FE579C-8F3A-44E0-AAE9-E65B317DD539}" srcId="{8E2F201F-58EF-4982-935F-C1E232015133}" destId="{4B722C0D-6B7C-4A08-9A5A-496CE40C0A54}" srcOrd="1" destOrd="0" parTransId="{559B2F43-E948-4414-B173-6CA84DD6285D}" sibTransId="{147DA7F2-AD74-4413-A00B-C1EB6AE1DDB4}"/>
    <dgm:cxn modelId="{B6E154BB-7E21-41DD-A216-F7279E36107D}" type="presOf" srcId="{8E2F201F-58EF-4982-935F-C1E232015133}" destId="{6D2B47B8-E9DE-435A-9191-914658BCF2FB}" srcOrd="0" destOrd="0" presId="urn:microsoft.com/office/officeart/2005/8/layout/funnel1"/>
    <dgm:cxn modelId="{6498C1EA-35FE-4E13-B014-80E9F14B94E5}" type="presOf" srcId="{EFFEAAEB-A1AD-4167-958E-EC57AEC48BDF}" destId="{A4F8BFBE-9F27-4417-9433-40B7C5942FC2}" srcOrd="0" destOrd="0" presId="urn:microsoft.com/office/officeart/2005/8/layout/funnel1"/>
    <dgm:cxn modelId="{49A4A601-7079-48DF-AD01-2FA61EFE65E8}" type="presParOf" srcId="{6D2B47B8-E9DE-435A-9191-914658BCF2FB}" destId="{C8DBB078-1201-4DF8-8B71-EFEF83F7D80F}" srcOrd="0" destOrd="0" presId="urn:microsoft.com/office/officeart/2005/8/layout/funnel1"/>
    <dgm:cxn modelId="{52D829D8-A838-410A-8D20-9160ECFD8C00}" type="presParOf" srcId="{6D2B47B8-E9DE-435A-9191-914658BCF2FB}" destId="{806AEE03-A93C-41A2-9902-6C5170712F52}" srcOrd="1" destOrd="0" presId="urn:microsoft.com/office/officeart/2005/8/layout/funnel1"/>
    <dgm:cxn modelId="{070A4C4A-C191-4222-B505-A2A7A8975174}" type="presParOf" srcId="{6D2B47B8-E9DE-435A-9191-914658BCF2FB}" destId="{62DF6CF2-C5E0-478E-B5AA-3314E1FA31AA}" srcOrd="2" destOrd="0" presId="urn:microsoft.com/office/officeart/2005/8/layout/funnel1"/>
    <dgm:cxn modelId="{E8C3E440-BA58-402F-8538-6A1AA24C343A}" type="presParOf" srcId="{6D2B47B8-E9DE-435A-9191-914658BCF2FB}" destId="{EE540674-E182-4947-B119-FCD4C3CDE0E6}" srcOrd="3" destOrd="0" presId="urn:microsoft.com/office/officeart/2005/8/layout/funnel1"/>
    <dgm:cxn modelId="{4487BE16-5417-416E-9872-A524B9C4603B}" type="presParOf" srcId="{6D2B47B8-E9DE-435A-9191-914658BCF2FB}" destId="{1C1EB9E7-2DE5-4CDC-9792-C86C69978FCE}" srcOrd="4" destOrd="0" presId="urn:microsoft.com/office/officeart/2005/8/layout/funnel1"/>
    <dgm:cxn modelId="{A8CDC91B-3D09-4045-978B-F649A2A32F51}" type="presParOf" srcId="{6D2B47B8-E9DE-435A-9191-914658BCF2FB}" destId="{A4F8BFBE-9F27-4417-9433-40B7C5942FC2}" srcOrd="5" destOrd="0" presId="urn:microsoft.com/office/officeart/2005/8/layout/funnel1"/>
    <dgm:cxn modelId="{F0AB01D6-3106-439D-84AE-26066393AD00}" type="presParOf" srcId="{6D2B47B8-E9DE-435A-9191-914658BCF2FB}" destId="{F8456856-F816-4BE6-8137-3C10EEFD07A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7C5950-B01B-4A05-8559-4CBCA2707F4B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l-GR"/>
        </a:p>
      </dgm:t>
    </dgm:pt>
    <dgm:pt modelId="{D704AA3C-C186-4768-9A52-51A0B0192C04}">
      <dgm:prSet phldrT="[Text]"/>
      <dgm:spPr/>
      <dgm:t>
        <a:bodyPr/>
        <a:lstStyle/>
        <a:p>
          <a:r>
            <a:rPr lang="el-GR" dirty="0"/>
            <a:t>Αποδοτικότητα συστήματος</a:t>
          </a:r>
        </a:p>
      </dgm:t>
    </dgm:pt>
    <dgm:pt modelId="{799A6846-7E4C-4FF0-836A-EA58168631E6}" type="parTrans" cxnId="{443DD89A-10EE-4BB7-A09B-034CB070734E}">
      <dgm:prSet/>
      <dgm:spPr/>
      <dgm:t>
        <a:bodyPr/>
        <a:lstStyle/>
        <a:p>
          <a:endParaRPr lang="el-GR"/>
        </a:p>
      </dgm:t>
    </dgm:pt>
    <dgm:pt modelId="{31FC1C6F-EF62-4942-9445-B6E3005AC724}" type="sibTrans" cxnId="{443DD89A-10EE-4BB7-A09B-034CB070734E}">
      <dgm:prSet/>
      <dgm:spPr/>
      <dgm:t>
        <a:bodyPr/>
        <a:lstStyle/>
        <a:p>
          <a:endParaRPr lang="el-GR"/>
        </a:p>
      </dgm:t>
    </dgm:pt>
    <dgm:pt modelId="{CEFE4EDF-BB40-448B-9A07-943BA06FD30C}">
      <dgm:prSet/>
      <dgm:spPr/>
      <dgm:t>
        <a:bodyPr/>
        <a:lstStyle/>
        <a:p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Αξιοπιστία στη διάκριση γνήσιων και πλαστών προτροπών χωρίς διακοπές στη ροή εργασιών του χρήστη.</a:t>
          </a:r>
        </a:p>
      </dgm:t>
    </dgm:pt>
    <dgm:pt modelId="{053A613B-5183-4FCA-AF9D-835C94BC9706}" type="parTrans" cxnId="{5BD14512-A8E5-4E60-9432-BFB226AFCC03}">
      <dgm:prSet/>
      <dgm:spPr/>
      <dgm:t>
        <a:bodyPr/>
        <a:lstStyle/>
        <a:p>
          <a:endParaRPr lang="el-GR"/>
        </a:p>
      </dgm:t>
    </dgm:pt>
    <dgm:pt modelId="{E8528CFD-3424-4CC7-991F-FAB71C09155F}" type="sibTrans" cxnId="{5BD14512-A8E5-4E60-9432-BFB226AFCC03}">
      <dgm:prSet/>
      <dgm:spPr/>
      <dgm:t>
        <a:bodyPr/>
        <a:lstStyle/>
        <a:p>
          <a:endParaRPr lang="el-GR"/>
        </a:p>
      </dgm:t>
    </dgm:pt>
    <dgm:pt modelId="{0D064551-C841-4CBB-AA3D-A0F097D7E372}">
      <dgm:prSet/>
      <dgm:spPr/>
      <dgm:t>
        <a:bodyPr/>
        <a:lstStyle/>
        <a:p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Χαμηλή παρεμβατικότητα και αυτοματοποιημένη προσαρμογή στα χαρακτηριστικά του χρήστη.</a:t>
          </a:r>
        </a:p>
      </dgm:t>
    </dgm:pt>
    <dgm:pt modelId="{F3A62FAB-9BC5-4F86-8843-6F17F74E9A71}" type="parTrans" cxnId="{788C78FD-AFBB-486D-A754-1993FD6BE817}">
      <dgm:prSet/>
      <dgm:spPr/>
      <dgm:t>
        <a:bodyPr/>
        <a:lstStyle/>
        <a:p>
          <a:endParaRPr lang="el-GR"/>
        </a:p>
      </dgm:t>
    </dgm:pt>
    <dgm:pt modelId="{35605862-4B3D-4A51-902F-716EEBF936D0}" type="sibTrans" cxnId="{788C78FD-AFBB-486D-A754-1993FD6BE817}">
      <dgm:prSet/>
      <dgm:spPr/>
      <dgm:t>
        <a:bodyPr/>
        <a:lstStyle/>
        <a:p>
          <a:endParaRPr lang="el-GR"/>
        </a:p>
      </dgm:t>
    </dgm:pt>
    <dgm:pt modelId="{520C12DC-7224-4C47-90A1-4647120CA4CD}">
      <dgm:prSet/>
      <dgm:spPr/>
      <dgm:t>
        <a:bodyPr/>
        <a:lstStyle/>
        <a:p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Προκλήσεις και Περιορισμοί:</a:t>
          </a:r>
        </a:p>
      </dgm:t>
    </dgm:pt>
    <dgm:pt modelId="{1F898199-C1D6-4F8E-9E72-CDE052188F8C}" type="parTrans" cxnId="{29497E74-1B49-4281-983E-7BEB2F618490}">
      <dgm:prSet/>
      <dgm:spPr/>
      <dgm:t>
        <a:bodyPr/>
        <a:lstStyle/>
        <a:p>
          <a:endParaRPr lang="el-GR"/>
        </a:p>
      </dgm:t>
    </dgm:pt>
    <dgm:pt modelId="{026FF9C8-827B-4138-B472-43C163E0F1DD}" type="sibTrans" cxnId="{29497E74-1B49-4281-983E-7BEB2F618490}">
      <dgm:prSet/>
      <dgm:spPr/>
      <dgm:t>
        <a:bodyPr/>
        <a:lstStyle/>
        <a:p>
          <a:endParaRPr lang="el-GR"/>
        </a:p>
      </dgm:t>
    </dgm:pt>
    <dgm:pt modelId="{18A25285-6E61-4053-8069-2336BB4E967B}">
      <dgm:prSet/>
      <dgm:spPr/>
      <dgm:t>
        <a:bodyPr/>
        <a:lstStyle/>
        <a:p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Περιορισμοί λόγω της φύσης των δεδομένων και πιθανών ανακριβειών σε ακραίες περιπτώσεις.</a:t>
          </a:r>
          <a:endParaRPr lang="el-GR" sz="1300" kern="1200" dirty="0"/>
        </a:p>
      </dgm:t>
    </dgm:pt>
    <dgm:pt modelId="{7B22C4F2-FB75-400F-828F-6C38E3003F6C}" type="parTrans" cxnId="{3E229C74-BB5F-4E9E-886F-4792010461D9}">
      <dgm:prSet/>
      <dgm:spPr/>
      <dgm:t>
        <a:bodyPr/>
        <a:lstStyle/>
        <a:p>
          <a:endParaRPr lang="el-GR"/>
        </a:p>
      </dgm:t>
    </dgm:pt>
    <dgm:pt modelId="{38178133-203A-4666-B67A-B9195500BFD8}" type="sibTrans" cxnId="{3E229C74-BB5F-4E9E-886F-4792010461D9}">
      <dgm:prSet/>
      <dgm:spPr/>
      <dgm:t>
        <a:bodyPr/>
        <a:lstStyle/>
        <a:p>
          <a:endParaRPr lang="el-GR"/>
        </a:p>
      </dgm:t>
    </dgm:pt>
    <dgm:pt modelId="{6F509174-A2CB-4677-A8A6-A32279988952}">
      <dgm:prSet phldrT="[Text]"/>
      <dgm:spPr/>
      <dgm:t>
        <a:bodyPr/>
        <a:lstStyle/>
        <a:p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Σταθερότητα και απόδοση</a:t>
          </a:r>
          <a:endParaRPr lang="el-GR" dirty="0"/>
        </a:p>
      </dgm:t>
    </dgm:pt>
    <dgm:pt modelId="{E08FDCB3-B912-48F3-A55B-F34D0D1872D8}" type="parTrans" cxnId="{F39D2321-D823-47FC-A514-622163CE7222}">
      <dgm:prSet/>
      <dgm:spPr/>
      <dgm:t>
        <a:bodyPr/>
        <a:lstStyle/>
        <a:p>
          <a:endParaRPr lang="el-GR"/>
        </a:p>
      </dgm:t>
    </dgm:pt>
    <dgm:pt modelId="{2E2183BF-AEA7-40BC-A9C4-9E2149332998}" type="sibTrans" cxnId="{F39D2321-D823-47FC-A514-622163CE7222}">
      <dgm:prSet/>
      <dgm:spPr/>
      <dgm:t>
        <a:bodyPr/>
        <a:lstStyle/>
        <a:p>
          <a:endParaRPr lang="el-GR"/>
        </a:p>
      </dgm:t>
    </dgm:pt>
    <dgm:pt modelId="{128FF8CA-DC18-4E31-A45C-B2F2CAD48559}">
      <dgm:prSet/>
      <dgm:spPr/>
      <dgm:t>
        <a:bodyPr/>
        <a:lstStyle/>
        <a:p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Βέλτιστα αποτελέσματα</a:t>
          </a:r>
          <a:r>
            <a:rPr lang="el-GR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FAR: 26.87%, FRR: 17.80%</a:t>
          </a:r>
          <a:endParaRPr lang="el-GR" dirty="0"/>
        </a:p>
      </dgm:t>
    </dgm:pt>
    <dgm:pt modelId="{96082B7C-20BF-4D05-B096-FBB78C57A05F}" type="parTrans" cxnId="{15670D5E-DF6F-4FFA-8750-482C0AE31B75}">
      <dgm:prSet/>
      <dgm:spPr/>
      <dgm:t>
        <a:bodyPr/>
        <a:lstStyle/>
        <a:p>
          <a:endParaRPr lang="el-GR"/>
        </a:p>
      </dgm:t>
    </dgm:pt>
    <dgm:pt modelId="{BD5EE9F4-0C96-4E49-BF29-A0ED5278A7BD}" type="sibTrans" cxnId="{15670D5E-DF6F-4FFA-8750-482C0AE31B75}">
      <dgm:prSet/>
      <dgm:spPr/>
      <dgm:t>
        <a:bodyPr/>
        <a:lstStyle/>
        <a:p>
          <a:endParaRPr lang="el-GR"/>
        </a:p>
      </dgm:t>
    </dgm:pt>
    <dgm:pt modelId="{8115EF1B-91A5-4642-A2DD-6262FE8729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Weighted Majority Voting: +11% </a:t>
          </a:r>
          <a:r>
            <a:rPr lang="el-GR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ακρίβεια</a:t>
          </a:r>
          <a:endParaRPr lang="el-GR" dirty="0"/>
        </a:p>
      </dgm:t>
    </dgm:pt>
    <dgm:pt modelId="{7133A731-D996-40D5-924F-64960A14C525}" type="parTrans" cxnId="{F0E03975-DEFA-4466-A680-727B41D5E509}">
      <dgm:prSet/>
      <dgm:spPr/>
      <dgm:t>
        <a:bodyPr/>
        <a:lstStyle/>
        <a:p>
          <a:endParaRPr lang="el-GR"/>
        </a:p>
      </dgm:t>
    </dgm:pt>
    <dgm:pt modelId="{AFA40EBE-DA04-4467-B849-C057486C23D2}" type="sibTrans" cxnId="{F0E03975-DEFA-4466-A680-727B41D5E509}">
      <dgm:prSet/>
      <dgm:spPr/>
      <dgm:t>
        <a:bodyPr/>
        <a:lstStyle/>
        <a:p>
          <a:endParaRPr lang="el-GR"/>
        </a:p>
      </dgm:t>
    </dgm:pt>
    <dgm:pt modelId="{D5896F87-145E-4A23-BD0B-7172398BD8DA}">
      <dgm:prSet phldrT="[Text]" custT="1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Mean Accepted Prompts Before Locking Genuine: 42.22.</a:t>
          </a:r>
          <a:endParaRPr lang="el-GR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E8D85530-0132-40DB-A253-D268CDA8BE41}" type="parTrans" cxnId="{F080F854-CA4C-4CB2-B348-329E4CF2D0BE}">
      <dgm:prSet/>
      <dgm:spPr/>
      <dgm:t>
        <a:bodyPr/>
        <a:lstStyle/>
        <a:p>
          <a:endParaRPr lang="el-GR"/>
        </a:p>
      </dgm:t>
    </dgm:pt>
    <dgm:pt modelId="{DD085FE8-28DD-4FEC-A63D-7A752FF2B99E}" type="sibTrans" cxnId="{F080F854-CA4C-4CB2-B348-329E4CF2D0BE}">
      <dgm:prSet/>
      <dgm:spPr/>
      <dgm:t>
        <a:bodyPr/>
        <a:lstStyle/>
        <a:p>
          <a:endParaRPr lang="el-GR"/>
        </a:p>
      </dgm:t>
    </dgm:pt>
    <dgm:pt modelId="{4076070C-C375-4749-99BD-B3D8AD429B4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Mean Accepted Prompts Before Locking Impostor: 3.03.</a:t>
          </a:r>
        </a:p>
      </dgm:t>
    </dgm:pt>
    <dgm:pt modelId="{CF126FE1-92AB-40C9-9507-31EA83A1925F}" type="parTrans" cxnId="{9B2AAB50-B78F-49D2-903F-B8A2B77419D4}">
      <dgm:prSet/>
      <dgm:spPr/>
      <dgm:t>
        <a:bodyPr/>
        <a:lstStyle/>
        <a:p>
          <a:endParaRPr lang="el-GR"/>
        </a:p>
      </dgm:t>
    </dgm:pt>
    <dgm:pt modelId="{EEEB2B7E-CD64-433E-AC62-0148AFF74178}" type="sibTrans" cxnId="{9B2AAB50-B78F-49D2-903F-B8A2B77419D4}">
      <dgm:prSet/>
      <dgm:spPr/>
      <dgm:t>
        <a:bodyPr/>
        <a:lstStyle/>
        <a:p>
          <a:endParaRPr lang="el-GR"/>
        </a:p>
      </dgm:t>
    </dgm:pt>
    <dgm:pt modelId="{FCA55833-D941-48FC-93CA-02A143CB2D9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Προσαρμόσιμα στο εκάστοτε σύστημα με ανάλογη μεταβολή στις παραμέτρους της συνάρτησης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CC3A04D-B6E0-4032-B49A-CA3E344169C6}" type="parTrans" cxnId="{9352DD94-F467-44C5-92AC-A725D692322A}">
      <dgm:prSet/>
      <dgm:spPr/>
      <dgm:t>
        <a:bodyPr/>
        <a:lstStyle/>
        <a:p>
          <a:endParaRPr lang="el-GR"/>
        </a:p>
      </dgm:t>
    </dgm:pt>
    <dgm:pt modelId="{C3F6C4C5-203A-486A-B3E7-0D3F8FDA8608}" type="sibTrans" cxnId="{9352DD94-F467-44C5-92AC-A725D692322A}">
      <dgm:prSet/>
      <dgm:spPr/>
      <dgm:t>
        <a:bodyPr/>
        <a:lstStyle/>
        <a:p>
          <a:endParaRPr lang="el-GR"/>
        </a:p>
      </dgm:t>
    </dgm:pt>
    <dgm:pt modelId="{0358D2C2-5338-47FC-BFD7-E5E1118FF102}">
      <dgm:prSet/>
      <dgm:spPr/>
      <dgm:t>
        <a:bodyPr/>
        <a:lstStyle/>
        <a:p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Πλεονεκτήματα της Προτεινόμενης Προσέγγισης:</a:t>
          </a:r>
        </a:p>
      </dgm:t>
    </dgm:pt>
    <dgm:pt modelId="{11AE4FBD-D763-482D-AEF3-F543B37234EE}" type="sibTrans" cxnId="{8A9F2578-66C8-4079-A74A-0243CBB7094C}">
      <dgm:prSet/>
      <dgm:spPr/>
      <dgm:t>
        <a:bodyPr/>
        <a:lstStyle/>
        <a:p>
          <a:endParaRPr lang="el-GR"/>
        </a:p>
      </dgm:t>
    </dgm:pt>
    <dgm:pt modelId="{EE4A8A62-80C7-459F-90EB-3C90F2F68C57}" type="parTrans" cxnId="{8A9F2578-66C8-4079-A74A-0243CBB7094C}">
      <dgm:prSet/>
      <dgm:spPr/>
      <dgm:t>
        <a:bodyPr/>
        <a:lstStyle/>
        <a:p>
          <a:endParaRPr lang="el-GR"/>
        </a:p>
      </dgm:t>
    </dgm:pt>
    <dgm:pt modelId="{FA7C9210-3B9F-4793-A3CC-ED5DB93A8F51}">
      <dgm:prSet/>
      <dgm:spPr/>
      <dgm:t>
        <a:bodyPr/>
        <a:lstStyle/>
        <a:p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Δυσκολίες στη ρύθμιση των παραμέτρων για βέλτιστη ισορροπία μεταξύ FRR και FAR.</a:t>
          </a:r>
          <a:endParaRPr lang="el-GR" sz="1300" kern="1200" dirty="0"/>
        </a:p>
      </dgm:t>
    </dgm:pt>
    <dgm:pt modelId="{D07D9C00-11A3-45DB-A07C-A2143C2AC16C}" type="sibTrans" cxnId="{43AC976B-8AEA-4354-AC46-77EB939FED47}">
      <dgm:prSet/>
      <dgm:spPr/>
      <dgm:t>
        <a:bodyPr/>
        <a:lstStyle/>
        <a:p>
          <a:endParaRPr lang="el-GR"/>
        </a:p>
      </dgm:t>
    </dgm:pt>
    <dgm:pt modelId="{DA0BF9CD-3BDC-41C7-8463-74BF67854C75}" type="parTrans" cxnId="{43AC976B-8AEA-4354-AC46-77EB939FED47}">
      <dgm:prSet/>
      <dgm:spPr/>
      <dgm:t>
        <a:bodyPr/>
        <a:lstStyle/>
        <a:p>
          <a:endParaRPr lang="el-GR"/>
        </a:p>
      </dgm:t>
    </dgm:pt>
    <dgm:pt modelId="{77DF4655-1A77-44B4-814E-0DB0B0E67F5B}">
      <dgm:prSet custT="1"/>
      <dgm:spPr/>
      <dgm:t>
        <a:bodyPr/>
        <a:lstStyle/>
        <a:p>
          <a:r>
            <a:rPr lang="el-GR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Υψηλές απαιτήσεις σε χρόνο και υπολογιστική ισχύ.</a:t>
          </a:r>
        </a:p>
      </dgm:t>
    </dgm:pt>
    <dgm:pt modelId="{4A220DBB-8CF4-4B7F-9613-BE16EF3E7A3E}" type="parTrans" cxnId="{6702E8A9-1246-481D-B0AC-A780E30C3623}">
      <dgm:prSet/>
      <dgm:spPr/>
      <dgm:t>
        <a:bodyPr/>
        <a:lstStyle/>
        <a:p>
          <a:endParaRPr lang="el-GR"/>
        </a:p>
      </dgm:t>
    </dgm:pt>
    <dgm:pt modelId="{04BF1689-7C78-4F5B-8630-9C6A61643C2F}" type="sibTrans" cxnId="{6702E8A9-1246-481D-B0AC-A780E30C3623}">
      <dgm:prSet/>
      <dgm:spPr/>
      <dgm:t>
        <a:bodyPr/>
        <a:lstStyle/>
        <a:p>
          <a:endParaRPr lang="el-GR"/>
        </a:p>
      </dgm:t>
    </dgm:pt>
    <dgm:pt modelId="{E94E7DB3-6CDA-432F-AB7D-E00719898371}" type="pres">
      <dgm:prSet presAssocID="{067C5950-B01B-4A05-8559-4CBCA2707F4B}" presName="linear" presStyleCnt="0">
        <dgm:presLayoutVars>
          <dgm:dir/>
          <dgm:animLvl val="lvl"/>
          <dgm:resizeHandles val="exact"/>
        </dgm:presLayoutVars>
      </dgm:prSet>
      <dgm:spPr/>
    </dgm:pt>
    <dgm:pt modelId="{D4AFE321-93A6-438A-BC68-EA32FD31314F}" type="pres">
      <dgm:prSet presAssocID="{D704AA3C-C186-4768-9A52-51A0B0192C04}" presName="parentLin" presStyleCnt="0"/>
      <dgm:spPr/>
    </dgm:pt>
    <dgm:pt modelId="{61D42384-B795-4687-A411-AEC11E959B73}" type="pres">
      <dgm:prSet presAssocID="{D704AA3C-C186-4768-9A52-51A0B0192C04}" presName="parentLeftMargin" presStyleLbl="node1" presStyleIdx="0" presStyleCnt="4"/>
      <dgm:spPr/>
    </dgm:pt>
    <dgm:pt modelId="{9638F74F-B56A-4008-AE64-3723D53AB5B8}" type="pres">
      <dgm:prSet presAssocID="{D704AA3C-C186-4768-9A52-51A0B0192C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DA788C-C912-4A76-B286-558875C9DBE5}" type="pres">
      <dgm:prSet presAssocID="{D704AA3C-C186-4768-9A52-51A0B0192C04}" presName="negativeSpace" presStyleCnt="0"/>
      <dgm:spPr/>
    </dgm:pt>
    <dgm:pt modelId="{832F21D0-967E-44A8-AC4A-5AB495F3258B}" type="pres">
      <dgm:prSet presAssocID="{D704AA3C-C186-4768-9A52-51A0B0192C04}" presName="childText" presStyleLbl="conFgAcc1" presStyleIdx="0" presStyleCnt="4">
        <dgm:presLayoutVars>
          <dgm:bulletEnabled val="1"/>
        </dgm:presLayoutVars>
      </dgm:prSet>
      <dgm:spPr/>
    </dgm:pt>
    <dgm:pt modelId="{CC8B246B-99B7-4AD3-ADDC-4AF61039E4C0}" type="pres">
      <dgm:prSet presAssocID="{31FC1C6F-EF62-4942-9445-B6E3005AC724}" presName="spaceBetweenRectangles" presStyleCnt="0"/>
      <dgm:spPr/>
    </dgm:pt>
    <dgm:pt modelId="{F633FD64-CD1A-40FC-B307-EA9E5D47F90D}" type="pres">
      <dgm:prSet presAssocID="{6F509174-A2CB-4677-A8A6-A32279988952}" presName="parentLin" presStyleCnt="0"/>
      <dgm:spPr/>
    </dgm:pt>
    <dgm:pt modelId="{A8D0F827-50C5-458E-9A1B-EFD2414D104B}" type="pres">
      <dgm:prSet presAssocID="{6F509174-A2CB-4677-A8A6-A32279988952}" presName="parentLeftMargin" presStyleLbl="node1" presStyleIdx="0" presStyleCnt="4"/>
      <dgm:spPr/>
    </dgm:pt>
    <dgm:pt modelId="{EB193194-053B-481E-AD76-FDABD6192904}" type="pres">
      <dgm:prSet presAssocID="{6F509174-A2CB-4677-A8A6-A322799889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4CE9B8-C1E0-4E1D-AC25-6968C3D85F14}" type="pres">
      <dgm:prSet presAssocID="{6F509174-A2CB-4677-A8A6-A32279988952}" presName="negativeSpace" presStyleCnt="0"/>
      <dgm:spPr/>
    </dgm:pt>
    <dgm:pt modelId="{EDAF72E3-268B-46C7-93DC-7B86B0E73EA3}" type="pres">
      <dgm:prSet presAssocID="{6F509174-A2CB-4677-A8A6-A32279988952}" presName="childText" presStyleLbl="conFgAcc1" presStyleIdx="1" presStyleCnt="4">
        <dgm:presLayoutVars>
          <dgm:bulletEnabled val="1"/>
        </dgm:presLayoutVars>
      </dgm:prSet>
      <dgm:spPr/>
    </dgm:pt>
    <dgm:pt modelId="{03E8FCF4-09C6-44BA-AF40-76957165321E}" type="pres">
      <dgm:prSet presAssocID="{2E2183BF-AEA7-40BC-A9C4-9E2149332998}" presName="spaceBetweenRectangles" presStyleCnt="0"/>
      <dgm:spPr/>
    </dgm:pt>
    <dgm:pt modelId="{4F72C776-838F-4912-860A-CE60A1E4325C}" type="pres">
      <dgm:prSet presAssocID="{0358D2C2-5338-47FC-BFD7-E5E1118FF102}" presName="parentLin" presStyleCnt="0"/>
      <dgm:spPr/>
    </dgm:pt>
    <dgm:pt modelId="{65F818CB-DB85-4E67-BBEA-352F9238F4D4}" type="pres">
      <dgm:prSet presAssocID="{0358D2C2-5338-47FC-BFD7-E5E1118FF102}" presName="parentLeftMargin" presStyleLbl="node1" presStyleIdx="1" presStyleCnt="4"/>
      <dgm:spPr/>
    </dgm:pt>
    <dgm:pt modelId="{AA7A51F5-92BE-421F-9010-1AF1763D68C1}" type="pres">
      <dgm:prSet presAssocID="{0358D2C2-5338-47FC-BFD7-E5E1118FF1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CABBB5-52BE-4142-82BC-6ED0E8B3494E}" type="pres">
      <dgm:prSet presAssocID="{0358D2C2-5338-47FC-BFD7-E5E1118FF102}" presName="negativeSpace" presStyleCnt="0"/>
      <dgm:spPr/>
    </dgm:pt>
    <dgm:pt modelId="{000C8469-C023-4134-929F-AEA822C0FDC0}" type="pres">
      <dgm:prSet presAssocID="{0358D2C2-5338-47FC-BFD7-E5E1118FF102}" presName="childText" presStyleLbl="conFgAcc1" presStyleIdx="2" presStyleCnt="4">
        <dgm:presLayoutVars>
          <dgm:bulletEnabled val="1"/>
        </dgm:presLayoutVars>
      </dgm:prSet>
      <dgm:spPr/>
    </dgm:pt>
    <dgm:pt modelId="{01ECF9A5-A088-46C1-8C4D-03B079D34693}" type="pres">
      <dgm:prSet presAssocID="{11AE4FBD-D763-482D-AEF3-F543B37234EE}" presName="spaceBetweenRectangles" presStyleCnt="0"/>
      <dgm:spPr/>
    </dgm:pt>
    <dgm:pt modelId="{EA073F78-D7D2-45E2-AD4A-078425A06122}" type="pres">
      <dgm:prSet presAssocID="{520C12DC-7224-4C47-90A1-4647120CA4CD}" presName="parentLin" presStyleCnt="0"/>
      <dgm:spPr/>
    </dgm:pt>
    <dgm:pt modelId="{99D1B993-A6D7-4DEF-8D37-3948542D3142}" type="pres">
      <dgm:prSet presAssocID="{520C12DC-7224-4C47-90A1-4647120CA4CD}" presName="parentLeftMargin" presStyleLbl="node1" presStyleIdx="2" presStyleCnt="4"/>
      <dgm:spPr/>
    </dgm:pt>
    <dgm:pt modelId="{8A2EDFB6-C205-4E2C-B176-F900BB795682}" type="pres">
      <dgm:prSet presAssocID="{520C12DC-7224-4C47-90A1-4647120CA4C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E91F2B-89B4-4D29-B9A1-6554A10A239C}" type="pres">
      <dgm:prSet presAssocID="{520C12DC-7224-4C47-90A1-4647120CA4CD}" presName="negativeSpace" presStyleCnt="0"/>
      <dgm:spPr/>
    </dgm:pt>
    <dgm:pt modelId="{9CC9BA92-5E2F-4C94-A4B0-B72632A05F02}" type="pres">
      <dgm:prSet presAssocID="{520C12DC-7224-4C47-90A1-4647120CA4C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F8F1203-1B77-4031-A37F-A584D067E8BB}" type="presOf" srcId="{067C5950-B01B-4A05-8559-4CBCA2707F4B}" destId="{E94E7DB3-6CDA-432F-AB7D-E00719898371}" srcOrd="0" destOrd="0" presId="urn:microsoft.com/office/officeart/2005/8/layout/list1"/>
    <dgm:cxn modelId="{4F4DCA0D-4899-4355-A9C9-6C76D0A14961}" type="presOf" srcId="{FCA55833-D941-48FC-93CA-02A143CB2D9E}" destId="{EDAF72E3-268B-46C7-93DC-7B86B0E73EA3}" srcOrd="0" destOrd="2" presId="urn:microsoft.com/office/officeart/2005/8/layout/list1"/>
    <dgm:cxn modelId="{5BD14512-A8E5-4E60-9432-BFB226AFCC03}" srcId="{0358D2C2-5338-47FC-BFD7-E5E1118FF102}" destId="{CEFE4EDF-BB40-448B-9A07-943BA06FD30C}" srcOrd="0" destOrd="0" parTransId="{053A613B-5183-4FCA-AF9D-835C94BC9706}" sibTransId="{E8528CFD-3424-4CC7-991F-FAB71C09155F}"/>
    <dgm:cxn modelId="{F39D2321-D823-47FC-A514-622163CE7222}" srcId="{067C5950-B01B-4A05-8559-4CBCA2707F4B}" destId="{6F509174-A2CB-4677-A8A6-A32279988952}" srcOrd="1" destOrd="0" parTransId="{E08FDCB3-B912-48F3-A55B-F34D0D1872D8}" sibTransId="{2E2183BF-AEA7-40BC-A9C4-9E2149332998}"/>
    <dgm:cxn modelId="{362EDC2C-AEEB-484F-817D-4E0A0CE7631E}" type="presOf" srcId="{520C12DC-7224-4C47-90A1-4647120CA4CD}" destId="{99D1B993-A6D7-4DEF-8D37-3948542D3142}" srcOrd="0" destOrd="0" presId="urn:microsoft.com/office/officeart/2005/8/layout/list1"/>
    <dgm:cxn modelId="{26B0D231-002C-4583-87B9-B01206E592E5}" type="presOf" srcId="{77DF4655-1A77-44B4-814E-0DB0B0E67F5B}" destId="{9CC9BA92-5E2F-4C94-A4B0-B72632A05F02}" srcOrd="0" destOrd="2" presId="urn:microsoft.com/office/officeart/2005/8/layout/list1"/>
    <dgm:cxn modelId="{E6103E39-7B42-4F40-B4D0-E6A79AE8C72D}" type="presOf" srcId="{0358D2C2-5338-47FC-BFD7-E5E1118FF102}" destId="{AA7A51F5-92BE-421F-9010-1AF1763D68C1}" srcOrd="1" destOrd="0" presId="urn:microsoft.com/office/officeart/2005/8/layout/list1"/>
    <dgm:cxn modelId="{15670D5E-DF6F-4FFA-8750-482C0AE31B75}" srcId="{D704AA3C-C186-4768-9A52-51A0B0192C04}" destId="{128FF8CA-DC18-4E31-A45C-B2F2CAD48559}" srcOrd="0" destOrd="0" parTransId="{96082B7C-20BF-4D05-B096-FBB78C57A05F}" sibTransId="{BD5EE9F4-0C96-4E49-BF29-A0ED5278A7BD}"/>
    <dgm:cxn modelId="{2173DF61-CB77-432E-858C-973FAA4B5179}" type="presOf" srcId="{8115EF1B-91A5-4642-A2DD-6262FE8729D0}" destId="{832F21D0-967E-44A8-AC4A-5AB495F3258B}" srcOrd="0" destOrd="1" presId="urn:microsoft.com/office/officeart/2005/8/layout/list1"/>
    <dgm:cxn modelId="{62B70E45-434F-45F7-95F6-CBDA2E8F572D}" type="presOf" srcId="{0D064551-C841-4CBB-AA3D-A0F097D7E372}" destId="{000C8469-C023-4134-929F-AEA822C0FDC0}" srcOrd="0" destOrd="1" presId="urn:microsoft.com/office/officeart/2005/8/layout/list1"/>
    <dgm:cxn modelId="{43AC976B-8AEA-4354-AC46-77EB939FED47}" srcId="{520C12DC-7224-4C47-90A1-4647120CA4CD}" destId="{FA7C9210-3B9F-4793-A3CC-ED5DB93A8F51}" srcOrd="1" destOrd="0" parTransId="{DA0BF9CD-3BDC-41C7-8463-74BF67854C75}" sibTransId="{D07D9C00-11A3-45DB-A07C-A2143C2AC16C}"/>
    <dgm:cxn modelId="{9B2AAB50-B78F-49D2-903F-B8A2B77419D4}" srcId="{6F509174-A2CB-4677-A8A6-A32279988952}" destId="{4076070C-C375-4749-99BD-B3D8AD429B4D}" srcOrd="1" destOrd="0" parTransId="{CF126FE1-92AB-40C9-9507-31EA83A1925F}" sibTransId="{EEEB2B7E-CD64-433E-AC62-0148AFF74178}"/>
    <dgm:cxn modelId="{29497E74-1B49-4281-983E-7BEB2F618490}" srcId="{067C5950-B01B-4A05-8559-4CBCA2707F4B}" destId="{520C12DC-7224-4C47-90A1-4647120CA4CD}" srcOrd="3" destOrd="0" parTransId="{1F898199-C1D6-4F8E-9E72-CDE052188F8C}" sibTransId="{026FF9C8-827B-4138-B472-43C163E0F1DD}"/>
    <dgm:cxn modelId="{3E229C74-BB5F-4E9E-886F-4792010461D9}" srcId="{520C12DC-7224-4C47-90A1-4647120CA4CD}" destId="{18A25285-6E61-4053-8069-2336BB4E967B}" srcOrd="0" destOrd="0" parTransId="{7B22C4F2-FB75-400F-828F-6C38E3003F6C}" sibTransId="{38178133-203A-4666-B67A-B9195500BFD8}"/>
    <dgm:cxn modelId="{F080F854-CA4C-4CB2-B348-329E4CF2D0BE}" srcId="{6F509174-A2CB-4677-A8A6-A32279988952}" destId="{D5896F87-145E-4A23-BD0B-7172398BD8DA}" srcOrd="0" destOrd="0" parTransId="{E8D85530-0132-40DB-A253-D268CDA8BE41}" sibTransId="{DD085FE8-28DD-4FEC-A63D-7A752FF2B99E}"/>
    <dgm:cxn modelId="{F0E03975-DEFA-4466-A680-727B41D5E509}" srcId="{D704AA3C-C186-4768-9A52-51A0B0192C04}" destId="{8115EF1B-91A5-4642-A2DD-6262FE8729D0}" srcOrd="1" destOrd="0" parTransId="{7133A731-D996-40D5-924F-64960A14C525}" sibTransId="{AFA40EBE-DA04-4467-B849-C057486C23D2}"/>
    <dgm:cxn modelId="{8A9F2578-66C8-4079-A74A-0243CBB7094C}" srcId="{067C5950-B01B-4A05-8559-4CBCA2707F4B}" destId="{0358D2C2-5338-47FC-BFD7-E5E1118FF102}" srcOrd="2" destOrd="0" parTransId="{EE4A8A62-80C7-459F-90EB-3C90F2F68C57}" sibTransId="{11AE4FBD-D763-482D-AEF3-F543B37234EE}"/>
    <dgm:cxn modelId="{5F1F667E-A748-4D14-AEE7-11DEE41FF6A3}" type="presOf" srcId="{D5896F87-145E-4A23-BD0B-7172398BD8DA}" destId="{EDAF72E3-268B-46C7-93DC-7B86B0E73EA3}" srcOrd="0" destOrd="0" presId="urn:microsoft.com/office/officeart/2005/8/layout/list1"/>
    <dgm:cxn modelId="{E3BFCC80-1528-4EFE-B81C-D45A09EE3974}" type="presOf" srcId="{0358D2C2-5338-47FC-BFD7-E5E1118FF102}" destId="{65F818CB-DB85-4E67-BBEA-352F9238F4D4}" srcOrd="0" destOrd="0" presId="urn:microsoft.com/office/officeart/2005/8/layout/list1"/>
    <dgm:cxn modelId="{F94DC389-E0D5-4C41-98B7-891B3C32FCB9}" type="presOf" srcId="{D704AA3C-C186-4768-9A52-51A0B0192C04}" destId="{9638F74F-B56A-4008-AE64-3723D53AB5B8}" srcOrd="1" destOrd="0" presId="urn:microsoft.com/office/officeart/2005/8/layout/list1"/>
    <dgm:cxn modelId="{94F4428D-D0C1-402C-826A-DF1DD268E004}" type="presOf" srcId="{CEFE4EDF-BB40-448B-9A07-943BA06FD30C}" destId="{000C8469-C023-4134-929F-AEA822C0FDC0}" srcOrd="0" destOrd="0" presId="urn:microsoft.com/office/officeart/2005/8/layout/list1"/>
    <dgm:cxn modelId="{9352DD94-F467-44C5-92AC-A725D692322A}" srcId="{6F509174-A2CB-4677-A8A6-A32279988952}" destId="{FCA55833-D941-48FC-93CA-02A143CB2D9E}" srcOrd="2" destOrd="0" parTransId="{3CC3A04D-B6E0-4032-B49A-CA3E344169C6}" sibTransId="{C3F6C4C5-203A-486A-B3E7-0D3F8FDA8608}"/>
    <dgm:cxn modelId="{236F3A99-4DF7-4671-AB6A-98195BE581F6}" type="presOf" srcId="{6F509174-A2CB-4677-A8A6-A32279988952}" destId="{EB193194-053B-481E-AD76-FDABD6192904}" srcOrd="1" destOrd="0" presId="urn:microsoft.com/office/officeart/2005/8/layout/list1"/>
    <dgm:cxn modelId="{443DD89A-10EE-4BB7-A09B-034CB070734E}" srcId="{067C5950-B01B-4A05-8559-4CBCA2707F4B}" destId="{D704AA3C-C186-4768-9A52-51A0B0192C04}" srcOrd="0" destOrd="0" parTransId="{799A6846-7E4C-4FF0-836A-EA58168631E6}" sibTransId="{31FC1C6F-EF62-4942-9445-B6E3005AC724}"/>
    <dgm:cxn modelId="{D37B36A1-4F04-4DE0-A4D3-242D56475021}" type="presOf" srcId="{128FF8CA-DC18-4E31-A45C-B2F2CAD48559}" destId="{832F21D0-967E-44A8-AC4A-5AB495F3258B}" srcOrd="0" destOrd="0" presId="urn:microsoft.com/office/officeart/2005/8/layout/list1"/>
    <dgm:cxn modelId="{6702E8A9-1246-481D-B0AC-A780E30C3623}" srcId="{520C12DC-7224-4C47-90A1-4647120CA4CD}" destId="{77DF4655-1A77-44B4-814E-0DB0B0E67F5B}" srcOrd="2" destOrd="0" parTransId="{4A220DBB-8CF4-4B7F-9613-BE16EF3E7A3E}" sibTransId="{04BF1689-7C78-4F5B-8630-9C6A61643C2F}"/>
    <dgm:cxn modelId="{A80E9DB1-73FD-4E09-BBB6-32DBD6CE4FE4}" type="presOf" srcId="{D704AA3C-C186-4768-9A52-51A0B0192C04}" destId="{61D42384-B795-4687-A411-AEC11E959B73}" srcOrd="0" destOrd="0" presId="urn:microsoft.com/office/officeart/2005/8/layout/list1"/>
    <dgm:cxn modelId="{32160DC1-89A5-4CD2-96E5-363B1209A344}" type="presOf" srcId="{FA7C9210-3B9F-4793-A3CC-ED5DB93A8F51}" destId="{9CC9BA92-5E2F-4C94-A4B0-B72632A05F02}" srcOrd="0" destOrd="1" presId="urn:microsoft.com/office/officeart/2005/8/layout/list1"/>
    <dgm:cxn modelId="{D57D50CE-766B-4045-8166-D1012783BA93}" type="presOf" srcId="{520C12DC-7224-4C47-90A1-4647120CA4CD}" destId="{8A2EDFB6-C205-4E2C-B176-F900BB795682}" srcOrd="1" destOrd="0" presId="urn:microsoft.com/office/officeart/2005/8/layout/list1"/>
    <dgm:cxn modelId="{7704C9EC-7271-47D8-AD58-EA2272ADE2FB}" type="presOf" srcId="{6F509174-A2CB-4677-A8A6-A32279988952}" destId="{A8D0F827-50C5-458E-9A1B-EFD2414D104B}" srcOrd="0" destOrd="0" presId="urn:microsoft.com/office/officeart/2005/8/layout/list1"/>
    <dgm:cxn modelId="{0E5C83F8-9E63-4F2E-805C-4B7BE2A50C44}" type="presOf" srcId="{4076070C-C375-4749-99BD-B3D8AD429B4D}" destId="{EDAF72E3-268B-46C7-93DC-7B86B0E73EA3}" srcOrd="0" destOrd="1" presId="urn:microsoft.com/office/officeart/2005/8/layout/list1"/>
    <dgm:cxn modelId="{D2FB60FD-6233-48F8-8ECF-179ABE04158E}" type="presOf" srcId="{18A25285-6E61-4053-8069-2336BB4E967B}" destId="{9CC9BA92-5E2F-4C94-A4B0-B72632A05F02}" srcOrd="0" destOrd="0" presId="urn:microsoft.com/office/officeart/2005/8/layout/list1"/>
    <dgm:cxn modelId="{788C78FD-AFBB-486D-A754-1993FD6BE817}" srcId="{0358D2C2-5338-47FC-BFD7-E5E1118FF102}" destId="{0D064551-C841-4CBB-AA3D-A0F097D7E372}" srcOrd="1" destOrd="0" parTransId="{F3A62FAB-9BC5-4F86-8843-6F17F74E9A71}" sibTransId="{35605862-4B3D-4A51-902F-716EEBF936D0}"/>
    <dgm:cxn modelId="{A08616A2-AC2A-4456-AA90-F76129C92359}" type="presParOf" srcId="{E94E7DB3-6CDA-432F-AB7D-E00719898371}" destId="{D4AFE321-93A6-438A-BC68-EA32FD31314F}" srcOrd="0" destOrd="0" presId="urn:microsoft.com/office/officeart/2005/8/layout/list1"/>
    <dgm:cxn modelId="{E85AC7D0-8300-4AB6-8CDA-728455645110}" type="presParOf" srcId="{D4AFE321-93A6-438A-BC68-EA32FD31314F}" destId="{61D42384-B795-4687-A411-AEC11E959B73}" srcOrd="0" destOrd="0" presId="urn:microsoft.com/office/officeart/2005/8/layout/list1"/>
    <dgm:cxn modelId="{9DA7B4E8-03F0-41EA-A747-440C48AB96FE}" type="presParOf" srcId="{D4AFE321-93A6-438A-BC68-EA32FD31314F}" destId="{9638F74F-B56A-4008-AE64-3723D53AB5B8}" srcOrd="1" destOrd="0" presId="urn:microsoft.com/office/officeart/2005/8/layout/list1"/>
    <dgm:cxn modelId="{C3131A1F-BE3B-4769-8E22-E689410A6DF9}" type="presParOf" srcId="{E94E7DB3-6CDA-432F-AB7D-E00719898371}" destId="{EFDA788C-C912-4A76-B286-558875C9DBE5}" srcOrd="1" destOrd="0" presId="urn:microsoft.com/office/officeart/2005/8/layout/list1"/>
    <dgm:cxn modelId="{A8C23FEE-88B9-4EE7-9D65-7CF7A51124DC}" type="presParOf" srcId="{E94E7DB3-6CDA-432F-AB7D-E00719898371}" destId="{832F21D0-967E-44A8-AC4A-5AB495F3258B}" srcOrd="2" destOrd="0" presId="urn:microsoft.com/office/officeart/2005/8/layout/list1"/>
    <dgm:cxn modelId="{D7052B93-92D9-42B9-8D1D-2640DC04AF74}" type="presParOf" srcId="{E94E7DB3-6CDA-432F-AB7D-E00719898371}" destId="{CC8B246B-99B7-4AD3-ADDC-4AF61039E4C0}" srcOrd="3" destOrd="0" presId="urn:microsoft.com/office/officeart/2005/8/layout/list1"/>
    <dgm:cxn modelId="{232A5E14-D8CF-4D80-875C-8FEA80645E66}" type="presParOf" srcId="{E94E7DB3-6CDA-432F-AB7D-E00719898371}" destId="{F633FD64-CD1A-40FC-B307-EA9E5D47F90D}" srcOrd="4" destOrd="0" presId="urn:microsoft.com/office/officeart/2005/8/layout/list1"/>
    <dgm:cxn modelId="{98943D94-BB5D-4710-8919-56C70BB09BAF}" type="presParOf" srcId="{F633FD64-CD1A-40FC-B307-EA9E5D47F90D}" destId="{A8D0F827-50C5-458E-9A1B-EFD2414D104B}" srcOrd="0" destOrd="0" presId="urn:microsoft.com/office/officeart/2005/8/layout/list1"/>
    <dgm:cxn modelId="{3A6A814B-6526-4FEC-B99F-95EB23812F53}" type="presParOf" srcId="{F633FD64-CD1A-40FC-B307-EA9E5D47F90D}" destId="{EB193194-053B-481E-AD76-FDABD6192904}" srcOrd="1" destOrd="0" presId="urn:microsoft.com/office/officeart/2005/8/layout/list1"/>
    <dgm:cxn modelId="{1D24A250-216E-4DB5-B806-A36FFF510027}" type="presParOf" srcId="{E94E7DB3-6CDA-432F-AB7D-E00719898371}" destId="{944CE9B8-C1E0-4E1D-AC25-6968C3D85F14}" srcOrd="5" destOrd="0" presId="urn:microsoft.com/office/officeart/2005/8/layout/list1"/>
    <dgm:cxn modelId="{824FA818-4B35-4089-9BB1-DBD08DC1BE68}" type="presParOf" srcId="{E94E7DB3-6CDA-432F-AB7D-E00719898371}" destId="{EDAF72E3-268B-46C7-93DC-7B86B0E73EA3}" srcOrd="6" destOrd="0" presId="urn:microsoft.com/office/officeart/2005/8/layout/list1"/>
    <dgm:cxn modelId="{6AD8F727-9709-4760-93B7-46049AB5E4EB}" type="presParOf" srcId="{E94E7DB3-6CDA-432F-AB7D-E00719898371}" destId="{03E8FCF4-09C6-44BA-AF40-76957165321E}" srcOrd="7" destOrd="0" presId="urn:microsoft.com/office/officeart/2005/8/layout/list1"/>
    <dgm:cxn modelId="{B8AD8DEC-D0AB-4870-BBFA-63C4E5DD22DA}" type="presParOf" srcId="{E94E7DB3-6CDA-432F-AB7D-E00719898371}" destId="{4F72C776-838F-4912-860A-CE60A1E4325C}" srcOrd="8" destOrd="0" presId="urn:microsoft.com/office/officeart/2005/8/layout/list1"/>
    <dgm:cxn modelId="{8AFA73D2-B452-47AD-8E3A-429496AC9B80}" type="presParOf" srcId="{4F72C776-838F-4912-860A-CE60A1E4325C}" destId="{65F818CB-DB85-4E67-BBEA-352F9238F4D4}" srcOrd="0" destOrd="0" presId="urn:microsoft.com/office/officeart/2005/8/layout/list1"/>
    <dgm:cxn modelId="{DDA919D3-CD96-411B-ABA7-E0338F78AC24}" type="presParOf" srcId="{4F72C776-838F-4912-860A-CE60A1E4325C}" destId="{AA7A51F5-92BE-421F-9010-1AF1763D68C1}" srcOrd="1" destOrd="0" presId="urn:microsoft.com/office/officeart/2005/8/layout/list1"/>
    <dgm:cxn modelId="{6E5141E8-592B-473B-90F4-CC425356B535}" type="presParOf" srcId="{E94E7DB3-6CDA-432F-AB7D-E00719898371}" destId="{03CABBB5-52BE-4142-82BC-6ED0E8B3494E}" srcOrd="9" destOrd="0" presId="urn:microsoft.com/office/officeart/2005/8/layout/list1"/>
    <dgm:cxn modelId="{A56BF9DE-6697-4A37-B482-C6007D2050A4}" type="presParOf" srcId="{E94E7DB3-6CDA-432F-AB7D-E00719898371}" destId="{000C8469-C023-4134-929F-AEA822C0FDC0}" srcOrd="10" destOrd="0" presId="urn:microsoft.com/office/officeart/2005/8/layout/list1"/>
    <dgm:cxn modelId="{E6DC0D20-CDD0-4FF9-98A5-3B93BA18F009}" type="presParOf" srcId="{E94E7DB3-6CDA-432F-AB7D-E00719898371}" destId="{01ECF9A5-A088-46C1-8C4D-03B079D34693}" srcOrd="11" destOrd="0" presId="urn:microsoft.com/office/officeart/2005/8/layout/list1"/>
    <dgm:cxn modelId="{25F0C13E-B3AD-4131-852C-FE22960B3E6A}" type="presParOf" srcId="{E94E7DB3-6CDA-432F-AB7D-E00719898371}" destId="{EA073F78-D7D2-45E2-AD4A-078425A06122}" srcOrd="12" destOrd="0" presId="urn:microsoft.com/office/officeart/2005/8/layout/list1"/>
    <dgm:cxn modelId="{AF58FACB-0C1A-4662-AE84-785506BCFC81}" type="presParOf" srcId="{EA073F78-D7D2-45E2-AD4A-078425A06122}" destId="{99D1B993-A6D7-4DEF-8D37-3948542D3142}" srcOrd="0" destOrd="0" presId="urn:microsoft.com/office/officeart/2005/8/layout/list1"/>
    <dgm:cxn modelId="{745C741C-4727-42B3-ABB5-4075FBD1D482}" type="presParOf" srcId="{EA073F78-D7D2-45E2-AD4A-078425A06122}" destId="{8A2EDFB6-C205-4E2C-B176-F900BB795682}" srcOrd="1" destOrd="0" presId="urn:microsoft.com/office/officeart/2005/8/layout/list1"/>
    <dgm:cxn modelId="{08BEAEA7-2144-4240-9457-B89A7259B67F}" type="presParOf" srcId="{E94E7DB3-6CDA-432F-AB7D-E00719898371}" destId="{20E91F2B-89B4-4D29-B9A1-6554A10A239C}" srcOrd="13" destOrd="0" presId="urn:microsoft.com/office/officeart/2005/8/layout/list1"/>
    <dgm:cxn modelId="{A823EF51-13B5-45E6-BE51-3078342164E6}" type="presParOf" srcId="{E94E7DB3-6CDA-432F-AB7D-E00719898371}" destId="{9CC9BA92-5E2F-4C94-A4B0-B72632A05F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D0B94-F8C6-4257-A466-0369A7316A13}">
      <dsp:nvSpPr>
        <dsp:cNvPr id="0" name=""/>
        <dsp:cNvSpPr/>
      </dsp:nvSpPr>
      <dsp:spPr>
        <a:xfrm>
          <a:off x="2308183" y="1638616"/>
          <a:ext cx="2082752" cy="180166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Continuous and Implicit Authentication</a:t>
          </a:r>
          <a:endParaRPr lang="el-GR" sz="1300" kern="1200" dirty="0"/>
        </a:p>
      </dsp:txBody>
      <dsp:txXfrm>
        <a:off x="2653324" y="1937177"/>
        <a:ext cx="1392470" cy="1204543"/>
      </dsp:txXfrm>
    </dsp:sp>
    <dsp:sp modelId="{B3097813-8EF7-4E13-9996-E00A88FE9401}">
      <dsp:nvSpPr>
        <dsp:cNvPr id="0" name=""/>
        <dsp:cNvSpPr/>
      </dsp:nvSpPr>
      <dsp:spPr>
        <a:xfrm>
          <a:off x="2300916" y="776641"/>
          <a:ext cx="785816" cy="6770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8A733-977C-47CF-93F1-E4CAFF0478C8}">
      <dsp:nvSpPr>
        <dsp:cNvPr id="0" name=""/>
        <dsp:cNvSpPr/>
      </dsp:nvSpPr>
      <dsp:spPr>
        <a:xfrm>
          <a:off x="2492283" y="0"/>
          <a:ext cx="1706801" cy="14765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Authentication Techniques</a:t>
          </a:r>
          <a:endParaRPr lang="el-GR" sz="1300" kern="1200" dirty="0"/>
        </a:p>
      </dsp:txBody>
      <dsp:txXfrm>
        <a:off x="2775136" y="244701"/>
        <a:ext cx="1141095" cy="987181"/>
      </dsp:txXfrm>
    </dsp:sp>
    <dsp:sp modelId="{01D244E6-1D97-48B5-9318-D0B5BA41ACFB}">
      <dsp:nvSpPr>
        <dsp:cNvPr id="0" name=""/>
        <dsp:cNvSpPr/>
      </dsp:nvSpPr>
      <dsp:spPr>
        <a:xfrm>
          <a:off x="1383808" y="2042429"/>
          <a:ext cx="785816" cy="6770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71A2F-949D-456C-B65C-10906FFC076B}">
      <dsp:nvSpPr>
        <dsp:cNvPr id="0" name=""/>
        <dsp:cNvSpPr/>
      </dsp:nvSpPr>
      <dsp:spPr>
        <a:xfrm>
          <a:off x="926949" y="908197"/>
          <a:ext cx="1706801" cy="14765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Language Processing</a:t>
          </a:r>
        </a:p>
      </dsp:txBody>
      <dsp:txXfrm>
        <a:off x="1209802" y="1152898"/>
        <a:ext cx="1141095" cy="987181"/>
      </dsp:txXfrm>
    </dsp:sp>
    <dsp:sp modelId="{EEA6F93C-E95F-479A-9305-1696B4E1551F}">
      <dsp:nvSpPr>
        <dsp:cNvPr id="0" name=""/>
        <dsp:cNvSpPr/>
      </dsp:nvSpPr>
      <dsp:spPr>
        <a:xfrm>
          <a:off x="2020890" y="3471266"/>
          <a:ext cx="785816" cy="6770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8A08E-7DEC-4929-A574-391AAC11712F}">
      <dsp:nvSpPr>
        <dsp:cNvPr id="0" name=""/>
        <dsp:cNvSpPr/>
      </dsp:nvSpPr>
      <dsp:spPr>
        <a:xfrm>
          <a:off x="926949" y="2693609"/>
          <a:ext cx="1706801" cy="14765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Extraction Tools</a:t>
          </a:r>
          <a:endParaRPr lang="el-GR" sz="1300" kern="1200" dirty="0"/>
        </a:p>
      </dsp:txBody>
      <dsp:txXfrm>
        <a:off x="1209802" y="2938310"/>
        <a:ext cx="1141095" cy="987181"/>
      </dsp:txXfrm>
    </dsp:sp>
    <dsp:sp modelId="{2B89374B-745E-40CD-B59E-B6FFB88813B4}">
      <dsp:nvSpPr>
        <dsp:cNvPr id="0" name=""/>
        <dsp:cNvSpPr/>
      </dsp:nvSpPr>
      <dsp:spPr>
        <a:xfrm>
          <a:off x="3601244" y="3619584"/>
          <a:ext cx="785816" cy="6770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322F2-3037-4A51-9BAF-5D7B3CA241F1}">
      <dsp:nvSpPr>
        <dsp:cNvPr id="0" name=""/>
        <dsp:cNvSpPr/>
      </dsp:nvSpPr>
      <dsp:spPr>
        <a:xfrm>
          <a:off x="2492283" y="3602822"/>
          <a:ext cx="1706801" cy="14765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2775136" y="3847523"/>
        <a:ext cx="1141095" cy="987181"/>
      </dsp:txXfrm>
    </dsp:sp>
    <dsp:sp modelId="{5A5752B0-5224-48E0-B8EC-253E189E7802}">
      <dsp:nvSpPr>
        <dsp:cNvPr id="0" name=""/>
        <dsp:cNvSpPr/>
      </dsp:nvSpPr>
      <dsp:spPr>
        <a:xfrm>
          <a:off x="4533371" y="2354304"/>
          <a:ext cx="785816" cy="6770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DC165-EFC1-498D-B29E-DCFCB5C0681B}">
      <dsp:nvSpPr>
        <dsp:cNvPr id="0" name=""/>
        <dsp:cNvSpPr/>
      </dsp:nvSpPr>
      <dsp:spPr>
        <a:xfrm>
          <a:off x="4064885" y="2694624"/>
          <a:ext cx="1706801" cy="14765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Challenges</a:t>
          </a:r>
        </a:p>
      </dsp:txBody>
      <dsp:txXfrm>
        <a:off x="4347738" y="2939325"/>
        <a:ext cx="1141095" cy="987181"/>
      </dsp:txXfrm>
    </dsp:sp>
    <dsp:sp modelId="{1F8894E9-4C0F-4CCE-9888-CB293B0C1463}">
      <dsp:nvSpPr>
        <dsp:cNvPr id="0" name=""/>
        <dsp:cNvSpPr/>
      </dsp:nvSpPr>
      <dsp:spPr>
        <a:xfrm>
          <a:off x="4064885" y="906166"/>
          <a:ext cx="1706801" cy="14765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One Class Support Vector Machines</a:t>
          </a:r>
        </a:p>
      </dsp:txBody>
      <dsp:txXfrm>
        <a:off x="4347738" y="1150867"/>
        <a:ext cx="1141095" cy="98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3E759-3466-437E-9025-6883C54E66CA}">
      <dsp:nvSpPr>
        <dsp:cNvPr id="0" name=""/>
        <dsp:cNvSpPr/>
      </dsp:nvSpPr>
      <dsp:spPr>
        <a:xfrm>
          <a:off x="12228" y="1741"/>
          <a:ext cx="2405390" cy="580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Character-based</a:t>
          </a:r>
          <a:endParaRPr lang="el-GR" sz="1600" kern="1200" dirty="0"/>
        </a:p>
      </dsp:txBody>
      <dsp:txXfrm>
        <a:off x="29239" y="18752"/>
        <a:ext cx="2371368" cy="546792"/>
      </dsp:txXfrm>
    </dsp:sp>
    <dsp:sp modelId="{4E052A8F-7FE8-4BB9-BB74-4B15EC724A88}">
      <dsp:nvSpPr>
        <dsp:cNvPr id="0" name=""/>
        <dsp:cNvSpPr/>
      </dsp:nvSpPr>
      <dsp:spPr>
        <a:xfrm>
          <a:off x="252767" y="582555"/>
          <a:ext cx="240539" cy="4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355"/>
              </a:lnTo>
              <a:lnTo>
                <a:pt x="240539" y="425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EBC5E-8A61-47F1-B6FC-88C3BA979BDA}">
      <dsp:nvSpPr>
        <dsp:cNvPr id="0" name=""/>
        <dsp:cNvSpPr/>
      </dsp:nvSpPr>
      <dsp:spPr>
        <a:xfrm>
          <a:off x="493306" y="724340"/>
          <a:ext cx="2158464" cy="567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Character count</a:t>
          </a:r>
          <a:endParaRPr lang="el-GR" sz="1600" kern="1200" dirty="0"/>
        </a:p>
      </dsp:txBody>
      <dsp:txXfrm>
        <a:off x="509917" y="740951"/>
        <a:ext cx="2125242" cy="533918"/>
      </dsp:txXfrm>
    </dsp:sp>
    <dsp:sp modelId="{A899CAD0-4AD6-4FBD-81F7-0D972E0F2365}">
      <dsp:nvSpPr>
        <dsp:cNvPr id="0" name=""/>
        <dsp:cNvSpPr/>
      </dsp:nvSpPr>
      <dsp:spPr>
        <a:xfrm>
          <a:off x="252767" y="582555"/>
          <a:ext cx="240539" cy="1134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281"/>
              </a:lnTo>
              <a:lnTo>
                <a:pt x="240539" y="11342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155D8-E82E-4E07-9137-A4FCA1C527AE}">
      <dsp:nvSpPr>
        <dsp:cNvPr id="0" name=""/>
        <dsp:cNvSpPr/>
      </dsp:nvSpPr>
      <dsp:spPr>
        <a:xfrm>
          <a:off x="493306" y="1433266"/>
          <a:ext cx="2158464" cy="567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Character N grams</a:t>
          </a:r>
          <a:endParaRPr lang="el-GR" sz="1600" kern="1200" dirty="0"/>
        </a:p>
      </dsp:txBody>
      <dsp:txXfrm>
        <a:off x="509917" y="1449877"/>
        <a:ext cx="2125242" cy="533918"/>
      </dsp:txXfrm>
    </dsp:sp>
    <dsp:sp modelId="{8EE524D2-A326-4518-8A97-0FBAA33437F3}">
      <dsp:nvSpPr>
        <dsp:cNvPr id="0" name=""/>
        <dsp:cNvSpPr/>
      </dsp:nvSpPr>
      <dsp:spPr>
        <a:xfrm>
          <a:off x="252767" y="582555"/>
          <a:ext cx="240539" cy="1843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07"/>
              </a:lnTo>
              <a:lnTo>
                <a:pt x="240539" y="1843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1F6F8-1813-4CEB-B1CB-D8B2758B7BF0}">
      <dsp:nvSpPr>
        <dsp:cNvPr id="0" name=""/>
        <dsp:cNvSpPr/>
      </dsp:nvSpPr>
      <dsp:spPr>
        <a:xfrm>
          <a:off x="493306" y="2142192"/>
          <a:ext cx="2158464" cy="567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Uppercase and Digit Proportion</a:t>
          </a:r>
          <a:endParaRPr lang="el-GR" sz="1600" kern="1200" dirty="0"/>
        </a:p>
      </dsp:txBody>
      <dsp:txXfrm>
        <a:off x="509917" y="2158803"/>
        <a:ext cx="2125242" cy="533918"/>
      </dsp:txXfrm>
    </dsp:sp>
    <dsp:sp modelId="{793980D4-2394-40A3-92B2-CBFC1F8CC518}">
      <dsp:nvSpPr>
        <dsp:cNvPr id="0" name=""/>
        <dsp:cNvSpPr/>
      </dsp:nvSpPr>
      <dsp:spPr>
        <a:xfrm>
          <a:off x="252767" y="582555"/>
          <a:ext cx="240539" cy="255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132"/>
              </a:lnTo>
              <a:lnTo>
                <a:pt x="240539" y="2552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22AE6-AB49-4085-959C-BA5795449F56}">
      <dsp:nvSpPr>
        <dsp:cNvPr id="0" name=""/>
        <dsp:cNvSpPr/>
      </dsp:nvSpPr>
      <dsp:spPr>
        <a:xfrm>
          <a:off x="493306" y="2851118"/>
          <a:ext cx="2158464" cy="567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Punctuation proportion</a:t>
          </a:r>
          <a:endParaRPr lang="el-GR" sz="1600" kern="1200" dirty="0"/>
        </a:p>
      </dsp:txBody>
      <dsp:txXfrm>
        <a:off x="509917" y="2867729"/>
        <a:ext cx="2125242" cy="533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3E759-3466-437E-9025-6883C54E66CA}">
      <dsp:nvSpPr>
        <dsp:cNvPr id="0" name=""/>
        <dsp:cNvSpPr/>
      </dsp:nvSpPr>
      <dsp:spPr>
        <a:xfrm>
          <a:off x="33269" y="213"/>
          <a:ext cx="2538394" cy="5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Lexical and Syntactical</a:t>
          </a:r>
          <a:endParaRPr lang="el-GR" sz="1600" kern="1200" dirty="0"/>
        </a:p>
      </dsp:txBody>
      <dsp:txXfrm>
        <a:off x="50710" y="17654"/>
        <a:ext cx="2503512" cy="560613"/>
      </dsp:txXfrm>
    </dsp:sp>
    <dsp:sp modelId="{4E052A8F-7FE8-4BB9-BB74-4B15EC724A88}">
      <dsp:nvSpPr>
        <dsp:cNvPr id="0" name=""/>
        <dsp:cNvSpPr/>
      </dsp:nvSpPr>
      <dsp:spPr>
        <a:xfrm>
          <a:off x="287108" y="595709"/>
          <a:ext cx="253839" cy="44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020"/>
              </a:lnTo>
              <a:lnTo>
                <a:pt x="253839" y="440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EBC5E-8A61-47F1-B6FC-88C3BA979BDA}">
      <dsp:nvSpPr>
        <dsp:cNvPr id="0" name=""/>
        <dsp:cNvSpPr/>
      </dsp:nvSpPr>
      <dsp:spPr>
        <a:xfrm>
          <a:off x="540948" y="745334"/>
          <a:ext cx="2161782" cy="580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Token Ratio</a:t>
          </a:r>
          <a:endParaRPr lang="el-GR" sz="1600" kern="1200" dirty="0"/>
        </a:p>
      </dsp:txBody>
      <dsp:txXfrm>
        <a:off x="557959" y="762345"/>
        <a:ext cx="2127760" cy="546768"/>
      </dsp:txXfrm>
    </dsp:sp>
    <dsp:sp modelId="{A899CAD0-4AD6-4FBD-81F7-0D972E0F2365}">
      <dsp:nvSpPr>
        <dsp:cNvPr id="0" name=""/>
        <dsp:cNvSpPr/>
      </dsp:nvSpPr>
      <dsp:spPr>
        <a:xfrm>
          <a:off x="287108" y="595709"/>
          <a:ext cx="253839" cy="117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435"/>
              </a:lnTo>
              <a:lnTo>
                <a:pt x="253839" y="11704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155D8-E82E-4E07-9137-A4FCA1C527AE}">
      <dsp:nvSpPr>
        <dsp:cNvPr id="0" name=""/>
        <dsp:cNvSpPr/>
      </dsp:nvSpPr>
      <dsp:spPr>
        <a:xfrm>
          <a:off x="540948" y="1475749"/>
          <a:ext cx="2161782" cy="580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 Word Length</a:t>
          </a:r>
          <a:endParaRPr lang="el-GR" sz="1600" kern="1200" dirty="0"/>
        </a:p>
      </dsp:txBody>
      <dsp:txXfrm>
        <a:off x="557959" y="1492760"/>
        <a:ext cx="2127760" cy="546768"/>
      </dsp:txXfrm>
    </dsp:sp>
    <dsp:sp modelId="{8EE524D2-A326-4518-8A97-0FBAA33437F3}">
      <dsp:nvSpPr>
        <dsp:cNvPr id="0" name=""/>
        <dsp:cNvSpPr/>
      </dsp:nvSpPr>
      <dsp:spPr>
        <a:xfrm>
          <a:off x="287108" y="595709"/>
          <a:ext cx="253839" cy="190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0850"/>
              </a:lnTo>
              <a:lnTo>
                <a:pt x="253839" y="19008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1F6F8-1813-4CEB-B1CB-D8B2758B7BF0}">
      <dsp:nvSpPr>
        <dsp:cNvPr id="0" name=""/>
        <dsp:cNvSpPr/>
      </dsp:nvSpPr>
      <dsp:spPr>
        <a:xfrm>
          <a:off x="540948" y="2206165"/>
          <a:ext cx="2161782" cy="580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 ratios</a:t>
          </a:r>
          <a:endParaRPr lang="el-GR" sz="1600" kern="1200" dirty="0"/>
        </a:p>
      </dsp:txBody>
      <dsp:txXfrm>
        <a:off x="557959" y="2223176"/>
        <a:ext cx="2127760" cy="546768"/>
      </dsp:txXfrm>
    </dsp:sp>
    <dsp:sp modelId="{793980D4-2394-40A3-92B2-CBFC1F8CC518}">
      <dsp:nvSpPr>
        <dsp:cNvPr id="0" name=""/>
        <dsp:cNvSpPr/>
      </dsp:nvSpPr>
      <dsp:spPr>
        <a:xfrm>
          <a:off x="287108" y="595709"/>
          <a:ext cx="253839" cy="2631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1266"/>
              </a:lnTo>
              <a:lnTo>
                <a:pt x="253839" y="26312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22AE6-AB49-4085-959C-BA5795449F56}">
      <dsp:nvSpPr>
        <dsp:cNvPr id="0" name=""/>
        <dsp:cNvSpPr/>
      </dsp:nvSpPr>
      <dsp:spPr>
        <a:xfrm>
          <a:off x="540948" y="2936580"/>
          <a:ext cx="2161782" cy="580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Pronoun Usage Proportion</a:t>
          </a:r>
          <a:endParaRPr lang="el-GR" sz="1600" kern="1200" dirty="0"/>
        </a:p>
      </dsp:txBody>
      <dsp:txXfrm>
        <a:off x="557959" y="2953591"/>
        <a:ext cx="2127760" cy="546768"/>
      </dsp:txXfrm>
    </dsp:sp>
    <dsp:sp modelId="{5D82B9A8-57A8-4417-83E9-D12C675B2C19}">
      <dsp:nvSpPr>
        <dsp:cNvPr id="0" name=""/>
        <dsp:cNvSpPr/>
      </dsp:nvSpPr>
      <dsp:spPr>
        <a:xfrm>
          <a:off x="287108" y="595709"/>
          <a:ext cx="253839" cy="336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681"/>
              </a:lnTo>
              <a:lnTo>
                <a:pt x="253839" y="3361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7942-B5B5-4073-937E-95FD8B05DF09}">
      <dsp:nvSpPr>
        <dsp:cNvPr id="0" name=""/>
        <dsp:cNvSpPr/>
      </dsp:nvSpPr>
      <dsp:spPr>
        <a:xfrm>
          <a:off x="540948" y="3666995"/>
          <a:ext cx="2161782" cy="580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Past Tense Ratio</a:t>
          </a:r>
          <a:endParaRPr lang="el-GR" sz="1600" kern="1200" dirty="0"/>
        </a:p>
      </dsp:txBody>
      <dsp:txXfrm>
        <a:off x="557959" y="3684006"/>
        <a:ext cx="2127760" cy="546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3E759-3466-437E-9025-6883C54E66CA}">
      <dsp:nvSpPr>
        <dsp:cNvPr id="0" name=""/>
        <dsp:cNvSpPr/>
      </dsp:nvSpPr>
      <dsp:spPr>
        <a:xfrm>
          <a:off x="1063" y="8607"/>
          <a:ext cx="2733873" cy="594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Complexity and Readability </a:t>
          </a:r>
          <a:endParaRPr lang="el-GR" sz="1600" kern="1200" dirty="0"/>
        </a:p>
      </dsp:txBody>
      <dsp:txXfrm>
        <a:off x="18461" y="26005"/>
        <a:ext cx="2699077" cy="559206"/>
      </dsp:txXfrm>
    </dsp:sp>
    <dsp:sp modelId="{4E052A8F-7FE8-4BB9-BB74-4B15EC724A88}">
      <dsp:nvSpPr>
        <dsp:cNvPr id="0" name=""/>
        <dsp:cNvSpPr/>
      </dsp:nvSpPr>
      <dsp:spPr>
        <a:xfrm>
          <a:off x="274450" y="602609"/>
          <a:ext cx="273387" cy="46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704"/>
              </a:lnTo>
              <a:lnTo>
                <a:pt x="273387" y="464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EBC5E-8A61-47F1-B6FC-88C3BA979BDA}">
      <dsp:nvSpPr>
        <dsp:cNvPr id="0" name=""/>
        <dsp:cNvSpPr/>
      </dsp:nvSpPr>
      <dsp:spPr>
        <a:xfrm>
          <a:off x="547838" y="763757"/>
          <a:ext cx="2170174" cy="607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Readability Score</a:t>
          </a:r>
          <a:endParaRPr lang="el-GR" sz="1600" kern="1200" dirty="0"/>
        </a:p>
      </dsp:txBody>
      <dsp:txXfrm>
        <a:off x="565620" y="781539"/>
        <a:ext cx="2134610" cy="571549"/>
      </dsp:txXfrm>
    </dsp:sp>
    <dsp:sp modelId="{A899CAD0-4AD6-4FBD-81F7-0D972E0F2365}">
      <dsp:nvSpPr>
        <dsp:cNvPr id="0" name=""/>
        <dsp:cNvSpPr/>
      </dsp:nvSpPr>
      <dsp:spPr>
        <a:xfrm>
          <a:off x="274450" y="602609"/>
          <a:ext cx="273387" cy="123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965"/>
              </a:lnTo>
              <a:lnTo>
                <a:pt x="273387" y="1232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155D8-E82E-4E07-9137-A4FCA1C527AE}">
      <dsp:nvSpPr>
        <dsp:cNvPr id="0" name=""/>
        <dsp:cNvSpPr/>
      </dsp:nvSpPr>
      <dsp:spPr>
        <a:xfrm>
          <a:off x="547838" y="1532018"/>
          <a:ext cx="2170174" cy="607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Syllable Average</a:t>
          </a:r>
          <a:endParaRPr lang="el-GR" sz="1600" kern="1200" dirty="0"/>
        </a:p>
      </dsp:txBody>
      <dsp:txXfrm>
        <a:off x="565620" y="1549800"/>
        <a:ext cx="2134610" cy="571549"/>
      </dsp:txXfrm>
    </dsp:sp>
    <dsp:sp modelId="{8EE524D2-A326-4518-8A97-0FBAA33437F3}">
      <dsp:nvSpPr>
        <dsp:cNvPr id="0" name=""/>
        <dsp:cNvSpPr/>
      </dsp:nvSpPr>
      <dsp:spPr>
        <a:xfrm>
          <a:off x="274450" y="602609"/>
          <a:ext cx="273387" cy="200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225"/>
              </a:lnTo>
              <a:lnTo>
                <a:pt x="273387" y="20012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1F6F8-1813-4CEB-B1CB-D8B2758B7BF0}">
      <dsp:nvSpPr>
        <dsp:cNvPr id="0" name=""/>
        <dsp:cNvSpPr/>
      </dsp:nvSpPr>
      <dsp:spPr>
        <a:xfrm>
          <a:off x="547838" y="2300279"/>
          <a:ext cx="2170174" cy="607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Polysyllabic Word Ratio</a:t>
          </a:r>
          <a:endParaRPr lang="el-GR" sz="1600" kern="1200" dirty="0"/>
        </a:p>
      </dsp:txBody>
      <dsp:txXfrm>
        <a:off x="565620" y="2318061"/>
        <a:ext cx="2134610" cy="571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3E759-3466-437E-9025-6883C54E66CA}">
      <dsp:nvSpPr>
        <dsp:cNvPr id="0" name=""/>
        <dsp:cNvSpPr/>
      </dsp:nvSpPr>
      <dsp:spPr>
        <a:xfrm>
          <a:off x="892" y="273461"/>
          <a:ext cx="2842214" cy="59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Structure and Style Indicators</a:t>
          </a:r>
          <a:endParaRPr lang="el-GR" sz="1600" kern="1200" dirty="0"/>
        </a:p>
      </dsp:txBody>
      <dsp:txXfrm>
        <a:off x="18385" y="290954"/>
        <a:ext cx="2807228" cy="562254"/>
      </dsp:txXfrm>
    </dsp:sp>
    <dsp:sp modelId="{4E052A8F-7FE8-4BB9-BB74-4B15EC724A88}">
      <dsp:nvSpPr>
        <dsp:cNvPr id="0" name=""/>
        <dsp:cNvSpPr/>
      </dsp:nvSpPr>
      <dsp:spPr>
        <a:xfrm>
          <a:off x="285114" y="870701"/>
          <a:ext cx="284221" cy="472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799"/>
              </a:lnTo>
              <a:lnTo>
                <a:pt x="284221" y="472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EBC5E-8A61-47F1-B6FC-88C3BA979BDA}">
      <dsp:nvSpPr>
        <dsp:cNvPr id="0" name=""/>
        <dsp:cNvSpPr/>
      </dsp:nvSpPr>
      <dsp:spPr>
        <a:xfrm>
          <a:off x="569335" y="1052254"/>
          <a:ext cx="1990796" cy="582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Stop word density</a:t>
          </a:r>
          <a:endParaRPr lang="el-GR" sz="1600" kern="1200" dirty="0"/>
        </a:p>
      </dsp:txBody>
      <dsp:txXfrm>
        <a:off x="586396" y="1069315"/>
        <a:ext cx="1956674" cy="548371"/>
      </dsp:txXfrm>
    </dsp:sp>
    <dsp:sp modelId="{A899CAD0-4AD6-4FBD-81F7-0D972E0F2365}">
      <dsp:nvSpPr>
        <dsp:cNvPr id="0" name=""/>
        <dsp:cNvSpPr/>
      </dsp:nvSpPr>
      <dsp:spPr>
        <a:xfrm>
          <a:off x="285114" y="870701"/>
          <a:ext cx="284221" cy="1220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544"/>
              </a:lnTo>
              <a:lnTo>
                <a:pt x="284221" y="1220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155D8-E82E-4E07-9137-A4FCA1C527AE}">
      <dsp:nvSpPr>
        <dsp:cNvPr id="0" name=""/>
        <dsp:cNvSpPr/>
      </dsp:nvSpPr>
      <dsp:spPr>
        <a:xfrm>
          <a:off x="569335" y="1799999"/>
          <a:ext cx="1990796" cy="582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 Sentence Length</a:t>
          </a:r>
          <a:endParaRPr lang="el-GR" sz="1600" kern="1200" dirty="0"/>
        </a:p>
      </dsp:txBody>
      <dsp:txXfrm>
        <a:off x="586396" y="1817060"/>
        <a:ext cx="1956674" cy="548371"/>
      </dsp:txXfrm>
    </dsp:sp>
    <dsp:sp modelId="{8EE524D2-A326-4518-8A97-0FBAA33437F3}">
      <dsp:nvSpPr>
        <dsp:cNvPr id="0" name=""/>
        <dsp:cNvSpPr/>
      </dsp:nvSpPr>
      <dsp:spPr>
        <a:xfrm>
          <a:off x="285114" y="870701"/>
          <a:ext cx="284221" cy="196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289"/>
              </a:lnTo>
              <a:lnTo>
                <a:pt x="284221" y="1968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1F6F8-1813-4CEB-B1CB-D8B2758B7BF0}">
      <dsp:nvSpPr>
        <dsp:cNvPr id="0" name=""/>
        <dsp:cNvSpPr/>
      </dsp:nvSpPr>
      <dsp:spPr>
        <a:xfrm>
          <a:off x="569335" y="2547744"/>
          <a:ext cx="1990796" cy="582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Formality Measure</a:t>
          </a:r>
          <a:endParaRPr lang="el-GR" sz="1600" kern="1200" dirty="0"/>
        </a:p>
      </dsp:txBody>
      <dsp:txXfrm>
        <a:off x="586396" y="2564805"/>
        <a:ext cx="1956674" cy="548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C7CA7-4C3B-48FA-9001-7B37D748C153}">
      <dsp:nvSpPr>
        <dsp:cNvPr id="0" name=""/>
        <dsp:cNvSpPr/>
      </dsp:nvSpPr>
      <dsp:spPr>
        <a:xfrm rot="5400000">
          <a:off x="194281" y="1070736"/>
          <a:ext cx="723063" cy="8231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74C0F-92C2-4E11-B47B-513EFB602B3E}">
      <dsp:nvSpPr>
        <dsp:cNvPr id="0" name=""/>
        <dsp:cNvSpPr/>
      </dsp:nvSpPr>
      <dsp:spPr>
        <a:xfrm>
          <a:off x="2713" y="269205"/>
          <a:ext cx="1217213" cy="8520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Επιλογή Αλγορίθμου</a:t>
          </a:r>
        </a:p>
      </dsp:txBody>
      <dsp:txXfrm>
        <a:off x="44312" y="310804"/>
        <a:ext cx="1134015" cy="768812"/>
      </dsp:txXfrm>
    </dsp:sp>
    <dsp:sp modelId="{3C7F946A-F707-4736-99F1-B8305AA61B15}">
      <dsp:nvSpPr>
        <dsp:cNvPr id="0" name=""/>
        <dsp:cNvSpPr/>
      </dsp:nvSpPr>
      <dsp:spPr>
        <a:xfrm>
          <a:off x="1219927" y="350463"/>
          <a:ext cx="885285" cy="6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One-Class</a:t>
          </a:r>
          <a:r>
            <a:rPr lang="el-GR" sz="1000" kern="1200" dirty="0"/>
            <a:t> </a:t>
          </a:r>
          <a:r>
            <a:rPr lang="en-US" sz="1000" kern="1200" dirty="0"/>
            <a:t>SVMs</a:t>
          </a:r>
          <a:r>
            <a:rPr lang="el-GR" sz="1000" kern="1200" dirty="0"/>
            <a:t> </a:t>
          </a:r>
          <a:r>
            <a:rPr lang="en-US" sz="1000" kern="1200" dirty="0"/>
            <a:t>for anomaly detection</a:t>
          </a:r>
          <a:endParaRPr lang="el-GR" sz="1000" kern="1200" dirty="0"/>
        </a:p>
      </dsp:txBody>
      <dsp:txXfrm>
        <a:off x="1219927" y="350463"/>
        <a:ext cx="885285" cy="688632"/>
      </dsp:txXfrm>
    </dsp:sp>
    <dsp:sp modelId="{505F261D-1243-4421-8F7F-A01B1ED2CDAE}">
      <dsp:nvSpPr>
        <dsp:cNvPr id="0" name=""/>
        <dsp:cNvSpPr/>
      </dsp:nvSpPr>
      <dsp:spPr>
        <a:xfrm rot="5400000">
          <a:off x="1203481" y="2018584"/>
          <a:ext cx="723063" cy="8231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D97BC-B675-4459-AAC8-E6C272E0C432}">
      <dsp:nvSpPr>
        <dsp:cNvPr id="0" name=""/>
        <dsp:cNvSpPr/>
      </dsp:nvSpPr>
      <dsp:spPr>
        <a:xfrm>
          <a:off x="1011913" y="1226294"/>
          <a:ext cx="1217213" cy="8520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Προσαρμογή παραμέτρων</a:t>
          </a:r>
        </a:p>
      </dsp:txBody>
      <dsp:txXfrm>
        <a:off x="1053512" y="1267893"/>
        <a:ext cx="1134015" cy="768812"/>
      </dsp:txXfrm>
    </dsp:sp>
    <dsp:sp modelId="{E0CFF8DD-61FB-45C4-94B7-70558E023ABF}">
      <dsp:nvSpPr>
        <dsp:cNvPr id="0" name=""/>
        <dsp:cNvSpPr/>
      </dsp:nvSpPr>
      <dsp:spPr>
        <a:xfrm>
          <a:off x="2239348" y="1307552"/>
          <a:ext cx="1234486" cy="6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Fine tune nu &amp; gamma parameters</a:t>
          </a:r>
          <a:endParaRPr lang="el-GR" sz="1000" kern="1200" dirty="0"/>
        </a:p>
      </dsp:txBody>
      <dsp:txXfrm>
        <a:off x="2239348" y="1307552"/>
        <a:ext cx="1234486" cy="688632"/>
      </dsp:txXfrm>
    </dsp:sp>
    <dsp:sp modelId="{5C96BA9D-E434-43BF-A31D-9AB731D1BEF8}">
      <dsp:nvSpPr>
        <dsp:cNvPr id="0" name=""/>
        <dsp:cNvSpPr/>
      </dsp:nvSpPr>
      <dsp:spPr>
        <a:xfrm rot="5400000">
          <a:off x="2212681" y="2984913"/>
          <a:ext cx="723063" cy="8231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79F42-F2CF-4F33-828D-8623E22FF2B5}">
      <dsp:nvSpPr>
        <dsp:cNvPr id="0" name=""/>
        <dsp:cNvSpPr/>
      </dsp:nvSpPr>
      <dsp:spPr>
        <a:xfrm>
          <a:off x="2021113" y="2183382"/>
          <a:ext cx="1217213" cy="8520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Εκπαίδευση με</a:t>
          </a:r>
          <a:r>
            <a:rPr lang="en-US" sz="1300" kern="1200" dirty="0"/>
            <a:t> </a:t>
          </a:r>
          <a:r>
            <a:rPr lang="el-GR" sz="1300" kern="1200" dirty="0"/>
            <a:t>δεδομένα</a:t>
          </a:r>
          <a:r>
            <a:rPr lang="en-US" sz="1300" kern="1200" dirty="0"/>
            <a:t> </a:t>
          </a:r>
          <a:r>
            <a:rPr lang="el-GR" sz="1300" kern="1200" dirty="0"/>
            <a:t>χρήστη</a:t>
          </a:r>
        </a:p>
      </dsp:txBody>
      <dsp:txXfrm>
        <a:off x="2062712" y="2224981"/>
        <a:ext cx="1134015" cy="768812"/>
      </dsp:txXfrm>
    </dsp:sp>
    <dsp:sp modelId="{97A75A9D-C4FE-4F6B-9E12-0B87A9A3C781}">
      <dsp:nvSpPr>
        <dsp:cNvPr id="0" name=""/>
        <dsp:cNvSpPr/>
      </dsp:nvSpPr>
      <dsp:spPr>
        <a:xfrm>
          <a:off x="3238327" y="2264641"/>
          <a:ext cx="885285" cy="6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Use 85% of dataset for training</a:t>
          </a:r>
          <a:endParaRPr lang="el-GR" sz="1000" kern="1200" dirty="0"/>
        </a:p>
      </dsp:txBody>
      <dsp:txXfrm>
        <a:off x="3238327" y="2264641"/>
        <a:ext cx="885285" cy="688632"/>
      </dsp:txXfrm>
    </dsp:sp>
    <dsp:sp modelId="{BCDF8D9F-ECAA-4AF3-B3C4-78D0A472B255}">
      <dsp:nvSpPr>
        <dsp:cNvPr id="0" name=""/>
        <dsp:cNvSpPr/>
      </dsp:nvSpPr>
      <dsp:spPr>
        <a:xfrm>
          <a:off x="3030312" y="3140471"/>
          <a:ext cx="1217213" cy="8520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Αποθήκευση μοντέλων</a:t>
          </a:r>
        </a:p>
      </dsp:txBody>
      <dsp:txXfrm>
        <a:off x="3071911" y="3182070"/>
        <a:ext cx="1134015" cy="768812"/>
      </dsp:txXfrm>
    </dsp:sp>
    <dsp:sp modelId="{E107AF03-691F-4B03-AA0D-24586068466C}">
      <dsp:nvSpPr>
        <dsp:cNvPr id="0" name=""/>
        <dsp:cNvSpPr/>
      </dsp:nvSpPr>
      <dsp:spPr>
        <a:xfrm>
          <a:off x="4247526" y="3221729"/>
          <a:ext cx="885285" cy="6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18 models per user</a:t>
          </a:r>
          <a:endParaRPr lang="el-GR" sz="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247526" y="3221729"/>
        <a:ext cx="885285" cy="6886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BB078-1201-4DF8-8B71-EFEF83F7D80F}">
      <dsp:nvSpPr>
        <dsp:cNvPr id="0" name=""/>
        <dsp:cNvSpPr/>
      </dsp:nvSpPr>
      <dsp:spPr>
        <a:xfrm>
          <a:off x="507842" y="260441"/>
          <a:ext cx="1855853" cy="64451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AEE03-A93C-41A2-9902-6C5170712F52}">
      <dsp:nvSpPr>
        <dsp:cNvPr id="0" name=""/>
        <dsp:cNvSpPr/>
      </dsp:nvSpPr>
      <dsp:spPr>
        <a:xfrm>
          <a:off x="1258815" y="1838636"/>
          <a:ext cx="359661" cy="2301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F6CF2-C5E0-478E-B5AA-3314E1FA31AA}">
      <dsp:nvSpPr>
        <dsp:cNvPr id="0" name=""/>
        <dsp:cNvSpPr/>
      </dsp:nvSpPr>
      <dsp:spPr>
        <a:xfrm>
          <a:off x="575458" y="2022783"/>
          <a:ext cx="1726375" cy="43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genuine</a:t>
          </a:r>
          <a:endParaRPr lang="el-GR" sz="1500" kern="1200" dirty="0"/>
        </a:p>
      </dsp:txBody>
      <dsp:txXfrm>
        <a:off x="575458" y="2022783"/>
        <a:ext cx="1726375" cy="431593"/>
      </dsp:txXfrm>
    </dsp:sp>
    <dsp:sp modelId="{EE540674-E182-4947-B119-FCD4C3CDE0E6}">
      <dsp:nvSpPr>
        <dsp:cNvPr id="0" name=""/>
        <dsp:cNvSpPr/>
      </dsp:nvSpPr>
      <dsp:spPr>
        <a:xfrm>
          <a:off x="1182567" y="954732"/>
          <a:ext cx="647390" cy="647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0.57*1</a:t>
          </a:r>
          <a:endParaRPr lang="el-GR" sz="1100" kern="1200" dirty="0"/>
        </a:p>
      </dsp:txBody>
      <dsp:txXfrm>
        <a:off x="1277375" y="1049540"/>
        <a:ext cx="457774" cy="457774"/>
      </dsp:txXfrm>
    </dsp:sp>
    <dsp:sp modelId="{1C1EB9E7-2DE5-4CDC-9792-C86C69978FCE}">
      <dsp:nvSpPr>
        <dsp:cNvPr id="0" name=""/>
        <dsp:cNvSpPr/>
      </dsp:nvSpPr>
      <dsp:spPr>
        <a:xfrm>
          <a:off x="719323" y="469045"/>
          <a:ext cx="647390" cy="647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0.67*1</a:t>
          </a:r>
          <a:endParaRPr lang="el-GR" sz="1100" kern="1200" dirty="0"/>
        </a:p>
      </dsp:txBody>
      <dsp:txXfrm>
        <a:off x="814131" y="563853"/>
        <a:ext cx="457774" cy="457774"/>
      </dsp:txXfrm>
    </dsp:sp>
    <dsp:sp modelId="{A4F8BFBE-9F27-4417-9433-40B7C5942FC2}">
      <dsp:nvSpPr>
        <dsp:cNvPr id="0" name=""/>
        <dsp:cNvSpPr/>
      </dsp:nvSpPr>
      <dsp:spPr>
        <a:xfrm>
          <a:off x="1381100" y="312520"/>
          <a:ext cx="647390" cy="647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0.31*(-1)</a:t>
          </a:r>
          <a:endParaRPr lang="el-GR" sz="1100" kern="1200" dirty="0"/>
        </a:p>
      </dsp:txBody>
      <dsp:txXfrm>
        <a:off x="1475908" y="407328"/>
        <a:ext cx="457774" cy="457774"/>
      </dsp:txXfrm>
    </dsp:sp>
    <dsp:sp modelId="{F8456856-F816-4BE6-8137-3C10EEFD07A6}">
      <dsp:nvSpPr>
        <dsp:cNvPr id="0" name=""/>
        <dsp:cNvSpPr/>
      </dsp:nvSpPr>
      <dsp:spPr>
        <a:xfrm>
          <a:off x="431593" y="181316"/>
          <a:ext cx="2014104" cy="161128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21D0-967E-44A8-AC4A-5AB495F3258B}">
      <dsp:nvSpPr>
        <dsp:cNvPr id="0" name=""/>
        <dsp:cNvSpPr/>
      </dsp:nvSpPr>
      <dsp:spPr>
        <a:xfrm>
          <a:off x="0" y="226580"/>
          <a:ext cx="10831033" cy="7985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609" tIns="270764" rIns="8406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Βέλτιστα αποτελέσματα</a:t>
          </a:r>
          <a:r>
            <a:rPr lang="el-GR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FAR: 26.87%, FRR: 17.80%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Weighted Majority Voting: +11% </a:t>
          </a:r>
          <a:r>
            <a:rPr lang="el-GR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ακρίβεια</a:t>
          </a:r>
          <a:endParaRPr lang="el-GR" sz="1300" kern="1200" dirty="0"/>
        </a:p>
      </dsp:txBody>
      <dsp:txXfrm>
        <a:off x="0" y="226580"/>
        <a:ext cx="10831033" cy="798525"/>
      </dsp:txXfrm>
    </dsp:sp>
    <dsp:sp modelId="{9638F74F-B56A-4008-AE64-3723D53AB5B8}">
      <dsp:nvSpPr>
        <dsp:cNvPr id="0" name=""/>
        <dsp:cNvSpPr/>
      </dsp:nvSpPr>
      <dsp:spPr>
        <a:xfrm>
          <a:off x="541551" y="34700"/>
          <a:ext cx="75817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71" tIns="0" rIns="2865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Αποδοτικότητα συστήματος</a:t>
          </a:r>
        </a:p>
      </dsp:txBody>
      <dsp:txXfrm>
        <a:off x="560285" y="53434"/>
        <a:ext cx="7544255" cy="346292"/>
      </dsp:txXfrm>
    </dsp:sp>
    <dsp:sp modelId="{EDAF72E3-268B-46C7-93DC-7B86B0E73EA3}">
      <dsp:nvSpPr>
        <dsp:cNvPr id="0" name=""/>
        <dsp:cNvSpPr/>
      </dsp:nvSpPr>
      <dsp:spPr>
        <a:xfrm>
          <a:off x="0" y="1287185"/>
          <a:ext cx="10831033" cy="1023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609" tIns="270764" rIns="840609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Mean Accepted Prompts Before Locking Genuine: 42.22.</a:t>
          </a:r>
          <a:endParaRPr lang="el-GR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Mean Accepted Prompts Before Locking Impostor: 3.03.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l-GR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Προσαρμόσιμα στο εκάστοτε σύστημα με ανάλογη μεταβολή στις παραμέτρους της συνάρτησης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0" y="1287185"/>
        <a:ext cx="10831033" cy="1023750"/>
      </dsp:txXfrm>
    </dsp:sp>
    <dsp:sp modelId="{EB193194-053B-481E-AD76-FDABD6192904}">
      <dsp:nvSpPr>
        <dsp:cNvPr id="0" name=""/>
        <dsp:cNvSpPr/>
      </dsp:nvSpPr>
      <dsp:spPr>
        <a:xfrm>
          <a:off x="541551" y="1095305"/>
          <a:ext cx="75817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71" tIns="0" rIns="2865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Σταθερότητα και απόδοση</a:t>
          </a:r>
          <a:endParaRPr lang="el-GR" sz="1300" kern="1200" dirty="0"/>
        </a:p>
      </dsp:txBody>
      <dsp:txXfrm>
        <a:off x="560285" y="1114039"/>
        <a:ext cx="7544255" cy="346292"/>
      </dsp:txXfrm>
    </dsp:sp>
    <dsp:sp modelId="{000C8469-C023-4134-929F-AEA822C0FDC0}">
      <dsp:nvSpPr>
        <dsp:cNvPr id="0" name=""/>
        <dsp:cNvSpPr/>
      </dsp:nvSpPr>
      <dsp:spPr>
        <a:xfrm>
          <a:off x="0" y="2573015"/>
          <a:ext cx="10831033" cy="7985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609" tIns="270764" rIns="8406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Αξιοπιστία στη διάκριση γνήσιων και πλαστών προτροπών χωρίς διακοπές στη ροή εργασιών του χρήστη.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Χαμηλή παρεμβατικότητα και αυτοματοποιημένη προσαρμογή στα χαρακτηριστικά του χρήστη.</a:t>
          </a:r>
        </a:p>
      </dsp:txBody>
      <dsp:txXfrm>
        <a:off x="0" y="2573015"/>
        <a:ext cx="10831033" cy="798525"/>
      </dsp:txXfrm>
    </dsp:sp>
    <dsp:sp modelId="{AA7A51F5-92BE-421F-9010-1AF1763D68C1}">
      <dsp:nvSpPr>
        <dsp:cNvPr id="0" name=""/>
        <dsp:cNvSpPr/>
      </dsp:nvSpPr>
      <dsp:spPr>
        <a:xfrm>
          <a:off x="541551" y="2381135"/>
          <a:ext cx="75817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71" tIns="0" rIns="2865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Πλεονεκτήματα της Προτεινόμενης Προσέγγισης:</a:t>
          </a:r>
        </a:p>
      </dsp:txBody>
      <dsp:txXfrm>
        <a:off x="560285" y="2399869"/>
        <a:ext cx="7544255" cy="346292"/>
      </dsp:txXfrm>
    </dsp:sp>
    <dsp:sp modelId="{9CC9BA92-5E2F-4C94-A4B0-B72632A05F02}">
      <dsp:nvSpPr>
        <dsp:cNvPr id="0" name=""/>
        <dsp:cNvSpPr/>
      </dsp:nvSpPr>
      <dsp:spPr>
        <a:xfrm>
          <a:off x="0" y="3633621"/>
          <a:ext cx="10831033" cy="1023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609" tIns="270764" rIns="8406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Περιορισμοί λόγω της φύσης των δεδομένων και πιθανών ανακριβειών σε ακραίες περιπτώσεις.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Δυσκολίες στη ρύθμιση των παραμέτρων για βέλτιστη ισορροπία μεταξύ FRR και FAR.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Υψηλές απαιτήσεις σε χρόνο και υπολογιστική ισχύ.</a:t>
          </a:r>
        </a:p>
      </dsp:txBody>
      <dsp:txXfrm>
        <a:off x="0" y="3633621"/>
        <a:ext cx="10831033" cy="1023750"/>
      </dsp:txXfrm>
    </dsp:sp>
    <dsp:sp modelId="{8A2EDFB6-C205-4E2C-B176-F900BB795682}">
      <dsp:nvSpPr>
        <dsp:cNvPr id="0" name=""/>
        <dsp:cNvSpPr/>
      </dsp:nvSpPr>
      <dsp:spPr>
        <a:xfrm>
          <a:off x="541551" y="3441741"/>
          <a:ext cx="75817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71" tIns="0" rIns="2865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latin typeface="Segoe UI" panose="020B0502040204020203" pitchFamily="34" charset="0"/>
              <a:cs typeface="Segoe UI" panose="020B0502040204020203" pitchFamily="34" charset="0"/>
            </a:rPr>
            <a:t>Προκλήσεις και Περιορισμοί:</a:t>
          </a:r>
        </a:p>
      </dsp:txBody>
      <dsp:txXfrm>
        <a:off x="560285" y="3460475"/>
        <a:ext cx="7544255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3D0806-23AD-2D03-3AA2-0905B73AA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070A3-FBC8-D106-1589-D317B09AC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CEEE9-5CF0-463F-A868-44E80F5CD4C3}" type="datetime1">
              <a:rPr lang="el-GR" smtClean="0"/>
              <a:t>30/11/2024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63520-0861-1C20-0B1C-BDBA9BFDEB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8A018-0AAD-0EA0-EB6D-8FA70B5FB9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B66B-5A98-4DDC-880E-04ED1E365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97829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691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624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718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9316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373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161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0541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634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0127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92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861224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861224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8557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b="0" dirty="0"/>
          </a:p>
        </p:txBody>
      </p:sp>
    </p:spTree>
    <p:extLst>
      <p:ext uri="{BB962C8B-B14F-4D97-AF65-F5344CB8AC3E}">
        <p14:creationId xmlns:p14="http://schemas.microsoft.com/office/powerpoint/2010/main" val="373300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9526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4558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1017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CE1E3B6A-96F8-9198-504C-5781B9C9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1366ed980_0_117:notes">
            <a:extLst>
              <a:ext uri="{FF2B5EF4-FFF2-40B4-BE49-F238E27FC236}">
                <a16:creationId xmlns:a16="http://schemas.microsoft.com/office/drawing/2014/main" id="{DD9167B0-227E-F719-7597-BDDEC8798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1366ed980_0_117:notes">
            <a:extLst>
              <a:ext uri="{FF2B5EF4-FFF2-40B4-BE49-F238E27FC236}">
                <a16:creationId xmlns:a16="http://schemas.microsoft.com/office/drawing/2014/main" id="{9436C136-5AFA-C143-E762-BB2FC1AC2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783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7966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553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b="0" dirty="0"/>
          </a:p>
        </p:txBody>
      </p:sp>
    </p:spTree>
    <p:extLst>
      <p:ext uri="{BB962C8B-B14F-4D97-AF65-F5344CB8AC3E}">
        <p14:creationId xmlns:p14="http://schemas.microsoft.com/office/powerpoint/2010/main" val="416182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779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795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110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l-GR" dirty="0"/>
              <a:t>Τα χαρακτηριστικά που εξάγουμε από τα δεδομένα χωρίζονται στις 4 κατηγορίες:</a:t>
            </a:r>
          </a:p>
          <a:p>
            <a:pPr marL="457200" indent="-298450"/>
            <a:r>
              <a:rPr lang="el-GR" dirty="0"/>
              <a:t>Βασισμένα στους χαρακτήρες, όπως πχ από πόσους χαρακτήρες αποτελείται το </a:t>
            </a:r>
            <a:r>
              <a:rPr lang="en-US" dirty="0"/>
              <a:t>prompt</a:t>
            </a:r>
          </a:p>
          <a:p>
            <a:pPr marL="457200" indent="-298450"/>
            <a:r>
              <a:rPr lang="el-GR" dirty="0"/>
              <a:t>Λεξικολογικούς και συντακτικούς δείκτες, όπως το μέσο μήκος των λέξεων ή το ποσοστό χρήσης αντωνυμιών</a:t>
            </a:r>
          </a:p>
          <a:p>
            <a:pPr marL="457200" indent="-298450"/>
            <a:r>
              <a:rPr lang="el-GR" dirty="0"/>
              <a:t>Δείκτες αναγνωσιμότητας</a:t>
            </a:r>
            <a:r>
              <a:rPr lang="en-US" dirty="0"/>
              <a:t> </a:t>
            </a:r>
            <a:r>
              <a:rPr lang="el-GR" dirty="0"/>
              <a:t>και πολυπλοκότητας του κειμένου όπως ο δείκτης </a:t>
            </a:r>
            <a:r>
              <a:rPr lang="en-US" dirty="0"/>
              <a:t>Flesch</a:t>
            </a:r>
            <a:r>
              <a:rPr lang="el-GR" dirty="0"/>
              <a:t>, ο οποίος δείχνει πόσο εύκολα αναγνώσιμο είναι ένα κείμενο</a:t>
            </a:r>
          </a:p>
          <a:p>
            <a:pPr marL="457200" indent="-298450"/>
            <a:r>
              <a:rPr lang="el-GR" dirty="0"/>
              <a:t>Και δομικούς και </a:t>
            </a:r>
            <a:r>
              <a:rPr lang="el-GR" dirty="0" err="1"/>
              <a:t>στυλιστικούς</a:t>
            </a:r>
            <a:r>
              <a:rPr lang="el-GR" dirty="0"/>
              <a:t> δείκτες όπως η συχνότητα χρήσης συνδετικών λέξεων</a:t>
            </a:r>
            <a:endParaRPr lang="en-US" dirty="0"/>
          </a:p>
          <a:p>
            <a:pPr marL="457200" indent="-29845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685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l-GR" dirty="0"/>
              <a:t>Η διαδικασία της εκπαίδευσης περιλαμβάνει την επιλογή του αλγορίθμου μηχανικής μάθησης, την προσαρμογή των </a:t>
            </a:r>
            <a:r>
              <a:rPr lang="el-GR" dirty="0" err="1"/>
              <a:t>υπερπαραμέτρων</a:t>
            </a:r>
            <a:r>
              <a:rPr lang="el-GR" dirty="0"/>
              <a:t>, τη χρήση του 85% των δεδομένων κάθε χρήστη, όπως αναφέρθηκε νωρίτερα, και τέλος την δημιουργία και αποθήκευση των μοντέλων. Συνολικά εκπαιδεύτηκαν 18 μοντέλα για κάθε χρήστη, με κάθε πιθανό συνδυασμό </a:t>
            </a:r>
            <a:r>
              <a:rPr lang="el-GR" dirty="0" err="1"/>
              <a:t>υπερπαραμέτρων</a:t>
            </a:r>
            <a:r>
              <a:rPr lang="el-GR" dirty="0"/>
              <a:t> που δοκιμάστηκε.</a:t>
            </a:r>
          </a:p>
        </p:txBody>
      </p:sp>
    </p:spTree>
    <p:extLst>
      <p:ext uri="{BB962C8B-B14F-4D97-AF65-F5344CB8AC3E}">
        <p14:creationId xmlns:p14="http://schemas.microsoft.com/office/powerpoint/2010/main" val="40500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5400"/>
              <a:buFont typeface="Commissione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789850" y="1798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6000"/>
              <a:buFont typeface="Commissioner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3200"/>
              <a:buFont typeface="Commissione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3200"/>
              <a:buFont typeface="Commissione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9DB1"/>
              </a:buClr>
              <a:buSzPts val="3200"/>
              <a:buFont typeface="Commissioner"/>
              <a:buNone/>
              <a:defRPr sz="3200" b="1" i="0" u="none" strike="noStrike" cap="none">
                <a:solidFill>
                  <a:srgbClr val="309DB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8" name="Google Shape;8;p1"/>
          <p:cNvCxnSpPr/>
          <p:nvPr/>
        </p:nvCxnSpPr>
        <p:spPr>
          <a:xfrm>
            <a:off x="783775" y="6349063"/>
            <a:ext cx="10894703" cy="0"/>
          </a:xfrm>
          <a:prstGeom prst="straightConnector1">
            <a:avLst/>
          </a:prstGeom>
          <a:noFill/>
          <a:ln w="15875" cap="rnd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/>
          <p:nvPr/>
        </p:nvSpPr>
        <p:spPr>
          <a:xfrm>
            <a:off x="3557373" y="6360235"/>
            <a:ext cx="4810250" cy="23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l-GR" sz="1000" dirty="0">
                <a:solidFill>
                  <a:srgbClr val="757070"/>
                </a:solidFill>
                <a:latin typeface="Commissioner"/>
                <a:ea typeface="Commissioner"/>
                <a:cs typeface="Commissioner"/>
                <a:sym typeface="Commissioner"/>
              </a:rPr>
              <a:t>Ανάπτυξη συστήματος συνεχούς έμμεσου ελέγχου ταυτότητας με βάση γλωσσικά και συμπεριφορικά χαρακτηριστικά</a:t>
            </a:r>
            <a:endParaRPr lang="el-GR" sz="1000" b="0" i="0" u="none" strike="noStrike" cap="none" dirty="0">
              <a:solidFill>
                <a:srgbClr val="309DB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734080" y="6362075"/>
            <a:ext cx="1114599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Commissioner"/>
              <a:buNone/>
            </a:pPr>
            <a:r>
              <a:rPr lang="el-GR" sz="1000" dirty="0">
                <a:solidFill>
                  <a:srgbClr val="757070"/>
                </a:solidFill>
                <a:latin typeface="Commissioner"/>
                <a:ea typeface="Commissioner"/>
                <a:cs typeface="Commissioner"/>
                <a:sym typeface="Commissioner"/>
              </a:rPr>
              <a:t>29</a:t>
            </a:r>
            <a:r>
              <a:rPr lang="en-US" sz="1000" dirty="0">
                <a:solidFill>
                  <a:srgbClr val="757070"/>
                </a:solidFill>
                <a:latin typeface="Commissioner"/>
                <a:ea typeface="Commissioner"/>
                <a:cs typeface="Commissioner"/>
                <a:sym typeface="Commissioner"/>
              </a:rPr>
              <a:t>/</a:t>
            </a:r>
            <a:r>
              <a:rPr lang="el-GR" sz="1000" dirty="0">
                <a:solidFill>
                  <a:srgbClr val="757070"/>
                </a:solidFill>
                <a:latin typeface="Commissioner"/>
                <a:ea typeface="Commissioner"/>
                <a:cs typeface="Commissioner"/>
                <a:sym typeface="Commissioner"/>
              </a:rPr>
              <a:t>11</a:t>
            </a:r>
            <a:r>
              <a:rPr lang="el-GR" sz="1000" b="0" i="0" u="none" strike="noStrike" cap="none" dirty="0">
                <a:solidFill>
                  <a:srgbClr val="757070"/>
                </a:solidFill>
                <a:latin typeface="Commissioner"/>
                <a:ea typeface="Commissioner"/>
                <a:cs typeface="Commissioner"/>
                <a:sym typeface="Commissioner"/>
              </a:rPr>
              <a:t>/202</a:t>
            </a:r>
            <a:r>
              <a:rPr lang="en-US" sz="1000" b="0" i="0" u="none" strike="noStrike" cap="none" dirty="0">
                <a:solidFill>
                  <a:srgbClr val="757070"/>
                </a:solidFill>
                <a:latin typeface="Commissioner"/>
                <a:ea typeface="Commissioner"/>
                <a:cs typeface="Commissioner"/>
                <a:sym typeface="Commissioner"/>
              </a:rPr>
              <a:t>4</a:t>
            </a:r>
            <a:endParaRPr sz="1000" b="0" i="0" u="none" strike="noStrike" cap="none" dirty="0">
              <a:solidFill>
                <a:srgbClr val="757070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309DB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773478" y="138171"/>
            <a:ext cx="1905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258480"/>
            <a:ext cx="9680713" cy="23672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1F497D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datasets/mmmarchetti/tweets-datase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blurry background&#10;&#10;Description automatically generated">
            <a:extLst>
              <a:ext uri="{FF2B5EF4-FFF2-40B4-BE49-F238E27FC236}">
                <a16:creationId xmlns:a16="http://schemas.microsoft.com/office/drawing/2014/main" id="{8BF2885B-125C-3DAF-73F8-F639EB5B3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" b="77"/>
          <a:stretch/>
        </p:blipFill>
        <p:spPr>
          <a:xfrm>
            <a:off x="1" y="0"/>
            <a:ext cx="12192000" cy="5018567"/>
          </a:xfrm>
          <a:prstGeom prst="rect">
            <a:avLst/>
          </a:prstGeom>
        </p:spPr>
      </p:pic>
      <p:pic>
        <p:nvPicPr>
          <p:cNvPr id="69" name="Google Shape;69;p13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582" y="248346"/>
            <a:ext cx="367659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755" y="223221"/>
            <a:ext cx="1886398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676000" y="2548784"/>
            <a:ext cx="68400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2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Ανάπτυξη συστήματος συνεχούς έμμεσου ελέγχου ταυτότητας</a:t>
            </a:r>
            <a:r>
              <a:rPr lang="en-US" sz="32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32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με βάση γλωσσικά και συμπεριφορικά χαρακτηριστικά</a:t>
            </a:r>
            <a:endParaRPr sz="2400" b="1" i="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Commissioner"/>
              <a:cs typeface="Segoe UI" panose="020B0502040204020203" pitchFamily="34" charset="0"/>
              <a:sym typeface="Commissioner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557250" y="2261275"/>
            <a:ext cx="507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b="0" i="0" u="none" strike="noStrike" cap="none" dirty="0">
                <a:solidFill>
                  <a:schemeClr val="lt1"/>
                </a:solidFill>
                <a:latin typeface="Segoe UI" panose="020B0502040204020203" pitchFamily="34" charset="0"/>
                <a:ea typeface="Commissioner"/>
                <a:cs typeface="Segoe UI" panose="020B0502040204020203" pitchFamily="34" charset="0"/>
                <a:sym typeface="Commissioner"/>
              </a:rPr>
              <a:t>Διπλωματική Εργασία</a:t>
            </a:r>
            <a:endParaRPr sz="1600" b="0" i="0" u="none" strike="noStrike" cap="none" dirty="0">
              <a:solidFill>
                <a:schemeClr val="lt1"/>
              </a:solidFill>
              <a:latin typeface="Segoe UI" panose="020B0502040204020203" pitchFamily="34" charset="0"/>
              <a:ea typeface="Commissioner"/>
              <a:cs typeface="Segoe UI" panose="020B0502040204020203" pitchFamily="34" charset="0"/>
              <a:sym typeface="Commissioner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48533" y="5538650"/>
            <a:ext cx="2616672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Εκπόνηση:</a:t>
            </a:r>
            <a:endParaRPr b="1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  <a:sym typeface="Commission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Κωνσταντίνος Μυλωνάς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Segoe UI" panose="020B0502040204020203" pitchFamily="34" charset="0"/>
                <a:ea typeface="Commissioner"/>
                <a:cs typeface="Segoe UI" panose="020B0502040204020203" pitchFamily="34" charset="0"/>
                <a:sym typeface="Commissioner"/>
              </a:rPr>
              <a:t>ΑΕΜ: 10027</a:t>
            </a:r>
            <a:endParaRPr sz="1600" dirty="0">
              <a:solidFill>
                <a:schemeClr val="dk1"/>
              </a:solidFill>
              <a:latin typeface="Segoe UI" panose="020B0502040204020203" pitchFamily="34" charset="0"/>
              <a:ea typeface="Commissioner"/>
              <a:cs typeface="Segoe UI" panose="020B0502040204020203" pitchFamily="34" charset="0"/>
              <a:sym typeface="Commissioner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096000" y="5538650"/>
            <a:ext cx="564589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l-GR" b="1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Επίβλεψη:</a:t>
            </a:r>
            <a:endParaRPr b="1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Segoe UI" panose="020B0502040204020203" pitchFamily="34" charset="0"/>
                <a:ea typeface="Commissioner"/>
                <a:cs typeface="Segoe UI" panose="020B0502040204020203" pitchFamily="34" charset="0"/>
                <a:sym typeface="Commissioner"/>
              </a:rPr>
              <a:t>Καθηγητής </a:t>
            </a:r>
            <a:r>
              <a:rPr lang="el-GR" sz="1600" b="1" dirty="0">
                <a:solidFill>
                  <a:schemeClr val="dk1"/>
                </a:solidFill>
                <a:latin typeface="Segoe UI" panose="020B0502040204020203" pitchFamily="34" charset="0"/>
                <a:ea typeface="Commissioner"/>
                <a:cs typeface="Segoe UI" panose="020B0502040204020203" pitchFamily="34" charset="0"/>
                <a:sym typeface="Commissioner"/>
              </a:rPr>
              <a:t>Ανδρέας Συμεωνίδης</a:t>
            </a:r>
            <a:endParaRPr sz="1600" dirty="0">
              <a:solidFill>
                <a:schemeClr val="dk1"/>
              </a:solidFill>
              <a:latin typeface="Segoe UI" panose="020B0502040204020203" pitchFamily="34" charset="0"/>
              <a:ea typeface="Commissioner"/>
              <a:cs typeface="Segoe UI" panose="020B0502040204020203" pitchFamily="34" charset="0"/>
              <a:sym typeface="Commissioner"/>
            </a:endParaRPr>
          </a:p>
          <a:p>
            <a:pPr marL="457200" marR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Συνεργαζόμενος Ερευνητής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16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Νικόλας Μάλαμας</a:t>
            </a:r>
            <a:endParaRPr sz="1600" b="1" dirty="0">
              <a:solidFill>
                <a:schemeClr val="dk1"/>
              </a:solidFill>
              <a:latin typeface="Segoe UI" panose="020B0502040204020203" pitchFamily="34" charset="0"/>
              <a:ea typeface="Commissioner"/>
              <a:cs typeface="Segoe UI" panose="020B0502040204020203" pitchFamily="34" charset="0"/>
              <a:sym typeface="Commission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815-CA4A-27DB-AD6F-8A60728F2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35C5-59CF-3EFE-0DB5-FEF9A12A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Certainty level function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45B77797-B1DE-7134-775B-F1B8AC02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" b="77"/>
          <a:stretch/>
        </p:blipFill>
        <p:spPr>
          <a:xfrm>
            <a:off x="7693238" y="3310467"/>
            <a:ext cx="3880879" cy="2958109"/>
          </a:xfrm>
          <a:prstGeom prst="rect">
            <a:avLst/>
          </a:prstGeom>
        </p:spPr>
      </p:pic>
      <p:pic>
        <p:nvPicPr>
          <p:cNvPr id="8" name="Picture 7" descr="A close-up of a math problem&#10;&#10;Description automatically generated">
            <a:extLst>
              <a:ext uri="{FF2B5EF4-FFF2-40B4-BE49-F238E27FC236}">
                <a16:creationId xmlns:a16="http://schemas.microsoft.com/office/drawing/2014/main" id="{56A2D686-336F-65AF-D86F-3312E86C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1904755"/>
            <a:ext cx="6697907" cy="21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BD2AA-2B7F-01D4-3BB2-A4911EEC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083-8D68-3426-EA22-C9C11D8C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 functions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F43D4B-9F80-E177-6927-3BC2735E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770984"/>
              </p:ext>
            </p:extLst>
          </p:nvPr>
        </p:nvGraphicFramePr>
        <p:xfrm>
          <a:off x="8813800" y="3598332"/>
          <a:ext cx="2877292" cy="263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close-up of math equations&#10;&#10;Description automatically generated">
            <a:extLst>
              <a:ext uri="{FF2B5EF4-FFF2-40B4-BE49-F238E27FC236}">
                <a16:creationId xmlns:a16="http://schemas.microsoft.com/office/drawing/2014/main" id="{F225F54B-C114-B293-B4B1-55FAAA5D3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60" y="1908588"/>
            <a:ext cx="6937574" cy="1833636"/>
          </a:xfrm>
          <a:prstGeom prst="rect">
            <a:avLst/>
          </a:prstGeom>
        </p:spPr>
      </p:pic>
      <p:pic>
        <p:nvPicPr>
          <p:cNvPr id="10" name="Picture 9" descr="A close-up of math equations&#10;&#10;Description automatically generated">
            <a:extLst>
              <a:ext uri="{FF2B5EF4-FFF2-40B4-BE49-F238E27FC236}">
                <a16:creationId xmlns:a16="http://schemas.microsoft.com/office/drawing/2014/main" id="{F6AAE391-26EA-E39D-5738-8FC105A20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04" y="4055726"/>
            <a:ext cx="6878129" cy="2190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A9A16-EF73-5B61-6FBF-9CBC86CFA100}"/>
              </a:ext>
            </a:extLst>
          </p:cNvPr>
          <p:cNvSpPr txBox="1"/>
          <p:nvPr/>
        </p:nvSpPr>
        <p:spPr>
          <a:xfrm>
            <a:off x="838200" y="1751253"/>
            <a:ext cx="2091267" cy="31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Basic Majority Voting</a:t>
            </a:r>
            <a:endParaRPr lang="el-G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193EB-5C08-D4EA-403A-2D06C09CD8CD}"/>
              </a:ext>
            </a:extLst>
          </p:cNvPr>
          <p:cNvSpPr txBox="1"/>
          <p:nvPr/>
        </p:nvSpPr>
        <p:spPr>
          <a:xfrm>
            <a:off x="838200" y="3901837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Weighted Majority Voting</a:t>
            </a:r>
            <a:endParaRPr lang="el-G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0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E273-FF0E-1D8A-DF0A-D5C72EFB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8F5-53C5-58F4-13E4-6FBD1EF6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Confidence level function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54A4F8-E96E-C0C6-149D-F64AF01BD304}"/>
                  </a:ext>
                </a:extLst>
              </p:cNvPr>
              <p:cNvSpPr txBox="1"/>
              <p:nvPr/>
            </p:nvSpPr>
            <p:spPr>
              <a:xfrm>
                <a:off x="744279" y="1861327"/>
                <a:ext cx="10703442" cy="839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l-GR" sz="11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sz="1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1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1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1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1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1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base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increase</m:t>
                                        </m:r>
                                      </m:sub>
                                    </m:sSub>
                                    <m:r>
                                      <a:rPr lang="en-US" sz="11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l-GR" sz="11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sz="11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h𝑖𝑔h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𝑒𝑟𝑡𝑎𝑖𝑛𝑡𝑦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𝑜𝑜𝑠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𝑖𝑛𝑐𝑟𝑒𝑎𝑠𝑒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𝑖𝑓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𝑐𝑒𝑟𝑡𝑎𝑖𝑛𝑡𝑦𝑆𝑐𝑜𝑟𝑒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h𝑖𝑔h𝐶𝑒𝑟𝑡𝑎𝑖𝑛𝑡𝑦𝑇h𝑟𝑒𝑠h𝑜𝑙𝑑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ot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h𝑒𝑟𝑤𝑖𝑠𝑒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11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l-GR" sz="11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sz="11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𝑐𝑜𝑛𝑠𝑒𝑐𝑢𝑡𝑖𝑣𝑒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𝑒𝑛𝑢𝑖𝑛𝑒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𝑜𝑜𝑠𝑡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𝑖𝑓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𝑐𝑜𝑛𝑠𝑒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𝑔𝑒𝑛𝑢𝑖𝑛𝑒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otherwise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𝑓𝑜𝑟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𝑔𝑒𝑛𝑢𝑖𝑛𝑒</m:t>
                                    </m:r>
                                  </m:e>
                                  <m:e>
                                    <m:r>
                                      <a:rPr lang="en-US" sz="11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1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base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0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crease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l-GR" sz="11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sz="11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h𝑖𝑔h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𝑒𝑟𝑡𝑎𝑖𝑛𝑡𝑦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𝑜𝑜𝑠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𝑑𝑒𝑐𝑟𝑒𝑎𝑠𝑒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𝑖𝑓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𝑐𝑒𝑟𝑡𝑎𝑖𝑛𝑡𝑦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𝑐𝑜𝑟𝑒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h𝑖𝑔h𝐶𝑒𝑟𝑡𝑎𝑖𝑛𝑡𝑦𝑇h𝑟𝑒𝑠h𝑜𝑙𝑑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ot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h𝑒𝑟𝑤𝑖𝑠𝑒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l-GR" sz="11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l-GR" sz="11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𝑐𝑜𝑛𝑠𝑒𝑐𝑢𝑡𝑖𝑣𝑒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𝐼𝑚𝑝𝑜𝑠𝑡𝑜𝑟𝑃𝑒𝑛𝑎𝑙𝑡𝑦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𝑖𝑓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𝑐𝑜𝑛𝑠𝑒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dirty="0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𝑖𝑚𝑝𝑜𝑠𝑡𝑜𝑟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dirty="0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=3</m:t>
                                              </m:r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100" i="1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dirty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otherwise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𝑓𝑜𝑟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1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𝑖𝑚𝑝𝑜𝑠𝑡𝑜𝑟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l-G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54A4F8-E96E-C0C6-149D-F64AF01BD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" y="1861327"/>
                <a:ext cx="10703442" cy="839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75D3ED35-59DC-F1E9-D776-9EC25BB94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279" y="3110024"/>
                <a:ext cx="3455581" cy="3066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850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14300" indent="0">
                  <a:buNone/>
                </a:pPr>
                <a:r>
                  <a:rPr lang="el-GR" sz="2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Μεταβλητές συναρτήσεων: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𝐵𝑎𝑠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𝑖𝑛𝑐𝑟𝑒𝑎𝑠𝑒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06</m:t>
                    </m:r>
                  </m:oMath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𝐵𝑎𝑠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𝑑𝑒𝑐𝑟𝑒𝑎𝑠𝑒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sz="16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𝐻𝑖𝑔h𝐶𝑒𝑟𝑡𝑎𝑖𝑛𝑡𝑦𝐵𝑜𝑜𝑠𝑡𝐹𝑎𝑐𝑡𝑜𝑟</m:t>
                    </m:r>
                    <m: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Cambria Math" panose="02040503050406030204" pitchFamily="18" charset="0"/>
                        <a:sym typeface="Arial"/>
                      </a:rPr>
                      <m:t>𝐻𝑖𝑔h𝐶𝑒𝑟𝑡𝑎𝑖𝑛𝑡𝑦</m:t>
                    </m:r>
                    <m:r>
                      <a:rPr lang="en-US" sz="1600" b="0" i="1" dirty="0" smtClean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Cambria Math" panose="02040503050406030204" pitchFamily="18" charset="0"/>
                        <a:sym typeface="Arial"/>
                      </a:rPr>
                      <m:t>𝑇h𝑟𝑒𝑠h𝑜𝑙𝑑</m:t>
                    </m:r>
                    <m:r>
                      <a:rPr lang="en-US" sz="1600" i="1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sz="16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Cambria Math" panose="02040503050406030204" pitchFamily="18" charset="0"/>
                        <a:sym typeface="Arial"/>
                      </a:rPr>
                      <m:t>0.</m:t>
                    </m:r>
                    <m:r>
                      <a:rPr lang="en-US" sz="1600" b="0" i="0" dirty="0" smtClean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Cambria Math" panose="02040503050406030204" pitchFamily="18" charset="0"/>
                        <a:sym typeface="Arial"/>
                      </a:rPr>
                      <m:t>7</m:t>
                    </m:r>
                  </m:oMath>
                </a14:m>
                <a:endParaRPr 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ConsecutiveGenuineBoost</m:t>
                    </m:r>
                    <m: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endPara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ConsecutiveImpostorPenalty</m:t>
                    </m:r>
                    <m: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confidenceLevel</m:t>
                    </m:r>
                    <m:r>
                      <a:rPr 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=0.60</m:t>
                    </m:r>
                  </m:oMath>
                </a14:m>
                <a:endPara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confidenceThreshold</m:t>
                    </m:r>
                    <m:r>
                      <a:rPr 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75D3ED35-59DC-F1E9-D776-9EC25BB94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" y="3110024"/>
                <a:ext cx="3455581" cy="3066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4553EF5-5533-4629-B201-ED4C3F873FFF}"/>
              </a:ext>
            </a:extLst>
          </p:cNvPr>
          <p:cNvSpPr txBox="1">
            <a:spLocks/>
          </p:cNvSpPr>
          <p:nvPr/>
        </p:nvSpPr>
        <p:spPr>
          <a:xfrm>
            <a:off x="4914014" y="3078127"/>
            <a:ext cx="6627628" cy="283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l-GR" sz="1800" dirty="0">
                <a:latin typeface="Segoe UI" panose="020B0502040204020203" pitchFamily="34" charset="0"/>
                <a:cs typeface="Segoe UI" panose="020B0502040204020203" pitchFamily="34" charset="0"/>
              </a:rPr>
              <a:t>Πλεονεκτήματα: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l-GR" sz="1600" dirty="0">
                <a:latin typeface="Segoe UI" panose="020B0502040204020203" pitchFamily="34" charset="0"/>
                <a:cs typeface="Segoe UI" panose="020B0502040204020203" pitchFamily="34" charset="0"/>
              </a:rPr>
              <a:t>Προσαρμόζει δυναμικά το επίπεδο εμπιστοσύνης</a:t>
            </a:r>
          </a:p>
          <a:p>
            <a:r>
              <a:rPr lang="el-GR" sz="1600" dirty="0">
                <a:latin typeface="Segoe UI" panose="020B0502040204020203" pitchFamily="34" charset="0"/>
                <a:cs typeface="Segoe UI" panose="020B0502040204020203" pitchFamily="34" charset="0"/>
              </a:rPr>
              <a:t>Συνυπολογίζει τη βεβαιότητα της απόφασης των μοντέλων</a:t>
            </a:r>
          </a:p>
          <a:p>
            <a:r>
              <a:rPr lang="el-GR" sz="1600" dirty="0">
                <a:latin typeface="Segoe UI" panose="020B0502040204020203" pitchFamily="34" charset="0"/>
                <a:cs typeface="Segoe UI" panose="020B0502040204020203" pitchFamily="34" charset="0"/>
              </a:rPr>
              <a:t>Συνυπολογίζει συνεχόμενα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classifications as genuine / impostors</a:t>
            </a:r>
            <a:endParaRPr lang="el-G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D9BA-199C-4333-17B4-2869FCFE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Confidence level function examples table</a:t>
            </a:r>
            <a:endParaRPr lang="el-GR" dirty="0"/>
          </a:p>
        </p:txBody>
      </p:sp>
      <p:pic>
        <p:nvPicPr>
          <p:cNvPr id="7" name="Picture 6" descr="A close-up of a label&#10;&#10;Description automatically generated">
            <a:extLst>
              <a:ext uri="{FF2B5EF4-FFF2-40B4-BE49-F238E27FC236}">
                <a16:creationId xmlns:a16="http://schemas.microsoft.com/office/drawing/2014/main" id="{B5148022-8B49-C872-B789-0ACD6F94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039"/>
            <a:ext cx="9014438" cy="30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C43D-AAE3-40AE-E202-49EB683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lang="en-US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 UI</a:t>
            </a:r>
            <a:endParaRPr lang="el-GR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78D0D4-38CC-A648-4038-FA62B0FA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94" y="1951872"/>
            <a:ext cx="5220000" cy="382741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244698-F219-59ED-C380-0CD0FE0C8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074" y="1951872"/>
            <a:ext cx="5184000" cy="38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095D6-94C1-77E2-F0FD-F8CDC112D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4380-A883-6C20-E18F-C0D46267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492364" cy="2852737"/>
          </a:xfrm>
        </p:spPr>
        <p:txBody>
          <a:bodyPr/>
          <a:lstStyle/>
          <a:p>
            <a:pPr>
              <a:buSzPts val="1800"/>
            </a:pPr>
            <a:r>
              <a:rPr lang="el-GR" sz="4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Πειράματα και Αποτελέσματα</a:t>
            </a:r>
          </a:p>
        </p:txBody>
      </p:sp>
    </p:spTree>
    <p:extLst>
      <p:ext uri="{BB962C8B-B14F-4D97-AF65-F5344CB8AC3E}">
        <p14:creationId xmlns:p14="http://schemas.microsoft.com/office/powerpoint/2010/main" val="140880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02E4-EF7C-17FB-2C4B-F0ADBDB0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0402-E4E4-8F4C-9391-6EB2938C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metrics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001297-0F6B-0F2D-21FB-3A335FBC44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False Acceptance Rate: </a:t>
                </a:r>
                <a:endParaRPr lang="en-US" sz="1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571500" lvl="1" indent="0">
                  <a:buNone/>
                </a:pPr>
                <a:r>
                  <a:rPr lang="en-US" sz="1600" b="0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𝐹𝐴𝑅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𝑢𝑛𝑎𝑢𝑡h𝑜𝑟𝑖𝑧𝑒𝑑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𝑢𝑠𝑒𝑟𝑠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𝑎𝑐𝑐𝑒𝑝𝑡𝑒𝑑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𝑢𝑛𝑎𝑢𝑡h𝑜𝑟𝑖𝑧𝑒𝑑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𝑎𝑡𝑡𝑒𝑚𝑝𝑡𝑠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∗100%</m:t>
                    </m:r>
                  </m:oMath>
                </a14:m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False Rejection Rate: </a:t>
                </a:r>
                <a:endParaRPr lang="en-US" sz="1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571500" lvl="1" indent="0">
                  <a:buNone/>
                </a:pPr>
                <a:r>
                  <a:rPr lang="en-US" sz="1600" b="0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𝐹𝑅𝑅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𝑎𝑢𝑡h𝑜𝑟𝑖𝑧𝑒𝑑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𝑢𝑠𝑒𝑟𝑠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𝑟𝑒𝑗𝑒𝑐𝑡𝑒𝑑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𝑎𝑢𝑡h𝑜𝑟𝑖𝑧𝑒𝑑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𝑎𝑡𝑡𝑒𝑚𝑝𝑡𝑠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∗100%</m:t>
                    </m:r>
                  </m:oMath>
                </a14:m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Mean # of prompts before locking on genuine prompts</a:t>
                </a:r>
              </a:p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Mean # of prompts before locking on impostor prompts</a:t>
                </a:r>
              </a:p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Accuracy</a:t>
                </a:r>
                <a:r>
                  <a:rPr lang="el-G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114300" indent="0">
                  <a:buNone/>
                </a:pPr>
                <a:r>
                  <a:rPr lang="en-US" sz="1800" b="0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ccuracy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𝑇𝑟𝑢𝑒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𝑃𝑜𝑠𝑖𝑡𝑖𝑣𝑒𝑠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 +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𝑇𝑟𝑢𝑒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𝑁𝑒𝑔𝑎𝑡𝑖𝑣𝑒𝑠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𝑇𝑜𝑡𝑎𝑙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Mean Absolute Error:</a:t>
                </a:r>
              </a:p>
              <a:p>
                <a:pPr marL="114300" indent="0">
                  <a:buNone/>
                </a:pPr>
                <a:r>
                  <a:rPr lang="en-US" sz="1800" b="0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𝐹𝑅𝑅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l-G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όπου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l-G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η προβλεπόμενη τιμή και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 </a:t>
                </a:r>
                <a:r>
                  <a:rPr lang="el-G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η πραγματική</a:t>
                </a: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001297-0F6B-0F2D-21FB-3A335FBC4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61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0119-B5A8-C3EE-D223-FDB671C86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D09C-8B75-48EB-24C5-AD52F38E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 tuning nu, gamma, SVM threshold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8B88AFEC-045D-A276-ACC7-71D6E4A5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5198"/>
            <a:ext cx="5254080" cy="2511987"/>
          </a:xfrm>
          <a:prstGeom prst="rect">
            <a:avLst/>
          </a:prstGeom>
        </p:spPr>
      </p:pic>
      <p:pic>
        <p:nvPicPr>
          <p:cNvPr id="10" name="Picture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D9E0971-4A2A-4D2E-102C-6FD4A25F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15" y="2763730"/>
            <a:ext cx="5254080" cy="34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762C-0ABE-8958-4E43-85B371162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87CC-53B6-8466-E003-92751E3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OCSVMs with basic majority voting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A21629B3-E30C-1CFD-6050-9F89FAFBB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32" y="1795461"/>
            <a:ext cx="5099616" cy="2887953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823D388-71B4-2369-7CDC-398F8969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15" y="2832322"/>
            <a:ext cx="5099616" cy="33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327EA-23D4-871A-7B22-5030203A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DF33-A0F6-CA2E-CD0C-8D56064C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OCSVMs with weighted majority voting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1FB3096-B1B8-C1D1-16BC-EE659D0E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1937"/>
            <a:ext cx="4914286" cy="3069144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AF63D71-457B-5464-382B-771F6F716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16" y="2714962"/>
            <a:ext cx="5058217" cy="33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Διάρθρωση Παρουσίασης</a:t>
            </a:r>
            <a:endParaRPr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89850" y="17980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Επισκόπηση Προβλήματος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Θεωρητικό Υπόβαθρο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Μεθοδολογία και Υλοποίηση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Πειράματα και Αποτελέσματα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Συμπεράσματα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Μελλοντικές επεκτάσεις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1EA6B-43EA-AEB8-1E2B-DF0617A7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587-393B-9B25-0311-0FA55F71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Confidence level function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9A81C-F105-D998-97B0-F3127E89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890875"/>
            <a:ext cx="4914286" cy="287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2B7D4-FA44-3CE5-532D-538670E318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58933" y="2777068"/>
            <a:ext cx="5766700" cy="33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E8DD-F317-BB9E-7F75-0D7DB029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D5A-4894-6581-13DF-577FE0C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Leave-One-Subject-Out Cross Validation</a:t>
            </a:r>
            <a:endParaRPr lang="el-GR" sz="3400"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group of people with different stages of testing&#10;&#10;Description automatically generated with medium confidence">
            <a:extLst>
              <a:ext uri="{FF2B5EF4-FFF2-40B4-BE49-F238E27FC236}">
                <a16:creationId xmlns:a16="http://schemas.microsoft.com/office/drawing/2014/main" id="{3A6DEFCF-4AC6-2152-08F6-EDA27600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300823"/>
            <a:ext cx="3179224" cy="2117821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5793C9F8-4EDE-EF96-0FAF-0B3BB818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29" y="3155254"/>
            <a:ext cx="4990638" cy="28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C7D86-12AC-E1E8-74D6-F1154752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566F-2FD0-2509-3F6B-6C8F518F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Συγκριτικά αποτελέσματα</a:t>
            </a:r>
          </a:p>
        </p:txBody>
      </p:sp>
      <p:pic>
        <p:nvPicPr>
          <p:cNvPr id="5" name="Picture 4" descr="A graph with blue rectangles&#10;&#10;Description automatically generated">
            <a:extLst>
              <a:ext uri="{FF2B5EF4-FFF2-40B4-BE49-F238E27FC236}">
                <a16:creationId xmlns:a16="http://schemas.microsoft.com/office/drawing/2014/main" id="{7A8FCF0F-79D2-3884-4644-EC8418F6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491"/>
            <a:ext cx="4995333" cy="373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8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165D-10FF-ACCA-5510-52E08DFD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Συμπεράσματα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B803773-B446-8A1D-AEF2-D67D82852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90991"/>
              </p:ext>
            </p:extLst>
          </p:nvPr>
        </p:nvGraphicFramePr>
        <p:xfrm>
          <a:off x="816934" y="1536405"/>
          <a:ext cx="10831033" cy="469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275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CE9C-F98D-E7B7-FB6A-8917D561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Προτάσεις για Μελλοντική Εργασία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B89FE-FEEB-5A07-8B57-0E52127E4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latin typeface="Segoe UI" panose="020B0502040204020203" pitchFamily="34" charset="0"/>
                <a:cs typeface="Segoe UI" panose="020B0502040204020203" pitchFamily="34" charset="0"/>
              </a:rPr>
              <a:t>Ενσωμάτωση Πολυτροπικών Δεδομένων</a:t>
            </a:r>
          </a:p>
          <a:p>
            <a:r>
              <a:rPr lang="el-GR" sz="1800" dirty="0">
                <a:latin typeface="Segoe UI" panose="020B0502040204020203" pitchFamily="34" charset="0"/>
                <a:cs typeface="Segoe UI" panose="020B0502040204020203" pitchFamily="34" charset="0"/>
              </a:rPr>
              <a:t>Βελτίωση συνάρτησης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confidence level</a:t>
            </a:r>
            <a:endParaRPr lang="el-G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l-GR" sz="1800" dirty="0">
                <a:latin typeface="Segoe UI" panose="020B0502040204020203" pitchFamily="34" charset="0"/>
                <a:cs typeface="Segoe UI" panose="020B0502040204020203" pitchFamily="34" charset="0"/>
              </a:rPr>
              <a:t>Εισαγωγή και υποστήριξη νέων χρηστών / συνεχής προσαρμοζόμενη εκπαίδευση για υπάρχοντες</a:t>
            </a:r>
          </a:p>
          <a:p>
            <a:r>
              <a:rPr lang="el-GR" sz="1800" dirty="0">
                <a:latin typeface="Segoe UI" panose="020B0502040204020203" pitchFamily="34" charset="0"/>
                <a:cs typeface="Segoe UI" panose="020B0502040204020203" pitchFamily="34" charset="0"/>
              </a:rPr>
              <a:t>Βελτίωση αλγορίθμου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feature extraction</a:t>
            </a:r>
            <a:endParaRPr lang="el-G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l-G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l-G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3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2A0A69B7-A8A7-C0BF-33A0-D58530F2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E24CC2C9-9645-92F6-D6A0-995A0062E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924112"/>
            <a:ext cx="10515600" cy="100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Ερωτήσεις;</a:t>
            </a:r>
            <a:endParaRPr dirty="0">
              <a:solidFill>
                <a:srgbClr val="1F49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18BB9902-77A3-0C21-0FD6-2B037FE36CDC}"/>
              </a:ext>
            </a:extLst>
          </p:cNvPr>
          <p:cNvSpPr txBox="1"/>
          <p:nvPr/>
        </p:nvSpPr>
        <p:spPr>
          <a:xfrm>
            <a:off x="11394984" y="6415931"/>
            <a:ext cx="4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</a:pPr>
            <a:r>
              <a:rPr lang="el-GR" sz="1000">
                <a:solidFill>
                  <a:srgbClr val="757070"/>
                </a:solidFill>
              </a:rPr>
              <a:t>27</a:t>
            </a:r>
            <a:endParaRPr sz="1000" b="0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D7CC7B2B-4C30-ED2D-1B16-BF31332C8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933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A40C-9436-0F2D-BA07-B4F08950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60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Σας ευχαριστώ πολύ!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76F51-275C-FDB6-D846-9D3DB7AF69AF}"/>
              </a:ext>
            </a:extLst>
          </p:cNvPr>
          <p:cNvSpPr txBox="1"/>
          <p:nvPr/>
        </p:nvSpPr>
        <p:spPr>
          <a:xfrm>
            <a:off x="9425763" y="5342860"/>
            <a:ext cx="2317898" cy="951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Στοιχεία επικοινωνίας: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Commissioner"/>
              </a:rPr>
              <a:t>Κωνσταντίνος Μυλωνάς</a:t>
            </a:r>
            <a:endParaRPr lang="el-G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Commissioner"/>
                <a:cs typeface="Segoe UI" panose="020B0502040204020203" pitchFamily="34" charset="0"/>
                <a:sym typeface="Commissioner"/>
              </a:rPr>
              <a:t>kmylonas@ece.auth.gr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ea typeface="Commissioner"/>
                <a:cs typeface="Segoe UI" panose="020B0502040204020203" pitchFamily="34" charset="0"/>
                <a:sym typeface="Commissioner"/>
              </a:rPr>
              <a:t>(+30) 6980369600</a:t>
            </a:r>
            <a:endParaRPr lang="el-GR" sz="1400" dirty="0">
              <a:solidFill>
                <a:schemeClr val="dk1"/>
              </a:solidFill>
              <a:latin typeface="Segoe UI" panose="020B0502040204020203" pitchFamily="34" charset="0"/>
              <a:ea typeface="Commissioner"/>
              <a:cs typeface="Segoe UI" panose="020B0502040204020203" pitchFamily="34" charset="0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63112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D8D8-2FB0-0714-E92D-5E71A54A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Επισκόπηση Προβλήματος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D3B75-7BCB-79A4-1779-203D0155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850" y="1521554"/>
            <a:ext cx="10515600" cy="220979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Στα σημερινά συστήματα:</a:t>
            </a:r>
          </a:p>
          <a:p>
            <a:pPr>
              <a:buFont typeface="Arial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Μεγάλος όγκος πληροφοριών ανταλλάσσεται μέσω κειμένου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Στατική ταυτοποίηση μόνο κατά την είσοδο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(one-time login – session tokens)</a:t>
            </a: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Ευάλωτες μέθοδοι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αυθεντικοποίησης που παραβιάζονται (π.χ.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PIN)</a:t>
            </a: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/>
              <a:buChar char="●"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Απών ο συνεχής έλεγχος χωρίς την άμεση αλληλεπίδραση του χρήστη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DB74954-4466-D093-2AA1-D4750E88FD42}"/>
              </a:ext>
            </a:extLst>
          </p:cNvPr>
          <p:cNvSpPr txBox="1">
            <a:spLocks/>
          </p:cNvSpPr>
          <p:nvPr/>
        </p:nvSpPr>
        <p:spPr>
          <a:xfrm>
            <a:off x="734915" y="3906784"/>
            <a:ext cx="10515600" cy="184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l-GR" sz="2400" b="1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Προκλήσεις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Δημιουργία ενός συστήματος που:</a:t>
            </a:r>
          </a:p>
          <a:p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Χρησιμοποιεί συμπεριφορικά και γλωσσικά χαρακτηριστικά, που διαφέρουν από χρήστη σε χρήστη</a:t>
            </a:r>
          </a:p>
          <a:p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Ελέγχει διαρκώς και επιβεβαιώνει τη ταυτότητα του χρήστη χωρίς να παρεμβαίνει στο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 Experience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και ούτε να γίνεται αντιληπτό από τον χρήστη</a:t>
            </a:r>
          </a:p>
          <a:p>
            <a:pPr marL="114300" indent="0">
              <a:buNone/>
            </a:pP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3915-9F9B-B5EF-D497-784DFA56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Θεωρητικό Υπόβαθρο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925FE6-4971-2E11-291F-17170A737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32443"/>
              </p:ext>
            </p:extLst>
          </p:nvPr>
        </p:nvGraphicFramePr>
        <p:xfrm>
          <a:off x="4435424" y="1100668"/>
          <a:ext cx="6698636" cy="507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045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08-AEC1-C82D-69B4-35D535AC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226550" cy="2852737"/>
          </a:xfrm>
        </p:spPr>
        <p:txBody>
          <a:bodyPr/>
          <a:lstStyle/>
          <a:p>
            <a:pPr>
              <a:buSzPts val="1800"/>
            </a:pPr>
            <a:r>
              <a:rPr lang="el-GR" sz="4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Μεθοδολογία και Υλοποίηση</a:t>
            </a:r>
          </a:p>
        </p:txBody>
      </p:sp>
    </p:spTree>
    <p:extLst>
      <p:ext uri="{BB962C8B-B14F-4D97-AF65-F5344CB8AC3E}">
        <p14:creationId xmlns:p14="http://schemas.microsoft.com/office/powerpoint/2010/main" val="270504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73F2-C5B3-74DE-0CD9-4BE86FCC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Αρχιτεκτονική Υψηλού Επιπέδου</a:t>
            </a:r>
            <a:endParaRPr lang="el-GR" dirty="0"/>
          </a:p>
        </p:txBody>
      </p:sp>
      <p:pic>
        <p:nvPicPr>
          <p:cNvPr id="4" name="Picture 3" descr="A diagram of a work flow&#10;&#10;Description automatically generated">
            <a:extLst>
              <a:ext uri="{FF2B5EF4-FFF2-40B4-BE49-F238E27FC236}">
                <a16:creationId xmlns:a16="http://schemas.microsoft.com/office/drawing/2014/main" id="{1D180E0E-F6DF-1F04-5AC4-31641344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558562"/>
            <a:ext cx="8461483" cy="47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E329-6CB5-062B-2BAD-5DC0F7CA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Συλλογή και προεπεξεργασία δεδομένων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0491D-8835-7DAA-90AD-463A61BF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850" y="1622565"/>
            <a:ext cx="10515600" cy="1482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Kaggle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Dataset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twitter’s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most followed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: ~2000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prompts per user</a:t>
            </a: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85%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Τ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3A82AE-45D1-A69E-7EA1-6AFA23972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72" y="3352288"/>
            <a:ext cx="6667843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7860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1728-CCC1-0779-0753-E48FD788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8ADA-D7A9-DADA-F581-272F9928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Εξαγωγή χαρακτηριστικών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308B8C-9A41-FDA2-0345-FC6DDB1B7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029360"/>
              </p:ext>
            </p:extLst>
          </p:nvPr>
        </p:nvGraphicFramePr>
        <p:xfrm>
          <a:off x="600744" y="1892591"/>
          <a:ext cx="2664000" cy="34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B9342A-632D-9CE2-26F8-46C43BAA1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041562"/>
              </p:ext>
            </p:extLst>
          </p:nvPr>
        </p:nvGraphicFramePr>
        <p:xfrm>
          <a:off x="3331543" y="1887278"/>
          <a:ext cx="2736000" cy="42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3AD2E1C-035B-48E4-8D93-DF537C996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84364"/>
              </p:ext>
            </p:extLst>
          </p:nvPr>
        </p:nvGraphicFramePr>
        <p:xfrm>
          <a:off x="6191695" y="1881962"/>
          <a:ext cx="2736000" cy="29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593DD01-482F-17B2-C9CD-C53BB8C53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12711"/>
              </p:ext>
            </p:extLst>
          </p:nvPr>
        </p:nvGraphicFramePr>
        <p:xfrm>
          <a:off x="9079043" y="1605513"/>
          <a:ext cx="2844000" cy="34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7619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AD390-00C0-C6A9-5A2A-616C7E351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72E6-BBA8-2994-38F7-29523E07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400" dirty="0">
                <a:solidFill>
                  <a:srgbClr val="1F49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Εκπαίδευση μοντέλων μηχανικής μάθησης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F90A01-589C-1923-BA04-820A93325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542230"/>
              </p:ext>
            </p:extLst>
          </p:nvPr>
        </p:nvGraphicFramePr>
        <p:xfrm>
          <a:off x="1806734" y="1791823"/>
          <a:ext cx="5135526" cy="426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4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7417</TotalTime>
  <Words>761</Words>
  <Application>Microsoft Office PowerPoint</Application>
  <PresentationFormat>Widescreen</PresentationFormat>
  <Paragraphs>145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Cambria Math</vt:lpstr>
      <vt:lpstr>Segoe UI Light</vt:lpstr>
      <vt:lpstr>Open Sans</vt:lpstr>
      <vt:lpstr>Segoe UI</vt:lpstr>
      <vt:lpstr>Calibri</vt:lpstr>
      <vt:lpstr>Commissioner</vt:lpstr>
      <vt:lpstr>Arial</vt:lpstr>
      <vt:lpstr>Office Theme</vt:lpstr>
      <vt:lpstr>PowerPoint Presentation</vt:lpstr>
      <vt:lpstr>Διάρθρωση Παρουσίασης</vt:lpstr>
      <vt:lpstr>Επισκόπηση Προβλήματος</vt:lpstr>
      <vt:lpstr>Θεωρητικό Υπόβαθρο</vt:lpstr>
      <vt:lpstr>Μεθοδολογία και Υλοποίηση</vt:lpstr>
      <vt:lpstr>Αρχιτεκτονική Υψηλού Επιπέδου</vt:lpstr>
      <vt:lpstr>Συλλογή και προεπεξεργασία δεδομένων</vt:lpstr>
      <vt:lpstr>Εξαγωγή χαρακτηριστικών</vt:lpstr>
      <vt:lpstr>Εκπαίδευση μοντέλων μηχανικής μάθησης</vt:lpstr>
      <vt:lpstr>Certainty level function</vt:lpstr>
      <vt:lpstr>Voting functions</vt:lpstr>
      <vt:lpstr>Confidence level function</vt:lpstr>
      <vt:lpstr>Confidence level function examples table</vt:lpstr>
      <vt:lpstr>Streamlit App UI</vt:lpstr>
      <vt:lpstr>Πειράματα και Αποτελέσματα</vt:lpstr>
      <vt:lpstr>Evaluation metrics</vt:lpstr>
      <vt:lpstr>Hyperparameter tuning nu, gamma, SVM threshold</vt:lpstr>
      <vt:lpstr>Multiple OCSVMs with basic majority voting</vt:lpstr>
      <vt:lpstr>Multiple OCSVMs with weighted majority voting</vt:lpstr>
      <vt:lpstr>Confidence level function</vt:lpstr>
      <vt:lpstr>Leave-One-Subject-Out Cross Validation</vt:lpstr>
      <vt:lpstr>Συγκριτικά αποτελέσματα</vt:lpstr>
      <vt:lpstr>Συμπεράσματα</vt:lpstr>
      <vt:lpstr>Προτάσεις για Μελλοντική Εργασία</vt:lpstr>
      <vt:lpstr>Ερωτήσεις;</vt:lpstr>
      <vt:lpstr>Σας ευχαριστώ πολύ!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Konstantinos Mylonas</dc:creator>
  <cp:lastModifiedBy>Konstantinos Mylonas</cp:lastModifiedBy>
  <cp:revision>1</cp:revision>
  <dcterms:modified xsi:type="dcterms:W3CDTF">2024-11-30T21:04:53Z</dcterms:modified>
</cp:coreProperties>
</file>