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C486B6-AB70-4C6E-8B34-9B3076E631B6}" v="395" dt="2025-03-13T04:16:16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jan thapa magar" userId="892db809f9ee2493" providerId="Windows Live" clId="Web-{74C486B6-AB70-4C6E-8B34-9B3076E631B6}"/>
    <pc:docChg chg="modSld">
      <pc:chgData name="Pujan thapa magar" userId="892db809f9ee2493" providerId="Windows Live" clId="Web-{74C486B6-AB70-4C6E-8B34-9B3076E631B6}" dt="2025-03-13T04:16:16.715" v="315" actId="20577"/>
      <pc:docMkLst>
        <pc:docMk/>
      </pc:docMkLst>
      <pc:sldChg chg="addSp delSp modSp">
        <pc:chgData name="Pujan thapa magar" userId="892db809f9ee2493" providerId="Windows Live" clId="Web-{74C486B6-AB70-4C6E-8B34-9B3076E631B6}" dt="2025-03-13T04:16:16.715" v="315" actId="20577"/>
        <pc:sldMkLst>
          <pc:docMk/>
          <pc:sldMk cId="0" sldId="256"/>
        </pc:sldMkLst>
        <pc:spChg chg="mod">
          <ac:chgData name="Pujan thapa magar" userId="892db809f9ee2493" providerId="Windows Live" clId="Web-{74C486B6-AB70-4C6E-8B34-9B3076E631B6}" dt="2025-03-13T04:09:41.516" v="203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Pujan thapa magar" userId="892db809f9ee2493" providerId="Windows Live" clId="Web-{74C486B6-AB70-4C6E-8B34-9B3076E631B6}" dt="2025-03-13T04:16:16.715" v="315" actId="20577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Pujan thapa magar" userId="892db809f9ee2493" providerId="Windows Live" clId="Web-{74C486B6-AB70-4C6E-8B34-9B3076E631B6}" dt="2025-03-13T03:45:49.702" v="145"/>
          <ac:spMkLst>
            <pc:docMk/>
            <pc:sldMk cId="0" sldId="256"/>
            <ac:spMk id="4" creationId="{84A146FC-6BDC-C4A5-139A-414CA3AC53F9}"/>
          </ac:spMkLst>
        </pc:spChg>
        <pc:spChg chg="add del">
          <ac:chgData name="Pujan thapa magar" userId="892db809f9ee2493" providerId="Windows Live" clId="Web-{74C486B6-AB70-4C6E-8B34-9B3076E631B6}" dt="2025-03-13T03:44:40.684" v="126"/>
          <ac:spMkLst>
            <pc:docMk/>
            <pc:sldMk cId="0" sldId="256"/>
            <ac:spMk id="5" creationId="{47DE3CE6-9936-6B49-140F-A3281D2CFE52}"/>
          </ac:spMkLst>
        </pc:spChg>
        <pc:spChg chg="add mod">
          <ac:chgData name="Pujan thapa magar" userId="892db809f9ee2493" providerId="Windows Live" clId="Web-{74C486B6-AB70-4C6E-8B34-9B3076E631B6}" dt="2025-03-13T04:16:03.402" v="309" actId="1076"/>
          <ac:spMkLst>
            <pc:docMk/>
            <pc:sldMk cId="0" sldId="256"/>
            <ac:spMk id="6" creationId="{E03C043E-2E18-0BC7-B124-7BC35A2CDC16}"/>
          </ac:spMkLst>
        </pc:spChg>
      </pc:sldChg>
      <pc:sldChg chg="addSp delSp modSp">
        <pc:chgData name="Pujan thapa magar" userId="892db809f9ee2493" providerId="Windows Live" clId="Web-{74C486B6-AB70-4C6E-8B34-9B3076E631B6}" dt="2025-03-13T04:12:31.255" v="275" actId="20577"/>
        <pc:sldMkLst>
          <pc:docMk/>
          <pc:sldMk cId="0" sldId="257"/>
        </pc:sldMkLst>
        <pc:spChg chg="mod">
          <ac:chgData name="Pujan thapa magar" userId="892db809f9ee2493" providerId="Windows Live" clId="Web-{74C486B6-AB70-4C6E-8B34-9B3076E631B6}" dt="2025-03-13T04:06:01.275" v="160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Pujan thapa magar" userId="892db809f9ee2493" providerId="Windows Live" clId="Web-{74C486B6-AB70-4C6E-8B34-9B3076E631B6}" dt="2025-03-13T04:03:20.927" v="149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ujan thapa magar" userId="892db809f9ee2493" providerId="Windows Live" clId="Web-{74C486B6-AB70-4C6E-8B34-9B3076E631B6}" dt="2025-03-13T04:10:15.876" v="206"/>
          <ac:spMkLst>
            <pc:docMk/>
            <pc:sldMk cId="0" sldId="257"/>
            <ac:spMk id="4" creationId="{8AE2AFD0-43B7-09E1-96E5-11E684F4D9D5}"/>
          </ac:spMkLst>
        </pc:spChg>
        <pc:spChg chg="add mod">
          <ac:chgData name="Pujan thapa magar" userId="892db809f9ee2493" providerId="Windows Live" clId="Web-{74C486B6-AB70-4C6E-8B34-9B3076E631B6}" dt="2025-03-13T04:12:31.255" v="275" actId="20577"/>
          <ac:spMkLst>
            <pc:docMk/>
            <pc:sldMk cId="0" sldId="257"/>
            <ac:spMk id="5" creationId="{A878FECC-D7DF-AF97-9671-4D90B8BA99FF}"/>
          </ac:spMkLst>
        </pc:spChg>
      </pc:sldChg>
      <pc:sldChg chg="addSp delSp modSp">
        <pc:chgData name="Pujan thapa magar" userId="892db809f9ee2493" providerId="Windows Live" clId="Web-{74C486B6-AB70-4C6E-8B34-9B3076E631B6}" dt="2025-03-13T04:13:38.929" v="286" actId="20577"/>
        <pc:sldMkLst>
          <pc:docMk/>
          <pc:sldMk cId="0" sldId="258"/>
        </pc:sldMkLst>
        <pc:spChg chg="mod">
          <ac:chgData name="Pujan thapa magar" userId="892db809f9ee2493" providerId="Windows Live" clId="Web-{74C486B6-AB70-4C6E-8B34-9B3076E631B6}" dt="2025-03-13T04:06:07.197" v="161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Pujan thapa magar" userId="892db809f9ee2493" providerId="Windows Live" clId="Web-{74C486B6-AB70-4C6E-8B34-9B3076E631B6}" dt="2025-03-13T04:04:08.350" v="151" actId="20577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Pujan thapa magar" userId="892db809f9ee2493" providerId="Windows Live" clId="Web-{74C486B6-AB70-4C6E-8B34-9B3076E631B6}" dt="2025-03-13T04:12:49.146" v="279"/>
          <ac:spMkLst>
            <pc:docMk/>
            <pc:sldMk cId="0" sldId="258"/>
            <ac:spMk id="4" creationId="{CCA3639A-0E9E-790E-4E83-EE324813F6B8}"/>
          </ac:spMkLst>
        </pc:spChg>
        <pc:spChg chg="add mod">
          <ac:chgData name="Pujan thapa magar" userId="892db809f9ee2493" providerId="Windows Live" clId="Web-{74C486B6-AB70-4C6E-8B34-9B3076E631B6}" dt="2025-03-13T04:13:38.929" v="286" actId="20577"/>
          <ac:spMkLst>
            <pc:docMk/>
            <pc:sldMk cId="0" sldId="258"/>
            <ac:spMk id="6" creationId="{6EAF5B64-94FE-5AE7-28AE-A9C416D08685}"/>
          </ac:spMkLst>
        </pc:spChg>
      </pc:sldChg>
      <pc:sldChg chg="addSp modSp">
        <pc:chgData name="Pujan thapa magar" userId="892db809f9ee2493" providerId="Windows Live" clId="Web-{74C486B6-AB70-4C6E-8B34-9B3076E631B6}" dt="2025-03-13T04:13:48.523" v="287" actId="20577"/>
        <pc:sldMkLst>
          <pc:docMk/>
          <pc:sldMk cId="0" sldId="259"/>
        </pc:sldMkLst>
        <pc:spChg chg="mod">
          <ac:chgData name="Pujan thapa magar" userId="892db809f9ee2493" providerId="Windows Live" clId="Web-{74C486B6-AB70-4C6E-8B34-9B3076E631B6}" dt="2025-03-13T04:06:12.775" v="162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Pujan thapa magar" userId="892db809f9ee2493" providerId="Windows Live" clId="Web-{74C486B6-AB70-4C6E-8B34-9B3076E631B6}" dt="2025-03-13T04:04:39.741" v="153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Pujan thapa magar" userId="892db809f9ee2493" providerId="Windows Live" clId="Web-{74C486B6-AB70-4C6E-8B34-9B3076E631B6}" dt="2025-03-13T04:13:48.523" v="287" actId="20577"/>
          <ac:spMkLst>
            <pc:docMk/>
            <pc:sldMk cId="0" sldId="259"/>
            <ac:spMk id="5" creationId="{AF1FB7D0-C5A0-EC1A-5DD7-C41B009841BB}"/>
          </ac:spMkLst>
        </pc:spChg>
      </pc:sldChg>
      <pc:sldChg chg="addSp modSp">
        <pc:chgData name="Pujan thapa magar" userId="892db809f9ee2493" providerId="Windows Live" clId="Web-{74C486B6-AB70-4C6E-8B34-9B3076E631B6}" dt="2025-03-13T04:13:58.039" v="288" actId="20577"/>
        <pc:sldMkLst>
          <pc:docMk/>
          <pc:sldMk cId="0" sldId="260"/>
        </pc:sldMkLst>
        <pc:spChg chg="mod">
          <ac:chgData name="Pujan thapa magar" userId="892db809f9ee2493" providerId="Windows Live" clId="Web-{74C486B6-AB70-4C6E-8B34-9B3076E631B6}" dt="2025-03-13T04:06:18.588" v="163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Pujan thapa magar" userId="892db809f9ee2493" providerId="Windows Live" clId="Web-{74C486B6-AB70-4C6E-8B34-9B3076E631B6}" dt="2025-03-13T04:05:00.289" v="155" actId="20577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Pujan thapa magar" userId="892db809f9ee2493" providerId="Windows Live" clId="Web-{74C486B6-AB70-4C6E-8B34-9B3076E631B6}" dt="2025-03-13T04:13:58.039" v="288" actId="20577"/>
          <ac:spMkLst>
            <pc:docMk/>
            <pc:sldMk cId="0" sldId="260"/>
            <ac:spMk id="5" creationId="{7325058C-BF1A-E1DC-BB62-6635B395F9E3}"/>
          </ac:spMkLst>
        </pc:spChg>
      </pc:sldChg>
      <pc:sldChg chg="addSp modSp">
        <pc:chgData name="Pujan thapa magar" userId="892db809f9ee2493" providerId="Windows Live" clId="Web-{74C486B6-AB70-4C6E-8B34-9B3076E631B6}" dt="2025-03-13T04:14:03.946" v="289" actId="20577"/>
        <pc:sldMkLst>
          <pc:docMk/>
          <pc:sldMk cId="0" sldId="261"/>
        </pc:sldMkLst>
        <pc:spChg chg="mod">
          <ac:chgData name="Pujan thapa magar" userId="892db809f9ee2493" providerId="Windows Live" clId="Web-{74C486B6-AB70-4C6E-8B34-9B3076E631B6}" dt="2025-03-13T04:06:22.885" v="164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Pujan thapa magar" userId="892db809f9ee2493" providerId="Windows Live" clId="Web-{74C486B6-AB70-4C6E-8B34-9B3076E631B6}" dt="2025-03-13T04:05:20.305" v="15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Pujan thapa magar" userId="892db809f9ee2493" providerId="Windows Live" clId="Web-{74C486B6-AB70-4C6E-8B34-9B3076E631B6}" dt="2025-03-13T04:14:03.946" v="289" actId="20577"/>
          <ac:spMkLst>
            <pc:docMk/>
            <pc:sldMk cId="0" sldId="261"/>
            <ac:spMk id="5" creationId="{81C04F5C-4E57-F893-8EFF-EE7268D054FE}"/>
          </ac:spMkLst>
        </pc:spChg>
      </pc:sldChg>
      <pc:sldChg chg="addSp modSp">
        <pc:chgData name="Pujan thapa magar" userId="892db809f9ee2493" providerId="Windows Live" clId="Web-{74C486B6-AB70-4C6E-8B34-9B3076E631B6}" dt="2025-03-13T04:14:11.321" v="290" actId="20577"/>
        <pc:sldMkLst>
          <pc:docMk/>
          <pc:sldMk cId="0" sldId="262"/>
        </pc:sldMkLst>
        <pc:spChg chg="mod">
          <ac:chgData name="Pujan thapa magar" userId="892db809f9ee2493" providerId="Windows Live" clId="Web-{74C486B6-AB70-4C6E-8B34-9B3076E631B6}" dt="2025-03-13T04:06:27.838" v="165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Pujan thapa magar" userId="892db809f9ee2493" providerId="Windows Live" clId="Web-{74C486B6-AB70-4C6E-8B34-9B3076E631B6}" dt="2025-03-13T04:05:48.775" v="159" actId="20577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Pujan thapa magar" userId="892db809f9ee2493" providerId="Windows Live" clId="Web-{74C486B6-AB70-4C6E-8B34-9B3076E631B6}" dt="2025-03-13T04:14:11.321" v="290" actId="20577"/>
          <ac:spMkLst>
            <pc:docMk/>
            <pc:sldMk cId="0" sldId="262"/>
            <ac:spMk id="5" creationId="{3A00556C-F1AA-315E-B58B-6CFE165777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624" y="228797"/>
            <a:ext cx="8905283" cy="1965662"/>
          </a:xfrm>
        </p:spPr>
        <p:txBody>
          <a:bodyPr/>
          <a:lstStyle/>
          <a:p>
            <a:r>
              <a:rPr lang="en-US" b="1" err="1">
                <a:latin typeface="Arial"/>
                <a:ea typeface="Calibri"/>
                <a:cs typeface="Arial"/>
              </a:rPr>
              <a:t>TrackHer</a:t>
            </a:r>
            <a:r>
              <a:rPr lang="en-US" b="1" dirty="0">
                <a:latin typeface="Arial"/>
                <a:ea typeface="Calibri"/>
                <a:cs typeface="Arial"/>
              </a:rPr>
              <a:t> - Period Tracking </a:t>
            </a:r>
            <a:r>
              <a:rPr b="1" dirty="0"/>
              <a:t>Calendar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70094"/>
            <a:ext cx="6400800" cy="2490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latin typeface="Arial"/>
                <a:cs typeface="Arial"/>
              </a:rPr>
              <a:t>Lecturer : Prajwal Pakka Sir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 sz="2200" b="1" dirty="0">
              <a:latin typeface="Arial"/>
              <a:cs typeface="Arial"/>
            </a:endParaRPr>
          </a:p>
          <a:p>
            <a:r>
              <a:rPr sz="2200" b="1" dirty="0">
                <a:latin typeface="Arial"/>
                <a:cs typeface="Arial"/>
              </a:rPr>
              <a:t>Prajwal Khanal</a:t>
            </a:r>
            <a:r>
              <a:rPr lang="en-US" sz="2200" b="1" dirty="0">
                <a:latin typeface="Arial"/>
                <a:cs typeface="Arial"/>
              </a:rPr>
              <a:t> (THA081BEI028)</a:t>
            </a:r>
            <a:endParaRPr lang="en-US" sz="2200" b="1">
              <a:latin typeface="Arial"/>
              <a:ea typeface="Calibri"/>
              <a:cs typeface="Arial"/>
            </a:endParaRPr>
          </a:p>
          <a:p>
            <a:r>
              <a:rPr lang="en-US" sz="2200" b="1" dirty="0">
                <a:latin typeface="Arial"/>
                <a:ea typeface="Calibri"/>
                <a:cs typeface="Calibri"/>
              </a:rPr>
              <a:t>          </a:t>
            </a:r>
            <a:r>
              <a:rPr lang="en-US" sz="2200" b="1" err="1">
                <a:latin typeface="Arial"/>
                <a:ea typeface="Calibri"/>
                <a:cs typeface="Calibri"/>
              </a:rPr>
              <a:t>Ranjhana</a:t>
            </a:r>
            <a:r>
              <a:rPr lang="en-US" sz="2200" b="1" dirty="0">
                <a:latin typeface="Arial"/>
                <a:ea typeface="Calibri"/>
                <a:cs typeface="Calibri"/>
              </a:rPr>
              <a:t> Kumari Jha (THA081BEI034)</a:t>
            </a:r>
            <a:endParaRPr lang="en-US" sz="2200" b="1">
              <a:latin typeface="Arial"/>
              <a:ea typeface="Calibri"/>
              <a:cs typeface="Calibri"/>
            </a:endParaRPr>
          </a:p>
          <a:p>
            <a:r>
              <a:rPr lang="en-US" sz="2200" b="1" dirty="0">
                <a:latin typeface="Arial"/>
                <a:cs typeface="Arial"/>
              </a:rPr>
              <a:t>  Shakshi Gyawali (THA081BEI037)</a:t>
            </a:r>
            <a:endParaRPr lang="en-US" sz="2200" b="1" dirty="0">
              <a:latin typeface="Arial"/>
              <a:ea typeface="Calibri"/>
              <a:cs typeface="Arial"/>
            </a:endParaRPr>
          </a:p>
          <a:p>
            <a:r>
              <a:rPr lang="en-US" sz="2200" b="1" dirty="0">
                <a:latin typeface="Arial"/>
                <a:ea typeface="Calibri"/>
                <a:cs typeface="Calibri"/>
              </a:rPr>
              <a:t> Shaunak Baniya (THA081BEI038)</a:t>
            </a:r>
          </a:p>
          <a:p>
            <a:endParaRPr lang="en-US" sz="2200" b="1" dirty="0">
              <a:latin typeface="Arial"/>
              <a:cs typeface="Arial"/>
            </a:endParaRPr>
          </a:p>
          <a:p>
            <a:endParaRPr sz="2200" dirty="0">
              <a:latin typeface="Arial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C043E-2E18-0BC7-B124-7BC35A2CDC16}"/>
              </a:ext>
            </a:extLst>
          </p:cNvPr>
          <p:cNvSpPr txBox="1"/>
          <p:nvPr/>
        </p:nvSpPr>
        <p:spPr>
          <a:xfrm>
            <a:off x="1223584" y="5286272"/>
            <a:ext cx="6876327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b="1" dirty="0">
                <a:solidFill>
                  <a:srgbClr val="898989"/>
                </a:solidFill>
                <a:latin typeface="Arial"/>
                <a:ea typeface="Calibri"/>
                <a:cs typeface="Calibri"/>
              </a:rPr>
              <a:t>Department of </a:t>
            </a:r>
            <a:r>
              <a:rPr lang="en-US" sz="2000" b="1" dirty="0">
                <a:solidFill>
                  <a:srgbClr val="898989"/>
                </a:solidFill>
                <a:latin typeface="Arial"/>
                <a:cs typeface="Arial"/>
              </a:rPr>
              <a:t>Electronics</a:t>
            </a:r>
            <a:r>
              <a:rPr lang="en-US" sz="2000" b="1" dirty="0">
                <a:solidFill>
                  <a:srgbClr val="898989"/>
                </a:solidFill>
                <a:latin typeface="Arial"/>
                <a:ea typeface="Calibri"/>
                <a:cs typeface="Calibri"/>
              </a:rPr>
              <a:t> and Computer Engineering</a:t>
            </a:r>
            <a:endParaRPr lang="en-US" sz="2000" b="1">
              <a:latin typeface="Arial"/>
              <a:ea typeface="Calibri"/>
              <a:cs typeface="Calibri"/>
            </a:endParaRPr>
          </a:p>
          <a:p>
            <a:pPr algn="ctr">
              <a:spcBef>
                <a:spcPct val="20000"/>
              </a:spcBef>
            </a:pPr>
            <a:r>
              <a:rPr lang="en-US" sz="2000" b="1" dirty="0">
                <a:solidFill>
                  <a:srgbClr val="898989"/>
                </a:solidFill>
                <a:latin typeface="Arial"/>
                <a:ea typeface="Calibri"/>
                <a:cs typeface="Calibri"/>
              </a:rPr>
              <a:t>Institute of Engineering, </a:t>
            </a:r>
            <a:r>
              <a:rPr lang="en-US" sz="2000" b="1" err="1">
                <a:solidFill>
                  <a:srgbClr val="898989"/>
                </a:solidFill>
                <a:latin typeface="Arial"/>
                <a:ea typeface="Calibri"/>
                <a:cs typeface="Calibri"/>
              </a:rPr>
              <a:t>Thapathali</a:t>
            </a:r>
            <a:r>
              <a:rPr lang="en-US" sz="2000" b="1" dirty="0">
                <a:solidFill>
                  <a:srgbClr val="898989"/>
                </a:solidFill>
                <a:latin typeface="Arial"/>
                <a:ea typeface="Calibri"/>
                <a:cs typeface="Calibri"/>
              </a:rPr>
              <a:t> Campus</a:t>
            </a:r>
            <a:endParaRPr lang="en-US" sz="2000" b="1">
              <a:latin typeface="Arial"/>
              <a:ea typeface="Calibri"/>
              <a:cs typeface="Calibri"/>
            </a:endParaRPr>
          </a:p>
          <a:p>
            <a:pPr algn="ctr">
              <a:spcBef>
                <a:spcPct val="20000"/>
              </a:spcBef>
            </a:pPr>
            <a:r>
              <a:rPr lang="en-US" sz="2000" b="1" dirty="0">
                <a:solidFill>
                  <a:srgbClr val="898989"/>
                </a:solidFill>
                <a:latin typeface="Arial"/>
                <a:ea typeface="Calibri"/>
                <a:cs typeface="Calibri"/>
              </a:rPr>
              <a:t>March 16, 2025</a:t>
            </a:r>
            <a:endParaRPr lang="en-US" sz="2000" b="1" dirty="0">
              <a:latin typeface="Arial"/>
              <a:ea typeface="Calibri"/>
              <a:cs typeface="Calibri"/>
            </a:endParaRPr>
          </a:p>
          <a:p>
            <a:pPr algn="l"/>
            <a:endParaRPr lang="en-US" sz="2000" b="1" dirty="0">
              <a:latin typeface="Arial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Introduction</a:t>
            </a:r>
            <a:endParaRPr lang="en-US" sz="3600" b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800" dirty="0"/>
              <a:t>- A lightweight, offline period tracking app in C and GTK</a:t>
            </a:r>
            <a:endParaRPr lang="en-US" sz="2800" dirty="0">
              <a:ea typeface="Calibri"/>
              <a:cs typeface="Calibri"/>
            </a:endParaRPr>
          </a:p>
          <a:p>
            <a:r>
              <a:rPr sz="2800" dirty="0"/>
              <a:t>- Tracks menstrual cycles, predicts ovulation, estimates fertility</a:t>
            </a:r>
            <a:endParaRPr sz="2800" dirty="0">
              <a:ea typeface="Calibri"/>
              <a:cs typeface="Calibri"/>
            </a:endParaRPr>
          </a:p>
          <a:p>
            <a:r>
              <a:rPr sz="2800" dirty="0"/>
              <a:t>- Emphasizes data privacy with secure encryption</a:t>
            </a:r>
            <a:endParaRPr sz="28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8FECC-D7DF-AF97-9671-4D90B8BA99FF}"/>
              </a:ext>
            </a:extLst>
          </p:cNvPr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March 16                                                                                                                                                      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Features</a:t>
            </a:r>
            <a:endParaRPr lang="en-US" sz="3600" b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800" dirty="0"/>
              <a:t>- Menstrual Cycle Tracking: Log period dates, symptoms</a:t>
            </a:r>
            <a:endParaRPr lang="en-US" sz="2800" dirty="0">
              <a:ea typeface="Calibri"/>
              <a:cs typeface="Calibri"/>
            </a:endParaRPr>
          </a:p>
          <a:p>
            <a:r>
              <a:rPr sz="2800" dirty="0"/>
              <a:t>- Cycle Prediction: Forecast next period &amp; fertility</a:t>
            </a:r>
            <a:endParaRPr sz="2800" dirty="0">
              <a:ea typeface="Calibri"/>
              <a:cs typeface="Calibri"/>
            </a:endParaRPr>
          </a:p>
          <a:p>
            <a:r>
              <a:rPr sz="2800" dirty="0"/>
              <a:t>- Secure Data Storage: Encrypted user privacy</a:t>
            </a:r>
            <a:endParaRPr sz="2800" dirty="0">
              <a:ea typeface="Calibri"/>
              <a:cs typeface="Calibri"/>
            </a:endParaRPr>
          </a:p>
          <a:p>
            <a:r>
              <a:rPr sz="2800" dirty="0"/>
              <a:t>- Interactive GTK UI: User-friendly interface</a:t>
            </a:r>
            <a:endParaRPr sz="2800" dirty="0">
              <a:ea typeface="Calibri"/>
              <a:cs typeface="Calibri"/>
            </a:endParaRPr>
          </a:p>
          <a:p>
            <a:r>
              <a:rPr sz="2800" dirty="0"/>
              <a:t>- Offline Functionality: No internet required</a:t>
            </a:r>
            <a:endParaRPr sz="2800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F5B64-94FE-5AE7-28AE-A9C416D08685}"/>
              </a:ext>
            </a:extLst>
          </p:cNvPr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March 16                                                                                                                                                      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Technical Stack</a:t>
            </a:r>
            <a:endParaRPr lang="en-US" sz="3600" b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800" dirty="0"/>
              <a:t>- Programming Language: C</a:t>
            </a:r>
            <a:endParaRPr lang="en-US" sz="2800" dirty="0">
              <a:ea typeface="Calibri"/>
              <a:cs typeface="Calibri"/>
            </a:endParaRPr>
          </a:p>
          <a:p>
            <a:r>
              <a:rPr sz="2800" dirty="0"/>
              <a:t>- UI Framework: GTK</a:t>
            </a:r>
            <a:endParaRPr sz="2800" dirty="0">
              <a:ea typeface="Calibri"/>
              <a:cs typeface="Calibri"/>
            </a:endParaRPr>
          </a:p>
          <a:p>
            <a:r>
              <a:rPr sz="2800" dirty="0"/>
              <a:t>- Data Storage: CSV / JSON</a:t>
            </a:r>
            <a:endParaRPr sz="2800" dirty="0">
              <a:ea typeface="Calibri"/>
              <a:cs typeface="Calibri"/>
            </a:endParaRPr>
          </a:p>
          <a:p>
            <a:r>
              <a:rPr sz="2800" dirty="0"/>
              <a:t>- Security: Basic encryption techniques</a:t>
            </a:r>
            <a:endParaRPr sz="28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FB7D0-C5A0-EC1A-5DD7-C41B009841BB}"/>
              </a:ext>
            </a:extLst>
          </p:cNvPr>
          <p:cNvSpPr txBox="1"/>
          <p:nvPr/>
        </p:nvSpPr>
        <p:spPr>
          <a:xfrm>
            <a:off x="6223" y="6335085"/>
            <a:ext cx="9140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March 16                                                                                                                                                      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User Interface Design</a:t>
            </a:r>
            <a:endParaRPr lang="en-US" sz="3600" b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800" dirty="0"/>
              <a:t>- Calendar View: Displays cycles visually</a:t>
            </a:r>
            <a:endParaRPr lang="en-US" sz="2800" dirty="0">
              <a:ea typeface="Calibri"/>
              <a:cs typeface="Calibri"/>
            </a:endParaRPr>
          </a:p>
          <a:p>
            <a:r>
              <a:rPr sz="2800" dirty="0"/>
              <a:t>- Logging Interface: Easy input for dates &amp; symptoms</a:t>
            </a:r>
            <a:endParaRPr sz="2800" dirty="0">
              <a:ea typeface="Calibri"/>
              <a:cs typeface="Calibri"/>
            </a:endParaRPr>
          </a:p>
          <a:p>
            <a:r>
              <a:rPr sz="2800" dirty="0"/>
              <a:t>- Analytics Dashboard: Cycle pattern insights</a:t>
            </a:r>
            <a:endParaRPr sz="28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5058C-BF1A-E1DC-BB62-6635B395F9E3}"/>
              </a:ext>
            </a:extLst>
          </p:cNvPr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March 16                                                                                                                                                      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Data Security</a:t>
            </a:r>
            <a:endParaRPr lang="en-US" sz="3600" b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800" dirty="0"/>
              <a:t>- Encryption: Secure user data storage</a:t>
            </a:r>
            <a:endParaRPr lang="en-US" sz="2800" dirty="0">
              <a:ea typeface="Calibri"/>
              <a:cs typeface="Calibri"/>
            </a:endParaRPr>
          </a:p>
          <a:p>
            <a:r>
              <a:rPr sz="2800" dirty="0"/>
              <a:t>- Offline Mode: No internet dependency for privacy</a:t>
            </a:r>
            <a:endParaRPr sz="28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04F5C-4E57-F893-8EFF-EE7268D054FE}"/>
              </a:ext>
            </a:extLst>
          </p:cNvPr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March 16                                                                                                                                                      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Conclusion</a:t>
            </a:r>
            <a:endParaRPr lang="en-US" sz="3600" b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800" dirty="0" err="1"/>
              <a:t>TrackHer</a:t>
            </a:r>
            <a:r>
              <a:rPr sz="2800" dirty="0"/>
              <a:t> offers a secure, offline solution for menstrual health tracking, combining user-friendly design with robust data privacy measures.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0556C-F1AA-315E-B58B-6CFE1657779A}"/>
              </a:ext>
            </a:extLst>
          </p:cNvPr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March 16                                                                                                                                                   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TrackHer - Period Tracking Calendar</vt:lpstr>
      <vt:lpstr>Introduction</vt:lpstr>
      <vt:lpstr>Features</vt:lpstr>
      <vt:lpstr>Technical Stack</vt:lpstr>
      <vt:lpstr>User Interface Design</vt:lpstr>
      <vt:lpstr>Data Security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121</cp:revision>
  <dcterms:created xsi:type="dcterms:W3CDTF">2013-01-27T09:14:16Z</dcterms:created>
  <dcterms:modified xsi:type="dcterms:W3CDTF">2025-03-13T04:16:20Z</dcterms:modified>
  <cp:category/>
</cp:coreProperties>
</file>