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7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15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7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9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194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75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7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7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0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8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8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016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6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1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2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93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F7A895-C05A-4680-92A1-FFA8B3C7E094}" type="datetimeFigureOut">
              <a:rPr lang="en-PK" smtClean="0"/>
              <a:t>01/02/2025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3B3C1-D83C-45C2-B065-BB20DA5F1A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356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2153-E713-D563-12EF-99C8F7B2B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2875D-C22C-C043-0EEF-4871A2729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+mj-lt"/>
                <a:ea typeface="+mj-ea"/>
                <a:cs typeface="+mj-cs"/>
              </a:rPr>
              <a:t>Community Based Projects </a:t>
            </a:r>
            <a:endParaRPr lang="en-PK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227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CE60-1ED5-8714-1313-8CA02AD9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b="1" dirty="0"/>
              <a:t>Decision Making: </a:t>
            </a:r>
            <a:r>
              <a:rPr lang="en-PK" dirty="0"/>
              <a:t>Leaders make timely, informed decisions that keep the project on track.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b="1" dirty="0"/>
              <a:t>Support and Development</a:t>
            </a:r>
            <a:r>
              <a:rPr lang="en-PK" dirty="0"/>
              <a:t>: Effective leaders support their team by providing resources, training, and mentorship.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b="1" dirty="0"/>
              <a:t>Adaptability:</a:t>
            </a:r>
            <a:r>
              <a:rPr lang="en-PK" dirty="0"/>
              <a:t> Leaders adjust strategies and approaches as needed, responding to challenges and changes.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0691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9BE2-9059-BBEE-7285-95BF20E8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40885"/>
            <a:ext cx="9601196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2) </a:t>
            </a:r>
            <a:r>
              <a:rPr lang="en-PK" b="1" dirty="0"/>
              <a:t>Teamwork: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b="1" dirty="0"/>
              <a:t>Collaboration: </a:t>
            </a:r>
            <a:r>
              <a:rPr lang="en-PK" dirty="0"/>
              <a:t>Team members work together, sharing knowledge and resources to reach common goals.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b="1" dirty="0"/>
              <a:t>Trust and Respect: </a:t>
            </a:r>
            <a:r>
              <a:rPr lang="en-PK" dirty="0"/>
              <a:t>Successful teams build trust and respect, fostering a positive working environment</a:t>
            </a:r>
            <a:r>
              <a:rPr lang="en-PK" b="1" dirty="0"/>
              <a:t>.</a:t>
            </a:r>
          </a:p>
          <a:p>
            <a:r>
              <a:rPr lang="en-PK" b="1" dirty="0"/>
              <a:t>Communication: </a:t>
            </a:r>
            <a:r>
              <a:rPr lang="en-PK" dirty="0"/>
              <a:t>Open, clear communication ensures team members are aligned and informed.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1703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D40E-1444-D74B-E3B8-FAA3E957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b="1" dirty="0"/>
              <a:t>Roles and Responsibilities</a:t>
            </a:r>
            <a:r>
              <a:rPr lang="en-PK" dirty="0"/>
              <a:t>: Each team member has defined roles, contributing their unique strengths to the group.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b="1" dirty="0"/>
              <a:t>Conflict Resolution: </a:t>
            </a:r>
            <a:r>
              <a:rPr lang="en-PK" dirty="0"/>
              <a:t>Effective teams address and resolve conflicts constructively, ensuring ongoing cooperation and productivity.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dirty="0"/>
              <a:t>In a balanced team, leadership provides guidance while teamwork fosters collaboration, creating a productive and harmonious environment.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PK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8541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8243-EDD4-FB7B-B019-7DF6D156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CD86-F3B1-28C1-3BCE-5DB5CD55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Community-based projects:</a:t>
            </a:r>
          </a:p>
          <a:p>
            <a:r>
              <a:rPr lang="en-US" dirty="0"/>
              <a:t>Community-based projects and research involve engaging communities as active participants in addressing their challenges, identifying solutions, and generating knowledge. </a:t>
            </a:r>
            <a:endParaRPr lang="en-US" b="1" dirty="0"/>
          </a:p>
          <a:p>
            <a:r>
              <a:rPr lang="en-US" b="1" dirty="0"/>
              <a:t>Definition of Research:</a:t>
            </a:r>
          </a:p>
          <a:p>
            <a:r>
              <a:rPr lang="en-US" dirty="0"/>
              <a:t>Research is a systematic and scientific process of collecting, analyzing, and interpreting data to answer a question or solve a problem. It aims to generate new knowledge, validate existing theories, or explore innovative applications.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503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43C7-5586-2A17-B2D9-60836ADB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Types of Research:</a:t>
            </a:r>
          </a:p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Qualitative Research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This type of research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typically involves in-depth interviews, focus groups, or field observations in order to collect data that is rich in detail and context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Qualitative research is often used to explore complex phenomena or to gain insight into people's experiences and perspectives on a particular topic.</a:t>
            </a:r>
          </a:p>
          <a:p>
            <a:r>
              <a:rPr lang="en-US" b="1" dirty="0">
                <a:solidFill>
                  <a:srgbClr val="474747"/>
                </a:solidFill>
                <a:latin typeface="Google Sans"/>
              </a:rPr>
              <a:t>Example:</a:t>
            </a:r>
          </a:p>
          <a:p>
            <a:r>
              <a:rPr lang="en-US" i="0" dirty="0">
                <a:solidFill>
                  <a:srgbClr val="2D3039"/>
                </a:solidFill>
                <a:effectLst/>
                <a:latin typeface="__Figtree_7d5794"/>
              </a:rPr>
              <a:t>Interviews, Observations, Focus Group Discussion, Case Study Method, Life History Method, 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Ethnography,</a:t>
            </a:r>
            <a:r>
              <a:rPr lang="en-US" i="0" dirty="0">
                <a:solidFill>
                  <a:srgbClr val="2D3039"/>
                </a:solidFill>
                <a:effectLst/>
                <a:latin typeface="__Figtree_7d5794"/>
              </a:rPr>
              <a:t> Content Analysis, Narrative Research &amp; Action Research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259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2C54-1B06-BDD2-9CBB-E6D6C350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480"/>
            <a:ext cx="10515600" cy="4351338"/>
          </a:xfrm>
        </p:spPr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Quantitative Research: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Muli"/>
              </a:rPr>
              <a:t>In this type of research, diverse numerical data are collected through various methods and then statistically analyzed to aggregate the data, compare them, or show relationships among the data. 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Muli"/>
              </a:rPr>
              <a:t>Examples: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Muli"/>
              </a:rPr>
              <a:t>Quantitative research methods broadly include questionnaires, structured observations, and experiments. 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0340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4695-CDEF-31EE-102F-AAF5C64E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149526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Mixed Methods Research</a:t>
            </a:r>
          </a:p>
          <a:p>
            <a:r>
              <a:rPr lang="en-US" dirty="0"/>
              <a:t>Mixed Methods Research </a:t>
            </a:r>
            <a:r>
              <a:rPr lang="en-US" b="1" dirty="0"/>
              <a:t>(MMR)</a:t>
            </a:r>
            <a:r>
              <a:rPr lang="en-US" dirty="0"/>
              <a:t> is a research approach that combines both quantitative and qualitative research methods in a single study to provide a more comprehensive understanding of a research problem. The integration of both types of data allows for a richer, deeper analysis, and the ability to cross-validate findings.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A study examining the impact of community-based health interventions on adolescent mental health, combining quantitative surveys to assess symptom reduction and qualitative interviews to explore personal experiences and perceptions.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11049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BB1D-8598-8EB0-EFD5-3D5C0F28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167633"/>
            <a:ext cx="9601196" cy="33189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Project Planning and Implementation</a:t>
            </a:r>
          </a:p>
          <a:p>
            <a:r>
              <a:rPr lang="en-US" dirty="0"/>
              <a:t>Project Planning and Implementation involves several key steps to ensure the successful execution of a project. Here's a brief outline:</a:t>
            </a:r>
          </a:p>
          <a:p>
            <a:r>
              <a:rPr lang="en-US" b="1" dirty="0"/>
              <a:t>Project Initiation</a:t>
            </a:r>
            <a:r>
              <a:rPr lang="en-US" dirty="0"/>
              <a:t>: Define the project’s objectives, scope, deliverables, and stakeholders.</a:t>
            </a:r>
          </a:p>
          <a:p>
            <a:r>
              <a:rPr lang="en-US" b="1" dirty="0"/>
              <a:t>Planning Phase</a:t>
            </a:r>
            <a:r>
              <a:rPr lang="en-US" dirty="0"/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dirty="0"/>
              <a:t>Develop a detailed project plan outlining tasks, timelines, and resources.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dirty="0"/>
              <a:t>Allocate roles and responsibilities.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dirty="0"/>
              <a:t>Establish a budget and risk management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356712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D4D3-6EFA-FB5C-7234-30032A970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68045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Execution Phase:</a:t>
            </a:r>
            <a:endParaRPr lang="en-PK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 resources, team members, and activities to begin work</a:t>
            </a:r>
            <a:endParaRPr lang="en-PK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progress against the plan</a:t>
            </a:r>
            <a:endParaRPr lang="en-PK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communication with stakeholders and make necessary adjustments</a:t>
            </a:r>
            <a:endParaRPr lang="en-PK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PK" b="1" dirty="0"/>
              <a:t>  Monitoring and Controlling: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 performance through key performance indicators (</a:t>
            </a:r>
            <a:r>
              <a:rPr lang="en-P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r>
              <a:rPr lang="en-P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PK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any issues or deviations from the plan.</a:t>
            </a:r>
            <a:endParaRPr lang="en-PK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PK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98459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CE8-3A34-7709-E052-48142A80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995617"/>
            <a:ext cx="9601196" cy="3318936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b="1" dirty="0"/>
              <a:t>Project Closure: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dirty="0"/>
              <a:t>Ensure all deliverables are completed and approved.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dirty="0"/>
              <a:t>Conduct a final project review and document lessons learned.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dirty="0"/>
              <a:t>Close contracts and release project resources.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2004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B12A-C607-16B4-5089-E69FA95F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882" y="214047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Leadership &amp; Teamwork:</a:t>
            </a:r>
          </a:p>
          <a:p>
            <a:r>
              <a:rPr lang="en-US" b="1" dirty="0"/>
              <a:t>Leadership and Teamwork</a:t>
            </a:r>
            <a:r>
              <a:rPr lang="en-US" dirty="0"/>
              <a:t> are essential elements for achieving success in any project or organization. </a:t>
            </a:r>
          </a:p>
          <a:p>
            <a:pPr marL="0" indent="0">
              <a:buNone/>
            </a:pPr>
            <a:r>
              <a:rPr lang="en-US" b="1" dirty="0"/>
              <a:t>1) Leadership</a:t>
            </a:r>
            <a:r>
              <a:rPr lang="en-US" dirty="0"/>
              <a:t>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/>
              <a:t>.   </a:t>
            </a:r>
            <a:r>
              <a:rPr lang="en-PK" b="1" dirty="0"/>
              <a:t>Vision and Direction: </a:t>
            </a:r>
            <a:r>
              <a:rPr lang="en-PK" dirty="0"/>
              <a:t>A leader provides a clear vision and guides the team towards achieving set goals.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K" dirty="0"/>
              <a:t> </a:t>
            </a:r>
            <a:r>
              <a:rPr lang="en-PK" b="1" dirty="0"/>
              <a:t>Motivation and Inspiration: </a:t>
            </a:r>
            <a:r>
              <a:rPr lang="en-PK" dirty="0"/>
              <a:t>A good leader inspires and motivates the team members to perform at their best.</a:t>
            </a:r>
          </a:p>
          <a:p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64944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669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__Figtree_7d5794</vt:lpstr>
      <vt:lpstr>Arial</vt:lpstr>
      <vt:lpstr>Calibri</vt:lpstr>
      <vt:lpstr>Garamond</vt:lpstr>
      <vt:lpstr>Google Sans</vt:lpstr>
      <vt:lpstr>Muli</vt:lpstr>
      <vt:lpstr>Symbol</vt:lpstr>
      <vt:lpstr>Times New Roman</vt:lpstr>
      <vt:lpstr>Organic</vt:lpstr>
      <vt:lpstr>Lecture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ITSolutions</cp:lastModifiedBy>
  <cp:revision>2</cp:revision>
  <dcterms:created xsi:type="dcterms:W3CDTF">2024-12-21T08:18:05Z</dcterms:created>
  <dcterms:modified xsi:type="dcterms:W3CDTF">2025-01-02T14:30:51Z</dcterms:modified>
</cp:coreProperties>
</file>