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7292A-5F3E-417A-98D4-C3D37577B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931C2-D48D-4FE1-96B2-F8DCA1F60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EC95A-AEF2-4FD2-9E4F-E9AEF447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B614C-2B9B-40E2-B9DC-8E33A69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22DC0-B4C5-4DC1-A58B-A6017A11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67A54-76ED-4230-A93C-98DD9E5D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E6D0E-1424-43EE-A058-CBCDFE5B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67DC3-CA5B-4B31-ABB6-CD14A6C5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1146F-0037-45BA-A799-2C2920F9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333F7-A7EE-49CB-9B80-313B2DFB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E7906-1706-45C3-84E9-BDC27F9B6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24017-570B-4024-9560-F6E61ED2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33458-F796-45A0-8FE2-8C7F0FAC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E4E11-16F4-4201-B2FE-F4864AC7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0C18B-0ABB-4449-B508-65F18B8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25ABF-39A4-4B6A-8BC3-EBD3DB95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14D23-E2E2-44B2-9F05-FC971A16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B29E-04AE-4FEA-B9AE-8F4717B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65D62-35A0-444B-AB0A-514D003C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1CCD-4BDC-4AF5-B447-0C29D132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6020-D8A3-4278-B505-73A36768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ABA19-E36F-4054-B3A2-6C4CF96C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02FC6-AA57-423E-9718-B02426F4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2BD8-3D08-48E7-903A-15FA799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D289D-936A-4A5B-88B8-DB1C1FF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4862-923C-4561-8663-F63FE625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8F25B-4847-44F2-93B6-4F01C773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01422-2DF1-4EC0-ADE0-5E058A466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421F-A192-42E7-94EB-DFB1E33C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EDF6F-B616-4BF5-9FDE-D167BA6F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AEE18-0175-4968-B184-7251D6EB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4144E-7F35-477F-98DE-509BB52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EAFAC-C8A9-422D-A379-1C4863B5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6D571-3B0B-4BBB-9156-5F0C1D85C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7272B-808C-43D5-8EC2-DE9B8A2DD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4763F3-2C61-4B1E-BA72-345E88DD5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2DF4A-F398-4EA7-AE5A-D250B26E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1A450-E1AA-4A1B-A769-7D7E7E68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69326-48C3-43E8-A019-CFA496F9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4BB5-FEE9-4BCC-B11B-4899DA25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CC5A0-65BE-4B2D-AC89-B16375BA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FFF76-8B8B-4D6D-862B-C40148E1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F8DD3-F947-4B04-AF33-C05B4A53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A0E1AC-9E71-433E-BA0A-465C6F1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F1E941-3F86-49D7-882C-C5ABE7D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C0C3BA-4103-456A-9D35-C4F5E3A5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0DDF0-ED95-4A82-868E-52D4395C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0A152-D9E3-42F7-8927-55945045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DE675-AB73-4EC8-81E0-BE71C0B2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FD346-EEB7-489E-B99A-6C2C6B66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54F92-D9F3-4CB8-AD44-ED50D392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8070C-B4F1-4515-8FD7-AAB22167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CA755-DFC5-40FC-A969-0B6E87F0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6E3FE8-DDEA-40FF-9BB3-2AA2C0F2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C4AD4-DB85-4DF4-9CDB-32ED4C18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120E9-430F-4D8C-9CE7-8CA40063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36EE1-C5D0-4799-8DFC-D38DC70C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1EA5-4243-4227-8FB1-B784E32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9C405-C82E-4DA0-9D78-F7A18385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8F7D6-E5CB-457D-94A0-C03D5C86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35E71-6235-4ECD-9C46-4191A4C25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95A0-8BC6-4C48-8CE0-9ACCFCB0CF8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878C3-AB00-4D46-884E-8EE7BA816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0FBC3-52FA-4766-BCD6-EAC076BA8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F222-F5F2-4E9B-8023-2BE2B304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9620-DDFB-494F-B5A6-A37BB3607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업로드연습파일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7386A-DD29-4D69-B4CD-87069526D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장유진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8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업로드연습파일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업로드연습파일</dc:title>
  <dc:creator>admin</dc:creator>
  <cp:lastModifiedBy>admin</cp:lastModifiedBy>
  <cp:revision>1</cp:revision>
  <dcterms:created xsi:type="dcterms:W3CDTF">2019-10-06T23:48:52Z</dcterms:created>
  <dcterms:modified xsi:type="dcterms:W3CDTF">2019-10-06T23:49:26Z</dcterms:modified>
</cp:coreProperties>
</file>