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402" autoAdjust="0"/>
  </p:normalViewPr>
  <p:slideViewPr>
    <p:cSldViewPr snapToGrid="0" snapToObjects="1">
      <p:cViewPr varScale="1">
        <p:scale>
          <a:sx n="112" d="100"/>
          <a:sy n="112" d="100"/>
        </p:scale>
        <p:origin x="-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2753-B2F5-064D-9B7D-DF384FCFAFDA}" type="datetimeFigureOut"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516F-16E1-3D40-98C1-8CD005A047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46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2753-B2F5-064D-9B7D-DF384FCFAFDA}" type="datetimeFigureOut"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516F-16E1-3D40-98C1-8CD005A047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4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2753-B2F5-064D-9B7D-DF384FCFAFDA}" type="datetimeFigureOut"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516F-16E1-3D40-98C1-8CD005A047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1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2753-B2F5-064D-9B7D-DF384FCFAFDA}" type="datetimeFigureOut"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516F-16E1-3D40-98C1-8CD005A047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2753-B2F5-064D-9B7D-DF384FCFAFDA}" type="datetimeFigureOut"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516F-16E1-3D40-98C1-8CD005A047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5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2753-B2F5-064D-9B7D-DF384FCFAFDA}" type="datetimeFigureOut">
              <a:t>5/29/17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516F-16E1-3D40-98C1-8CD005A047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5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2753-B2F5-064D-9B7D-DF384FCFAFDA}" type="datetimeFigureOut">
              <a:t>5/29/17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516F-16E1-3D40-98C1-8CD005A047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6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2753-B2F5-064D-9B7D-DF384FCFAFDA}" type="datetimeFigureOut">
              <a:t>5/29/17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516F-16E1-3D40-98C1-8CD005A047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6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2753-B2F5-064D-9B7D-DF384FCFAFDA}" type="datetimeFigureOut">
              <a:t>5/29/17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516F-16E1-3D40-98C1-8CD005A047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1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2753-B2F5-064D-9B7D-DF384FCFAFDA}" type="datetimeFigureOut">
              <a:t>5/29/17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516F-16E1-3D40-98C1-8CD005A047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8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2753-B2F5-064D-9B7D-DF384FCFAFDA}" type="datetimeFigureOut">
              <a:t>5/29/17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516F-16E1-3D40-98C1-8CD005A047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5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62753-B2F5-064D-9B7D-DF384FCFAFDA}" type="datetimeFigureOut"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2516F-16E1-3D40-98C1-8CD005A047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3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OCF Servient Bridge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Some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96802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loud 51"/>
          <p:cNvSpPr/>
          <p:nvPr/>
        </p:nvSpPr>
        <p:spPr>
          <a:xfrm rot="21390461" flipV="1">
            <a:off x="5009814" y="3497861"/>
            <a:ext cx="2487608" cy="949795"/>
          </a:xfrm>
          <a:prstGeom prst="cloud">
            <a:avLst/>
          </a:prstGeom>
          <a:solidFill>
            <a:srgbClr val="CCFF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1" name="Cloud 50"/>
          <p:cNvSpPr/>
          <p:nvPr/>
        </p:nvSpPr>
        <p:spPr>
          <a:xfrm rot="21402460" flipV="1">
            <a:off x="963660" y="3440519"/>
            <a:ext cx="2460462" cy="1024498"/>
          </a:xfrm>
          <a:prstGeom prst="cloud">
            <a:avLst/>
          </a:prstGeom>
          <a:solidFill>
            <a:srgbClr val="F2DCD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246"/>
            <a:ext cx="8229600" cy="1143000"/>
          </a:xfrm>
        </p:spPr>
        <p:txBody>
          <a:bodyPr/>
          <a:lstStyle/>
          <a:p>
            <a:r>
              <a:rPr lang="en-US"/>
              <a:t>Client and Server Roles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8904" y="2796769"/>
            <a:ext cx="1007476" cy="4055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iotivity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2893" y="2796770"/>
            <a:ext cx="1066012" cy="4055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proxy</a:t>
            </a:r>
          </a:p>
        </p:txBody>
      </p:sp>
      <p:sp>
        <p:nvSpPr>
          <p:cNvPr id="8" name="Right Brace 7"/>
          <p:cNvSpPr/>
          <p:nvPr/>
        </p:nvSpPr>
        <p:spPr>
          <a:xfrm>
            <a:off x="3270130" y="2386821"/>
            <a:ext cx="149420" cy="816994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19550" y="2597822"/>
            <a:ext cx="1161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OCF Client 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55923" y="4726485"/>
            <a:ext cx="1010454" cy="4055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iotivity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89912" y="4727733"/>
            <a:ext cx="1066011" cy="4055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proxy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89910" y="5121839"/>
            <a:ext cx="2076467" cy="4055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iotivity-node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3270129" y="4730747"/>
            <a:ext cx="152398" cy="787111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10374" y="4779091"/>
            <a:ext cx="14336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OCF Server </a:t>
            </a:r>
          </a:p>
          <a:p>
            <a:r>
              <a:rPr lang="en-US">
                <a:solidFill>
                  <a:srgbClr val="000000"/>
                </a:solidFill>
              </a:rPr>
              <a:t>OCF Device</a:t>
            </a:r>
            <a:endParaRPr lang="en-US"/>
          </a:p>
        </p:txBody>
      </p:sp>
      <p:cxnSp>
        <p:nvCxnSpPr>
          <p:cNvPr id="16" name="Straight Arrow Connector 15"/>
          <p:cNvCxnSpPr>
            <a:stCxn id="5" idx="2"/>
            <a:endCxn id="11" idx="0"/>
          </p:cNvCxnSpPr>
          <p:nvPr/>
        </p:nvCxnSpPr>
        <p:spPr>
          <a:xfrm flipH="1">
            <a:off x="1622918" y="3202300"/>
            <a:ext cx="2981" cy="1525433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75427" y="3203815"/>
            <a:ext cx="0" cy="149756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614051" y="3766503"/>
            <a:ext cx="752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HTTP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652341" y="3766503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CoAP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141394" y="4728316"/>
            <a:ext cx="2076468" cy="4055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node-wot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41395" y="5130832"/>
            <a:ext cx="2076468" cy="4055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(ExposedThing)</a:t>
            </a:r>
          </a:p>
        </p:txBody>
      </p:sp>
      <p:sp>
        <p:nvSpPr>
          <p:cNvPr id="23" name="Right Brace 22"/>
          <p:cNvSpPr/>
          <p:nvPr/>
        </p:nvSpPr>
        <p:spPr>
          <a:xfrm>
            <a:off x="7324592" y="4727568"/>
            <a:ext cx="152400" cy="812556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85169" y="4809970"/>
            <a:ext cx="14618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WoT Server</a:t>
            </a:r>
          </a:p>
          <a:p>
            <a:r>
              <a:rPr lang="en-US">
                <a:solidFill>
                  <a:srgbClr val="000000"/>
                </a:solidFill>
              </a:rPr>
              <a:t>WoT Thing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41395" y="2415177"/>
            <a:ext cx="2076468" cy="4055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(ConsumedThing)</a:t>
            </a:r>
          </a:p>
        </p:txBody>
      </p:sp>
      <p:sp>
        <p:nvSpPr>
          <p:cNvPr id="27" name="Right Brace 26"/>
          <p:cNvSpPr/>
          <p:nvPr/>
        </p:nvSpPr>
        <p:spPr>
          <a:xfrm>
            <a:off x="7342959" y="2415177"/>
            <a:ext cx="152400" cy="812556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80857" y="2622319"/>
            <a:ext cx="12059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WoT Client </a:t>
            </a:r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706175" y="3227733"/>
            <a:ext cx="2978" cy="149649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93054" y="3790614"/>
            <a:ext cx="752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HTTP</a:t>
            </a:r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712763" y="3230756"/>
            <a:ext cx="0" cy="149756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711690" y="3793444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CoAP</a:t>
            </a: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604308" y="1327436"/>
            <a:ext cx="1048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solidFill>
                  <a:srgbClr val="000000"/>
                </a:solidFill>
              </a:rPr>
              <a:t>Iotivity</a:t>
            </a:r>
            <a:endParaRPr lang="en-US" sz="2400" u="sng"/>
          </a:p>
        </p:txBody>
      </p:sp>
      <p:sp>
        <p:nvSpPr>
          <p:cNvPr id="35" name="Rectangle 34"/>
          <p:cNvSpPr/>
          <p:nvPr/>
        </p:nvSpPr>
        <p:spPr>
          <a:xfrm>
            <a:off x="5491054" y="1327436"/>
            <a:ext cx="1403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solidFill>
                  <a:srgbClr val="000000"/>
                </a:solidFill>
              </a:rPr>
              <a:t>node-wot</a:t>
            </a:r>
            <a:endParaRPr lang="en-US" sz="2400" u="sng"/>
          </a:p>
        </p:txBody>
      </p:sp>
      <p:sp>
        <p:nvSpPr>
          <p:cNvPr id="36" name="Rectangle 35"/>
          <p:cNvSpPr/>
          <p:nvPr/>
        </p:nvSpPr>
        <p:spPr>
          <a:xfrm>
            <a:off x="1089913" y="1930143"/>
            <a:ext cx="2076467" cy="4055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OCF Application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89911" y="5616507"/>
            <a:ext cx="2076467" cy="405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OCF Device App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141396" y="5622899"/>
            <a:ext cx="2076467" cy="405530"/>
          </a:xfrm>
          <a:prstGeom prst="rect">
            <a:avLst/>
          </a:prstGeom>
          <a:solidFill>
            <a:srgbClr val="F2DCD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WoT Thing App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141394" y="1924271"/>
            <a:ext cx="2076467" cy="405530"/>
          </a:xfrm>
          <a:prstGeom prst="rect">
            <a:avLst/>
          </a:prstGeom>
          <a:solidFill>
            <a:srgbClr val="DBEEF4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WoT Application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141394" y="2401186"/>
            <a:ext cx="2076467" cy="825051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141394" y="4711311"/>
            <a:ext cx="2076467" cy="825051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41394" y="2820707"/>
            <a:ext cx="2076468" cy="4055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node-wot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92891" y="2388298"/>
            <a:ext cx="2076467" cy="4055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iotivity-node</a:t>
            </a:r>
          </a:p>
        </p:txBody>
      </p:sp>
    </p:spTree>
    <p:extLst>
      <p:ext uri="{BB962C8B-B14F-4D97-AF65-F5344CB8AC3E}">
        <p14:creationId xmlns:p14="http://schemas.microsoft.com/office/powerpoint/2010/main" val="400905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904"/>
            <a:ext cx="8229600" cy="1143000"/>
          </a:xfrm>
        </p:spPr>
        <p:txBody>
          <a:bodyPr/>
          <a:lstStyle/>
          <a:p>
            <a:r>
              <a:rPr lang="en-US"/>
              <a:t>Interaction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WoT Script can interact with OCF device using the WoT Consumed Thing interface as if it were an WoT device</a:t>
            </a:r>
          </a:p>
          <a:p>
            <a:r>
              <a:rPr lang="en-US"/>
              <a:t>WoT Client can interact with a WoT servient proxy that exposes an OCF device as a WoT thing over a network </a:t>
            </a:r>
          </a:p>
        </p:txBody>
      </p:sp>
    </p:spTree>
    <p:extLst>
      <p:ext uri="{BB962C8B-B14F-4D97-AF65-F5344CB8AC3E}">
        <p14:creationId xmlns:p14="http://schemas.microsoft.com/office/powerpoint/2010/main" val="4287997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Patterns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5929" y="2027997"/>
            <a:ext cx="2172345" cy="40553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ConsumedThing API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5929" y="1529414"/>
            <a:ext cx="2161671" cy="405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WoT Application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69127" y="3337348"/>
            <a:ext cx="2303771" cy="40553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node-wot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869128" y="3739864"/>
            <a:ext cx="2303771" cy="40553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ExposedThing API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869129" y="1529414"/>
            <a:ext cx="2303771" cy="405530"/>
          </a:xfrm>
          <a:prstGeom prst="rect">
            <a:avLst/>
          </a:prstGeom>
          <a:solidFill>
            <a:srgbClr val="DCE6F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WoT Application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79803" y="2027997"/>
            <a:ext cx="2303771" cy="40553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(ConsumedThing)</a:t>
            </a:r>
          </a:p>
        </p:txBody>
      </p:sp>
      <p:sp>
        <p:nvSpPr>
          <p:cNvPr id="34" name="Cloud 33"/>
          <p:cNvSpPr/>
          <p:nvPr/>
        </p:nvSpPr>
        <p:spPr>
          <a:xfrm>
            <a:off x="4869127" y="2881769"/>
            <a:ext cx="2303771" cy="405529"/>
          </a:xfrm>
          <a:prstGeom prst="cloud">
            <a:avLst/>
          </a:prstGeom>
          <a:solidFill>
            <a:srgbClr val="CCFF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WoT Network</a:t>
            </a:r>
          </a:p>
        </p:txBody>
      </p:sp>
      <p:sp>
        <p:nvSpPr>
          <p:cNvPr id="35" name="Cloud 34"/>
          <p:cNvSpPr/>
          <p:nvPr/>
        </p:nvSpPr>
        <p:spPr>
          <a:xfrm>
            <a:off x="735928" y="4141495"/>
            <a:ext cx="2172345" cy="405529"/>
          </a:xfrm>
          <a:prstGeom prst="cloud">
            <a:avLst/>
          </a:prstGeom>
          <a:solidFill>
            <a:srgbClr val="F2DCD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OCF Network</a:t>
            </a:r>
          </a:p>
        </p:txBody>
      </p:sp>
      <p:sp>
        <p:nvSpPr>
          <p:cNvPr id="36" name="Cloud 35"/>
          <p:cNvSpPr/>
          <p:nvPr/>
        </p:nvSpPr>
        <p:spPr>
          <a:xfrm>
            <a:off x="4893452" y="5457284"/>
            <a:ext cx="2303771" cy="405529"/>
          </a:xfrm>
          <a:prstGeom prst="cloud">
            <a:avLst/>
          </a:prstGeom>
          <a:solidFill>
            <a:srgbClr val="F2DCD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OCF Network</a:t>
            </a:r>
          </a:p>
        </p:txBody>
      </p:sp>
      <p:sp>
        <p:nvSpPr>
          <p:cNvPr id="37" name="Right Brace 36"/>
          <p:cNvSpPr/>
          <p:nvPr/>
        </p:nvSpPr>
        <p:spPr>
          <a:xfrm>
            <a:off x="3008006" y="3244586"/>
            <a:ext cx="174786" cy="774863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182791" y="3425347"/>
            <a:ext cx="72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Client </a:t>
            </a:r>
            <a:endParaRPr lang="en-US"/>
          </a:p>
        </p:txBody>
      </p:sp>
      <p:sp>
        <p:nvSpPr>
          <p:cNvPr id="39" name="Right Brace 38"/>
          <p:cNvSpPr/>
          <p:nvPr/>
        </p:nvSpPr>
        <p:spPr>
          <a:xfrm>
            <a:off x="7279629" y="4561593"/>
            <a:ext cx="149420" cy="774863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417527" y="4745700"/>
            <a:ext cx="72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Client </a:t>
            </a:r>
            <a:endParaRPr lang="en-US"/>
          </a:p>
        </p:txBody>
      </p:sp>
      <p:sp>
        <p:nvSpPr>
          <p:cNvPr id="41" name="Right Brace 40"/>
          <p:cNvSpPr/>
          <p:nvPr/>
        </p:nvSpPr>
        <p:spPr>
          <a:xfrm>
            <a:off x="3007499" y="2027997"/>
            <a:ext cx="178272" cy="812556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171269" y="2235139"/>
            <a:ext cx="741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Client </a:t>
            </a:r>
            <a:endParaRPr lang="en-US"/>
          </a:p>
        </p:txBody>
      </p:sp>
      <p:sp>
        <p:nvSpPr>
          <p:cNvPr id="43" name="Right Brace 42"/>
          <p:cNvSpPr/>
          <p:nvPr/>
        </p:nvSpPr>
        <p:spPr>
          <a:xfrm>
            <a:off x="7279629" y="3336600"/>
            <a:ext cx="152400" cy="812556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417527" y="3543742"/>
            <a:ext cx="8196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Server</a:t>
            </a:r>
            <a:endParaRPr lang="en-US"/>
          </a:p>
        </p:txBody>
      </p:sp>
      <p:sp>
        <p:nvSpPr>
          <p:cNvPr id="45" name="Right Brace 44"/>
          <p:cNvSpPr/>
          <p:nvPr/>
        </p:nvSpPr>
        <p:spPr>
          <a:xfrm>
            <a:off x="7279629" y="2046353"/>
            <a:ext cx="152400" cy="812556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417527" y="2253495"/>
            <a:ext cx="741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Client </a:t>
            </a: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21901" y="4637441"/>
            <a:ext cx="2172345" cy="40553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iotivity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21901" y="5042971"/>
            <a:ext cx="2172345" cy="40553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iotivity-node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21901" y="5448501"/>
            <a:ext cx="2172345" cy="4055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0000"/>
                </a:solidFill>
              </a:rPr>
              <a:t>resource server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944056" y="2840553"/>
            <a:ext cx="1548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Forward Proxy</a:t>
            </a:r>
            <a:endParaRPr lang="en-US"/>
          </a:p>
        </p:txBody>
      </p:sp>
      <p:sp>
        <p:nvSpPr>
          <p:cNvPr id="51" name="Right Brace 50"/>
          <p:cNvSpPr/>
          <p:nvPr/>
        </p:nvSpPr>
        <p:spPr>
          <a:xfrm>
            <a:off x="3007499" y="4652735"/>
            <a:ext cx="152400" cy="812556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145397" y="4859877"/>
            <a:ext cx="8196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Server</a:t>
            </a: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183574" y="4192261"/>
            <a:ext cx="150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Reverse Proxy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5928" y="2433527"/>
            <a:ext cx="2172345" cy="40553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node-wot</a:t>
            </a:r>
          </a:p>
        </p:txBody>
      </p:sp>
      <p:sp>
        <p:nvSpPr>
          <p:cNvPr id="8" name="Rectangle 7"/>
          <p:cNvSpPr/>
          <p:nvPr/>
        </p:nvSpPr>
        <p:spPr>
          <a:xfrm>
            <a:off x="735928" y="2839057"/>
            <a:ext cx="2172345" cy="4055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0000"/>
                </a:solidFill>
              </a:rPr>
              <a:t>protocol binding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69128" y="4156063"/>
            <a:ext cx="2303771" cy="4055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0000"/>
                </a:solidFill>
              </a:rPr>
              <a:t>protocol binding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879802" y="2433527"/>
            <a:ext cx="2303771" cy="40553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node-wot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69128" y="4561593"/>
            <a:ext cx="2303771" cy="40553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iotivity-node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69128" y="4967123"/>
            <a:ext cx="2303771" cy="40553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iotivity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735928" y="3244587"/>
            <a:ext cx="2172345" cy="40553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iotivity-node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735928" y="3650117"/>
            <a:ext cx="2172345" cy="40553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iotivity</a:t>
            </a:r>
          </a:p>
        </p:txBody>
      </p:sp>
    </p:spTree>
    <p:extLst>
      <p:ext uri="{BB962C8B-B14F-4D97-AF65-F5344CB8AC3E}">
        <p14:creationId xmlns:p14="http://schemas.microsoft.com/office/powerpoint/2010/main" val="257140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685" y="7842"/>
            <a:ext cx="8229600" cy="1143000"/>
          </a:xfrm>
        </p:spPr>
        <p:txBody>
          <a:bodyPr/>
          <a:lstStyle/>
          <a:p>
            <a:r>
              <a:rPr lang="en-US"/>
              <a:t>OCF Resource Server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3499707" y="2526780"/>
            <a:ext cx="2287730" cy="40553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iotivity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3499707" y="2944814"/>
            <a:ext cx="2287730" cy="40553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iotivity-node</a:t>
            </a:r>
          </a:p>
        </p:txBody>
      </p:sp>
      <p:sp>
        <p:nvSpPr>
          <p:cNvPr id="7" name="Right Brace 6"/>
          <p:cNvSpPr/>
          <p:nvPr/>
        </p:nvSpPr>
        <p:spPr>
          <a:xfrm flipH="1">
            <a:off x="3131041" y="2517697"/>
            <a:ext cx="266023" cy="821967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99708" y="3439481"/>
            <a:ext cx="2287730" cy="380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OCF Resource Server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953929" y="2760148"/>
            <a:ext cx="1219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OCF Server</a:t>
            </a:r>
            <a:endParaRPr lang="en-US"/>
          </a:p>
        </p:txBody>
      </p:sp>
      <p:sp>
        <p:nvSpPr>
          <p:cNvPr id="10" name="Cloud 9"/>
          <p:cNvSpPr/>
          <p:nvPr/>
        </p:nvSpPr>
        <p:spPr>
          <a:xfrm>
            <a:off x="3366460" y="1412124"/>
            <a:ext cx="2554224" cy="553204"/>
          </a:xfrm>
          <a:prstGeom prst="cloud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OCF Network</a:t>
            </a:r>
          </a:p>
        </p:txBody>
      </p:sp>
      <p:cxnSp>
        <p:nvCxnSpPr>
          <p:cNvPr id="13" name="Straight Arrow Connector 12"/>
          <p:cNvCxnSpPr>
            <a:stCxn id="10" idx="1"/>
            <a:endCxn id="4" idx="0"/>
          </p:cNvCxnSpPr>
          <p:nvPr/>
        </p:nvCxnSpPr>
        <p:spPr>
          <a:xfrm>
            <a:off x="4643572" y="1964739"/>
            <a:ext cx="0" cy="562041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668347" y="2009261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CoAP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499707" y="3820246"/>
            <a:ext cx="2287730" cy="380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Link, Action Bindings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499708" y="4675275"/>
            <a:ext cx="2287730" cy="380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Node-RED, etc.</a:t>
            </a:r>
          </a:p>
        </p:txBody>
      </p:sp>
      <p:cxnSp>
        <p:nvCxnSpPr>
          <p:cNvPr id="22" name="Straight Arrow Connector 21"/>
          <p:cNvCxnSpPr>
            <a:stCxn id="18" idx="2"/>
            <a:endCxn id="21" idx="0"/>
          </p:cNvCxnSpPr>
          <p:nvPr/>
        </p:nvCxnSpPr>
        <p:spPr>
          <a:xfrm>
            <a:off x="4643572" y="4201011"/>
            <a:ext cx="1" cy="47426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631485" y="4256871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CoAP, HTTP, or MQTT</a:t>
            </a:r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607437" y="5066712"/>
            <a:ext cx="292013" cy="57031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457691" y="5066712"/>
            <a:ext cx="329746" cy="57031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668347" y="5066712"/>
            <a:ext cx="0" cy="56326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240721" y="5629979"/>
            <a:ext cx="4866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Data Sources, Sensors, Actuators, Serial Bus, GPIO</a:t>
            </a:r>
            <a:endParaRPr lang="en-US"/>
          </a:p>
        </p:txBody>
      </p:sp>
      <p:sp>
        <p:nvSpPr>
          <p:cNvPr id="23" name="Right Brace 22"/>
          <p:cNvSpPr/>
          <p:nvPr/>
        </p:nvSpPr>
        <p:spPr>
          <a:xfrm flipH="1">
            <a:off x="3131042" y="3422907"/>
            <a:ext cx="266023" cy="821967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911238" y="3358581"/>
            <a:ext cx="12198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>
                <a:solidFill>
                  <a:srgbClr val="000000"/>
                </a:solidFill>
              </a:rPr>
              <a:t>OCF Exposed Thing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6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2982</TotalTime>
  <Words>206</Words>
  <Application>Microsoft Macintosh PowerPoint</Application>
  <PresentationFormat>On-screen Show (4:3)</PresentationFormat>
  <Paragraphs>73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OCF Servient Bridge</vt:lpstr>
      <vt:lpstr>Client and Server Roles</vt:lpstr>
      <vt:lpstr>Interaction patterns</vt:lpstr>
      <vt:lpstr>Integration Patterns</vt:lpstr>
      <vt:lpstr>OCF Resource Server</vt:lpstr>
    </vt:vector>
  </TitlesOfParts>
  <Company>ARM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OCF Servient</dc:title>
  <dc:creator>Michael Koster</dc:creator>
  <cp:lastModifiedBy>Michael Koster</cp:lastModifiedBy>
  <cp:revision>71</cp:revision>
  <dcterms:created xsi:type="dcterms:W3CDTF">2017-05-19T01:24:03Z</dcterms:created>
  <dcterms:modified xsi:type="dcterms:W3CDTF">2017-05-29T15:56:36Z</dcterms:modified>
</cp:coreProperties>
</file>