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of A,B,C Company from 2020 till 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E-4A96-8750-CDFFD04D12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E-4A96-8750-CDFFD04D12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E-4A96-8750-CDFFD04D1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7625408"/>
        <c:axId val="757623608"/>
      </c:barChart>
      <c:catAx>
        <c:axId val="7576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623608"/>
        <c:crosses val="autoZero"/>
        <c:auto val="1"/>
        <c:lblAlgn val="ctr"/>
        <c:lblOffset val="100"/>
        <c:noMultiLvlLbl val="0"/>
      </c:catAx>
      <c:valAx>
        <c:axId val="75762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6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7-4F4A-BECA-8A2F49247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EA2-72D5-FC30-D8E8-22A89AC1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9B137-DEAE-31C1-4DD1-3DD5A0AD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0CC9-A8E2-0842-E0A0-7E8076FD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8EE4-8089-E548-0E47-D62F8671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9E78-879C-3307-575E-EE153B5E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8537-2C66-07BF-7236-175E712E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1D4D-E1D4-3958-3B27-7A5E03EAE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84D1-A121-6B3C-CB4E-AFC4048B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F847-72C6-F944-DBCF-9BF0C033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3B36-73D6-4ECE-48F5-BA229A35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512E-9846-3163-A00B-F92171AAF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16FEB-6C1F-F28D-E633-14A4770D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DF2E-1AD5-CDCD-3E92-CCB84D10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D88D-7478-585B-A3BD-A5B87FF8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A4D2-529C-4113-4552-A967D8F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511-E318-A4A3-952F-A75F21E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740C-8D5B-3429-9E5F-20319EDC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3F88-7D65-FE4E-1F2D-1D2B5768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7669-5D8F-8C1B-0A47-E8C638A7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2F73-18E7-F265-2742-240F125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CF38-0866-D886-561C-0415F0F9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5864C-BE23-E73C-14FC-868BF811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8E39-F70E-6984-91E9-D95D419D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3B59-8B82-30B0-A31E-1D013385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BE4C-6875-8D0D-2F37-C358D9E3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E921-55E4-AFC3-C47B-6A1262F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7AC9-2890-B712-3917-AC55C442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AA26-4235-1D3F-955D-808FCAAAA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AC33-6C3A-5B10-0A74-563CBB12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ED1D-0C2A-70A6-2398-8E1BAB43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E9B6B-1D7A-158B-2FD6-7ED77AF2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06BF-D4FB-3B1A-5AC4-9931EBB2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5D12-98E9-8F8E-83C2-E01C097D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DE3A1-B685-A5A9-D31D-F8EFB088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F896-1CBA-836B-2569-F2C17493C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3B743-816C-E2E0-9529-8F714DD3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A0B4E-B0EC-0BF0-6BF3-AF7C2909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B4E13-3F40-8064-90F8-D0CA80E7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85765-5CDC-5AD8-B58C-F03E4BD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B120-C970-9D26-AA50-6804D92A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7DE6C-248A-8C8C-53F4-6F09E43A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B5F8-7843-24F1-1A08-A209F1CE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0E1C-50C3-A31F-50B4-C3A87885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38FC-7B86-FC37-D3B6-1EDE6594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5E627-1E6A-3B69-8C17-E719D5BD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D71D6-E089-C9B0-C37A-7BFC9C2F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55F2-0507-F20C-1FA5-0775A506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9006-13E0-B108-559B-A642A7B5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EF59-9F6B-3578-75B7-80899675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7820-D368-2297-115C-76E4DE28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7465D-19EE-3230-AA1E-10A1ECA6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9E16F-B6D1-A84B-FE57-61B94FF9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242E-DE33-5E17-50A3-95493A1A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2C33E-B07D-F287-3502-92BA1CC80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B65DE-AB6A-AEAE-54E5-A3548A8A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ED9C-146E-4238-6607-BCEDDB6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E5B8-94A6-460A-FAF2-F97685CF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A6B05-19C7-32EB-65BA-F67A3516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5B812-80AB-DD42-DAD2-16568B48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EF3C-DD20-2607-B1DD-E786140E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E0B4-6CB2-D683-357E-071894587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49A2-6571-4A29-C343-6D4B1A75B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CEB4-800D-1273-6B53-9381017C2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BBE3-19E9-D45B-816A-A5545E970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49DC9-4A7E-ED46-5789-A2E373F02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document provides information regarding sales </a:t>
            </a:r>
          </a:p>
        </p:txBody>
      </p:sp>
    </p:spTree>
    <p:extLst>
      <p:ext uri="{BB962C8B-B14F-4D97-AF65-F5344CB8AC3E}">
        <p14:creationId xmlns:p14="http://schemas.microsoft.com/office/powerpoint/2010/main" val="203542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DB3F-AE3C-2F33-A0AF-8EDAF6C6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till date 2023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3252B1-AC97-00FC-AD0D-52E1A239B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74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81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EF5B-966A-6650-EA7F-E616956E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Sales for A Company in 2023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07312C-12E7-8EB2-E323-9B0520232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42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67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411-F082-0E11-F974-582C940E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Marketing?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0C73-0937-FB7F-F47D-D3D5A312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is a broad term that encompasses a set of activities and processes designed to create, communicate, deliver, and exchange value with a target audience. The ultimate goal of marketing is to satisfy the needs and wants of customers while achieving the objectives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78615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8FC9-E8B1-51F5-E692-E6975D9E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Sales Approach considered by A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DA17AF-1BB4-3DC9-8D5C-B6244FDAD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846606"/>
              </p:ext>
            </p:extLst>
          </p:nvPr>
        </p:nvGraphicFramePr>
        <p:xfrm>
          <a:off x="838199" y="1825625"/>
          <a:ext cx="10515600" cy="468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427838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0995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59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4445494"/>
                    </a:ext>
                  </a:extLst>
                </a:gridCol>
              </a:tblGrid>
              <a:tr h="258823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Approach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44321"/>
                  </a:ext>
                </a:extLst>
              </a:tr>
              <a:tr h="58779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In-person Sales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Direct sales conducted face-to-face with potential customers.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Personalized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Limited reach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60936"/>
                  </a:ext>
                </a:extLst>
              </a:tr>
              <a:tr h="58779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Phone Sales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Sales conducted over the phone, often through cold calling or warm leads.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Cost-effective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Lack of visual cues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080921"/>
                  </a:ext>
                </a:extLst>
              </a:tr>
              <a:tr h="764127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Email Marketing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Sales communication through email campaigns, newsletters, and follow-ups.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Cost-effective and scalable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Risk of being marked as spam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206276"/>
                  </a:ext>
                </a:extLst>
              </a:tr>
              <a:tr h="940464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Social Media Sales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Sales efforts leveraging social media platforms, including direct messaging and content marketing.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Access to a broad 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Requires active social media presence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677268"/>
                  </a:ext>
                </a:extLst>
              </a:tr>
              <a:tr h="764127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E-commerce Sales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Selling products or services online through a dedicated website or online marketplace.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- 24/7 accessibility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Intense online competition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754297"/>
                  </a:ext>
                </a:extLst>
              </a:tr>
              <a:tr h="764127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Content Marketing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Attracting and retaining customers through the creation and distribution of valuable content.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Establishes expertise and authority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Takes time to see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23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0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Sample Document</vt:lpstr>
      <vt:lpstr>Sales till date 2023</vt:lpstr>
      <vt:lpstr>Quarterly Sales for A Company in 2023</vt:lpstr>
      <vt:lpstr>What is Marketing?</vt:lpstr>
      <vt:lpstr>Different Sales Approach considered by A </vt:lpstr>
    </vt:vector>
  </TitlesOfParts>
  <Company>ZS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Document</dc:title>
  <dc:creator>Aman Ulla</dc:creator>
  <cp:lastModifiedBy>Aman Ulla</cp:lastModifiedBy>
  <cp:revision>7</cp:revision>
  <dcterms:created xsi:type="dcterms:W3CDTF">2023-12-12T07:25:55Z</dcterms:created>
  <dcterms:modified xsi:type="dcterms:W3CDTF">2023-12-12T07:31:56Z</dcterms:modified>
</cp:coreProperties>
</file>