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9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3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9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9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B00-8EA3-4E7F-A40A-1BF55030AA56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DF30-BB9D-4FA0-895E-B9F061D96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4" y="866775"/>
            <a:ext cx="28765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82915" y="2499440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BRIDGE</a:t>
            </a:r>
            <a:endParaRPr lang="ko-KR" altLang="en-US" sz="11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94" y="866775"/>
            <a:ext cx="28765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431193" y="3783320"/>
            <a:ext cx="9989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  <a:ea typeface="맑은 고딕" panose="020B0503020000020004" pitchFamily="50" charset="-127"/>
              </a:rPr>
              <a:t>JOIN LOGIN</a:t>
            </a:r>
            <a:endParaRPr lang="ko-KR" altLang="en-US" sz="11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82296" y="2499520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BRIDGE</a:t>
            </a:r>
            <a:endParaRPr lang="ko-KR" altLang="en-US" sz="1100" b="1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30573" y="3783400"/>
            <a:ext cx="9989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</a:rPr>
              <a:t>JOIN LOGIN</a:t>
            </a:r>
            <a:endParaRPr lang="ko-KR" altLang="en-US" sz="1100" b="1"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45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4" y="866775"/>
            <a:ext cx="28765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1695450" y="1556792"/>
            <a:ext cx="860326" cy="86409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0373" y="2492896"/>
            <a:ext cx="7136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2019.07.29</a:t>
            </a:r>
            <a:endParaRPr lang="ko-KR" altLang="en-US" sz="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1434" y="2765688"/>
            <a:ext cx="2584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7326" y="2765688"/>
            <a:ext cx="2584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0690" y="2683366"/>
            <a:ext cx="22890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일기</a:t>
            </a:r>
            <a:r>
              <a:rPr lang="en-US" altLang="ko-KR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자두님이 열심히 일을 하지 않았다</a:t>
            </a:r>
            <a:r>
              <a:rPr lang="en-US" altLang="ko-KR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살인 한 번이면 참을 인 세 번을 면한다</a:t>
            </a:r>
            <a:r>
              <a:rPr lang="en-US" altLang="ko-KR" sz="7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3642" y="1484784"/>
            <a:ext cx="752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99CORN</a:t>
            </a:r>
            <a:endParaRPr lang="ko-KR" altLang="en-US" sz="11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2464" y="1740188"/>
            <a:ext cx="5822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today, </a:t>
            </a:r>
          </a:p>
          <a:p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total,</a:t>
            </a:r>
          </a:p>
          <a:p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Bridge, </a:t>
            </a:r>
            <a:endParaRPr lang="ko-KR" altLang="en-US" sz="800">
              <a:solidFill>
                <a:schemeClr val="bg1"/>
              </a:solidFill>
              <a:latin typeface="Consolas" pitchFamily="49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9762" y="1740186"/>
            <a:ext cx="5325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1,907</a:t>
            </a:r>
          </a:p>
          <a:p>
            <a:pPr algn="r"/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201,907</a:t>
            </a:r>
          </a:p>
          <a:p>
            <a:pPr algn="r"/>
            <a:r>
              <a:rPr lang="en-US" altLang="ko-KR" sz="7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rPr>
              <a:t>917</a:t>
            </a:r>
            <a:endParaRPr lang="ko-KR" altLang="en-US" sz="800">
              <a:solidFill>
                <a:schemeClr val="bg1"/>
              </a:solidFill>
              <a:latin typeface="Consolas" pitchFamily="49" charset="0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94" y="866775"/>
            <a:ext cx="28765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007818" y="1556792"/>
            <a:ext cx="860326" cy="86409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710690" y="4345359"/>
            <a:ext cx="2505040" cy="307777"/>
            <a:chOff x="986840" y="4293096"/>
            <a:chExt cx="2505040" cy="307777"/>
          </a:xfrm>
        </p:grpSpPr>
        <p:grpSp>
          <p:nvGrpSpPr>
            <p:cNvPr id="68" name="그룹 67"/>
            <p:cNvGrpSpPr/>
            <p:nvPr/>
          </p:nvGrpSpPr>
          <p:grpSpPr>
            <a:xfrm>
              <a:off x="986840" y="4293096"/>
              <a:ext cx="2505040" cy="307777"/>
              <a:chOff x="986523" y="3861048"/>
              <a:chExt cx="2394979" cy="3077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호무새</a:t>
                </a:r>
                <a:endParaRPr lang="ko-KR" altLang="en-US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333191" y="3861048"/>
                <a:ext cx="20483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호우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호호 호우웃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호오ㅗㅗ오오 호우 호우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</a:p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호홓호오오 호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~~~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!!           </a:t>
                </a:r>
                <a:endParaRPr lang="ko-KR" altLang="en-US" sz="8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08899" y="441170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2017.07.28</a:t>
              </a:r>
              <a:r>
                <a:rPr lang="ko-KR" altLang="en-US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12:33</a:t>
              </a:r>
              <a:endParaRPr lang="ko-KR" altLang="en-US" sz="14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710690" y="4057907"/>
            <a:ext cx="2473574" cy="215444"/>
            <a:chOff x="986840" y="4077652"/>
            <a:chExt cx="2473574" cy="215444"/>
          </a:xfrm>
        </p:grpSpPr>
        <p:grpSp>
          <p:nvGrpSpPr>
            <p:cNvPr id="65" name="그룹 64"/>
            <p:cNvGrpSpPr/>
            <p:nvPr/>
          </p:nvGrpSpPr>
          <p:grpSpPr>
            <a:xfrm>
              <a:off x="986840" y="4077652"/>
              <a:ext cx="2465082" cy="215444"/>
              <a:chOff x="986523" y="3861048"/>
              <a:chExt cx="2356777" cy="21544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아이린</a:t>
                </a:r>
                <a:endParaRPr lang="ko-KR" altLang="en-US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333192" y="3861048"/>
                <a:ext cx="2010108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우리 언제봐 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^----^? </a:t>
                </a:r>
                <a:endParaRPr lang="ko-KR" altLang="en-US" sz="8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608899" y="409231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2017.07.29</a:t>
              </a:r>
              <a:r>
                <a:rPr lang="ko-KR" altLang="en-US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11:33</a:t>
              </a:r>
              <a:endParaRPr lang="ko-KR" altLang="en-US" sz="14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710374" y="3769295"/>
            <a:ext cx="2473890" cy="215444"/>
            <a:chOff x="986524" y="3861048"/>
            <a:chExt cx="2473890" cy="215444"/>
          </a:xfrm>
        </p:grpSpPr>
        <p:grpSp>
          <p:nvGrpSpPr>
            <p:cNvPr id="11" name="그룹 10"/>
            <p:cNvGrpSpPr/>
            <p:nvPr/>
          </p:nvGrpSpPr>
          <p:grpSpPr>
            <a:xfrm>
              <a:off x="986524" y="3861048"/>
              <a:ext cx="2465398" cy="215444"/>
              <a:chOff x="986523" y="3861048"/>
              <a:chExt cx="2357079" cy="215444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986523" y="3861048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김애플</a:t>
                </a:r>
                <a:endParaRPr lang="ko-KR" altLang="en-US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33192" y="3861048"/>
                <a:ext cx="2010410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나는 </a:t>
                </a:r>
                <a:r>
                  <a:rPr lang="ko-KR" altLang="en-US" sz="70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롤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700" err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허접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범영</a:t>
                </a:r>
                <a:endParaRPr lang="ko-KR" altLang="en-US" sz="8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608899" y="387895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2017.07.29</a:t>
              </a:r>
              <a:r>
                <a:rPr lang="ko-KR" altLang="en-US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12:53</a:t>
              </a:r>
              <a:endParaRPr lang="ko-KR" altLang="en-US" sz="14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10373" y="3284984"/>
            <a:ext cx="2473891" cy="415498"/>
            <a:chOff x="986523" y="3429000"/>
            <a:chExt cx="2473891" cy="415498"/>
          </a:xfrm>
        </p:grpSpPr>
        <p:grpSp>
          <p:nvGrpSpPr>
            <p:cNvPr id="12" name="그룹 11"/>
            <p:cNvGrpSpPr/>
            <p:nvPr/>
          </p:nvGrpSpPr>
          <p:grpSpPr>
            <a:xfrm>
              <a:off x="986523" y="3429000"/>
              <a:ext cx="2471970" cy="415498"/>
              <a:chOff x="986523" y="3429000"/>
              <a:chExt cx="2471970" cy="41549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986523" y="3429000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윤자</a:t>
                </a:r>
                <a:r>
                  <a:rPr lang="ko-KR" altLang="en-US" sz="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</a:t>
                </a:r>
                <a:endParaRPr lang="ko-KR" altLang="en-US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33190" y="3429000"/>
                <a:ext cx="212530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나는 업무시간에 일하지 않고 놀기만 하는 월급 루팡 종경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특기는 업무시간에 눈뜨고 잠자기 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z,Z</a:t>
                </a:r>
                <a:endParaRPr lang="ko-KR" altLang="en-US" sz="8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608899" y="3655184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2017.07.30</a:t>
              </a:r>
              <a:r>
                <a:rPr lang="ko-KR" altLang="en-US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09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:53</a:t>
              </a:r>
              <a:endParaRPr lang="ko-KR" altLang="en-US" sz="14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710690" y="4705399"/>
            <a:ext cx="2505040" cy="307777"/>
            <a:chOff x="986840" y="4293096"/>
            <a:chExt cx="2505040" cy="307777"/>
          </a:xfrm>
        </p:grpSpPr>
        <p:grpSp>
          <p:nvGrpSpPr>
            <p:cNvPr id="80" name="그룹 79"/>
            <p:cNvGrpSpPr/>
            <p:nvPr/>
          </p:nvGrpSpPr>
          <p:grpSpPr>
            <a:xfrm>
              <a:off x="986840" y="4293096"/>
              <a:ext cx="2505040" cy="307777"/>
              <a:chOff x="986523" y="3861048"/>
              <a:chExt cx="2394979" cy="30777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거미</a:t>
                </a:r>
                <a:r>
                  <a:rPr lang="ko-KR" altLang="en-US" sz="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맨</a:t>
                </a:r>
                <a:endParaRPr lang="ko-KR" altLang="en-US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333191" y="3861048"/>
                <a:ext cx="20483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손을 요롷게 하면</a:t>
                </a:r>
                <a:r>
                  <a:rPr lang="en-US" altLang="ko-KR" sz="7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,,,,</a:t>
                </a:r>
              </a:p>
              <a:p>
                <a:r>
                  <a:rPr lang="ko-KR" altLang="en-US" sz="700" smtClean="0">
                    <a:solidFill>
                      <a:schemeClr val="bg1"/>
                    </a:solidFill>
                    <a:latin typeface="Consolas" pitchFamily="49" charset="0"/>
                    <a:ea typeface="맑은 고딕" panose="020B0503020000020004" pitchFamily="50" charset="-127"/>
                  </a:rPr>
                  <a:t>거미줄이 표쇼쇼쇼쇽</a:t>
                </a: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608899" y="441170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2017.07.28</a:t>
              </a:r>
              <a:r>
                <a:rPr lang="ko-KR" altLang="en-US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bg1"/>
                  </a:solidFill>
                  <a:latin typeface="Consolas" pitchFamily="49" charset="0"/>
                  <a:ea typeface="맑은 고딕" panose="020B0503020000020004" pitchFamily="50" charset="-127"/>
                </a:rPr>
                <a:t>12:33</a:t>
              </a:r>
              <a:endParaRPr lang="ko-KR" altLang="en-US" sz="1400" smtClean="0">
                <a:solidFill>
                  <a:schemeClr val="bg1"/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5007818" y="1556792"/>
            <a:ext cx="860326" cy="86409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2741" y="2492896"/>
            <a:ext cx="7136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2019.07.29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863802" y="2765688"/>
            <a:ext cx="2584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269694" y="2765688"/>
            <a:ext cx="2584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23058" y="2683366"/>
            <a:ext cx="22890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일기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자두님이 열심히 일을 하지 않았다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살인 한 번이면 참을 인 세 번을 면한다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736010" y="1484784"/>
            <a:ext cx="752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99CORN</a:t>
            </a:r>
            <a:endParaRPr lang="ko-KR" altLang="en-US" sz="1100" b="1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554832" y="1740188"/>
            <a:ext cx="5822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today, </a:t>
            </a:r>
          </a:p>
          <a:p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total,</a:t>
            </a:r>
          </a:p>
          <a:p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Bridge, 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62130" y="1740186"/>
            <a:ext cx="5325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1,907</a:t>
            </a:r>
          </a:p>
          <a:p>
            <a:pPr algn="r"/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201,907</a:t>
            </a:r>
          </a:p>
          <a:p>
            <a:pPr algn="r"/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rPr>
              <a:t>917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023058" y="4345359"/>
            <a:ext cx="2505040" cy="307777"/>
            <a:chOff x="986840" y="4293096"/>
            <a:chExt cx="2505040" cy="307777"/>
          </a:xfrm>
        </p:grpSpPr>
        <p:grpSp>
          <p:nvGrpSpPr>
            <p:cNvPr id="93" name="그룹 92"/>
            <p:cNvGrpSpPr/>
            <p:nvPr/>
          </p:nvGrpSpPr>
          <p:grpSpPr>
            <a:xfrm>
              <a:off x="986840" y="4293096"/>
              <a:ext cx="2505040" cy="307777"/>
              <a:chOff x="986523" y="3861048"/>
              <a:chExt cx="2394979" cy="307777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호무새</a:t>
                </a:r>
                <a:endPara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3191" y="3861048"/>
                <a:ext cx="20483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호우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 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호호 호우웃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 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호오ㅗㅗ오오 호우 호우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</a:p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호홓호오오 호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~~~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!!           </a:t>
                </a:r>
                <a:endPara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608899" y="441170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2017.07.28</a:t>
              </a:r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12:33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023058" y="4057907"/>
            <a:ext cx="2473574" cy="215444"/>
            <a:chOff x="986840" y="4077652"/>
            <a:chExt cx="2473574" cy="215444"/>
          </a:xfrm>
        </p:grpSpPr>
        <p:grpSp>
          <p:nvGrpSpPr>
            <p:cNvPr id="98" name="그룹 97"/>
            <p:cNvGrpSpPr/>
            <p:nvPr/>
          </p:nvGrpSpPr>
          <p:grpSpPr>
            <a:xfrm>
              <a:off x="986840" y="4077652"/>
              <a:ext cx="2465082" cy="215444"/>
              <a:chOff x="986523" y="3861048"/>
              <a:chExt cx="2356777" cy="21544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아이린</a:t>
                </a:r>
                <a:endPara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333192" y="3861048"/>
                <a:ext cx="2010108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우리 언제봐 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^----^? </a:t>
                </a:r>
                <a:endPara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608899" y="409231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2017.07.29</a:t>
              </a:r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11:33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022742" y="3769295"/>
            <a:ext cx="2473890" cy="215444"/>
            <a:chOff x="986524" y="3861048"/>
            <a:chExt cx="2473890" cy="215444"/>
          </a:xfrm>
        </p:grpSpPr>
        <p:grpSp>
          <p:nvGrpSpPr>
            <p:cNvPr id="103" name="그룹 102"/>
            <p:cNvGrpSpPr/>
            <p:nvPr/>
          </p:nvGrpSpPr>
          <p:grpSpPr>
            <a:xfrm>
              <a:off x="986524" y="3861048"/>
              <a:ext cx="2465398" cy="215444"/>
              <a:chOff x="986523" y="3861048"/>
              <a:chExt cx="2357079" cy="215444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김애플</a:t>
                </a:r>
                <a:endPara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333192" y="3861048"/>
                <a:ext cx="2010410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나는 </a:t>
                </a:r>
                <a:r>
                  <a:rPr lang="ko-KR" altLang="en-US" sz="7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롤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7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허접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범영</a:t>
                </a:r>
                <a:endPara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608899" y="387895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2017.07.29</a:t>
              </a:r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12:53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022741" y="3284984"/>
            <a:ext cx="2473891" cy="415498"/>
            <a:chOff x="986523" y="3429000"/>
            <a:chExt cx="2473891" cy="4154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986523" y="3429000"/>
              <a:ext cx="2471970" cy="415498"/>
              <a:chOff x="986523" y="3429000"/>
              <a:chExt cx="2471970" cy="41549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86523" y="3429000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윤자</a:t>
                </a:r>
                <a:r>
                  <a:rPr lang="ko-KR" altLang="en-US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</a:t>
                </a:r>
                <a:endPara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333190" y="3429000"/>
                <a:ext cx="212530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나는 업무시간에 일하지 않고 놀기만 하는 월급 루팡 종경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 </a:t>
                </a:r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특기는 업무시간에 눈뜨고 잠자기 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z,Z</a:t>
                </a:r>
                <a:endPara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2608899" y="3655184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2017.07.30</a:t>
              </a:r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09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:53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023058" y="4705399"/>
            <a:ext cx="2505040" cy="307777"/>
            <a:chOff x="986840" y="4293096"/>
            <a:chExt cx="2505040" cy="307777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86840" y="4293096"/>
              <a:ext cx="2505040" cy="307777"/>
              <a:chOff x="986523" y="3861048"/>
              <a:chExt cx="2394979" cy="30777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986523" y="3861048"/>
                <a:ext cx="4708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거미맨</a:t>
                </a:r>
                <a:endPara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33191" y="3861048"/>
                <a:ext cx="20483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손을 요롷게 하면</a:t>
                </a:r>
                <a:r>
                  <a:rPr lang="en-US" altLang="ko-KR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,,,,</a:t>
                </a:r>
              </a:p>
              <a:p>
                <a:r>
                  <a:rPr lang="ko-KR" altLang="en-US" sz="7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itchFamily="49" charset="0"/>
                    <a:ea typeface="맑은 고딕" panose="020B0503020000020004" pitchFamily="50" charset="-127"/>
                  </a:rPr>
                  <a:t>거미줄이 표쇼쇼쇼쇽</a:t>
                </a:r>
                <a:endParaRPr lang="ko-KR" altLang="en-US" sz="7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608899" y="4411702"/>
              <a:ext cx="8515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2017.07.28</a:t>
              </a:r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ea typeface="맑은 고딕" panose="020B0503020000020004" pitchFamily="50" charset="-127"/>
                </a:rPr>
                <a:t>12:33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2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Office PowerPoint</Application>
  <PresentationFormat>화면 슬라이드 쇼(4:3)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hahahoho5915</dc:creator>
  <cp:lastModifiedBy>hahahoho5915</cp:lastModifiedBy>
  <cp:revision>7</cp:revision>
  <dcterms:created xsi:type="dcterms:W3CDTF">2019-07-28T06:24:54Z</dcterms:created>
  <dcterms:modified xsi:type="dcterms:W3CDTF">2019-07-28T07:48:40Z</dcterms:modified>
</cp:coreProperties>
</file>