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9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6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637D-00CC-4285-B19A-7EBA4225090F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84D5-648D-48B0-82BD-C32037E53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068" y="4202929"/>
            <a:ext cx="9144000" cy="165576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FACIAL EXPRESSION RECOGNITION SVMs VS CNNs</a:t>
            </a:r>
            <a:endParaRPr lang="en-GB" sz="480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1916114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09" y="1916114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9" y="1946276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979922" y="1946276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98040" y="1916114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617135" y="1916114"/>
            <a:ext cx="1625600" cy="16256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0265961" y="196135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Facial expression recognition with SVM’s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Very Brief recap on </a:t>
            </a:r>
            <a:r>
              <a:rPr lang="en-GB" dirty="0" err="1" smtClean="0"/>
              <a:t>svm’s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Approach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Discussion of results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98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very brief recap of </a:t>
            </a:r>
            <a:r>
              <a:rPr lang="en-GB" dirty="0" err="1"/>
              <a:t>svm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64377" y="2325189"/>
            <a:ext cx="13063" cy="3409405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351314" y="5734594"/>
            <a:ext cx="7014755" cy="13063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0" y="4610089"/>
            <a:ext cx="856343" cy="95941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965" y="3918856"/>
            <a:ext cx="862149" cy="874917"/>
          </a:xfrm>
          <a:prstGeom prst="rect">
            <a:avLst/>
          </a:prstGeom>
        </p:spPr>
      </p:pic>
      <p:pic>
        <p:nvPicPr>
          <p:cNvPr id="13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44" y="4859677"/>
            <a:ext cx="862149" cy="874917"/>
          </a:xfrm>
          <a:prstGeom prst="rect">
            <a:avLst/>
          </a:prstGeom>
        </p:spPr>
      </p:pic>
      <p:pic>
        <p:nvPicPr>
          <p:cNvPr id="14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92" y="4866208"/>
            <a:ext cx="862149" cy="874917"/>
          </a:xfrm>
          <a:prstGeom prst="rect">
            <a:avLst/>
          </a:prstGeom>
        </p:spPr>
      </p:pic>
      <p:pic>
        <p:nvPicPr>
          <p:cNvPr id="15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08240" y="3852442"/>
            <a:ext cx="862149" cy="874917"/>
          </a:xfrm>
          <a:prstGeom prst="rect">
            <a:avLst/>
          </a:prstGeom>
        </p:spPr>
      </p:pic>
      <p:pic>
        <p:nvPicPr>
          <p:cNvPr id="16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71" y="2961394"/>
            <a:ext cx="862149" cy="874917"/>
          </a:xfrm>
          <a:prstGeom prst="rect">
            <a:avLst/>
          </a:prstGeom>
        </p:spPr>
      </p:pic>
      <p:pic>
        <p:nvPicPr>
          <p:cNvPr id="17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09" y="4150099"/>
            <a:ext cx="862149" cy="874917"/>
          </a:xfrm>
          <a:prstGeom prst="rect">
            <a:avLst/>
          </a:prstGeom>
        </p:spPr>
      </p:pic>
      <p:pic>
        <p:nvPicPr>
          <p:cNvPr id="18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47631" y="4872740"/>
            <a:ext cx="862149" cy="874917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1" y="1888910"/>
            <a:ext cx="923380" cy="970497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57" y="2304685"/>
            <a:ext cx="923380" cy="970497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75" y="3433607"/>
            <a:ext cx="997132" cy="970497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63" y="2304684"/>
            <a:ext cx="923380" cy="970497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17690" y="3385817"/>
            <a:ext cx="923380" cy="970497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42689" y="4435723"/>
            <a:ext cx="923380" cy="9704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703320" y="2374158"/>
            <a:ext cx="4487091" cy="336043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41959" y="2146258"/>
            <a:ext cx="4437421" cy="3423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33855" y="2525647"/>
            <a:ext cx="4437421" cy="3423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very brief recap of </a:t>
            </a:r>
            <a:r>
              <a:rPr lang="en-GB" dirty="0" err="1" smtClean="0"/>
              <a:t>svm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 of </a:t>
            </a:r>
            <a:r>
              <a:rPr lang="en-GB" dirty="0" err="1" smtClean="0"/>
              <a:t>svm</a:t>
            </a:r>
            <a:r>
              <a:rPr lang="en-GB" dirty="0" smtClean="0"/>
              <a:t> is to find a  hyperplane in an N-dimensional space that distinctly classifies the data points.</a:t>
            </a:r>
          </a:p>
          <a:p>
            <a:r>
              <a:rPr lang="en-GB" dirty="0" smtClean="0"/>
              <a:t>Support vectors are the data points that are closer to the hyperplane and influence it’s position.</a:t>
            </a:r>
          </a:p>
          <a:p>
            <a:r>
              <a:rPr lang="en-GB" dirty="0" smtClean="0"/>
              <a:t>Of course this is assuming data is linearly separable.</a:t>
            </a:r>
          </a:p>
          <a:p>
            <a:r>
              <a:rPr lang="en-GB" dirty="0" smtClean="0"/>
              <a:t>In case of non linearly separable data there are two options:</a:t>
            </a:r>
          </a:p>
          <a:p>
            <a:pPr marL="0" indent="0">
              <a:buNone/>
            </a:pPr>
            <a:r>
              <a:rPr lang="en-GB" dirty="0" smtClean="0"/>
              <a:t>	- Apply a soft margin (tolerate a few misclassified points)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Use a kernel function to map to higher dimensional 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0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Kernel  function RBF (also tried linear, poly and sigmoid)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RBF had best performance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 extraction – landmarks and hog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FER2013 dataset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8" y="1528354"/>
            <a:ext cx="11443063" cy="4480560"/>
          </a:xfrm>
        </p:spPr>
      </p:pic>
    </p:spTree>
    <p:extLst>
      <p:ext uri="{BB962C8B-B14F-4D97-AF65-F5344CB8AC3E}">
        <p14:creationId xmlns:p14="http://schemas.microsoft.com/office/powerpoint/2010/main" val="418143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problems and possible ideas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on Human affective response to carrying a firearm or committing a crime.</a:t>
            </a:r>
          </a:p>
          <a:p>
            <a:endParaRPr lang="en-US" dirty="0"/>
          </a:p>
          <a:p>
            <a:r>
              <a:rPr lang="en-US" dirty="0" smtClean="0"/>
              <a:t>Psychiatric disorders</a:t>
            </a:r>
          </a:p>
          <a:p>
            <a:endParaRPr lang="en-US" dirty="0"/>
          </a:p>
          <a:p>
            <a:r>
              <a:rPr lang="en-US" dirty="0" smtClean="0"/>
              <a:t>Stress analysis</a:t>
            </a:r>
          </a:p>
          <a:p>
            <a:endParaRPr lang="en-US" dirty="0"/>
          </a:p>
          <a:p>
            <a:r>
              <a:rPr lang="en-US" dirty="0" smtClean="0"/>
              <a:t>Pain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problems and possible ideas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of  suicidal thoughts and behaviors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8199CC-A1C5-4ACE-899A-B33528F6DF52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Facial expression recognition with SVM’s</vt:lpstr>
      <vt:lpstr>A very brief recap of svm</vt:lpstr>
      <vt:lpstr>A very brief recap of svm</vt:lpstr>
      <vt:lpstr>Approach</vt:lpstr>
      <vt:lpstr>RESULTS</vt:lpstr>
      <vt:lpstr>Open problems and possible ideas to explore</vt:lpstr>
      <vt:lpstr>Open problems and possible ideas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COE</dc:creator>
  <cp:lastModifiedBy>Windows User</cp:lastModifiedBy>
  <cp:revision>16</cp:revision>
  <dcterms:created xsi:type="dcterms:W3CDTF">2019-07-05T13:02:35Z</dcterms:created>
  <dcterms:modified xsi:type="dcterms:W3CDTF">2019-09-23T10:00:10Z</dcterms:modified>
</cp:coreProperties>
</file>