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58" r:id="rId4"/>
    <p:sldId id="277" r:id="rId5"/>
    <p:sldId id="259" r:id="rId6"/>
    <p:sldId id="265" r:id="rId7"/>
    <p:sldId id="290" r:id="rId8"/>
    <p:sldId id="266" r:id="rId9"/>
    <p:sldId id="289" r:id="rId10"/>
    <p:sldId id="268" r:id="rId11"/>
    <p:sldId id="274" r:id="rId12"/>
    <p:sldId id="275" r:id="rId13"/>
    <p:sldId id="278" r:id="rId14"/>
    <p:sldId id="279" r:id="rId15"/>
    <p:sldId id="280" r:id="rId16"/>
    <p:sldId id="281" r:id="rId17"/>
    <p:sldId id="282" r:id="rId18"/>
    <p:sldId id="283" r:id="rId19"/>
    <p:sldId id="261" r:id="rId20"/>
    <p:sldId id="284" r:id="rId21"/>
    <p:sldId id="285" r:id="rId22"/>
    <p:sldId id="286" r:id="rId23"/>
    <p:sldId id="262" r:id="rId24"/>
    <p:sldId id="287" r:id="rId25"/>
    <p:sldId id="288" r:id="rId26"/>
    <p:sldId id="264" r:id="rId27"/>
  </p:sldIdLst>
  <p:sldSz cx="10515600" cy="6400800"/>
  <p:notesSz cx="6858000" cy="9144000"/>
  <p:defaultText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0336"/>
    <a:srgbClr val="BD2D2D"/>
    <a:srgbClr val="F6560E"/>
    <a:srgbClr val="E93301"/>
    <a:srgbClr val="3DB786"/>
    <a:srgbClr val="E90919"/>
    <a:srgbClr val="D01A34"/>
    <a:srgbClr val="E3074B"/>
    <a:srgbClr val="D41690"/>
    <a:srgbClr val="F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0" autoAdjust="0"/>
    <p:restoredTop sz="94660"/>
  </p:normalViewPr>
  <p:slideViewPr>
    <p:cSldViewPr snapToGrid="0">
      <p:cViewPr varScale="1">
        <p:scale>
          <a:sx n="80" d="100"/>
          <a:sy n="80" d="100"/>
        </p:scale>
        <p:origin x="684" y="66"/>
      </p:cViewPr>
      <p:guideLst>
        <p:guide orient="horz" pos="2016"/>
        <p:guide pos="3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DC89B5-4982-4926-8629-CD5A83FBC79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D0774556-55A9-4016-8B0B-127002F9D880}">
      <dgm:prSet phldrT="[Text]" custT="1"/>
      <dgm:spPr/>
      <dgm:t>
        <a:bodyPr/>
        <a:lstStyle/>
        <a:p>
          <a:r>
            <a:rPr lang="en-US" sz="3000" dirty="0" err="1" smtClean="0"/>
            <a:t>Hoạt</a:t>
          </a:r>
          <a:r>
            <a:rPr lang="en-US" sz="3000" dirty="0" smtClean="0"/>
            <a:t> </a:t>
          </a:r>
          <a:r>
            <a:rPr lang="en-US" sz="3000" dirty="0" err="1" smtClean="0"/>
            <a:t>động</a:t>
          </a:r>
          <a:r>
            <a:rPr lang="en-US" sz="3000" dirty="0" smtClean="0"/>
            <a:t> </a:t>
          </a:r>
          <a:r>
            <a:rPr lang="en-US" sz="3000" dirty="0" err="1" smtClean="0"/>
            <a:t>nghiệp</a:t>
          </a:r>
          <a:r>
            <a:rPr lang="en-US" sz="3000" dirty="0" smtClean="0"/>
            <a:t> </a:t>
          </a:r>
          <a:r>
            <a:rPr lang="en-US" sz="3000" dirty="0" err="1" smtClean="0"/>
            <a:t>vụ</a:t>
          </a:r>
          <a:r>
            <a:rPr lang="en-US" sz="3000" dirty="0" smtClean="0"/>
            <a:t> </a:t>
          </a:r>
          <a:r>
            <a:rPr lang="en-US" sz="3000" dirty="0" err="1" smtClean="0"/>
            <a:t>của</a:t>
          </a:r>
          <a:r>
            <a:rPr lang="en-US" sz="3000" dirty="0" smtClean="0"/>
            <a:t> </a:t>
          </a:r>
          <a:r>
            <a:rPr lang="en-US" sz="3000" dirty="0" err="1" smtClean="0"/>
            <a:t>ứng</a:t>
          </a:r>
          <a:r>
            <a:rPr lang="en-US" sz="3000" dirty="0" smtClean="0"/>
            <a:t> </a:t>
          </a:r>
          <a:r>
            <a:rPr lang="en-US" sz="3000" dirty="0" err="1" smtClean="0"/>
            <a:t>dụng</a:t>
          </a:r>
          <a:endParaRPr lang="en-US" sz="3000" dirty="0"/>
        </a:p>
      </dgm:t>
    </dgm:pt>
    <dgm:pt modelId="{AA60529E-8FBC-47B7-A666-AADA66FAF6B8}" type="parTrans" cxnId="{8F643E56-0CC8-488E-834D-EBE7CC85208E}">
      <dgm:prSet/>
      <dgm:spPr/>
      <dgm:t>
        <a:bodyPr/>
        <a:lstStyle/>
        <a:p>
          <a:endParaRPr lang="en-US"/>
        </a:p>
      </dgm:t>
    </dgm:pt>
    <dgm:pt modelId="{455E0DDA-D8F2-42B7-9376-D9B5FBF1C988}" type="sibTrans" cxnId="{8F643E56-0CC8-488E-834D-EBE7CC85208E}">
      <dgm:prSet/>
      <dgm:spPr/>
      <dgm:t>
        <a:bodyPr/>
        <a:lstStyle/>
        <a:p>
          <a:endParaRPr lang="en-US"/>
        </a:p>
      </dgm:t>
    </dgm:pt>
    <dgm:pt modelId="{8463CA1A-FB22-4FD8-8F5D-6F94E550EDAB}">
      <dgm:prSet phldrT="[Text]" custT="1"/>
      <dgm:spPr>
        <a:solidFill>
          <a:srgbClr val="3DB786"/>
        </a:solidFill>
      </dgm:spPr>
      <dgm:t>
        <a:bodyPr/>
        <a:lstStyle/>
        <a:p>
          <a:r>
            <a:rPr lang="en-US" sz="3000" dirty="0" err="1" smtClean="0"/>
            <a:t>Yêu</a:t>
          </a:r>
          <a:r>
            <a:rPr lang="en-US" sz="3000" dirty="0" smtClean="0"/>
            <a:t> </a:t>
          </a:r>
          <a:r>
            <a:rPr lang="en-US" sz="3000" dirty="0" err="1" smtClean="0"/>
            <a:t>cầu</a:t>
          </a:r>
          <a:r>
            <a:rPr lang="en-US" sz="3000" dirty="0" smtClean="0"/>
            <a:t> </a:t>
          </a:r>
          <a:r>
            <a:rPr lang="en-US" sz="3000" dirty="0" err="1" smtClean="0"/>
            <a:t>về</a:t>
          </a:r>
          <a:r>
            <a:rPr lang="en-US" sz="3000" dirty="0" smtClean="0"/>
            <a:t> </a:t>
          </a:r>
          <a:r>
            <a:rPr lang="en-US" sz="3000" dirty="0" err="1" smtClean="0"/>
            <a:t>hệ</a:t>
          </a:r>
          <a:r>
            <a:rPr lang="en-US" sz="3000" dirty="0" smtClean="0"/>
            <a:t> </a:t>
          </a:r>
          <a:r>
            <a:rPr lang="en-US" sz="3000" dirty="0" err="1" smtClean="0"/>
            <a:t>thống</a:t>
          </a:r>
          <a:endParaRPr lang="en-US" sz="3000" dirty="0"/>
        </a:p>
      </dgm:t>
    </dgm:pt>
    <dgm:pt modelId="{DDA2DAA3-D28D-4A19-BECE-7D44F19F21E2}" type="parTrans" cxnId="{E726DD05-B387-4B6F-926B-9B1987765CF0}">
      <dgm:prSet/>
      <dgm:spPr/>
      <dgm:t>
        <a:bodyPr/>
        <a:lstStyle/>
        <a:p>
          <a:endParaRPr lang="en-US"/>
        </a:p>
      </dgm:t>
    </dgm:pt>
    <dgm:pt modelId="{77661913-388E-45A7-9545-5FEC70CF6DFA}" type="sibTrans" cxnId="{E726DD05-B387-4B6F-926B-9B1987765CF0}">
      <dgm:prSet/>
      <dgm:spPr/>
      <dgm:t>
        <a:bodyPr/>
        <a:lstStyle/>
        <a:p>
          <a:endParaRPr lang="en-US"/>
        </a:p>
      </dgm:t>
    </dgm:pt>
    <dgm:pt modelId="{F51294F8-F619-49CF-8981-61A5833ED4F3}">
      <dgm:prSet phldrT="[Text]" custT="1"/>
      <dgm:spPr>
        <a:solidFill>
          <a:schemeClr val="accent5">
            <a:lumMod val="50000"/>
          </a:schemeClr>
        </a:solidFill>
      </dgm:spPr>
      <dgm:t>
        <a:bodyPr/>
        <a:lstStyle/>
        <a:p>
          <a:r>
            <a:rPr lang="en-US" sz="3000" dirty="0" err="1" smtClean="0"/>
            <a:t>Sơ</a:t>
          </a:r>
          <a:r>
            <a:rPr lang="en-US" sz="3000" dirty="0" smtClean="0"/>
            <a:t> </a:t>
          </a:r>
          <a:r>
            <a:rPr lang="en-US" sz="3000" dirty="0" err="1" smtClean="0"/>
            <a:t>đồ</a:t>
          </a:r>
          <a:r>
            <a:rPr lang="en-US" sz="3000" dirty="0" smtClean="0"/>
            <a:t> </a:t>
          </a:r>
          <a:r>
            <a:rPr lang="en-US" sz="3000" dirty="0" err="1" smtClean="0"/>
            <a:t>phân</a:t>
          </a:r>
          <a:r>
            <a:rPr lang="en-US" sz="3000" dirty="0" smtClean="0"/>
            <a:t> </a:t>
          </a:r>
          <a:r>
            <a:rPr lang="en-US" sz="3000" dirty="0" err="1" smtClean="0"/>
            <a:t>cấp</a:t>
          </a:r>
          <a:r>
            <a:rPr lang="en-US" sz="3000" dirty="0" smtClean="0"/>
            <a:t> </a:t>
          </a:r>
          <a:r>
            <a:rPr lang="en-US" sz="3000" dirty="0" err="1" smtClean="0"/>
            <a:t>chức</a:t>
          </a:r>
          <a:r>
            <a:rPr lang="en-US" sz="3000" dirty="0" smtClean="0"/>
            <a:t> </a:t>
          </a:r>
          <a:r>
            <a:rPr lang="en-US" sz="3000" dirty="0" err="1" smtClean="0"/>
            <a:t>năng</a:t>
          </a:r>
          <a:endParaRPr lang="en-US" sz="3000" dirty="0"/>
        </a:p>
      </dgm:t>
    </dgm:pt>
    <dgm:pt modelId="{8422C410-EA91-4D08-A7F4-36D1BA445BBF}" type="parTrans" cxnId="{86220ABD-C48B-4112-AD4F-473D3D44E2D5}">
      <dgm:prSet/>
      <dgm:spPr/>
      <dgm:t>
        <a:bodyPr/>
        <a:lstStyle/>
        <a:p>
          <a:endParaRPr lang="en-US"/>
        </a:p>
      </dgm:t>
    </dgm:pt>
    <dgm:pt modelId="{FD0EBE51-CFD9-4D24-8C1F-30C6D413C441}" type="sibTrans" cxnId="{86220ABD-C48B-4112-AD4F-473D3D44E2D5}">
      <dgm:prSet/>
      <dgm:spPr/>
      <dgm:t>
        <a:bodyPr/>
        <a:lstStyle/>
        <a:p>
          <a:endParaRPr lang="en-US"/>
        </a:p>
      </dgm:t>
    </dgm:pt>
    <dgm:pt modelId="{107951FE-9FE7-4321-8A26-EF99CF320252}" type="pres">
      <dgm:prSet presAssocID="{3ADC89B5-4982-4926-8629-CD5A83FBC795}" presName="Name0" presStyleCnt="0">
        <dgm:presLayoutVars>
          <dgm:chMax val="7"/>
          <dgm:chPref val="7"/>
          <dgm:dir/>
        </dgm:presLayoutVars>
      </dgm:prSet>
      <dgm:spPr/>
      <dgm:t>
        <a:bodyPr/>
        <a:lstStyle/>
        <a:p>
          <a:endParaRPr lang="en-US"/>
        </a:p>
      </dgm:t>
    </dgm:pt>
    <dgm:pt modelId="{CC5AB8A2-9A3E-4112-B9E0-B4B023984515}" type="pres">
      <dgm:prSet presAssocID="{3ADC89B5-4982-4926-8629-CD5A83FBC795}" presName="Name1" presStyleCnt="0"/>
      <dgm:spPr/>
    </dgm:pt>
    <dgm:pt modelId="{147FE6EF-D590-4AA2-B161-B2FDB9E29F34}" type="pres">
      <dgm:prSet presAssocID="{3ADC89B5-4982-4926-8629-CD5A83FBC795}" presName="cycle" presStyleCnt="0"/>
      <dgm:spPr/>
    </dgm:pt>
    <dgm:pt modelId="{77A826E4-E560-4B04-BC4D-BF9F031AA059}" type="pres">
      <dgm:prSet presAssocID="{3ADC89B5-4982-4926-8629-CD5A83FBC795}" presName="srcNode" presStyleLbl="node1" presStyleIdx="0" presStyleCnt="3"/>
      <dgm:spPr/>
    </dgm:pt>
    <dgm:pt modelId="{05EBF8CE-B087-43E2-8D88-9A6E6B6B4F07}" type="pres">
      <dgm:prSet presAssocID="{3ADC89B5-4982-4926-8629-CD5A83FBC795}" presName="conn" presStyleLbl="parChTrans1D2" presStyleIdx="0" presStyleCnt="1"/>
      <dgm:spPr/>
      <dgm:t>
        <a:bodyPr/>
        <a:lstStyle/>
        <a:p>
          <a:endParaRPr lang="en-US"/>
        </a:p>
      </dgm:t>
    </dgm:pt>
    <dgm:pt modelId="{CF9766C6-7FDA-44C3-8A94-1790582E57AD}" type="pres">
      <dgm:prSet presAssocID="{3ADC89B5-4982-4926-8629-CD5A83FBC795}" presName="extraNode" presStyleLbl="node1" presStyleIdx="0" presStyleCnt="3"/>
      <dgm:spPr/>
    </dgm:pt>
    <dgm:pt modelId="{D06DF6DA-B171-4232-AAFE-A67E87B71AA1}" type="pres">
      <dgm:prSet presAssocID="{3ADC89B5-4982-4926-8629-CD5A83FBC795}" presName="dstNode" presStyleLbl="node1" presStyleIdx="0" presStyleCnt="3"/>
      <dgm:spPr/>
    </dgm:pt>
    <dgm:pt modelId="{3DEF802A-3592-4291-9648-E3738A515D11}" type="pres">
      <dgm:prSet presAssocID="{D0774556-55A9-4016-8B0B-127002F9D880}" presName="text_1" presStyleLbl="node1" presStyleIdx="0" presStyleCnt="3" custScaleY="84536">
        <dgm:presLayoutVars>
          <dgm:bulletEnabled val="1"/>
        </dgm:presLayoutVars>
      </dgm:prSet>
      <dgm:spPr/>
      <dgm:t>
        <a:bodyPr/>
        <a:lstStyle/>
        <a:p>
          <a:endParaRPr lang="en-US"/>
        </a:p>
      </dgm:t>
    </dgm:pt>
    <dgm:pt modelId="{F42A1F14-C9B3-4090-8B05-3EF583D58E75}" type="pres">
      <dgm:prSet presAssocID="{D0774556-55A9-4016-8B0B-127002F9D880}" presName="accent_1" presStyleCnt="0"/>
      <dgm:spPr/>
    </dgm:pt>
    <dgm:pt modelId="{9F3C90CA-9731-42E4-B3B2-7ACA8E32E249}" type="pres">
      <dgm:prSet presAssocID="{D0774556-55A9-4016-8B0B-127002F9D880}" presName="accentRepeatNode" presStyleLbl="solidFgAcc1" presStyleIdx="0" presStyleCnt="3" custScaleX="80203" custScaleY="80203"/>
      <dgm:spPr/>
    </dgm:pt>
    <dgm:pt modelId="{D68416F2-E99A-40D3-9972-EBA67E9A59E9}" type="pres">
      <dgm:prSet presAssocID="{8463CA1A-FB22-4FD8-8F5D-6F94E550EDAB}" presName="text_2" presStyleLbl="node1" presStyleIdx="1" presStyleCnt="3" custScaleY="78635">
        <dgm:presLayoutVars>
          <dgm:bulletEnabled val="1"/>
        </dgm:presLayoutVars>
      </dgm:prSet>
      <dgm:spPr/>
      <dgm:t>
        <a:bodyPr/>
        <a:lstStyle/>
        <a:p>
          <a:endParaRPr lang="en-US"/>
        </a:p>
      </dgm:t>
    </dgm:pt>
    <dgm:pt modelId="{448DC31E-ADFF-48A2-B987-C3FC2E60A828}" type="pres">
      <dgm:prSet presAssocID="{8463CA1A-FB22-4FD8-8F5D-6F94E550EDAB}" presName="accent_2" presStyleCnt="0"/>
      <dgm:spPr/>
    </dgm:pt>
    <dgm:pt modelId="{0A37173A-1DCA-4DCA-AFE6-0A1AD64602EE}" type="pres">
      <dgm:prSet presAssocID="{8463CA1A-FB22-4FD8-8F5D-6F94E550EDAB}" presName="accentRepeatNode" presStyleLbl="solidFgAcc1" presStyleIdx="1" presStyleCnt="3" custScaleX="81331" custScaleY="81331"/>
      <dgm:spPr/>
    </dgm:pt>
    <dgm:pt modelId="{EC0CAF41-3A73-4086-953C-EF682751725A}" type="pres">
      <dgm:prSet presAssocID="{F51294F8-F619-49CF-8981-61A5833ED4F3}" presName="text_3" presStyleLbl="node1" presStyleIdx="2" presStyleCnt="3" custScaleY="84355">
        <dgm:presLayoutVars>
          <dgm:bulletEnabled val="1"/>
        </dgm:presLayoutVars>
      </dgm:prSet>
      <dgm:spPr/>
      <dgm:t>
        <a:bodyPr/>
        <a:lstStyle/>
        <a:p>
          <a:endParaRPr lang="en-US"/>
        </a:p>
      </dgm:t>
    </dgm:pt>
    <dgm:pt modelId="{D00029DD-62DC-4BC4-800C-8D1E73170A65}" type="pres">
      <dgm:prSet presAssocID="{F51294F8-F619-49CF-8981-61A5833ED4F3}" presName="accent_3" presStyleCnt="0"/>
      <dgm:spPr/>
    </dgm:pt>
    <dgm:pt modelId="{E7BFA1BE-4DF0-4AE5-A509-CCA96CA2DFB2}" type="pres">
      <dgm:prSet presAssocID="{F51294F8-F619-49CF-8981-61A5833ED4F3}" presName="accentRepeatNode" presStyleLbl="solidFgAcc1" presStyleIdx="2" presStyleCnt="3" custScaleX="85534" custScaleY="85534"/>
      <dgm:spPr/>
    </dgm:pt>
  </dgm:ptLst>
  <dgm:cxnLst>
    <dgm:cxn modelId="{86220ABD-C48B-4112-AD4F-473D3D44E2D5}" srcId="{3ADC89B5-4982-4926-8629-CD5A83FBC795}" destId="{F51294F8-F619-49CF-8981-61A5833ED4F3}" srcOrd="2" destOrd="0" parTransId="{8422C410-EA91-4D08-A7F4-36D1BA445BBF}" sibTransId="{FD0EBE51-CFD9-4D24-8C1F-30C6D413C441}"/>
    <dgm:cxn modelId="{E07AE30A-D64B-4F99-968A-3C5F39137380}" type="presOf" srcId="{8463CA1A-FB22-4FD8-8F5D-6F94E550EDAB}" destId="{D68416F2-E99A-40D3-9972-EBA67E9A59E9}" srcOrd="0" destOrd="0" presId="urn:microsoft.com/office/officeart/2008/layout/VerticalCurvedList"/>
    <dgm:cxn modelId="{E726DD05-B387-4B6F-926B-9B1987765CF0}" srcId="{3ADC89B5-4982-4926-8629-CD5A83FBC795}" destId="{8463CA1A-FB22-4FD8-8F5D-6F94E550EDAB}" srcOrd="1" destOrd="0" parTransId="{DDA2DAA3-D28D-4A19-BECE-7D44F19F21E2}" sibTransId="{77661913-388E-45A7-9545-5FEC70CF6DFA}"/>
    <dgm:cxn modelId="{D944508C-28D3-4E4E-98D5-80635C741F81}" type="presOf" srcId="{F51294F8-F619-49CF-8981-61A5833ED4F3}" destId="{EC0CAF41-3A73-4086-953C-EF682751725A}" srcOrd="0" destOrd="0" presId="urn:microsoft.com/office/officeart/2008/layout/VerticalCurvedList"/>
    <dgm:cxn modelId="{C9ECD1AA-BF55-4596-B1B9-F981F5D28ADC}" type="presOf" srcId="{455E0DDA-D8F2-42B7-9376-D9B5FBF1C988}" destId="{05EBF8CE-B087-43E2-8D88-9A6E6B6B4F07}" srcOrd="0" destOrd="0" presId="urn:microsoft.com/office/officeart/2008/layout/VerticalCurvedList"/>
    <dgm:cxn modelId="{8F643E56-0CC8-488E-834D-EBE7CC85208E}" srcId="{3ADC89B5-4982-4926-8629-CD5A83FBC795}" destId="{D0774556-55A9-4016-8B0B-127002F9D880}" srcOrd="0" destOrd="0" parTransId="{AA60529E-8FBC-47B7-A666-AADA66FAF6B8}" sibTransId="{455E0DDA-D8F2-42B7-9376-D9B5FBF1C988}"/>
    <dgm:cxn modelId="{80D645AD-9BB6-46FB-9908-B9F31324E4E3}" type="presOf" srcId="{3ADC89B5-4982-4926-8629-CD5A83FBC795}" destId="{107951FE-9FE7-4321-8A26-EF99CF320252}" srcOrd="0" destOrd="0" presId="urn:microsoft.com/office/officeart/2008/layout/VerticalCurvedList"/>
    <dgm:cxn modelId="{7C4C8302-B652-4583-9CB9-696239C6B5A1}" type="presOf" srcId="{D0774556-55A9-4016-8B0B-127002F9D880}" destId="{3DEF802A-3592-4291-9648-E3738A515D11}" srcOrd="0" destOrd="0" presId="urn:microsoft.com/office/officeart/2008/layout/VerticalCurvedList"/>
    <dgm:cxn modelId="{09C0F09D-D4CA-44BA-AD28-99346D4F565B}" type="presParOf" srcId="{107951FE-9FE7-4321-8A26-EF99CF320252}" destId="{CC5AB8A2-9A3E-4112-B9E0-B4B023984515}" srcOrd="0" destOrd="0" presId="urn:microsoft.com/office/officeart/2008/layout/VerticalCurvedList"/>
    <dgm:cxn modelId="{D9D24B49-2B81-4894-AFAB-71DB01CA286E}" type="presParOf" srcId="{CC5AB8A2-9A3E-4112-B9E0-B4B023984515}" destId="{147FE6EF-D590-4AA2-B161-B2FDB9E29F34}" srcOrd="0" destOrd="0" presId="urn:microsoft.com/office/officeart/2008/layout/VerticalCurvedList"/>
    <dgm:cxn modelId="{ADA555BB-ADD4-4AAE-B87C-A5EC503F1109}" type="presParOf" srcId="{147FE6EF-D590-4AA2-B161-B2FDB9E29F34}" destId="{77A826E4-E560-4B04-BC4D-BF9F031AA059}" srcOrd="0" destOrd="0" presId="urn:microsoft.com/office/officeart/2008/layout/VerticalCurvedList"/>
    <dgm:cxn modelId="{95055092-9F2E-49E3-B3AD-087FFB18FDF5}" type="presParOf" srcId="{147FE6EF-D590-4AA2-B161-B2FDB9E29F34}" destId="{05EBF8CE-B087-43E2-8D88-9A6E6B6B4F07}" srcOrd="1" destOrd="0" presId="urn:microsoft.com/office/officeart/2008/layout/VerticalCurvedList"/>
    <dgm:cxn modelId="{75BC30BE-E9F3-4099-8274-31CE13EEDE32}" type="presParOf" srcId="{147FE6EF-D590-4AA2-B161-B2FDB9E29F34}" destId="{CF9766C6-7FDA-44C3-8A94-1790582E57AD}" srcOrd="2" destOrd="0" presId="urn:microsoft.com/office/officeart/2008/layout/VerticalCurvedList"/>
    <dgm:cxn modelId="{A6DA2A36-BE8C-4F3D-A9EA-3D554B836257}" type="presParOf" srcId="{147FE6EF-D590-4AA2-B161-B2FDB9E29F34}" destId="{D06DF6DA-B171-4232-AAFE-A67E87B71AA1}" srcOrd="3" destOrd="0" presId="urn:microsoft.com/office/officeart/2008/layout/VerticalCurvedList"/>
    <dgm:cxn modelId="{F6204DD9-B2ED-4D43-8268-D7AB8652EA6F}" type="presParOf" srcId="{CC5AB8A2-9A3E-4112-B9E0-B4B023984515}" destId="{3DEF802A-3592-4291-9648-E3738A515D11}" srcOrd="1" destOrd="0" presId="urn:microsoft.com/office/officeart/2008/layout/VerticalCurvedList"/>
    <dgm:cxn modelId="{5EB159E7-4EEE-4F65-B2C1-11F118D4C2B3}" type="presParOf" srcId="{CC5AB8A2-9A3E-4112-B9E0-B4B023984515}" destId="{F42A1F14-C9B3-4090-8B05-3EF583D58E75}" srcOrd="2" destOrd="0" presId="urn:microsoft.com/office/officeart/2008/layout/VerticalCurvedList"/>
    <dgm:cxn modelId="{AB73CFA3-8EDC-433C-B2BC-435907374ACE}" type="presParOf" srcId="{F42A1F14-C9B3-4090-8B05-3EF583D58E75}" destId="{9F3C90CA-9731-42E4-B3B2-7ACA8E32E249}" srcOrd="0" destOrd="0" presId="urn:microsoft.com/office/officeart/2008/layout/VerticalCurvedList"/>
    <dgm:cxn modelId="{4D11D972-ED6B-40FC-BE40-2426821AABCB}" type="presParOf" srcId="{CC5AB8A2-9A3E-4112-B9E0-B4B023984515}" destId="{D68416F2-E99A-40D3-9972-EBA67E9A59E9}" srcOrd="3" destOrd="0" presId="urn:microsoft.com/office/officeart/2008/layout/VerticalCurvedList"/>
    <dgm:cxn modelId="{2C4E2B74-01C9-4F7C-9644-E0A55EF7EBCA}" type="presParOf" srcId="{CC5AB8A2-9A3E-4112-B9E0-B4B023984515}" destId="{448DC31E-ADFF-48A2-B987-C3FC2E60A828}" srcOrd="4" destOrd="0" presId="urn:microsoft.com/office/officeart/2008/layout/VerticalCurvedList"/>
    <dgm:cxn modelId="{E2171F9C-C5C6-4FF6-82DC-25CFCC090F27}" type="presParOf" srcId="{448DC31E-ADFF-48A2-B987-C3FC2E60A828}" destId="{0A37173A-1DCA-4DCA-AFE6-0A1AD64602EE}" srcOrd="0" destOrd="0" presId="urn:microsoft.com/office/officeart/2008/layout/VerticalCurvedList"/>
    <dgm:cxn modelId="{AE50638E-F5F5-4CB0-BBE2-CAD641F93E05}" type="presParOf" srcId="{CC5AB8A2-9A3E-4112-B9E0-B4B023984515}" destId="{EC0CAF41-3A73-4086-953C-EF682751725A}" srcOrd="5" destOrd="0" presId="urn:microsoft.com/office/officeart/2008/layout/VerticalCurvedList"/>
    <dgm:cxn modelId="{708FAE78-FDE5-4F7C-BE9F-BA2DA1E87696}" type="presParOf" srcId="{CC5AB8A2-9A3E-4112-B9E0-B4B023984515}" destId="{D00029DD-62DC-4BC4-800C-8D1E73170A65}" srcOrd="6" destOrd="0" presId="urn:microsoft.com/office/officeart/2008/layout/VerticalCurvedList"/>
    <dgm:cxn modelId="{43D6B950-DF1B-474C-A7A9-CC3F0009B375}" type="presParOf" srcId="{D00029DD-62DC-4BC4-800C-8D1E73170A65}" destId="{E7BFA1BE-4DF0-4AE5-A509-CCA96CA2DFB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44B79-3520-4A88-B4F1-FAA8AB28333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B4C672C-B706-4AFC-936B-FEB8E7180F48}">
      <dgm:prSet phldrT="[Text]" custT="1"/>
      <dgm:spPr/>
      <dgm:t>
        <a:bodyPr/>
        <a:lstStyle/>
        <a:p>
          <a:r>
            <a:rPr lang="en-US" sz="1000"/>
            <a:t>Phần mềm quản lý tài chính cho sinh viên</a:t>
          </a:r>
        </a:p>
      </dgm:t>
    </dgm:pt>
    <dgm:pt modelId="{DBF5AE04-4647-4AC4-9646-E162A1E5EFCF}" type="parTrans" cxnId="{E380FA05-44F8-4EF3-A00D-0C366E7D99F8}">
      <dgm:prSet/>
      <dgm:spPr/>
      <dgm:t>
        <a:bodyPr/>
        <a:lstStyle/>
        <a:p>
          <a:endParaRPr lang="en-US"/>
        </a:p>
      </dgm:t>
    </dgm:pt>
    <dgm:pt modelId="{C4E65954-FC74-43F1-81FF-BAC787DD7408}" type="sibTrans" cxnId="{E380FA05-44F8-4EF3-A00D-0C366E7D99F8}">
      <dgm:prSet/>
      <dgm:spPr/>
      <dgm:t>
        <a:bodyPr/>
        <a:lstStyle/>
        <a:p>
          <a:endParaRPr lang="en-US"/>
        </a:p>
      </dgm:t>
    </dgm:pt>
    <dgm:pt modelId="{ECCC2F44-BAB8-49A1-99A3-4E13BD13C55F}">
      <dgm:prSet phldrT="[Text]" custT="1"/>
      <dgm:spPr/>
      <dgm:t>
        <a:bodyPr/>
        <a:lstStyle/>
        <a:p>
          <a:r>
            <a:rPr lang="en-US" sz="1000"/>
            <a:t>Thiết lập các hủ tiền</a:t>
          </a:r>
        </a:p>
      </dgm:t>
    </dgm:pt>
    <dgm:pt modelId="{053E8799-741A-4D66-A2DC-E0D1C155CE50}" type="parTrans" cxnId="{8BF153E9-5B26-4920-892D-BEA91244B10C}">
      <dgm:prSet/>
      <dgm:spPr/>
      <dgm:t>
        <a:bodyPr/>
        <a:lstStyle/>
        <a:p>
          <a:endParaRPr lang="en-US" sz="1000"/>
        </a:p>
      </dgm:t>
    </dgm:pt>
    <dgm:pt modelId="{7BF21BBE-AD26-45B3-B44A-ECAAADE8D90D}" type="sibTrans" cxnId="{8BF153E9-5B26-4920-892D-BEA91244B10C}">
      <dgm:prSet/>
      <dgm:spPr/>
      <dgm:t>
        <a:bodyPr/>
        <a:lstStyle/>
        <a:p>
          <a:endParaRPr lang="en-US"/>
        </a:p>
      </dgm:t>
    </dgm:pt>
    <dgm:pt modelId="{76FD0958-05DA-4438-B315-EDC13B52A1F0}">
      <dgm:prSet phldrT="[Text]" custT="1"/>
      <dgm:spPr/>
      <dgm:t>
        <a:bodyPr/>
        <a:lstStyle/>
        <a:p>
          <a:r>
            <a:rPr lang="en-US" sz="1000"/>
            <a:t>Quản lý ghi nhận thu chi</a:t>
          </a:r>
        </a:p>
      </dgm:t>
    </dgm:pt>
    <dgm:pt modelId="{5D32CB48-E93B-464C-932D-DB018411FEA5}" type="parTrans" cxnId="{B4769B06-DFE3-497F-B4CD-2F81A3F29BC7}">
      <dgm:prSet/>
      <dgm:spPr/>
      <dgm:t>
        <a:bodyPr/>
        <a:lstStyle/>
        <a:p>
          <a:endParaRPr lang="en-US" sz="1000"/>
        </a:p>
      </dgm:t>
    </dgm:pt>
    <dgm:pt modelId="{39F9F5B4-5677-4245-A698-04E8FD58D2D6}" type="sibTrans" cxnId="{B4769B06-DFE3-497F-B4CD-2F81A3F29BC7}">
      <dgm:prSet/>
      <dgm:spPr/>
      <dgm:t>
        <a:bodyPr/>
        <a:lstStyle/>
        <a:p>
          <a:endParaRPr lang="en-US"/>
        </a:p>
      </dgm:t>
    </dgm:pt>
    <dgm:pt modelId="{167C45E2-5625-49AB-B29C-409C6FFCB48F}">
      <dgm:prSet phldrT="[Text]" custT="1"/>
      <dgm:spPr/>
      <dgm:t>
        <a:bodyPr/>
        <a:lstStyle/>
        <a:p>
          <a:r>
            <a:rPr lang="en-US" sz="1000"/>
            <a:t>Lập kế hoạch tiết kiệm</a:t>
          </a:r>
        </a:p>
      </dgm:t>
    </dgm:pt>
    <dgm:pt modelId="{2CBAE54A-747C-4682-A537-1B2A3F97476A}" type="parTrans" cxnId="{B9575BD9-728C-4B41-849F-7C618C487049}">
      <dgm:prSet/>
      <dgm:spPr/>
      <dgm:t>
        <a:bodyPr/>
        <a:lstStyle/>
        <a:p>
          <a:endParaRPr lang="en-US" sz="1000"/>
        </a:p>
      </dgm:t>
    </dgm:pt>
    <dgm:pt modelId="{EEDCDE23-89C4-4D74-9382-CAFBD9F80849}" type="sibTrans" cxnId="{B9575BD9-728C-4B41-849F-7C618C487049}">
      <dgm:prSet/>
      <dgm:spPr/>
      <dgm:t>
        <a:bodyPr/>
        <a:lstStyle/>
        <a:p>
          <a:endParaRPr lang="en-US"/>
        </a:p>
      </dgm:t>
    </dgm:pt>
    <dgm:pt modelId="{E36853AF-E1A2-4B20-887E-17ADF127C415}">
      <dgm:prSet phldrT="[Text]" custT="1"/>
      <dgm:spPr/>
      <dgm:t>
        <a:bodyPr/>
        <a:lstStyle/>
        <a:p>
          <a:r>
            <a:rPr lang="en-US" sz="1000"/>
            <a:t>Báo cáo thống kê</a:t>
          </a:r>
        </a:p>
      </dgm:t>
    </dgm:pt>
    <dgm:pt modelId="{86659921-5883-4584-A45E-EA18FB05FF32}" type="parTrans" cxnId="{056ADD07-DCA2-4F04-9375-21697741021E}">
      <dgm:prSet/>
      <dgm:spPr/>
      <dgm:t>
        <a:bodyPr/>
        <a:lstStyle/>
        <a:p>
          <a:endParaRPr lang="en-US" sz="1000"/>
        </a:p>
      </dgm:t>
    </dgm:pt>
    <dgm:pt modelId="{4E186ADF-208B-4A61-889E-2821744F2CD3}" type="sibTrans" cxnId="{056ADD07-DCA2-4F04-9375-21697741021E}">
      <dgm:prSet/>
      <dgm:spPr/>
      <dgm:t>
        <a:bodyPr/>
        <a:lstStyle/>
        <a:p>
          <a:endParaRPr lang="en-US"/>
        </a:p>
      </dgm:t>
    </dgm:pt>
    <dgm:pt modelId="{617D1EA5-A9C5-4B3F-B2D1-4E646AC9B1D5}">
      <dgm:prSet phldrT="[Text]" custT="1"/>
      <dgm:spPr/>
      <dgm:t>
        <a:bodyPr/>
        <a:lstStyle/>
        <a:p>
          <a:r>
            <a:rPr lang="en-US" sz="1000"/>
            <a:t>Thiết lập thu chi định kỳ</a:t>
          </a:r>
        </a:p>
      </dgm:t>
    </dgm:pt>
    <dgm:pt modelId="{B98F04AB-0C71-4AB4-9E08-6AC89FB7D212}" type="parTrans" cxnId="{1FF634E4-39DC-4438-9A04-B2EE9A678030}">
      <dgm:prSet/>
      <dgm:spPr/>
      <dgm:t>
        <a:bodyPr/>
        <a:lstStyle/>
        <a:p>
          <a:endParaRPr lang="en-US" sz="1000"/>
        </a:p>
      </dgm:t>
    </dgm:pt>
    <dgm:pt modelId="{5DC5B6FF-52CC-4198-A109-5599C6572D5D}" type="sibTrans" cxnId="{1FF634E4-39DC-4438-9A04-B2EE9A678030}">
      <dgm:prSet/>
      <dgm:spPr/>
      <dgm:t>
        <a:bodyPr/>
        <a:lstStyle/>
        <a:p>
          <a:endParaRPr lang="en-US"/>
        </a:p>
      </dgm:t>
    </dgm:pt>
    <dgm:pt modelId="{228707E1-844D-4C98-9CF0-0F57A05EA88E}">
      <dgm:prSet phldrT="[Text]" custT="1"/>
      <dgm:spPr/>
      <dgm:t>
        <a:bodyPr/>
        <a:lstStyle/>
        <a:p>
          <a:r>
            <a:rPr lang="en-US" sz="1000"/>
            <a:t>Ghi nhận</a:t>
          </a:r>
        </a:p>
        <a:p>
          <a:r>
            <a:rPr lang="en-US" sz="1000"/>
            <a:t>thu nhập</a:t>
          </a:r>
        </a:p>
      </dgm:t>
    </dgm:pt>
    <dgm:pt modelId="{C7306DFB-5F4F-40EF-B325-67B338256482}" type="parTrans" cxnId="{EA0883F8-6049-475A-9716-0BE7085E9186}">
      <dgm:prSet/>
      <dgm:spPr/>
      <dgm:t>
        <a:bodyPr/>
        <a:lstStyle/>
        <a:p>
          <a:endParaRPr lang="en-US" sz="1000"/>
        </a:p>
      </dgm:t>
    </dgm:pt>
    <dgm:pt modelId="{92D088CC-4A99-4E05-9BCB-3FE90091B2FA}" type="sibTrans" cxnId="{EA0883F8-6049-475A-9716-0BE7085E9186}">
      <dgm:prSet/>
      <dgm:spPr/>
      <dgm:t>
        <a:bodyPr/>
        <a:lstStyle/>
        <a:p>
          <a:endParaRPr lang="en-US"/>
        </a:p>
      </dgm:t>
    </dgm:pt>
    <dgm:pt modelId="{CEE44ED5-074E-4C37-9201-F8DC223A9EFD}">
      <dgm:prSet phldrT="[Text]" custT="1"/>
      <dgm:spPr/>
      <dgm:t>
        <a:bodyPr/>
        <a:lstStyle/>
        <a:p>
          <a:r>
            <a:rPr lang="en-US" sz="1000"/>
            <a:t>Ghi nhận </a:t>
          </a:r>
        </a:p>
        <a:p>
          <a:r>
            <a:rPr lang="en-US" sz="1000"/>
            <a:t>chi tiêu</a:t>
          </a:r>
        </a:p>
      </dgm:t>
    </dgm:pt>
    <dgm:pt modelId="{7985E31B-95E9-4ED6-8EF4-70A3E93994F7}" type="parTrans" cxnId="{83BD8EBC-AFDB-466D-8E89-FC4E852397B4}">
      <dgm:prSet/>
      <dgm:spPr/>
      <dgm:t>
        <a:bodyPr/>
        <a:lstStyle/>
        <a:p>
          <a:endParaRPr lang="en-US" sz="1000"/>
        </a:p>
      </dgm:t>
    </dgm:pt>
    <dgm:pt modelId="{E6858129-F55B-40B3-A47C-E0EB7E5E2496}" type="sibTrans" cxnId="{83BD8EBC-AFDB-466D-8E89-FC4E852397B4}">
      <dgm:prSet/>
      <dgm:spPr/>
      <dgm:t>
        <a:bodyPr/>
        <a:lstStyle/>
        <a:p>
          <a:endParaRPr lang="en-US"/>
        </a:p>
      </dgm:t>
    </dgm:pt>
    <dgm:pt modelId="{9907E509-EA49-4DF8-965F-5EA5428A2C5D}">
      <dgm:prSet phldrT="[Text]" custT="1"/>
      <dgm:spPr/>
      <dgm:t>
        <a:bodyPr/>
        <a:lstStyle/>
        <a:p>
          <a:r>
            <a:rPr lang="en-US" sz="1000"/>
            <a:t>Ghi nhận thu nhập cho tất cả hủ</a:t>
          </a:r>
        </a:p>
      </dgm:t>
    </dgm:pt>
    <dgm:pt modelId="{778DD7A7-FB9F-4882-B5C8-023AAB08AF51}" type="parTrans" cxnId="{E9836CFA-6D77-42E0-8FE9-5CC0716D8E2C}">
      <dgm:prSet/>
      <dgm:spPr/>
      <dgm:t>
        <a:bodyPr/>
        <a:lstStyle/>
        <a:p>
          <a:endParaRPr lang="en-US" sz="1000"/>
        </a:p>
      </dgm:t>
    </dgm:pt>
    <dgm:pt modelId="{4EA52122-594F-4D9E-89D7-F4B3FB18BCCE}" type="sibTrans" cxnId="{E9836CFA-6D77-42E0-8FE9-5CC0716D8E2C}">
      <dgm:prSet/>
      <dgm:spPr/>
      <dgm:t>
        <a:bodyPr/>
        <a:lstStyle/>
        <a:p>
          <a:endParaRPr lang="en-US"/>
        </a:p>
      </dgm:t>
    </dgm:pt>
    <dgm:pt modelId="{B2E07FED-F167-4863-8AC1-53E6E78C0AD5}">
      <dgm:prSet phldrT="[Text]" custT="1"/>
      <dgm:spPr/>
      <dgm:t>
        <a:bodyPr/>
        <a:lstStyle/>
        <a:p>
          <a:r>
            <a:rPr lang="en-US" sz="1000"/>
            <a:t>Ghi nhận thu nhập cho một hủ</a:t>
          </a:r>
        </a:p>
      </dgm:t>
    </dgm:pt>
    <dgm:pt modelId="{AAA74003-C0BB-4619-AC16-3231EC640A26}" type="parTrans" cxnId="{82130619-39FC-45C5-8739-75AA0B46A00F}">
      <dgm:prSet/>
      <dgm:spPr/>
      <dgm:t>
        <a:bodyPr/>
        <a:lstStyle/>
        <a:p>
          <a:endParaRPr lang="en-US" sz="1000"/>
        </a:p>
      </dgm:t>
    </dgm:pt>
    <dgm:pt modelId="{7D2525D1-967E-414C-A864-761A4BAC3CA6}" type="sibTrans" cxnId="{82130619-39FC-45C5-8739-75AA0B46A00F}">
      <dgm:prSet/>
      <dgm:spPr/>
      <dgm:t>
        <a:bodyPr/>
        <a:lstStyle/>
        <a:p>
          <a:endParaRPr lang="en-US"/>
        </a:p>
      </dgm:t>
    </dgm:pt>
    <dgm:pt modelId="{560F4154-63C4-4D82-88BF-A35BA67B6CA1}">
      <dgm:prSet phldrT="[Text]" custT="1"/>
      <dgm:spPr/>
      <dgm:t>
        <a:bodyPr/>
        <a:lstStyle/>
        <a:p>
          <a:r>
            <a:rPr lang="en-US" sz="1000"/>
            <a:t>Lập thu chi theo ngày</a:t>
          </a:r>
        </a:p>
      </dgm:t>
    </dgm:pt>
    <dgm:pt modelId="{20288BE3-AD0F-4770-B437-03A68B091622}" type="parTrans" cxnId="{E7A9699D-7560-4AF3-ACE8-77981D266A7E}">
      <dgm:prSet/>
      <dgm:spPr/>
      <dgm:t>
        <a:bodyPr/>
        <a:lstStyle/>
        <a:p>
          <a:endParaRPr lang="en-US" sz="1000"/>
        </a:p>
      </dgm:t>
    </dgm:pt>
    <dgm:pt modelId="{F7EF6412-F14B-43AE-999C-067BE53CEFC2}" type="sibTrans" cxnId="{E7A9699D-7560-4AF3-ACE8-77981D266A7E}">
      <dgm:prSet/>
      <dgm:spPr/>
      <dgm:t>
        <a:bodyPr/>
        <a:lstStyle/>
        <a:p>
          <a:endParaRPr lang="en-US"/>
        </a:p>
      </dgm:t>
    </dgm:pt>
    <dgm:pt modelId="{B7AA3FBC-2C84-46DF-8BC7-E03C1A7C4FC0}">
      <dgm:prSet phldrT="[Text]" custT="1"/>
      <dgm:spPr/>
      <dgm:t>
        <a:bodyPr/>
        <a:lstStyle/>
        <a:p>
          <a:r>
            <a:rPr lang="en-US" sz="1000"/>
            <a:t>Lập thu chi theo tháng</a:t>
          </a:r>
        </a:p>
      </dgm:t>
    </dgm:pt>
    <dgm:pt modelId="{A7F0D080-BF20-491F-ACBE-4603D30BD5D9}" type="parTrans" cxnId="{277B817F-41B0-4BC0-9D67-1FD2117436D2}">
      <dgm:prSet/>
      <dgm:spPr/>
      <dgm:t>
        <a:bodyPr/>
        <a:lstStyle/>
        <a:p>
          <a:endParaRPr lang="en-US" sz="1000"/>
        </a:p>
      </dgm:t>
    </dgm:pt>
    <dgm:pt modelId="{90A68F29-13B2-43A8-92B0-20279F0A00A8}" type="sibTrans" cxnId="{277B817F-41B0-4BC0-9D67-1FD2117436D2}">
      <dgm:prSet/>
      <dgm:spPr/>
      <dgm:t>
        <a:bodyPr/>
        <a:lstStyle/>
        <a:p>
          <a:endParaRPr lang="en-US"/>
        </a:p>
      </dgm:t>
    </dgm:pt>
    <dgm:pt modelId="{7C22FE43-5B1F-449F-8968-BB7F29646C7F}">
      <dgm:prSet phldrT="[Text]" custT="1"/>
      <dgm:spPr/>
      <dgm:t>
        <a:bodyPr/>
        <a:lstStyle/>
        <a:p>
          <a:r>
            <a:rPr lang="en-US" sz="1000"/>
            <a:t>Xem hạn mức chi tiêu trung bình</a:t>
          </a:r>
        </a:p>
      </dgm:t>
    </dgm:pt>
    <dgm:pt modelId="{DC3DC278-5213-4C76-808C-AD78E3C48610}" type="parTrans" cxnId="{CB3F6456-B6A6-4EE2-B1F1-97D6ED363381}">
      <dgm:prSet/>
      <dgm:spPr/>
      <dgm:t>
        <a:bodyPr/>
        <a:lstStyle/>
        <a:p>
          <a:endParaRPr lang="en-US" sz="1000"/>
        </a:p>
      </dgm:t>
    </dgm:pt>
    <dgm:pt modelId="{2B9A41A8-5878-44C4-96C0-F6C750E8D78A}" type="sibTrans" cxnId="{CB3F6456-B6A6-4EE2-B1F1-97D6ED363381}">
      <dgm:prSet/>
      <dgm:spPr/>
      <dgm:t>
        <a:bodyPr/>
        <a:lstStyle/>
        <a:p>
          <a:endParaRPr lang="en-US"/>
        </a:p>
      </dgm:t>
    </dgm:pt>
    <dgm:pt modelId="{94F6B207-3B74-4639-98D7-D43A0204E7A4}">
      <dgm:prSet phldrT="[Text]" custT="1"/>
      <dgm:spPr/>
      <dgm:t>
        <a:bodyPr/>
        <a:lstStyle/>
        <a:p>
          <a:r>
            <a:rPr lang="en-US" sz="1000"/>
            <a:t>Thêm kế hoạch</a:t>
          </a:r>
        </a:p>
      </dgm:t>
    </dgm:pt>
    <dgm:pt modelId="{6002A971-8D19-422B-8C39-21D8398F9132}" type="parTrans" cxnId="{26E9244D-DA7D-4806-A150-5DA0C0D75851}">
      <dgm:prSet/>
      <dgm:spPr/>
      <dgm:t>
        <a:bodyPr/>
        <a:lstStyle/>
        <a:p>
          <a:endParaRPr lang="en-US" sz="1000"/>
        </a:p>
      </dgm:t>
    </dgm:pt>
    <dgm:pt modelId="{1F7AC0FC-7CBA-4A0A-B286-9E3C04C33C22}" type="sibTrans" cxnId="{26E9244D-DA7D-4806-A150-5DA0C0D75851}">
      <dgm:prSet/>
      <dgm:spPr/>
      <dgm:t>
        <a:bodyPr/>
        <a:lstStyle/>
        <a:p>
          <a:endParaRPr lang="en-US"/>
        </a:p>
      </dgm:t>
    </dgm:pt>
    <dgm:pt modelId="{3CA0405F-4C78-4C73-A470-3152B2F5A6E3}">
      <dgm:prSet phldrT="[Text]" custT="1"/>
      <dgm:spPr/>
      <dgm:t>
        <a:bodyPr/>
        <a:lstStyle/>
        <a:p>
          <a:r>
            <a:rPr lang="en-US" sz="1000"/>
            <a:t>Sửa kế hoạch</a:t>
          </a:r>
        </a:p>
      </dgm:t>
    </dgm:pt>
    <dgm:pt modelId="{0357D72F-5B54-47B6-8362-13AC43361497}" type="parTrans" cxnId="{B4AD67C0-0FFC-4533-BDF8-59BB22043DD4}">
      <dgm:prSet/>
      <dgm:spPr/>
      <dgm:t>
        <a:bodyPr/>
        <a:lstStyle/>
        <a:p>
          <a:endParaRPr lang="en-US" sz="1000"/>
        </a:p>
      </dgm:t>
    </dgm:pt>
    <dgm:pt modelId="{A476A0B7-98C1-4538-991F-AA31F26877E8}" type="sibTrans" cxnId="{B4AD67C0-0FFC-4533-BDF8-59BB22043DD4}">
      <dgm:prSet/>
      <dgm:spPr/>
      <dgm:t>
        <a:bodyPr/>
        <a:lstStyle/>
        <a:p>
          <a:endParaRPr lang="en-US"/>
        </a:p>
      </dgm:t>
    </dgm:pt>
    <dgm:pt modelId="{82A3EFB2-26A8-49A0-9E31-72DBC75FE76C}">
      <dgm:prSet phldrT="[Text]" custT="1"/>
      <dgm:spPr/>
      <dgm:t>
        <a:bodyPr/>
        <a:lstStyle/>
        <a:p>
          <a:r>
            <a:rPr lang="en-US" sz="1000"/>
            <a:t>Xóa kế hoạch</a:t>
          </a:r>
        </a:p>
      </dgm:t>
    </dgm:pt>
    <dgm:pt modelId="{A581D57F-DA41-4E5D-89D3-FE108D934E1E}" type="parTrans" cxnId="{38BDF756-E71B-4F71-9515-563C6529C878}">
      <dgm:prSet/>
      <dgm:spPr/>
      <dgm:t>
        <a:bodyPr/>
        <a:lstStyle/>
        <a:p>
          <a:endParaRPr lang="en-US" sz="1000"/>
        </a:p>
      </dgm:t>
    </dgm:pt>
    <dgm:pt modelId="{8EF7EB10-7F17-4870-9A51-780F215E2AF5}" type="sibTrans" cxnId="{38BDF756-E71B-4F71-9515-563C6529C878}">
      <dgm:prSet/>
      <dgm:spPr/>
      <dgm:t>
        <a:bodyPr/>
        <a:lstStyle/>
        <a:p>
          <a:endParaRPr lang="en-US"/>
        </a:p>
      </dgm:t>
    </dgm:pt>
    <dgm:pt modelId="{F7960904-E03E-40E2-9656-21B14B7413AA}">
      <dgm:prSet phldrT="[Text]" custT="1"/>
      <dgm:spPr/>
      <dgm:t>
        <a:bodyPr/>
        <a:lstStyle/>
        <a:p>
          <a:r>
            <a:rPr lang="en-US" sz="1000"/>
            <a:t>Thông báo nhắc nhở chi tiêu</a:t>
          </a:r>
        </a:p>
      </dgm:t>
    </dgm:pt>
    <dgm:pt modelId="{889FDD93-0F76-4CDC-A421-5B774898D813}" type="parTrans" cxnId="{B987DC27-02AE-43EA-85F4-DE5F2F7C0238}">
      <dgm:prSet/>
      <dgm:spPr/>
      <dgm:t>
        <a:bodyPr/>
        <a:lstStyle/>
        <a:p>
          <a:endParaRPr lang="en-US" sz="1000"/>
        </a:p>
      </dgm:t>
    </dgm:pt>
    <dgm:pt modelId="{728715DA-EB62-4B9B-A688-B45A9D580F9C}" type="sibTrans" cxnId="{B987DC27-02AE-43EA-85F4-DE5F2F7C0238}">
      <dgm:prSet/>
      <dgm:spPr/>
      <dgm:t>
        <a:bodyPr/>
        <a:lstStyle/>
        <a:p>
          <a:endParaRPr lang="en-US"/>
        </a:p>
      </dgm:t>
    </dgm:pt>
    <dgm:pt modelId="{3DD776CC-1FCF-4AF4-B7DD-13835751FFD8}">
      <dgm:prSet phldrT="[Text]" custT="1"/>
      <dgm:spPr/>
      <dgm:t>
        <a:bodyPr/>
        <a:lstStyle/>
        <a:p>
          <a:r>
            <a:rPr lang="en-US" sz="1000"/>
            <a:t>Báo cao chi tiêu</a:t>
          </a:r>
        </a:p>
      </dgm:t>
    </dgm:pt>
    <dgm:pt modelId="{FCED1892-A041-4F8D-9E13-E3587A0A153A}" type="parTrans" cxnId="{CC7F4BAC-F5A9-4753-9ED5-EB97BD2767B5}">
      <dgm:prSet/>
      <dgm:spPr/>
      <dgm:t>
        <a:bodyPr/>
        <a:lstStyle/>
        <a:p>
          <a:endParaRPr lang="en-US" sz="1000"/>
        </a:p>
      </dgm:t>
    </dgm:pt>
    <dgm:pt modelId="{4198638C-907F-4F4B-AB5C-7AD5C2F85C4A}" type="sibTrans" cxnId="{CC7F4BAC-F5A9-4753-9ED5-EB97BD2767B5}">
      <dgm:prSet/>
      <dgm:spPr/>
      <dgm:t>
        <a:bodyPr/>
        <a:lstStyle/>
        <a:p>
          <a:endParaRPr lang="en-US"/>
        </a:p>
      </dgm:t>
    </dgm:pt>
    <dgm:pt modelId="{6DC7BD81-16DE-412E-BC55-8F598E187F44}">
      <dgm:prSet phldrT="[Text]" custT="1"/>
      <dgm:spPr/>
      <dgm:t>
        <a:bodyPr/>
        <a:lstStyle/>
        <a:p>
          <a:r>
            <a:rPr lang="en-US" sz="1000"/>
            <a:t>Báo cáo thu nhập</a:t>
          </a:r>
        </a:p>
      </dgm:t>
    </dgm:pt>
    <dgm:pt modelId="{E6252FDB-A520-414C-ADAF-C99B1D403A0D}" type="parTrans" cxnId="{BD615938-E445-469E-B14B-744735568823}">
      <dgm:prSet/>
      <dgm:spPr/>
      <dgm:t>
        <a:bodyPr/>
        <a:lstStyle/>
        <a:p>
          <a:endParaRPr lang="en-US" sz="1000"/>
        </a:p>
      </dgm:t>
    </dgm:pt>
    <dgm:pt modelId="{904890D3-7445-4182-91B2-212B8DE87022}" type="sibTrans" cxnId="{BD615938-E445-469E-B14B-744735568823}">
      <dgm:prSet/>
      <dgm:spPr/>
      <dgm:t>
        <a:bodyPr/>
        <a:lstStyle/>
        <a:p>
          <a:endParaRPr lang="en-US"/>
        </a:p>
      </dgm:t>
    </dgm:pt>
    <dgm:pt modelId="{6F6691E2-18A2-4077-ACDD-99F5907AFFEB}">
      <dgm:prSet phldrT="[Text]" custT="1"/>
      <dgm:spPr/>
      <dgm:t>
        <a:bodyPr/>
        <a:lstStyle/>
        <a:p>
          <a:r>
            <a:rPr lang="en-US" sz="1000"/>
            <a:t>Đăng ký</a:t>
          </a:r>
        </a:p>
      </dgm:t>
    </dgm:pt>
    <dgm:pt modelId="{B255B01A-6978-4C90-8082-E1628B87C198}" type="parTrans" cxnId="{FBABB792-5536-4F3A-A72B-EA050EB90475}">
      <dgm:prSet/>
      <dgm:spPr/>
      <dgm:t>
        <a:bodyPr/>
        <a:lstStyle/>
        <a:p>
          <a:endParaRPr lang="en-US"/>
        </a:p>
      </dgm:t>
    </dgm:pt>
    <dgm:pt modelId="{DF663B81-3D50-4CB0-AC3B-5ED8C7C8E9F9}" type="sibTrans" cxnId="{FBABB792-5536-4F3A-A72B-EA050EB90475}">
      <dgm:prSet/>
      <dgm:spPr/>
      <dgm:t>
        <a:bodyPr/>
        <a:lstStyle/>
        <a:p>
          <a:endParaRPr lang="en-US"/>
        </a:p>
      </dgm:t>
    </dgm:pt>
    <dgm:pt modelId="{4D27A670-4A0A-4955-8665-8FF9496853F5}">
      <dgm:prSet phldrT="[Text]" custT="1"/>
      <dgm:spPr/>
      <dgm:t>
        <a:bodyPr/>
        <a:lstStyle/>
        <a:p>
          <a:r>
            <a:rPr lang="en-US" sz="1000"/>
            <a:t>Đăng nhập</a:t>
          </a:r>
        </a:p>
      </dgm:t>
    </dgm:pt>
    <dgm:pt modelId="{0815665C-910D-440F-979D-5B7F8ACB1672}" type="parTrans" cxnId="{BEA9069F-985F-45A4-A6A1-C7FD18869AD8}">
      <dgm:prSet/>
      <dgm:spPr/>
      <dgm:t>
        <a:bodyPr/>
        <a:lstStyle/>
        <a:p>
          <a:endParaRPr lang="en-US"/>
        </a:p>
      </dgm:t>
    </dgm:pt>
    <dgm:pt modelId="{0E1F1036-81F9-4873-906F-7CA499B8D828}" type="sibTrans" cxnId="{BEA9069F-985F-45A4-A6A1-C7FD18869AD8}">
      <dgm:prSet/>
      <dgm:spPr/>
      <dgm:t>
        <a:bodyPr/>
        <a:lstStyle/>
        <a:p>
          <a:endParaRPr lang="en-US"/>
        </a:p>
      </dgm:t>
    </dgm:pt>
    <dgm:pt modelId="{A1416242-179C-4B18-AF02-E940DA18FDBE}">
      <dgm:prSet phldrT="[Text]" custT="1"/>
      <dgm:spPr/>
      <dgm:t>
        <a:bodyPr/>
        <a:lstStyle/>
        <a:p>
          <a:r>
            <a:rPr lang="en-US" sz="1000"/>
            <a:t>Thu chi theo năm</a:t>
          </a:r>
        </a:p>
      </dgm:t>
    </dgm:pt>
    <dgm:pt modelId="{DD767AB0-363B-4A26-AA23-E8EF248B0519}" type="parTrans" cxnId="{49C415C0-E2BB-4BF5-988F-8826584D7C66}">
      <dgm:prSet/>
      <dgm:spPr/>
      <dgm:t>
        <a:bodyPr/>
        <a:lstStyle/>
        <a:p>
          <a:endParaRPr lang="en-US"/>
        </a:p>
      </dgm:t>
    </dgm:pt>
    <dgm:pt modelId="{24EB8ED8-DFC9-40A3-943E-FCC9A1E50164}" type="sibTrans" cxnId="{49C415C0-E2BB-4BF5-988F-8826584D7C66}">
      <dgm:prSet/>
      <dgm:spPr/>
      <dgm:t>
        <a:bodyPr/>
        <a:lstStyle/>
        <a:p>
          <a:endParaRPr lang="en-US"/>
        </a:p>
      </dgm:t>
    </dgm:pt>
    <dgm:pt modelId="{40E277AA-D30B-4D0B-ADCF-E9A57A622BD3}">
      <dgm:prSet phldrT="[Text]" custT="1"/>
      <dgm:spPr/>
      <dgm:t>
        <a:bodyPr/>
        <a:lstStyle/>
        <a:p>
          <a:r>
            <a:rPr lang="en-US" sz="1000"/>
            <a:t>Xem giao dịch</a:t>
          </a:r>
        </a:p>
      </dgm:t>
    </dgm:pt>
    <dgm:pt modelId="{F68B31DC-BD7B-42F5-A608-CE1F82D476A8}" type="parTrans" cxnId="{BE71A599-1B48-4C4F-BE59-869890F5AA8B}">
      <dgm:prSet/>
      <dgm:spPr/>
      <dgm:t>
        <a:bodyPr/>
        <a:lstStyle/>
        <a:p>
          <a:endParaRPr lang="en-US"/>
        </a:p>
      </dgm:t>
    </dgm:pt>
    <dgm:pt modelId="{3679FC53-61CD-4ADC-A3F2-0C9BFF0A7762}" type="sibTrans" cxnId="{BE71A599-1B48-4C4F-BE59-869890F5AA8B}">
      <dgm:prSet/>
      <dgm:spPr/>
      <dgm:t>
        <a:bodyPr/>
        <a:lstStyle/>
        <a:p>
          <a:endParaRPr lang="en-US"/>
        </a:p>
      </dgm:t>
    </dgm:pt>
    <dgm:pt modelId="{531B6233-20DD-4995-8EDA-6F63337538DF}">
      <dgm:prSet phldrT="[Text]" custT="1"/>
      <dgm:spPr/>
      <dgm:t>
        <a:bodyPr/>
        <a:lstStyle/>
        <a:p>
          <a:r>
            <a:rPr lang="en-US" sz="1000"/>
            <a:t>Xem giao dịch theo ngày</a:t>
          </a:r>
        </a:p>
      </dgm:t>
    </dgm:pt>
    <dgm:pt modelId="{15D90FEC-AB6C-4335-B8A4-963302E7689C}" type="parTrans" cxnId="{B7A938C2-9583-48DE-B180-69D4846988EC}">
      <dgm:prSet/>
      <dgm:spPr/>
      <dgm:t>
        <a:bodyPr/>
        <a:lstStyle/>
        <a:p>
          <a:endParaRPr lang="en-US"/>
        </a:p>
      </dgm:t>
    </dgm:pt>
    <dgm:pt modelId="{2D62AB0E-1C93-4EB5-8FEE-B6767B624C4B}" type="sibTrans" cxnId="{B7A938C2-9583-48DE-B180-69D4846988EC}">
      <dgm:prSet/>
      <dgm:spPr/>
      <dgm:t>
        <a:bodyPr/>
        <a:lstStyle/>
        <a:p>
          <a:endParaRPr lang="en-US"/>
        </a:p>
      </dgm:t>
    </dgm:pt>
    <dgm:pt modelId="{E9040694-41D6-434C-A600-4AB63FB82C8C}">
      <dgm:prSet phldrT="[Text]" custT="1"/>
      <dgm:spPr/>
      <dgm:t>
        <a:bodyPr/>
        <a:lstStyle/>
        <a:p>
          <a:r>
            <a:rPr lang="en-US" sz="1000"/>
            <a:t>Xem giao dịch theo tháng</a:t>
          </a:r>
        </a:p>
      </dgm:t>
    </dgm:pt>
    <dgm:pt modelId="{FB67C525-9253-4EFA-8B69-96F1049EB6C0}" type="parTrans" cxnId="{C4178CEA-B2D3-4764-A44D-996AEA0FCD84}">
      <dgm:prSet/>
      <dgm:spPr/>
      <dgm:t>
        <a:bodyPr/>
        <a:lstStyle/>
        <a:p>
          <a:endParaRPr lang="en-US"/>
        </a:p>
      </dgm:t>
    </dgm:pt>
    <dgm:pt modelId="{5212E520-3DD2-40B7-8F1B-5655F7C85F2F}" type="sibTrans" cxnId="{C4178CEA-B2D3-4764-A44D-996AEA0FCD84}">
      <dgm:prSet/>
      <dgm:spPr/>
      <dgm:t>
        <a:bodyPr/>
        <a:lstStyle/>
        <a:p>
          <a:endParaRPr lang="en-US"/>
        </a:p>
      </dgm:t>
    </dgm:pt>
    <dgm:pt modelId="{BE671D26-3714-4C70-BA7D-37373B4DA753}">
      <dgm:prSet phldrT="[Text]" custT="1"/>
      <dgm:spPr/>
      <dgm:t>
        <a:bodyPr/>
        <a:lstStyle/>
        <a:p>
          <a:r>
            <a:rPr lang="en-US" sz="1000"/>
            <a:t>Sửa giao dịch</a:t>
          </a:r>
        </a:p>
      </dgm:t>
    </dgm:pt>
    <dgm:pt modelId="{FDDA1FFE-8C57-446E-B625-2FA9E6661AD8}" type="parTrans" cxnId="{54C88CF2-4B53-4867-AB0F-AE945787D824}">
      <dgm:prSet/>
      <dgm:spPr/>
      <dgm:t>
        <a:bodyPr/>
        <a:lstStyle/>
        <a:p>
          <a:endParaRPr lang="en-US"/>
        </a:p>
      </dgm:t>
    </dgm:pt>
    <dgm:pt modelId="{838B7C02-D787-4082-ADCF-6EA9C8D7483E}" type="sibTrans" cxnId="{54C88CF2-4B53-4867-AB0F-AE945787D824}">
      <dgm:prSet/>
      <dgm:spPr/>
      <dgm:t>
        <a:bodyPr/>
        <a:lstStyle/>
        <a:p>
          <a:endParaRPr lang="en-US"/>
        </a:p>
      </dgm:t>
    </dgm:pt>
    <dgm:pt modelId="{53F38578-5E0E-4F23-A9CC-C6AE34393D61}">
      <dgm:prSet phldrT="[Text]" custT="1"/>
      <dgm:spPr/>
      <dgm:t>
        <a:bodyPr/>
        <a:lstStyle/>
        <a:p>
          <a:r>
            <a:rPr lang="en-US" sz="1000"/>
            <a:t>Xóa giao dịch</a:t>
          </a:r>
        </a:p>
      </dgm:t>
    </dgm:pt>
    <dgm:pt modelId="{03A4B972-60E1-4959-9496-5306B2A92B6A}" type="parTrans" cxnId="{68E07A3A-F1E2-45AF-89F0-72C20964F61F}">
      <dgm:prSet/>
      <dgm:spPr/>
      <dgm:t>
        <a:bodyPr/>
        <a:lstStyle/>
        <a:p>
          <a:endParaRPr lang="en-US"/>
        </a:p>
      </dgm:t>
    </dgm:pt>
    <dgm:pt modelId="{265B8238-3FED-49B8-8B79-FAC2EBE2BD57}" type="sibTrans" cxnId="{68E07A3A-F1E2-45AF-89F0-72C20964F61F}">
      <dgm:prSet/>
      <dgm:spPr/>
      <dgm:t>
        <a:bodyPr/>
        <a:lstStyle/>
        <a:p>
          <a:endParaRPr lang="en-US"/>
        </a:p>
      </dgm:t>
    </dgm:pt>
    <dgm:pt modelId="{F2BDD2E7-05B5-4108-83AA-C6C7C41A7A7D}" type="pres">
      <dgm:prSet presAssocID="{07544B79-3520-4A88-B4F1-FAA8AB28333F}" presName="hierChild1" presStyleCnt="0">
        <dgm:presLayoutVars>
          <dgm:orgChart val="1"/>
          <dgm:chPref val="1"/>
          <dgm:dir/>
          <dgm:animOne val="branch"/>
          <dgm:animLvl val="lvl"/>
          <dgm:resizeHandles/>
        </dgm:presLayoutVars>
      </dgm:prSet>
      <dgm:spPr/>
      <dgm:t>
        <a:bodyPr/>
        <a:lstStyle/>
        <a:p>
          <a:endParaRPr lang="en-US"/>
        </a:p>
      </dgm:t>
    </dgm:pt>
    <dgm:pt modelId="{8B2A52DB-4CF2-462C-B5E6-1560387890A9}" type="pres">
      <dgm:prSet presAssocID="{9B4C672C-B706-4AFC-936B-FEB8E7180F48}" presName="hierRoot1" presStyleCnt="0">
        <dgm:presLayoutVars>
          <dgm:hierBranch val="init"/>
        </dgm:presLayoutVars>
      </dgm:prSet>
      <dgm:spPr/>
    </dgm:pt>
    <dgm:pt modelId="{D6BAAD8B-BB2A-48AB-9A3D-C52C3DDC822F}" type="pres">
      <dgm:prSet presAssocID="{9B4C672C-B706-4AFC-936B-FEB8E7180F48}" presName="rootComposite1" presStyleCnt="0"/>
      <dgm:spPr/>
    </dgm:pt>
    <dgm:pt modelId="{1A69F06A-8A04-400A-8B90-DBD5C4C8E992}" type="pres">
      <dgm:prSet presAssocID="{9B4C672C-B706-4AFC-936B-FEB8E7180F48}" presName="rootText1" presStyleLbl="node0" presStyleIdx="0" presStyleCnt="1" custScaleX="645761" custScaleY="479918" custLinFactY="-200000" custLinFactNeighborX="5157" custLinFactNeighborY="-257498">
        <dgm:presLayoutVars>
          <dgm:chPref val="3"/>
        </dgm:presLayoutVars>
      </dgm:prSet>
      <dgm:spPr/>
      <dgm:t>
        <a:bodyPr/>
        <a:lstStyle/>
        <a:p>
          <a:endParaRPr lang="en-US"/>
        </a:p>
      </dgm:t>
    </dgm:pt>
    <dgm:pt modelId="{8A262A5D-2676-4B5F-8335-C1DF11A14A0C}" type="pres">
      <dgm:prSet presAssocID="{9B4C672C-B706-4AFC-936B-FEB8E7180F48}" presName="rootConnector1" presStyleLbl="node1" presStyleIdx="0" presStyleCnt="0"/>
      <dgm:spPr/>
      <dgm:t>
        <a:bodyPr/>
        <a:lstStyle/>
        <a:p>
          <a:endParaRPr lang="en-US"/>
        </a:p>
      </dgm:t>
    </dgm:pt>
    <dgm:pt modelId="{F82728AF-A317-43CC-BEE0-1C5A655569EA}" type="pres">
      <dgm:prSet presAssocID="{9B4C672C-B706-4AFC-936B-FEB8E7180F48}" presName="hierChild2" presStyleCnt="0"/>
      <dgm:spPr/>
    </dgm:pt>
    <dgm:pt modelId="{FDDADA56-133A-4091-8483-C919198C5526}" type="pres">
      <dgm:prSet presAssocID="{B255B01A-6978-4C90-8082-E1628B87C198}" presName="Name37" presStyleLbl="parChTrans1D2" presStyleIdx="0" presStyleCnt="6"/>
      <dgm:spPr/>
      <dgm:t>
        <a:bodyPr/>
        <a:lstStyle/>
        <a:p>
          <a:endParaRPr lang="en-US"/>
        </a:p>
      </dgm:t>
    </dgm:pt>
    <dgm:pt modelId="{0CCC86CE-19F9-4680-91F1-43197E8D697C}" type="pres">
      <dgm:prSet presAssocID="{6F6691E2-18A2-4077-ACDD-99F5907AFFEB}" presName="hierRoot2" presStyleCnt="0">
        <dgm:presLayoutVars>
          <dgm:hierBranch val="init"/>
        </dgm:presLayoutVars>
      </dgm:prSet>
      <dgm:spPr/>
    </dgm:pt>
    <dgm:pt modelId="{1E63B7FC-6F33-4759-AFA3-B47CB72AD61D}" type="pres">
      <dgm:prSet presAssocID="{6F6691E2-18A2-4077-ACDD-99F5907AFFEB}" presName="rootComposite" presStyleCnt="0"/>
      <dgm:spPr/>
    </dgm:pt>
    <dgm:pt modelId="{CE975700-6998-4275-8E04-254DA5F3B3EE}" type="pres">
      <dgm:prSet presAssocID="{6F6691E2-18A2-4077-ACDD-99F5907AFFEB}" presName="rootText" presStyleLbl="node2" presStyleIdx="0" presStyleCnt="6" custScaleX="259362" custScaleY="389043" custLinFactX="200000" custLinFactY="-129688" custLinFactNeighborX="267226" custLinFactNeighborY="-200000">
        <dgm:presLayoutVars>
          <dgm:chPref val="3"/>
        </dgm:presLayoutVars>
      </dgm:prSet>
      <dgm:spPr/>
      <dgm:t>
        <a:bodyPr/>
        <a:lstStyle/>
        <a:p>
          <a:endParaRPr lang="en-US"/>
        </a:p>
      </dgm:t>
    </dgm:pt>
    <dgm:pt modelId="{36BEE634-AC3E-483A-9D8B-415CDDAE49EA}" type="pres">
      <dgm:prSet presAssocID="{6F6691E2-18A2-4077-ACDD-99F5907AFFEB}" presName="rootConnector" presStyleLbl="node2" presStyleIdx="0" presStyleCnt="6"/>
      <dgm:spPr/>
      <dgm:t>
        <a:bodyPr/>
        <a:lstStyle/>
        <a:p>
          <a:endParaRPr lang="en-US"/>
        </a:p>
      </dgm:t>
    </dgm:pt>
    <dgm:pt modelId="{3506BEE0-1758-4CD1-AD84-FD043C6519E5}" type="pres">
      <dgm:prSet presAssocID="{6F6691E2-18A2-4077-ACDD-99F5907AFFEB}" presName="hierChild4" presStyleCnt="0"/>
      <dgm:spPr/>
    </dgm:pt>
    <dgm:pt modelId="{209E90D4-8896-4F32-8D1F-0A1EF1A2855F}" type="pres">
      <dgm:prSet presAssocID="{6F6691E2-18A2-4077-ACDD-99F5907AFFEB}" presName="hierChild5" presStyleCnt="0"/>
      <dgm:spPr/>
    </dgm:pt>
    <dgm:pt modelId="{9A9778D7-95A1-4288-9F95-4EEF382EFB6C}" type="pres">
      <dgm:prSet presAssocID="{0815665C-910D-440F-979D-5B7F8ACB1672}" presName="Name37" presStyleLbl="parChTrans1D2" presStyleIdx="1" presStyleCnt="6"/>
      <dgm:spPr/>
      <dgm:t>
        <a:bodyPr/>
        <a:lstStyle/>
        <a:p>
          <a:endParaRPr lang="en-US"/>
        </a:p>
      </dgm:t>
    </dgm:pt>
    <dgm:pt modelId="{5B53FD89-8096-4B52-9F55-834935C98CAB}" type="pres">
      <dgm:prSet presAssocID="{4D27A670-4A0A-4955-8665-8FF9496853F5}" presName="hierRoot2" presStyleCnt="0">
        <dgm:presLayoutVars>
          <dgm:hierBranch val="init"/>
        </dgm:presLayoutVars>
      </dgm:prSet>
      <dgm:spPr/>
    </dgm:pt>
    <dgm:pt modelId="{D4A3C48D-A27F-4653-BEA0-350047916B20}" type="pres">
      <dgm:prSet presAssocID="{4D27A670-4A0A-4955-8665-8FF9496853F5}" presName="rootComposite" presStyleCnt="0"/>
      <dgm:spPr/>
    </dgm:pt>
    <dgm:pt modelId="{9C2AE2A6-1F44-4362-ABC4-EA4715A98247}" type="pres">
      <dgm:prSet presAssocID="{4D27A670-4A0A-4955-8665-8FF9496853F5}" presName="rootText" presStyleLbl="node2" presStyleIdx="1" presStyleCnt="6" custScaleX="259362" custScaleY="389043" custLinFactX="300000" custLinFactY="-135150" custLinFactNeighborX="334556" custLinFactNeighborY="-200000">
        <dgm:presLayoutVars>
          <dgm:chPref val="3"/>
        </dgm:presLayoutVars>
      </dgm:prSet>
      <dgm:spPr/>
      <dgm:t>
        <a:bodyPr/>
        <a:lstStyle/>
        <a:p>
          <a:endParaRPr lang="en-US"/>
        </a:p>
      </dgm:t>
    </dgm:pt>
    <dgm:pt modelId="{D8322A0D-425B-4DFA-9DB4-1155A09DC625}" type="pres">
      <dgm:prSet presAssocID="{4D27A670-4A0A-4955-8665-8FF9496853F5}" presName="rootConnector" presStyleLbl="node2" presStyleIdx="1" presStyleCnt="6"/>
      <dgm:spPr/>
      <dgm:t>
        <a:bodyPr/>
        <a:lstStyle/>
        <a:p>
          <a:endParaRPr lang="en-US"/>
        </a:p>
      </dgm:t>
    </dgm:pt>
    <dgm:pt modelId="{163E984B-CE0C-4A46-B6DE-C3B1DFDAAA65}" type="pres">
      <dgm:prSet presAssocID="{4D27A670-4A0A-4955-8665-8FF9496853F5}" presName="hierChild4" presStyleCnt="0"/>
      <dgm:spPr/>
    </dgm:pt>
    <dgm:pt modelId="{2D1B7FA0-D240-49A2-AD9F-A0A672B8B77A}" type="pres">
      <dgm:prSet presAssocID="{4D27A670-4A0A-4955-8665-8FF9496853F5}" presName="hierChild5" presStyleCnt="0"/>
      <dgm:spPr/>
    </dgm:pt>
    <dgm:pt modelId="{F88D9AAA-F158-4DB9-A515-E3D7525EC162}" type="pres">
      <dgm:prSet presAssocID="{053E8799-741A-4D66-A2DC-E0D1C155CE50}" presName="Name37" presStyleLbl="parChTrans1D2" presStyleIdx="2" presStyleCnt="6"/>
      <dgm:spPr/>
      <dgm:t>
        <a:bodyPr/>
        <a:lstStyle/>
        <a:p>
          <a:endParaRPr lang="en-US"/>
        </a:p>
      </dgm:t>
    </dgm:pt>
    <dgm:pt modelId="{C720A7CF-3B54-4C91-81A5-4BCC37435217}" type="pres">
      <dgm:prSet presAssocID="{ECCC2F44-BAB8-49A1-99A3-4E13BD13C55F}" presName="hierRoot2" presStyleCnt="0">
        <dgm:presLayoutVars>
          <dgm:hierBranch val="init"/>
        </dgm:presLayoutVars>
      </dgm:prSet>
      <dgm:spPr/>
    </dgm:pt>
    <dgm:pt modelId="{0CB22D72-FFAA-4267-91B4-D7DDBCC3BBE7}" type="pres">
      <dgm:prSet presAssocID="{ECCC2F44-BAB8-49A1-99A3-4E13BD13C55F}" presName="rootComposite" presStyleCnt="0"/>
      <dgm:spPr/>
    </dgm:pt>
    <dgm:pt modelId="{0722E43F-8B1E-431F-A994-7B9A6D1E6F38}" type="pres">
      <dgm:prSet presAssocID="{ECCC2F44-BAB8-49A1-99A3-4E13BD13C55F}" presName="rootText" presStyleLbl="node2" presStyleIdx="2" presStyleCnt="6" custScaleX="239959" custScaleY="359938" custLinFactX="700000" custLinFactY="-100000" custLinFactNeighborX="779638" custLinFactNeighborY="-153491">
        <dgm:presLayoutVars>
          <dgm:chPref val="3"/>
        </dgm:presLayoutVars>
      </dgm:prSet>
      <dgm:spPr/>
      <dgm:t>
        <a:bodyPr/>
        <a:lstStyle/>
        <a:p>
          <a:endParaRPr lang="en-US"/>
        </a:p>
      </dgm:t>
    </dgm:pt>
    <dgm:pt modelId="{F311E72E-D84B-42B2-9771-F07DBD342FD1}" type="pres">
      <dgm:prSet presAssocID="{ECCC2F44-BAB8-49A1-99A3-4E13BD13C55F}" presName="rootConnector" presStyleLbl="node2" presStyleIdx="2" presStyleCnt="6"/>
      <dgm:spPr/>
      <dgm:t>
        <a:bodyPr/>
        <a:lstStyle/>
        <a:p>
          <a:endParaRPr lang="en-US"/>
        </a:p>
      </dgm:t>
    </dgm:pt>
    <dgm:pt modelId="{082A7507-43B6-443F-A91E-41F8C0C301A0}" type="pres">
      <dgm:prSet presAssocID="{ECCC2F44-BAB8-49A1-99A3-4E13BD13C55F}" presName="hierChild4" presStyleCnt="0"/>
      <dgm:spPr/>
    </dgm:pt>
    <dgm:pt modelId="{4F129EBE-E0C5-4832-A204-54F0708C5DF0}" type="pres">
      <dgm:prSet presAssocID="{ECCC2F44-BAB8-49A1-99A3-4E13BD13C55F}" presName="hierChild5" presStyleCnt="0"/>
      <dgm:spPr/>
    </dgm:pt>
    <dgm:pt modelId="{FF8C1175-908C-44C6-A16F-4271A2A7131B}" type="pres">
      <dgm:prSet presAssocID="{5D32CB48-E93B-464C-932D-DB018411FEA5}" presName="Name37" presStyleLbl="parChTrans1D2" presStyleIdx="3" presStyleCnt="6"/>
      <dgm:spPr/>
      <dgm:t>
        <a:bodyPr/>
        <a:lstStyle/>
        <a:p>
          <a:endParaRPr lang="en-US"/>
        </a:p>
      </dgm:t>
    </dgm:pt>
    <dgm:pt modelId="{F1AA58BA-64C8-4253-B5D5-BA011EF84D4D}" type="pres">
      <dgm:prSet presAssocID="{76FD0958-05DA-4438-B315-EDC13B52A1F0}" presName="hierRoot2" presStyleCnt="0">
        <dgm:presLayoutVars>
          <dgm:hierBranch val="init"/>
        </dgm:presLayoutVars>
      </dgm:prSet>
      <dgm:spPr/>
    </dgm:pt>
    <dgm:pt modelId="{FBB54F0A-1B1D-4ADD-A41B-FE59B555BC6F}" type="pres">
      <dgm:prSet presAssocID="{76FD0958-05DA-4438-B315-EDC13B52A1F0}" presName="rootComposite" presStyleCnt="0"/>
      <dgm:spPr/>
    </dgm:pt>
    <dgm:pt modelId="{24A327A2-F837-4F39-B2B3-78A2D2F72470}" type="pres">
      <dgm:prSet presAssocID="{76FD0958-05DA-4438-B315-EDC13B52A1F0}" presName="rootText" presStyleLbl="node2" presStyleIdx="3" presStyleCnt="6" custScaleX="322881" custScaleY="377078" custLinFactX="-100000" custLinFactY="100000" custLinFactNeighborX="-138733" custLinFactNeighborY="186543">
        <dgm:presLayoutVars>
          <dgm:chPref val="3"/>
        </dgm:presLayoutVars>
      </dgm:prSet>
      <dgm:spPr/>
      <dgm:t>
        <a:bodyPr/>
        <a:lstStyle/>
        <a:p>
          <a:endParaRPr lang="en-US"/>
        </a:p>
      </dgm:t>
    </dgm:pt>
    <dgm:pt modelId="{CDAA2263-C2C3-46BD-B129-EA5E3A997609}" type="pres">
      <dgm:prSet presAssocID="{76FD0958-05DA-4438-B315-EDC13B52A1F0}" presName="rootConnector" presStyleLbl="node2" presStyleIdx="3" presStyleCnt="6"/>
      <dgm:spPr/>
      <dgm:t>
        <a:bodyPr/>
        <a:lstStyle/>
        <a:p>
          <a:endParaRPr lang="en-US"/>
        </a:p>
      </dgm:t>
    </dgm:pt>
    <dgm:pt modelId="{CC8B1E47-4C54-4A8A-B197-4984B8037E92}" type="pres">
      <dgm:prSet presAssocID="{76FD0958-05DA-4438-B315-EDC13B52A1F0}" presName="hierChild4" presStyleCnt="0"/>
      <dgm:spPr/>
    </dgm:pt>
    <dgm:pt modelId="{5F893048-3FA8-4D7F-9DF8-C522F82DA4D1}" type="pres">
      <dgm:prSet presAssocID="{F68B31DC-BD7B-42F5-A608-CE1F82D476A8}" presName="Name37" presStyleLbl="parChTrans1D3" presStyleIdx="0" presStyleCnt="13"/>
      <dgm:spPr/>
      <dgm:t>
        <a:bodyPr/>
        <a:lstStyle/>
        <a:p>
          <a:endParaRPr lang="en-US"/>
        </a:p>
      </dgm:t>
    </dgm:pt>
    <dgm:pt modelId="{3460BE63-EAE2-4475-BA06-267E4D77FC49}" type="pres">
      <dgm:prSet presAssocID="{40E277AA-D30B-4D0B-ADCF-E9A57A622BD3}" presName="hierRoot2" presStyleCnt="0">
        <dgm:presLayoutVars>
          <dgm:hierBranch val="init"/>
        </dgm:presLayoutVars>
      </dgm:prSet>
      <dgm:spPr/>
    </dgm:pt>
    <dgm:pt modelId="{C1772057-47A6-4318-9570-0A7F5D9D6D5B}" type="pres">
      <dgm:prSet presAssocID="{40E277AA-D30B-4D0B-ADCF-E9A57A622BD3}" presName="rootComposite" presStyleCnt="0"/>
      <dgm:spPr/>
    </dgm:pt>
    <dgm:pt modelId="{86BA5671-0AA4-4E64-9667-9FBF35A1C3CB}" type="pres">
      <dgm:prSet presAssocID="{40E277AA-D30B-4D0B-ADCF-E9A57A622BD3}" presName="rootText" presStyleLbl="node3" presStyleIdx="0" presStyleCnt="13" custScaleX="250744" custScaleY="376116" custLinFactY="182822" custLinFactNeighborX="1708" custLinFactNeighborY="200000">
        <dgm:presLayoutVars>
          <dgm:chPref val="3"/>
        </dgm:presLayoutVars>
      </dgm:prSet>
      <dgm:spPr/>
      <dgm:t>
        <a:bodyPr/>
        <a:lstStyle/>
        <a:p>
          <a:endParaRPr lang="en-US"/>
        </a:p>
      </dgm:t>
    </dgm:pt>
    <dgm:pt modelId="{92C872C1-2D69-41CC-9C11-FF2EEDA85010}" type="pres">
      <dgm:prSet presAssocID="{40E277AA-D30B-4D0B-ADCF-E9A57A622BD3}" presName="rootConnector" presStyleLbl="node3" presStyleIdx="0" presStyleCnt="13"/>
      <dgm:spPr/>
      <dgm:t>
        <a:bodyPr/>
        <a:lstStyle/>
        <a:p>
          <a:endParaRPr lang="en-US"/>
        </a:p>
      </dgm:t>
    </dgm:pt>
    <dgm:pt modelId="{308E4423-3D92-484B-8552-98BE70E6DEC7}" type="pres">
      <dgm:prSet presAssocID="{40E277AA-D30B-4D0B-ADCF-E9A57A622BD3}" presName="hierChild4" presStyleCnt="0"/>
      <dgm:spPr/>
    </dgm:pt>
    <dgm:pt modelId="{91CFAD45-2FA0-456D-94B7-E96738CF55CF}" type="pres">
      <dgm:prSet presAssocID="{15D90FEC-AB6C-4335-B8A4-963302E7689C}" presName="Name37" presStyleLbl="parChTrans1D4" presStyleIdx="0" presStyleCnt="7"/>
      <dgm:spPr/>
      <dgm:t>
        <a:bodyPr/>
        <a:lstStyle/>
        <a:p>
          <a:endParaRPr lang="en-US"/>
        </a:p>
      </dgm:t>
    </dgm:pt>
    <dgm:pt modelId="{C3707222-6DDD-4A32-BD8B-2F51EB5C5562}" type="pres">
      <dgm:prSet presAssocID="{531B6233-20DD-4995-8EDA-6F63337538DF}" presName="hierRoot2" presStyleCnt="0">
        <dgm:presLayoutVars>
          <dgm:hierBranch val="init"/>
        </dgm:presLayoutVars>
      </dgm:prSet>
      <dgm:spPr/>
    </dgm:pt>
    <dgm:pt modelId="{C6050184-FB20-4A98-97FB-D2A77F75B173}" type="pres">
      <dgm:prSet presAssocID="{531B6233-20DD-4995-8EDA-6F63337538DF}" presName="rootComposite" presStyleCnt="0"/>
      <dgm:spPr/>
    </dgm:pt>
    <dgm:pt modelId="{131F9854-ECEA-45B6-BA9F-AB5BDC8CEECF}" type="pres">
      <dgm:prSet presAssocID="{531B6233-20DD-4995-8EDA-6F63337538DF}" presName="rootText" presStyleLbl="node4" presStyleIdx="0" presStyleCnt="7" custScaleX="255878" custScaleY="363881" custLinFactY="279070" custLinFactNeighborX="-521" custLinFactNeighborY="300000">
        <dgm:presLayoutVars>
          <dgm:chPref val="3"/>
        </dgm:presLayoutVars>
      </dgm:prSet>
      <dgm:spPr/>
      <dgm:t>
        <a:bodyPr/>
        <a:lstStyle/>
        <a:p>
          <a:endParaRPr lang="en-US"/>
        </a:p>
      </dgm:t>
    </dgm:pt>
    <dgm:pt modelId="{C2683376-14D1-44C5-AA59-5F956A9DFB39}" type="pres">
      <dgm:prSet presAssocID="{531B6233-20DD-4995-8EDA-6F63337538DF}" presName="rootConnector" presStyleLbl="node4" presStyleIdx="0" presStyleCnt="7"/>
      <dgm:spPr/>
      <dgm:t>
        <a:bodyPr/>
        <a:lstStyle/>
        <a:p>
          <a:endParaRPr lang="en-US"/>
        </a:p>
      </dgm:t>
    </dgm:pt>
    <dgm:pt modelId="{43242AD6-42E5-480C-A2F4-6A9DEECD965B}" type="pres">
      <dgm:prSet presAssocID="{531B6233-20DD-4995-8EDA-6F63337538DF}" presName="hierChild4" presStyleCnt="0"/>
      <dgm:spPr/>
    </dgm:pt>
    <dgm:pt modelId="{918A151D-381E-4D49-B82C-D657AF3C1C08}" type="pres">
      <dgm:prSet presAssocID="{531B6233-20DD-4995-8EDA-6F63337538DF}" presName="hierChild5" presStyleCnt="0"/>
      <dgm:spPr/>
    </dgm:pt>
    <dgm:pt modelId="{DDA07FE4-3576-414A-92E4-529D1894CA58}" type="pres">
      <dgm:prSet presAssocID="{FB67C525-9253-4EFA-8B69-96F1049EB6C0}" presName="Name37" presStyleLbl="parChTrans1D4" presStyleIdx="1" presStyleCnt="7"/>
      <dgm:spPr/>
      <dgm:t>
        <a:bodyPr/>
        <a:lstStyle/>
        <a:p>
          <a:endParaRPr lang="en-US"/>
        </a:p>
      </dgm:t>
    </dgm:pt>
    <dgm:pt modelId="{654DC88F-6876-4E5D-B64B-CC41DBA85153}" type="pres">
      <dgm:prSet presAssocID="{E9040694-41D6-434C-A600-4AB63FB82C8C}" presName="hierRoot2" presStyleCnt="0">
        <dgm:presLayoutVars>
          <dgm:hierBranch val="init"/>
        </dgm:presLayoutVars>
      </dgm:prSet>
      <dgm:spPr/>
    </dgm:pt>
    <dgm:pt modelId="{BDE29094-42E7-4120-A4C9-A95382DFED6A}" type="pres">
      <dgm:prSet presAssocID="{E9040694-41D6-434C-A600-4AB63FB82C8C}" presName="rootComposite" presStyleCnt="0"/>
      <dgm:spPr/>
    </dgm:pt>
    <dgm:pt modelId="{250E6589-C440-40B9-9AE0-6F18AE2C2F83}" type="pres">
      <dgm:prSet presAssocID="{E9040694-41D6-434C-A600-4AB63FB82C8C}" presName="rootText" presStyleLbl="node4" presStyleIdx="1" presStyleCnt="7" custScaleX="255878" custScaleY="363881" custLinFactY="279070" custLinFactNeighborX="-521" custLinFactNeighborY="300000">
        <dgm:presLayoutVars>
          <dgm:chPref val="3"/>
        </dgm:presLayoutVars>
      </dgm:prSet>
      <dgm:spPr/>
      <dgm:t>
        <a:bodyPr/>
        <a:lstStyle/>
        <a:p>
          <a:endParaRPr lang="en-US"/>
        </a:p>
      </dgm:t>
    </dgm:pt>
    <dgm:pt modelId="{19E76C29-F9B4-454C-BE51-B1BD37165BB1}" type="pres">
      <dgm:prSet presAssocID="{E9040694-41D6-434C-A600-4AB63FB82C8C}" presName="rootConnector" presStyleLbl="node4" presStyleIdx="1" presStyleCnt="7"/>
      <dgm:spPr/>
      <dgm:t>
        <a:bodyPr/>
        <a:lstStyle/>
        <a:p>
          <a:endParaRPr lang="en-US"/>
        </a:p>
      </dgm:t>
    </dgm:pt>
    <dgm:pt modelId="{B38E5FDE-58A2-4061-A68D-8A217BDD1AA5}" type="pres">
      <dgm:prSet presAssocID="{E9040694-41D6-434C-A600-4AB63FB82C8C}" presName="hierChild4" presStyleCnt="0"/>
      <dgm:spPr/>
    </dgm:pt>
    <dgm:pt modelId="{AC417A52-D506-4404-924B-4BD93DE11011}" type="pres">
      <dgm:prSet presAssocID="{E9040694-41D6-434C-A600-4AB63FB82C8C}" presName="hierChild5" presStyleCnt="0"/>
      <dgm:spPr/>
    </dgm:pt>
    <dgm:pt modelId="{95B17FDA-F9FC-4F1E-8E4C-5600ED857B92}" type="pres">
      <dgm:prSet presAssocID="{40E277AA-D30B-4D0B-ADCF-E9A57A622BD3}" presName="hierChild5" presStyleCnt="0"/>
      <dgm:spPr/>
    </dgm:pt>
    <dgm:pt modelId="{44F6C3E7-E762-4771-BA1F-65F3FB1D6FFD}" type="pres">
      <dgm:prSet presAssocID="{FDDA1FFE-8C57-446E-B625-2FA9E6661AD8}" presName="Name37" presStyleLbl="parChTrans1D3" presStyleIdx="1" presStyleCnt="13"/>
      <dgm:spPr/>
      <dgm:t>
        <a:bodyPr/>
        <a:lstStyle/>
        <a:p>
          <a:endParaRPr lang="en-US"/>
        </a:p>
      </dgm:t>
    </dgm:pt>
    <dgm:pt modelId="{91DDAE80-1A2D-4459-A10F-FC5A4463B759}" type="pres">
      <dgm:prSet presAssocID="{BE671D26-3714-4C70-BA7D-37373B4DA753}" presName="hierRoot2" presStyleCnt="0">
        <dgm:presLayoutVars>
          <dgm:hierBranch val="init"/>
        </dgm:presLayoutVars>
      </dgm:prSet>
      <dgm:spPr/>
    </dgm:pt>
    <dgm:pt modelId="{73C1F8D2-B3B4-480F-8D01-41943A890FD7}" type="pres">
      <dgm:prSet presAssocID="{BE671D26-3714-4C70-BA7D-37373B4DA753}" presName="rootComposite" presStyleCnt="0"/>
      <dgm:spPr/>
    </dgm:pt>
    <dgm:pt modelId="{A7D9045D-B71E-48B3-A865-E809D51531FA}" type="pres">
      <dgm:prSet presAssocID="{BE671D26-3714-4C70-BA7D-37373B4DA753}" presName="rootText" presStyleLbl="node3" presStyleIdx="1" presStyleCnt="13" custScaleX="250744" custScaleY="363881" custLinFactY="182822" custLinFactNeighborX="2102" custLinFactNeighborY="200000">
        <dgm:presLayoutVars>
          <dgm:chPref val="3"/>
        </dgm:presLayoutVars>
      </dgm:prSet>
      <dgm:spPr/>
      <dgm:t>
        <a:bodyPr/>
        <a:lstStyle/>
        <a:p>
          <a:endParaRPr lang="en-US"/>
        </a:p>
      </dgm:t>
    </dgm:pt>
    <dgm:pt modelId="{A025B194-C1D8-425A-90DC-3B20E7688599}" type="pres">
      <dgm:prSet presAssocID="{BE671D26-3714-4C70-BA7D-37373B4DA753}" presName="rootConnector" presStyleLbl="node3" presStyleIdx="1" presStyleCnt="13"/>
      <dgm:spPr/>
      <dgm:t>
        <a:bodyPr/>
        <a:lstStyle/>
        <a:p>
          <a:endParaRPr lang="en-US"/>
        </a:p>
      </dgm:t>
    </dgm:pt>
    <dgm:pt modelId="{5734E45A-4E88-422F-8580-082937D8F601}" type="pres">
      <dgm:prSet presAssocID="{BE671D26-3714-4C70-BA7D-37373B4DA753}" presName="hierChild4" presStyleCnt="0"/>
      <dgm:spPr/>
    </dgm:pt>
    <dgm:pt modelId="{6E8EA03B-E08E-4FB1-8C42-BF8DC5EA6870}" type="pres">
      <dgm:prSet presAssocID="{BE671D26-3714-4C70-BA7D-37373B4DA753}" presName="hierChild5" presStyleCnt="0"/>
      <dgm:spPr/>
    </dgm:pt>
    <dgm:pt modelId="{39E1D18C-4259-4852-8F10-B21120747140}" type="pres">
      <dgm:prSet presAssocID="{03A4B972-60E1-4959-9496-5306B2A92B6A}" presName="Name37" presStyleLbl="parChTrans1D3" presStyleIdx="2" presStyleCnt="13"/>
      <dgm:spPr/>
      <dgm:t>
        <a:bodyPr/>
        <a:lstStyle/>
        <a:p>
          <a:endParaRPr lang="en-US"/>
        </a:p>
      </dgm:t>
    </dgm:pt>
    <dgm:pt modelId="{4FEE134A-2C3B-4A59-BD7C-82ED8E8AEFB1}" type="pres">
      <dgm:prSet presAssocID="{53F38578-5E0E-4F23-A9CC-C6AE34393D61}" presName="hierRoot2" presStyleCnt="0">
        <dgm:presLayoutVars>
          <dgm:hierBranch val="init"/>
        </dgm:presLayoutVars>
      </dgm:prSet>
      <dgm:spPr/>
    </dgm:pt>
    <dgm:pt modelId="{33581733-CB1F-48CB-9538-F12BEC364723}" type="pres">
      <dgm:prSet presAssocID="{53F38578-5E0E-4F23-A9CC-C6AE34393D61}" presName="rootComposite" presStyleCnt="0"/>
      <dgm:spPr/>
    </dgm:pt>
    <dgm:pt modelId="{CEC80A28-156D-40CB-BE19-471BF179A7FB}" type="pres">
      <dgm:prSet presAssocID="{53F38578-5E0E-4F23-A9CC-C6AE34393D61}" presName="rootText" presStyleLbl="node3" presStyleIdx="2" presStyleCnt="13" custScaleX="250744" custScaleY="363881" custLinFactY="182822" custLinFactNeighborX="-9265" custLinFactNeighborY="200000">
        <dgm:presLayoutVars>
          <dgm:chPref val="3"/>
        </dgm:presLayoutVars>
      </dgm:prSet>
      <dgm:spPr/>
      <dgm:t>
        <a:bodyPr/>
        <a:lstStyle/>
        <a:p>
          <a:endParaRPr lang="en-US"/>
        </a:p>
      </dgm:t>
    </dgm:pt>
    <dgm:pt modelId="{FCF61CEE-12FD-4A55-ACFE-06740EA9E35E}" type="pres">
      <dgm:prSet presAssocID="{53F38578-5E0E-4F23-A9CC-C6AE34393D61}" presName="rootConnector" presStyleLbl="node3" presStyleIdx="2" presStyleCnt="13"/>
      <dgm:spPr/>
      <dgm:t>
        <a:bodyPr/>
        <a:lstStyle/>
        <a:p>
          <a:endParaRPr lang="en-US"/>
        </a:p>
      </dgm:t>
    </dgm:pt>
    <dgm:pt modelId="{D2D21051-185C-4E62-A617-827E5301D78B}" type="pres">
      <dgm:prSet presAssocID="{53F38578-5E0E-4F23-A9CC-C6AE34393D61}" presName="hierChild4" presStyleCnt="0"/>
      <dgm:spPr/>
    </dgm:pt>
    <dgm:pt modelId="{6E701819-B727-4A5F-8A58-16E0346BB0A8}" type="pres">
      <dgm:prSet presAssocID="{53F38578-5E0E-4F23-A9CC-C6AE34393D61}" presName="hierChild5" presStyleCnt="0"/>
      <dgm:spPr/>
    </dgm:pt>
    <dgm:pt modelId="{E61D17A4-EA07-4383-A5BB-FF0E610586B6}" type="pres">
      <dgm:prSet presAssocID="{B98F04AB-0C71-4AB4-9E08-6AC89FB7D212}" presName="Name37" presStyleLbl="parChTrans1D3" presStyleIdx="3" presStyleCnt="13"/>
      <dgm:spPr/>
      <dgm:t>
        <a:bodyPr/>
        <a:lstStyle/>
        <a:p>
          <a:endParaRPr lang="en-US"/>
        </a:p>
      </dgm:t>
    </dgm:pt>
    <dgm:pt modelId="{CF366E3B-0DD1-422E-96CB-DA8233AEEBF9}" type="pres">
      <dgm:prSet presAssocID="{617D1EA5-A9C5-4B3F-B2D1-4E646AC9B1D5}" presName="hierRoot2" presStyleCnt="0">
        <dgm:presLayoutVars>
          <dgm:hierBranch val="init"/>
        </dgm:presLayoutVars>
      </dgm:prSet>
      <dgm:spPr/>
    </dgm:pt>
    <dgm:pt modelId="{938F26FB-7FA0-4CC9-8E2F-91AD26E805DC}" type="pres">
      <dgm:prSet presAssocID="{617D1EA5-A9C5-4B3F-B2D1-4E646AC9B1D5}" presName="rootComposite" presStyleCnt="0"/>
      <dgm:spPr/>
    </dgm:pt>
    <dgm:pt modelId="{B67635C8-6314-45FF-9FC7-BB9CE4B0C6EC}" type="pres">
      <dgm:prSet presAssocID="{617D1EA5-A9C5-4B3F-B2D1-4E646AC9B1D5}" presName="rootText" presStyleLbl="node3" presStyleIdx="3" presStyleCnt="13" custScaleX="250744" custScaleY="376116" custLinFactY="182822" custLinFactNeighborX="-17384" custLinFactNeighborY="200000">
        <dgm:presLayoutVars>
          <dgm:chPref val="3"/>
        </dgm:presLayoutVars>
      </dgm:prSet>
      <dgm:spPr/>
      <dgm:t>
        <a:bodyPr/>
        <a:lstStyle/>
        <a:p>
          <a:endParaRPr lang="en-US"/>
        </a:p>
      </dgm:t>
    </dgm:pt>
    <dgm:pt modelId="{5BA6F93A-F273-4AC1-9AF5-81F5BDC818E4}" type="pres">
      <dgm:prSet presAssocID="{617D1EA5-A9C5-4B3F-B2D1-4E646AC9B1D5}" presName="rootConnector" presStyleLbl="node3" presStyleIdx="3" presStyleCnt="13"/>
      <dgm:spPr/>
      <dgm:t>
        <a:bodyPr/>
        <a:lstStyle/>
        <a:p>
          <a:endParaRPr lang="en-US"/>
        </a:p>
      </dgm:t>
    </dgm:pt>
    <dgm:pt modelId="{C24CB2BA-FC35-4D9A-B78E-8351C0F48F33}" type="pres">
      <dgm:prSet presAssocID="{617D1EA5-A9C5-4B3F-B2D1-4E646AC9B1D5}" presName="hierChild4" presStyleCnt="0"/>
      <dgm:spPr/>
    </dgm:pt>
    <dgm:pt modelId="{54F3CDF6-B7F8-4590-B07A-AF7E2B44270E}" type="pres">
      <dgm:prSet presAssocID="{20288BE3-AD0F-4770-B437-03A68B091622}" presName="Name37" presStyleLbl="parChTrans1D4" presStyleIdx="2" presStyleCnt="7"/>
      <dgm:spPr/>
      <dgm:t>
        <a:bodyPr/>
        <a:lstStyle/>
        <a:p>
          <a:endParaRPr lang="en-US"/>
        </a:p>
      </dgm:t>
    </dgm:pt>
    <dgm:pt modelId="{5D79CD7A-8AF0-47C1-B9AE-ED6A84FD6A46}" type="pres">
      <dgm:prSet presAssocID="{560F4154-63C4-4D82-88BF-A35BA67B6CA1}" presName="hierRoot2" presStyleCnt="0">
        <dgm:presLayoutVars>
          <dgm:hierBranch val="init"/>
        </dgm:presLayoutVars>
      </dgm:prSet>
      <dgm:spPr/>
    </dgm:pt>
    <dgm:pt modelId="{27453C3E-7B21-4E84-AF89-59528EC6188F}" type="pres">
      <dgm:prSet presAssocID="{560F4154-63C4-4D82-88BF-A35BA67B6CA1}" presName="rootComposite" presStyleCnt="0"/>
      <dgm:spPr/>
    </dgm:pt>
    <dgm:pt modelId="{EA487784-4A80-4005-84F0-9713C58F8DB6}" type="pres">
      <dgm:prSet presAssocID="{560F4154-63C4-4D82-88BF-A35BA67B6CA1}" presName="rootText" presStyleLbl="node4" presStyleIdx="2" presStyleCnt="7" custScaleX="215239" custScaleY="426463" custLinFactY="279070" custLinFactNeighborX="-31386" custLinFactNeighborY="300000">
        <dgm:presLayoutVars>
          <dgm:chPref val="3"/>
        </dgm:presLayoutVars>
      </dgm:prSet>
      <dgm:spPr/>
      <dgm:t>
        <a:bodyPr/>
        <a:lstStyle/>
        <a:p>
          <a:endParaRPr lang="en-US"/>
        </a:p>
      </dgm:t>
    </dgm:pt>
    <dgm:pt modelId="{11EC2043-2988-4A51-941F-1C6DF040D036}" type="pres">
      <dgm:prSet presAssocID="{560F4154-63C4-4D82-88BF-A35BA67B6CA1}" presName="rootConnector" presStyleLbl="node4" presStyleIdx="2" presStyleCnt="7"/>
      <dgm:spPr/>
      <dgm:t>
        <a:bodyPr/>
        <a:lstStyle/>
        <a:p>
          <a:endParaRPr lang="en-US"/>
        </a:p>
      </dgm:t>
    </dgm:pt>
    <dgm:pt modelId="{F1D2D515-0174-48A7-A321-143613983F25}" type="pres">
      <dgm:prSet presAssocID="{560F4154-63C4-4D82-88BF-A35BA67B6CA1}" presName="hierChild4" presStyleCnt="0"/>
      <dgm:spPr/>
    </dgm:pt>
    <dgm:pt modelId="{DC3C28A2-4401-40E2-81C6-93C1F3BB7F91}" type="pres">
      <dgm:prSet presAssocID="{560F4154-63C4-4D82-88BF-A35BA67B6CA1}" presName="hierChild5" presStyleCnt="0"/>
      <dgm:spPr/>
    </dgm:pt>
    <dgm:pt modelId="{BB614DF4-EE61-44BF-AA45-05D215CCB7C7}" type="pres">
      <dgm:prSet presAssocID="{A7F0D080-BF20-491F-ACBE-4603D30BD5D9}" presName="Name37" presStyleLbl="parChTrans1D4" presStyleIdx="3" presStyleCnt="7"/>
      <dgm:spPr/>
      <dgm:t>
        <a:bodyPr/>
        <a:lstStyle/>
        <a:p>
          <a:endParaRPr lang="en-US"/>
        </a:p>
      </dgm:t>
    </dgm:pt>
    <dgm:pt modelId="{1A349E9F-05FF-44B2-9557-A8C53FCDE463}" type="pres">
      <dgm:prSet presAssocID="{B7AA3FBC-2C84-46DF-8BC7-E03C1A7C4FC0}" presName="hierRoot2" presStyleCnt="0">
        <dgm:presLayoutVars>
          <dgm:hierBranch val="init"/>
        </dgm:presLayoutVars>
      </dgm:prSet>
      <dgm:spPr/>
    </dgm:pt>
    <dgm:pt modelId="{18EEE4EC-0F09-4CE7-85A8-45CB2EA7A016}" type="pres">
      <dgm:prSet presAssocID="{B7AA3FBC-2C84-46DF-8BC7-E03C1A7C4FC0}" presName="rootComposite" presStyleCnt="0"/>
      <dgm:spPr/>
    </dgm:pt>
    <dgm:pt modelId="{771DF64B-B97C-48BD-806B-9D267ECD5093}" type="pres">
      <dgm:prSet presAssocID="{B7AA3FBC-2C84-46DF-8BC7-E03C1A7C4FC0}" presName="rootText" presStyleLbl="node4" presStyleIdx="3" presStyleCnt="7" custScaleX="215239" custScaleY="426463" custLinFactY="279070" custLinFactNeighborX="-31386" custLinFactNeighborY="300000">
        <dgm:presLayoutVars>
          <dgm:chPref val="3"/>
        </dgm:presLayoutVars>
      </dgm:prSet>
      <dgm:spPr/>
      <dgm:t>
        <a:bodyPr/>
        <a:lstStyle/>
        <a:p>
          <a:endParaRPr lang="en-US"/>
        </a:p>
      </dgm:t>
    </dgm:pt>
    <dgm:pt modelId="{B6DCED10-E6B2-4154-8718-5358F6D2407D}" type="pres">
      <dgm:prSet presAssocID="{B7AA3FBC-2C84-46DF-8BC7-E03C1A7C4FC0}" presName="rootConnector" presStyleLbl="node4" presStyleIdx="3" presStyleCnt="7"/>
      <dgm:spPr/>
      <dgm:t>
        <a:bodyPr/>
        <a:lstStyle/>
        <a:p>
          <a:endParaRPr lang="en-US"/>
        </a:p>
      </dgm:t>
    </dgm:pt>
    <dgm:pt modelId="{ABA0681E-54A1-4077-B032-B762C54AFC7C}" type="pres">
      <dgm:prSet presAssocID="{B7AA3FBC-2C84-46DF-8BC7-E03C1A7C4FC0}" presName="hierChild4" presStyleCnt="0"/>
      <dgm:spPr/>
    </dgm:pt>
    <dgm:pt modelId="{789452F4-D3A5-4C05-96B8-030391B211AD}" type="pres">
      <dgm:prSet presAssocID="{B7AA3FBC-2C84-46DF-8BC7-E03C1A7C4FC0}" presName="hierChild5" presStyleCnt="0"/>
      <dgm:spPr/>
    </dgm:pt>
    <dgm:pt modelId="{350454EE-A010-4FEA-8C99-96FBF79C3094}" type="pres">
      <dgm:prSet presAssocID="{DD767AB0-363B-4A26-AA23-E8EF248B0519}" presName="Name37" presStyleLbl="parChTrans1D4" presStyleIdx="4" presStyleCnt="7"/>
      <dgm:spPr/>
      <dgm:t>
        <a:bodyPr/>
        <a:lstStyle/>
        <a:p>
          <a:endParaRPr lang="en-US"/>
        </a:p>
      </dgm:t>
    </dgm:pt>
    <dgm:pt modelId="{7BFDBDA0-D90D-4CF3-AFBD-08D2C8362AA4}" type="pres">
      <dgm:prSet presAssocID="{A1416242-179C-4B18-AF02-E940DA18FDBE}" presName="hierRoot2" presStyleCnt="0">
        <dgm:presLayoutVars>
          <dgm:hierBranch val="init"/>
        </dgm:presLayoutVars>
      </dgm:prSet>
      <dgm:spPr/>
    </dgm:pt>
    <dgm:pt modelId="{C779CDF7-78F8-455F-89FD-70DB0A81E722}" type="pres">
      <dgm:prSet presAssocID="{A1416242-179C-4B18-AF02-E940DA18FDBE}" presName="rootComposite" presStyleCnt="0"/>
      <dgm:spPr/>
    </dgm:pt>
    <dgm:pt modelId="{81D6CDBF-3C8F-41B6-8E4C-8CCC69C9A9D0}" type="pres">
      <dgm:prSet presAssocID="{A1416242-179C-4B18-AF02-E940DA18FDBE}" presName="rootText" presStyleLbl="node4" presStyleIdx="4" presStyleCnt="7" custScaleX="215239" custScaleY="427909" custLinFactY="295512" custLinFactNeighborX="-32786" custLinFactNeighborY="300000">
        <dgm:presLayoutVars>
          <dgm:chPref val="3"/>
        </dgm:presLayoutVars>
      </dgm:prSet>
      <dgm:spPr/>
      <dgm:t>
        <a:bodyPr/>
        <a:lstStyle/>
        <a:p>
          <a:endParaRPr lang="en-US"/>
        </a:p>
      </dgm:t>
    </dgm:pt>
    <dgm:pt modelId="{5405E608-BB3A-4BD7-A78C-E0BD38ED9697}" type="pres">
      <dgm:prSet presAssocID="{A1416242-179C-4B18-AF02-E940DA18FDBE}" presName="rootConnector" presStyleLbl="node4" presStyleIdx="4" presStyleCnt="7"/>
      <dgm:spPr/>
      <dgm:t>
        <a:bodyPr/>
        <a:lstStyle/>
        <a:p>
          <a:endParaRPr lang="en-US"/>
        </a:p>
      </dgm:t>
    </dgm:pt>
    <dgm:pt modelId="{E7CDF8FB-5D98-48F0-AF9A-AFB5E6ABD900}" type="pres">
      <dgm:prSet presAssocID="{A1416242-179C-4B18-AF02-E940DA18FDBE}" presName="hierChild4" presStyleCnt="0"/>
      <dgm:spPr/>
    </dgm:pt>
    <dgm:pt modelId="{3E73E89D-87E1-48C6-9B1C-A7EDA91C1D1E}" type="pres">
      <dgm:prSet presAssocID="{A1416242-179C-4B18-AF02-E940DA18FDBE}" presName="hierChild5" presStyleCnt="0"/>
      <dgm:spPr/>
    </dgm:pt>
    <dgm:pt modelId="{B6497046-1E10-4486-B7D8-E8C3CE0AE2BF}" type="pres">
      <dgm:prSet presAssocID="{617D1EA5-A9C5-4B3F-B2D1-4E646AC9B1D5}" presName="hierChild5" presStyleCnt="0"/>
      <dgm:spPr/>
    </dgm:pt>
    <dgm:pt modelId="{E3EB0257-90D6-4E89-87BE-C770626BDEC4}" type="pres">
      <dgm:prSet presAssocID="{C7306DFB-5F4F-40EF-B325-67B338256482}" presName="Name37" presStyleLbl="parChTrans1D3" presStyleIdx="4" presStyleCnt="13"/>
      <dgm:spPr/>
      <dgm:t>
        <a:bodyPr/>
        <a:lstStyle/>
        <a:p>
          <a:endParaRPr lang="en-US"/>
        </a:p>
      </dgm:t>
    </dgm:pt>
    <dgm:pt modelId="{43C63612-45B9-4537-A379-233A882995F7}" type="pres">
      <dgm:prSet presAssocID="{228707E1-844D-4C98-9CF0-0F57A05EA88E}" presName="hierRoot2" presStyleCnt="0">
        <dgm:presLayoutVars>
          <dgm:hierBranch val="init"/>
        </dgm:presLayoutVars>
      </dgm:prSet>
      <dgm:spPr/>
    </dgm:pt>
    <dgm:pt modelId="{A94E06FE-4DF7-48FA-9A38-16391FB33EEA}" type="pres">
      <dgm:prSet presAssocID="{228707E1-844D-4C98-9CF0-0F57A05EA88E}" presName="rootComposite" presStyleCnt="0"/>
      <dgm:spPr/>
    </dgm:pt>
    <dgm:pt modelId="{A5A4C983-8D9F-4EF4-8B1F-774F4B8B7922}" type="pres">
      <dgm:prSet presAssocID="{228707E1-844D-4C98-9CF0-0F57A05EA88E}" presName="rootText" presStyleLbl="node3" presStyleIdx="4" presStyleCnt="13" custScaleX="250744" custScaleY="376116" custLinFactY="182822" custLinFactNeighborX="-27662" custLinFactNeighborY="200000">
        <dgm:presLayoutVars>
          <dgm:chPref val="3"/>
        </dgm:presLayoutVars>
      </dgm:prSet>
      <dgm:spPr/>
      <dgm:t>
        <a:bodyPr/>
        <a:lstStyle/>
        <a:p>
          <a:endParaRPr lang="en-US"/>
        </a:p>
      </dgm:t>
    </dgm:pt>
    <dgm:pt modelId="{03B908BC-7766-4B51-ADD4-AA81A82F0C4E}" type="pres">
      <dgm:prSet presAssocID="{228707E1-844D-4C98-9CF0-0F57A05EA88E}" presName="rootConnector" presStyleLbl="node3" presStyleIdx="4" presStyleCnt="13"/>
      <dgm:spPr/>
      <dgm:t>
        <a:bodyPr/>
        <a:lstStyle/>
        <a:p>
          <a:endParaRPr lang="en-US"/>
        </a:p>
      </dgm:t>
    </dgm:pt>
    <dgm:pt modelId="{C08AA867-0405-4591-B5AD-22CA8D3BAAFB}" type="pres">
      <dgm:prSet presAssocID="{228707E1-844D-4C98-9CF0-0F57A05EA88E}" presName="hierChild4" presStyleCnt="0"/>
      <dgm:spPr/>
    </dgm:pt>
    <dgm:pt modelId="{2D2FDB5C-6C62-44E2-B0ED-ADC0D8BE6D82}" type="pres">
      <dgm:prSet presAssocID="{778DD7A7-FB9F-4882-B5C8-023AAB08AF51}" presName="Name37" presStyleLbl="parChTrans1D4" presStyleIdx="5" presStyleCnt="7"/>
      <dgm:spPr/>
      <dgm:t>
        <a:bodyPr/>
        <a:lstStyle/>
        <a:p>
          <a:endParaRPr lang="en-US"/>
        </a:p>
      </dgm:t>
    </dgm:pt>
    <dgm:pt modelId="{4154EC15-90D6-41C1-9573-354B248B5519}" type="pres">
      <dgm:prSet presAssocID="{9907E509-EA49-4DF8-965F-5EA5428A2C5D}" presName="hierRoot2" presStyleCnt="0">
        <dgm:presLayoutVars>
          <dgm:hierBranch val="init"/>
        </dgm:presLayoutVars>
      </dgm:prSet>
      <dgm:spPr/>
    </dgm:pt>
    <dgm:pt modelId="{3B108C4C-0E12-4C99-B53D-8D82559CADBD}" type="pres">
      <dgm:prSet presAssocID="{9907E509-EA49-4DF8-965F-5EA5428A2C5D}" presName="rootComposite" presStyleCnt="0"/>
      <dgm:spPr/>
    </dgm:pt>
    <dgm:pt modelId="{0BA95CA7-E982-4BB2-97B3-F8B758889A00}" type="pres">
      <dgm:prSet presAssocID="{9907E509-EA49-4DF8-965F-5EA5428A2C5D}" presName="rootText" presStyleLbl="node4" presStyleIdx="5" presStyleCnt="7" custScaleX="255878" custScaleY="426463" custLinFactY="279070" custLinFactNeighborX="-35325" custLinFactNeighborY="300000">
        <dgm:presLayoutVars>
          <dgm:chPref val="3"/>
        </dgm:presLayoutVars>
      </dgm:prSet>
      <dgm:spPr/>
      <dgm:t>
        <a:bodyPr/>
        <a:lstStyle/>
        <a:p>
          <a:endParaRPr lang="en-US"/>
        </a:p>
      </dgm:t>
    </dgm:pt>
    <dgm:pt modelId="{7B0E4EF7-ED5D-43F5-865B-A8F050756236}" type="pres">
      <dgm:prSet presAssocID="{9907E509-EA49-4DF8-965F-5EA5428A2C5D}" presName="rootConnector" presStyleLbl="node4" presStyleIdx="5" presStyleCnt="7"/>
      <dgm:spPr/>
      <dgm:t>
        <a:bodyPr/>
        <a:lstStyle/>
        <a:p>
          <a:endParaRPr lang="en-US"/>
        </a:p>
      </dgm:t>
    </dgm:pt>
    <dgm:pt modelId="{4120BA7F-F9E8-4318-BC14-8D20DDD7D8B9}" type="pres">
      <dgm:prSet presAssocID="{9907E509-EA49-4DF8-965F-5EA5428A2C5D}" presName="hierChild4" presStyleCnt="0"/>
      <dgm:spPr/>
    </dgm:pt>
    <dgm:pt modelId="{59C65857-CC18-4415-B6A6-75629616B6F9}" type="pres">
      <dgm:prSet presAssocID="{9907E509-EA49-4DF8-965F-5EA5428A2C5D}" presName="hierChild5" presStyleCnt="0"/>
      <dgm:spPr/>
    </dgm:pt>
    <dgm:pt modelId="{848E2FE5-674A-4145-AC06-F810C41A0893}" type="pres">
      <dgm:prSet presAssocID="{AAA74003-C0BB-4619-AC16-3231EC640A26}" presName="Name37" presStyleLbl="parChTrans1D4" presStyleIdx="6" presStyleCnt="7"/>
      <dgm:spPr/>
      <dgm:t>
        <a:bodyPr/>
        <a:lstStyle/>
        <a:p>
          <a:endParaRPr lang="en-US"/>
        </a:p>
      </dgm:t>
    </dgm:pt>
    <dgm:pt modelId="{A17F39A8-BEB0-4CD4-99A9-EFEAD41ECE3C}" type="pres">
      <dgm:prSet presAssocID="{B2E07FED-F167-4863-8AC1-53E6E78C0AD5}" presName="hierRoot2" presStyleCnt="0">
        <dgm:presLayoutVars>
          <dgm:hierBranch val="init"/>
        </dgm:presLayoutVars>
      </dgm:prSet>
      <dgm:spPr/>
    </dgm:pt>
    <dgm:pt modelId="{16383A2C-A124-4E2C-8C5B-31193E53217B}" type="pres">
      <dgm:prSet presAssocID="{B2E07FED-F167-4863-8AC1-53E6E78C0AD5}" presName="rootComposite" presStyleCnt="0"/>
      <dgm:spPr/>
    </dgm:pt>
    <dgm:pt modelId="{63B062B2-E08F-47BD-9033-27E9CCF2C035}" type="pres">
      <dgm:prSet presAssocID="{B2E07FED-F167-4863-8AC1-53E6E78C0AD5}" presName="rootText" presStyleLbl="node4" presStyleIdx="6" presStyleCnt="7" custScaleX="255878" custScaleY="426463" custLinFactY="279070" custLinFactNeighborX="-35325" custLinFactNeighborY="300000">
        <dgm:presLayoutVars>
          <dgm:chPref val="3"/>
        </dgm:presLayoutVars>
      </dgm:prSet>
      <dgm:spPr/>
      <dgm:t>
        <a:bodyPr/>
        <a:lstStyle/>
        <a:p>
          <a:endParaRPr lang="en-US"/>
        </a:p>
      </dgm:t>
    </dgm:pt>
    <dgm:pt modelId="{D06CA95D-13C9-46E8-87ED-58C3A4DC5FCD}" type="pres">
      <dgm:prSet presAssocID="{B2E07FED-F167-4863-8AC1-53E6E78C0AD5}" presName="rootConnector" presStyleLbl="node4" presStyleIdx="6" presStyleCnt="7"/>
      <dgm:spPr/>
      <dgm:t>
        <a:bodyPr/>
        <a:lstStyle/>
        <a:p>
          <a:endParaRPr lang="en-US"/>
        </a:p>
      </dgm:t>
    </dgm:pt>
    <dgm:pt modelId="{59AA2F68-3B0A-4D76-B624-A563B6A37E46}" type="pres">
      <dgm:prSet presAssocID="{B2E07FED-F167-4863-8AC1-53E6E78C0AD5}" presName="hierChild4" presStyleCnt="0"/>
      <dgm:spPr/>
    </dgm:pt>
    <dgm:pt modelId="{61BBA088-A5CB-4F18-89EA-00F825C950CB}" type="pres">
      <dgm:prSet presAssocID="{B2E07FED-F167-4863-8AC1-53E6E78C0AD5}" presName="hierChild5" presStyleCnt="0"/>
      <dgm:spPr/>
    </dgm:pt>
    <dgm:pt modelId="{66E592A7-2663-4E3C-8CDB-C823E180ADCD}" type="pres">
      <dgm:prSet presAssocID="{228707E1-844D-4C98-9CF0-0F57A05EA88E}" presName="hierChild5" presStyleCnt="0"/>
      <dgm:spPr/>
    </dgm:pt>
    <dgm:pt modelId="{819DF8B9-1756-4F0F-8019-443E3F5E3134}" type="pres">
      <dgm:prSet presAssocID="{7985E31B-95E9-4ED6-8EF4-70A3E93994F7}" presName="Name37" presStyleLbl="parChTrans1D3" presStyleIdx="5" presStyleCnt="13"/>
      <dgm:spPr/>
      <dgm:t>
        <a:bodyPr/>
        <a:lstStyle/>
        <a:p>
          <a:endParaRPr lang="en-US"/>
        </a:p>
      </dgm:t>
    </dgm:pt>
    <dgm:pt modelId="{8C77A7B9-4CD0-4943-92A1-9710BE677BCE}" type="pres">
      <dgm:prSet presAssocID="{CEE44ED5-074E-4C37-9201-F8DC223A9EFD}" presName="hierRoot2" presStyleCnt="0">
        <dgm:presLayoutVars>
          <dgm:hierBranch val="init"/>
        </dgm:presLayoutVars>
      </dgm:prSet>
      <dgm:spPr/>
    </dgm:pt>
    <dgm:pt modelId="{75FE50FC-B053-4D50-95E2-2219B32EAAEA}" type="pres">
      <dgm:prSet presAssocID="{CEE44ED5-074E-4C37-9201-F8DC223A9EFD}" presName="rootComposite" presStyleCnt="0"/>
      <dgm:spPr/>
    </dgm:pt>
    <dgm:pt modelId="{E6815EC2-517E-4813-B2A0-126438211441}" type="pres">
      <dgm:prSet presAssocID="{CEE44ED5-074E-4C37-9201-F8DC223A9EFD}" presName="rootText" presStyleLbl="node3" presStyleIdx="5" presStyleCnt="13" custScaleX="250744" custScaleY="376116" custLinFactY="182822" custLinFactNeighborX="-27662" custLinFactNeighborY="200000">
        <dgm:presLayoutVars>
          <dgm:chPref val="3"/>
        </dgm:presLayoutVars>
      </dgm:prSet>
      <dgm:spPr/>
      <dgm:t>
        <a:bodyPr/>
        <a:lstStyle/>
        <a:p>
          <a:endParaRPr lang="en-US"/>
        </a:p>
      </dgm:t>
    </dgm:pt>
    <dgm:pt modelId="{F8AD1095-D757-4EC2-9529-0FE34CD8BCF2}" type="pres">
      <dgm:prSet presAssocID="{CEE44ED5-074E-4C37-9201-F8DC223A9EFD}" presName="rootConnector" presStyleLbl="node3" presStyleIdx="5" presStyleCnt="13"/>
      <dgm:spPr/>
      <dgm:t>
        <a:bodyPr/>
        <a:lstStyle/>
        <a:p>
          <a:endParaRPr lang="en-US"/>
        </a:p>
      </dgm:t>
    </dgm:pt>
    <dgm:pt modelId="{E4555C64-E585-4B75-98C5-9A2531F19964}" type="pres">
      <dgm:prSet presAssocID="{CEE44ED5-074E-4C37-9201-F8DC223A9EFD}" presName="hierChild4" presStyleCnt="0"/>
      <dgm:spPr/>
    </dgm:pt>
    <dgm:pt modelId="{3605115B-403E-40BE-8CC1-C16FC229692D}" type="pres">
      <dgm:prSet presAssocID="{CEE44ED5-074E-4C37-9201-F8DC223A9EFD}" presName="hierChild5" presStyleCnt="0"/>
      <dgm:spPr/>
    </dgm:pt>
    <dgm:pt modelId="{12A85EFC-CF10-4963-83AC-6F71EA187943}" type="pres">
      <dgm:prSet presAssocID="{DC3DC278-5213-4C76-808C-AD78E3C48610}" presName="Name37" presStyleLbl="parChTrans1D3" presStyleIdx="6" presStyleCnt="13"/>
      <dgm:spPr/>
      <dgm:t>
        <a:bodyPr/>
        <a:lstStyle/>
        <a:p>
          <a:endParaRPr lang="en-US"/>
        </a:p>
      </dgm:t>
    </dgm:pt>
    <dgm:pt modelId="{E1318AC2-097B-4B4F-9308-64471632ABBA}" type="pres">
      <dgm:prSet presAssocID="{7C22FE43-5B1F-449F-8968-BB7F29646C7F}" presName="hierRoot2" presStyleCnt="0">
        <dgm:presLayoutVars>
          <dgm:hierBranch val="init"/>
        </dgm:presLayoutVars>
      </dgm:prSet>
      <dgm:spPr/>
    </dgm:pt>
    <dgm:pt modelId="{9F27ABAE-30C5-44DF-962D-7146A4206A78}" type="pres">
      <dgm:prSet presAssocID="{7C22FE43-5B1F-449F-8968-BB7F29646C7F}" presName="rootComposite" presStyleCnt="0"/>
      <dgm:spPr/>
    </dgm:pt>
    <dgm:pt modelId="{2B1A53CE-DE7D-4D8F-A1AA-02097F5D17A6}" type="pres">
      <dgm:prSet presAssocID="{7C22FE43-5B1F-449F-8968-BB7F29646C7F}" presName="rootText" presStyleLbl="node3" presStyleIdx="6" presStyleCnt="13" custScaleX="255878" custScaleY="426463" custLinFactY="182822" custLinFactNeighborX="-40318" custLinFactNeighborY="200000">
        <dgm:presLayoutVars>
          <dgm:chPref val="3"/>
        </dgm:presLayoutVars>
      </dgm:prSet>
      <dgm:spPr/>
      <dgm:t>
        <a:bodyPr/>
        <a:lstStyle/>
        <a:p>
          <a:endParaRPr lang="en-US"/>
        </a:p>
      </dgm:t>
    </dgm:pt>
    <dgm:pt modelId="{01E40F6E-2070-4224-8AD7-6277A0F9B449}" type="pres">
      <dgm:prSet presAssocID="{7C22FE43-5B1F-449F-8968-BB7F29646C7F}" presName="rootConnector" presStyleLbl="node3" presStyleIdx="6" presStyleCnt="13"/>
      <dgm:spPr/>
      <dgm:t>
        <a:bodyPr/>
        <a:lstStyle/>
        <a:p>
          <a:endParaRPr lang="en-US"/>
        </a:p>
      </dgm:t>
    </dgm:pt>
    <dgm:pt modelId="{DE427674-6783-4B14-9750-75F3DDAEBC16}" type="pres">
      <dgm:prSet presAssocID="{7C22FE43-5B1F-449F-8968-BB7F29646C7F}" presName="hierChild4" presStyleCnt="0"/>
      <dgm:spPr/>
    </dgm:pt>
    <dgm:pt modelId="{3A405112-EE26-472E-8586-20E015EC3866}" type="pres">
      <dgm:prSet presAssocID="{7C22FE43-5B1F-449F-8968-BB7F29646C7F}" presName="hierChild5" presStyleCnt="0"/>
      <dgm:spPr/>
    </dgm:pt>
    <dgm:pt modelId="{41FBE4B9-A4BF-43FB-900C-1C58B7030EB3}" type="pres">
      <dgm:prSet presAssocID="{76FD0958-05DA-4438-B315-EDC13B52A1F0}" presName="hierChild5" presStyleCnt="0"/>
      <dgm:spPr/>
    </dgm:pt>
    <dgm:pt modelId="{93527016-C41A-49C6-8FD5-70D23D321538}" type="pres">
      <dgm:prSet presAssocID="{2CBAE54A-747C-4682-A537-1B2A3F97476A}" presName="Name37" presStyleLbl="parChTrans1D2" presStyleIdx="4" presStyleCnt="6"/>
      <dgm:spPr/>
      <dgm:t>
        <a:bodyPr/>
        <a:lstStyle/>
        <a:p>
          <a:endParaRPr lang="en-US"/>
        </a:p>
      </dgm:t>
    </dgm:pt>
    <dgm:pt modelId="{B2D985E6-7743-4838-BB17-B0A0D44B007A}" type="pres">
      <dgm:prSet presAssocID="{167C45E2-5625-49AB-B29C-409C6FFCB48F}" presName="hierRoot2" presStyleCnt="0">
        <dgm:presLayoutVars>
          <dgm:hierBranch val="init"/>
        </dgm:presLayoutVars>
      </dgm:prSet>
      <dgm:spPr/>
    </dgm:pt>
    <dgm:pt modelId="{EB0AFA81-5E2D-4391-90B2-E63140C02657}" type="pres">
      <dgm:prSet presAssocID="{167C45E2-5625-49AB-B29C-409C6FFCB48F}" presName="rootComposite" presStyleCnt="0"/>
      <dgm:spPr/>
    </dgm:pt>
    <dgm:pt modelId="{96CEC549-B94F-46BA-98C8-D73FEBC91A16}" type="pres">
      <dgm:prSet presAssocID="{167C45E2-5625-49AB-B29C-409C6FFCB48F}" presName="rootText" presStyleLbl="node2" presStyleIdx="4" presStyleCnt="6" custScaleX="322881" custScaleY="377078" custLinFactY="100000" custLinFactNeighborX="3012" custLinFactNeighborY="186542">
        <dgm:presLayoutVars>
          <dgm:chPref val="3"/>
        </dgm:presLayoutVars>
      </dgm:prSet>
      <dgm:spPr/>
      <dgm:t>
        <a:bodyPr/>
        <a:lstStyle/>
        <a:p>
          <a:endParaRPr lang="en-US"/>
        </a:p>
      </dgm:t>
    </dgm:pt>
    <dgm:pt modelId="{B7321A86-5FCB-4C00-97DE-1EF31B0ACEF9}" type="pres">
      <dgm:prSet presAssocID="{167C45E2-5625-49AB-B29C-409C6FFCB48F}" presName="rootConnector" presStyleLbl="node2" presStyleIdx="4" presStyleCnt="6"/>
      <dgm:spPr/>
      <dgm:t>
        <a:bodyPr/>
        <a:lstStyle/>
        <a:p>
          <a:endParaRPr lang="en-US"/>
        </a:p>
      </dgm:t>
    </dgm:pt>
    <dgm:pt modelId="{9985C03C-BF5F-4B0C-A1E7-1563C138D12F}" type="pres">
      <dgm:prSet presAssocID="{167C45E2-5625-49AB-B29C-409C6FFCB48F}" presName="hierChild4" presStyleCnt="0"/>
      <dgm:spPr/>
    </dgm:pt>
    <dgm:pt modelId="{CDE12021-3655-4FB4-9C81-838523AF9E4A}" type="pres">
      <dgm:prSet presAssocID="{6002A971-8D19-422B-8C39-21D8398F9132}" presName="Name37" presStyleLbl="parChTrans1D3" presStyleIdx="7" presStyleCnt="13"/>
      <dgm:spPr/>
      <dgm:t>
        <a:bodyPr/>
        <a:lstStyle/>
        <a:p>
          <a:endParaRPr lang="en-US"/>
        </a:p>
      </dgm:t>
    </dgm:pt>
    <dgm:pt modelId="{B13E5C6E-85E9-4F69-98F0-697037C8ACE1}" type="pres">
      <dgm:prSet presAssocID="{94F6B207-3B74-4639-98D7-D43A0204E7A4}" presName="hierRoot2" presStyleCnt="0">
        <dgm:presLayoutVars>
          <dgm:hierBranch val="init"/>
        </dgm:presLayoutVars>
      </dgm:prSet>
      <dgm:spPr/>
    </dgm:pt>
    <dgm:pt modelId="{9453499F-9AC1-46FE-AFCF-9B2DD79C58A1}" type="pres">
      <dgm:prSet presAssocID="{94F6B207-3B74-4639-98D7-D43A0204E7A4}" presName="rootComposite" presStyleCnt="0"/>
      <dgm:spPr/>
    </dgm:pt>
    <dgm:pt modelId="{1EFD960D-65EC-4743-A218-E101AFA3912E}" type="pres">
      <dgm:prSet presAssocID="{94F6B207-3B74-4639-98D7-D43A0204E7A4}" presName="rootText" presStyleLbl="node3" presStyleIdx="7" presStyleCnt="13" custScaleX="250744" custScaleY="376116" custLinFactY="182822" custLinFactNeighborX="-4536" custLinFactNeighborY="200000">
        <dgm:presLayoutVars>
          <dgm:chPref val="3"/>
        </dgm:presLayoutVars>
      </dgm:prSet>
      <dgm:spPr/>
      <dgm:t>
        <a:bodyPr/>
        <a:lstStyle/>
        <a:p>
          <a:endParaRPr lang="en-US"/>
        </a:p>
      </dgm:t>
    </dgm:pt>
    <dgm:pt modelId="{B0F26930-1E6D-4851-AB7B-6849B8D652E5}" type="pres">
      <dgm:prSet presAssocID="{94F6B207-3B74-4639-98D7-D43A0204E7A4}" presName="rootConnector" presStyleLbl="node3" presStyleIdx="7" presStyleCnt="13"/>
      <dgm:spPr/>
      <dgm:t>
        <a:bodyPr/>
        <a:lstStyle/>
        <a:p>
          <a:endParaRPr lang="en-US"/>
        </a:p>
      </dgm:t>
    </dgm:pt>
    <dgm:pt modelId="{04CAEAB3-10D6-42A1-821D-E6840B3EF96D}" type="pres">
      <dgm:prSet presAssocID="{94F6B207-3B74-4639-98D7-D43A0204E7A4}" presName="hierChild4" presStyleCnt="0"/>
      <dgm:spPr/>
    </dgm:pt>
    <dgm:pt modelId="{6C71C3BA-BE9D-4803-A3F6-51D315B9009C}" type="pres">
      <dgm:prSet presAssocID="{94F6B207-3B74-4639-98D7-D43A0204E7A4}" presName="hierChild5" presStyleCnt="0"/>
      <dgm:spPr/>
    </dgm:pt>
    <dgm:pt modelId="{8F3734E1-B2FA-4C65-8F6D-0C20FD25947B}" type="pres">
      <dgm:prSet presAssocID="{0357D72F-5B54-47B6-8362-13AC43361497}" presName="Name37" presStyleLbl="parChTrans1D3" presStyleIdx="8" presStyleCnt="13"/>
      <dgm:spPr/>
      <dgm:t>
        <a:bodyPr/>
        <a:lstStyle/>
        <a:p>
          <a:endParaRPr lang="en-US"/>
        </a:p>
      </dgm:t>
    </dgm:pt>
    <dgm:pt modelId="{FE2F621B-92CD-4102-ABAD-82384C5109D6}" type="pres">
      <dgm:prSet presAssocID="{3CA0405F-4C78-4C73-A470-3152B2F5A6E3}" presName="hierRoot2" presStyleCnt="0">
        <dgm:presLayoutVars>
          <dgm:hierBranch val="init"/>
        </dgm:presLayoutVars>
      </dgm:prSet>
      <dgm:spPr/>
    </dgm:pt>
    <dgm:pt modelId="{C1D3FBD1-CF46-4231-8659-B91DA0A18767}" type="pres">
      <dgm:prSet presAssocID="{3CA0405F-4C78-4C73-A470-3152B2F5A6E3}" presName="rootComposite" presStyleCnt="0"/>
      <dgm:spPr/>
    </dgm:pt>
    <dgm:pt modelId="{6211B2ED-EBB4-42B2-9005-C5630A5166EC}" type="pres">
      <dgm:prSet presAssocID="{3CA0405F-4C78-4C73-A470-3152B2F5A6E3}" presName="rootText" presStyleLbl="node3" presStyleIdx="8" presStyleCnt="13" custScaleX="255878" custScaleY="426463" custLinFactY="279070" custLinFactNeighborX="-4536" custLinFactNeighborY="300000">
        <dgm:presLayoutVars>
          <dgm:chPref val="3"/>
        </dgm:presLayoutVars>
      </dgm:prSet>
      <dgm:spPr/>
      <dgm:t>
        <a:bodyPr/>
        <a:lstStyle/>
        <a:p>
          <a:endParaRPr lang="en-US"/>
        </a:p>
      </dgm:t>
    </dgm:pt>
    <dgm:pt modelId="{3769076E-D107-453A-BE7A-EE5DC829BCF6}" type="pres">
      <dgm:prSet presAssocID="{3CA0405F-4C78-4C73-A470-3152B2F5A6E3}" presName="rootConnector" presStyleLbl="node3" presStyleIdx="8" presStyleCnt="13"/>
      <dgm:spPr/>
      <dgm:t>
        <a:bodyPr/>
        <a:lstStyle/>
        <a:p>
          <a:endParaRPr lang="en-US"/>
        </a:p>
      </dgm:t>
    </dgm:pt>
    <dgm:pt modelId="{3C1761A8-2404-41C2-BB06-4FB889F4D7C6}" type="pres">
      <dgm:prSet presAssocID="{3CA0405F-4C78-4C73-A470-3152B2F5A6E3}" presName="hierChild4" presStyleCnt="0"/>
      <dgm:spPr/>
    </dgm:pt>
    <dgm:pt modelId="{6A5788F2-DED6-44AC-880E-1EEFD91AA668}" type="pres">
      <dgm:prSet presAssocID="{3CA0405F-4C78-4C73-A470-3152B2F5A6E3}" presName="hierChild5" presStyleCnt="0"/>
      <dgm:spPr/>
    </dgm:pt>
    <dgm:pt modelId="{B0ED53CC-E55F-49E0-BA5F-F7D2233C74D9}" type="pres">
      <dgm:prSet presAssocID="{A581D57F-DA41-4E5D-89D3-FE108D934E1E}" presName="Name37" presStyleLbl="parChTrans1D3" presStyleIdx="9" presStyleCnt="13"/>
      <dgm:spPr/>
      <dgm:t>
        <a:bodyPr/>
        <a:lstStyle/>
        <a:p>
          <a:endParaRPr lang="en-US"/>
        </a:p>
      </dgm:t>
    </dgm:pt>
    <dgm:pt modelId="{B4B1F4FF-8733-4D22-A47D-97C58D2B0A63}" type="pres">
      <dgm:prSet presAssocID="{82A3EFB2-26A8-49A0-9E31-72DBC75FE76C}" presName="hierRoot2" presStyleCnt="0">
        <dgm:presLayoutVars>
          <dgm:hierBranch val="init"/>
        </dgm:presLayoutVars>
      </dgm:prSet>
      <dgm:spPr/>
    </dgm:pt>
    <dgm:pt modelId="{37AE219A-EA00-420E-809C-FB02848AEB55}" type="pres">
      <dgm:prSet presAssocID="{82A3EFB2-26A8-49A0-9E31-72DBC75FE76C}" presName="rootComposite" presStyleCnt="0"/>
      <dgm:spPr/>
    </dgm:pt>
    <dgm:pt modelId="{EE88E0C9-0430-4671-8EE1-2610BED7F46D}" type="pres">
      <dgm:prSet presAssocID="{82A3EFB2-26A8-49A0-9E31-72DBC75FE76C}" presName="rootText" presStyleLbl="node3" presStyleIdx="9" presStyleCnt="13" custScaleX="255878" custScaleY="426463" custLinFactY="279070" custLinFactNeighborX="-4536" custLinFactNeighborY="300000">
        <dgm:presLayoutVars>
          <dgm:chPref val="3"/>
        </dgm:presLayoutVars>
      </dgm:prSet>
      <dgm:spPr/>
      <dgm:t>
        <a:bodyPr/>
        <a:lstStyle/>
        <a:p>
          <a:endParaRPr lang="en-US"/>
        </a:p>
      </dgm:t>
    </dgm:pt>
    <dgm:pt modelId="{C8919219-E461-4C60-B50B-CA1389D79576}" type="pres">
      <dgm:prSet presAssocID="{82A3EFB2-26A8-49A0-9E31-72DBC75FE76C}" presName="rootConnector" presStyleLbl="node3" presStyleIdx="9" presStyleCnt="13"/>
      <dgm:spPr/>
      <dgm:t>
        <a:bodyPr/>
        <a:lstStyle/>
        <a:p>
          <a:endParaRPr lang="en-US"/>
        </a:p>
      </dgm:t>
    </dgm:pt>
    <dgm:pt modelId="{7FF5AE66-5483-483B-9D62-908017ABCCDF}" type="pres">
      <dgm:prSet presAssocID="{82A3EFB2-26A8-49A0-9E31-72DBC75FE76C}" presName="hierChild4" presStyleCnt="0"/>
      <dgm:spPr/>
    </dgm:pt>
    <dgm:pt modelId="{6F1B26B6-A097-4A6A-B86F-45A17AB35CC3}" type="pres">
      <dgm:prSet presAssocID="{82A3EFB2-26A8-49A0-9E31-72DBC75FE76C}" presName="hierChild5" presStyleCnt="0"/>
      <dgm:spPr/>
    </dgm:pt>
    <dgm:pt modelId="{11D63A0C-8752-4EAE-93AF-54CA21747084}" type="pres">
      <dgm:prSet presAssocID="{889FDD93-0F76-4CDC-A421-5B774898D813}" presName="Name37" presStyleLbl="parChTrans1D3" presStyleIdx="10" presStyleCnt="13"/>
      <dgm:spPr/>
      <dgm:t>
        <a:bodyPr/>
        <a:lstStyle/>
        <a:p>
          <a:endParaRPr lang="en-US"/>
        </a:p>
      </dgm:t>
    </dgm:pt>
    <dgm:pt modelId="{DCB60DE1-9B2C-4B10-BBB9-48955523BC47}" type="pres">
      <dgm:prSet presAssocID="{F7960904-E03E-40E2-9656-21B14B7413AA}" presName="hierRoot2" presStyleCnt="0">
        <dgm:presLayoutVars>
          <dgm:hierBranch val="init"/>
        </dgm:presLayoutVars>
      </dgm:prSet>
      <dgm:spPr/>
    </dgm:pt>
    <dgm:pt modelId="{9CA04E32-6C97-4A5F-ABCC-DAD1B29248F8}" type="pres">
      <dgm:prSet presAssocID="{F7960904-E03E-40E2-9656-21B14B7413AA}" presName="rootComposite" presStyleCnt="0"/>
      <dgm:spPr/>
    </dgm:pt>
    <dgm:pt modelId="{90612331-4B69-4A21-9AEA-C00C31C30110}" type="pres">
      <dgm:prSet presAssocID="{F7960904-E03E-40E2-9656-21B14B7413AA}" presName="rootText" presStyleLbl="node3" presStyleIdx="10" presStyleCnt="13" custScaleX="255878" custScaleY="426463" custLinFactY="279070" custLinFactNeighborX="-4536" custLinFactNeighborY="300000">
        <dgm:presLayoutVars>
          <dgm:chPref val="3"/>
        </dgm:presLayoutVars>
      </dgm:prSet>
      <dgm:spPr/>
      <dgm:t>
        <a:bodyPr/>
        <a:lstStyle/>
        <a:p>
          <a:endParaRPr lang="en-US"/>
        </a:p>
      </dgm:t>
    </dgm:pt>
    <dgm:pt modelId="{2A85A980-4176-4A52-9980-9C048D81E0F9}" type="pres">
      <dgm:prSet presAssocID="{F7960904-E03E-40E2-9656-21B14B7413AA}" presName="rootConnector" presStyleLbl="node3" presStyleIdx="10" presStyleCnt="13"/>
      <dgm:spPr/>
      <dgm:t>
        <a:bodyPr/>
        <a:lstStyle/>
        <a:p>
          <a:endParaRPr lang="en-US"/>
        </a:p>
      </dgm:t>
    </dgm:pt>
    <dgm:pt modelId="{B90C308A-94A9-4C84-A622-8772B06970A3}" type="pres">
      <dgm:prSet presAssocID="{F7960904-E03E-40E2-9656-21B14B7413AA}" presName="hierChild4" presStyleCnt="0"/>
      <dgm:spPr/>
    </dgm:pt>
    <dgm:pt modelId="{D9C542CA-99C2-4096-8EC7-22A95CDE8107}" type="pres">
      <dgm:prSet presAssocID="{F7960904-E03E-40E2-9656-21B14B7413AA}" presName="hierChild5" presStyleCnt="0"/>
      <dgm:spPr/>
    </dgm:pt>
    <dgm:pt modelId="{0211655C-4C6D-4F7D-BB5B-A86258C4CA5C}" type="pres">
      <dgm:prSet presAssocID="{167C45E2-5625-49AB-B29C-409C6FFCB48F}" presName="hierChild5" presStyleCnt="0"/>
      <dgm:spPr/>
    </dgm:pt>
    <dgm:pt modelId="{91AFB1C1-1E81-4746-80FC-E79CF781C4DF}" type="pres">
      <dgm:prSet presAssocID="{86659921-5883-4584-A45E-EA18FB05FF32}" presName="Name37" presStyleLbl="parChTrans1D2" presStyleIdx="5" presStyleCnt="6"/>
      <dgm:spPr/>
      <dgm:t>
        <a:bodyPr/>
        <a:lstStyle/>
        <a:p>
          <a:endParaRPr lang="en-US"/>
        </a:p>
      </dgm:t>
    </dgm:pt>
    <dgm:pt modelId="{30935626-A326-475E-BC8D-4B48E4E266C8}" type="pres">
      <dgm:prSet presAssocID="{E36853AF-E1A2-4B20-887E-17ADF127C415}" presName="hierRoot2" presStyleCnt="0">
        <dgm:presLayoutVars>
          <dgm:hierBranch val="init"/>
        </dgm:presLayoutVars>
      </dgm:prSet>
      <dgm:spPr/>
    </dgm:pt>
    <dgm:pt modelId="{FF6F4770-AFDF-4269-9FFD-BA9F1ABFB8C3}" type="pres">
      <dgm:prSet presAssocID="{E36853AF-E1A2-4B20-887E-17ADF127C415}" presName="rootComposite" presStyleCnt="0"/>
      <dgm:spPr/>
    </dgm:pt>
    <dgm:pt modelId="{E86A6FE0-8408-4451-B96F-602A1678FE45}" type="pres">
      <dgm:prSet presAssocID="{E36853AF-E1A2-4B20-887E-17ADF127C415}" presName="rootText" presStyleLbl="node2" presStyleIdx="5" presStyleCnt="6" custScaleX="261544" custScaleY="353262" custLinFactY="100000" custLinFactNeighborX="915" custLinFactNeighborY="186542">
        <dgm:presLayoutVars>
          <dgm:chPref val="3"/>
        </dgm:presLayoutVars>
      </dgm:prSet>
      <dgm:spPr/>
      <dgm:t>
        <a:bodyPr/>
        <a:lstStyle/>
        <a:p>
          <a:endParaRPr lang="en-US"/>
        </a:p>
      </dgm:t>
    </dgm:pt>
    <dgm:pt modelId="{18E52BC0-DFF5-46BB-BF5F-90B1E0995F51}" type="pres">
      <dgm:prSet presAssocID="{E36853AF-E1A2-4B20-887E-17ADF127C415}" presName="rootConnector" presStyleLbl="node2" presStyleIdx="5" presStyleCnt="6"/>
      <dgm:spPr/>
      <dgm:t>
        <a:bodyPr/>
        <a:lstStyle/>
        <a:p>
          <a:endParaRPr lang="en-US"/>
        </a:p>
      </dgm:t>
    </dgm:pt>
    <dgm:pt modelId="{C58FF216-4621-434F-9AF7-3E1214C769E8}" type="pres">
      <dgm:prSet presAssocID="{E36853AF-E1A2-4B20-887E-17ADF127C415}" presName="hierChild4" presStyleCnt="0"/>
      <dgm:spPr/>
    </dgm:pt>
    <dgm:pt modelId="{68D15140-5583-4B9A-9B3F-ABA910792C51}" type="pres">
      <dgm:prSet presAssocID="{FCED1892-A041-4F8D-9E13-E3587A0A153A}" presName="Name37" presStyleLbl="parChTrans1D3" presStyleIdx="11" presStyleCnt="13"/>
      <dgm:spPr/>
      <dgm:t>
        <a:bodyPr/>
        <a:lstStyle/>
        <a:p>
          <a:endParaRPr lang="en-US"/>
        </a:p>
      </dgm:t>
    </dgm:pt>
    <dgm:pt modelId="{06737636-96BF-48C9-B68E-08964789DE40}" type="pres">
      <dgm:prSet presAssocID="{3DD776CC-1FCF-4AF4-B7DD-13835751FFD8}" presName="hierRoot2" presStyleCnt="0">
        <dgm:presLayoutVars>
          <dgm:hierBranch val="init"/>
        </dgm:presLayoutVars>
      </dgm:prSet>
      <dgm:spPr/>
    </dgm:pt>
    <dgm:pt modelId="{B881BBFB-17AA-4EB1-A834-E5CE8A218601}" type="pres">
      <dgm:prSet presAssocID="{3DD776CC-1FCF-4AF4-B7DD-13835751FFD8}" presName="rootComposite" presStyleCnt="0"/>
      <dgm:spPr/>
    </dgm:pt>
    <dgm:pt modelId="{38058048-8EA9-4344-B12C-EDBBD6BE996F}" type="pres">
      <dgm:prSet presAssocID="{3DD776CC-1FCF-4AF4-B7DD-13835751FFD8}" presName="rootText" presStyleLbl="node3" presStyleIdx="11" presStyleCnt="13" custScaleX="250744" custScaleY="376116" custLinFactY="182822" custLinFactNeighborX="-7668" custLinFactNeighborY="200000">
        <dgm:presLayoutVars>
          <dgm:chPref val="3"/>
        </dgm:presLayoutVars>
      </dgm:prSet>
      <dgm:spPr/>
      <dgm:t>
        <a:bodyPr/>
        <a:lstStyle/>
        <a:p>
          <a:endParaRPr lang="en-US"/>
        </a:p>
      </dgm:t>
    </dgm:pt>
    <dgm:pt modelId="{1B55349F-F038-4756-A691-1A461B577656}" type="pres">
      <dgm:prSet presAssocID="{3DD776CC-1FCF-4AF4-B7DD-13835751FFD8}" presName="rootConnector" presStyleLbl="node3" presStyleIdx="11" presStyleCnt="13"/>
      <dgm:spPr/>
      <dgm:t>
        <a:bodyPr/>
        <a:lstStyle/>
        <a:p>
          <a:endParaRPr lang="en-US"/>
        </a:p>
      </dgm:t>
    </dgm:pt>
    <dgm:pt modelId="{0DDFC85A-C809-46FF-912D-B460A5CDB8AA}" type="pres">
      <dgm:prSet presAssocID="{3DD776CC-1FCF-4AF4-B7DD-13835751FFD8}" presName="hierChild4" presStyleCnt="0"/>
      <dgm:spPr/>
    </dgm:pt>
    <dgm:pt modelId="{F91C09D0-91DA-4E6A-9EF2-84E9FA03BDF3}" type="pres">
      <dgm:prSet presAssocID="{3DD776CC-1FCF-4AF4-B7DD-13835751FFD8}" presName="hierChild5" presStyleCnt="0"/>
      <dgm:spPr/>
    </dgm:pt>
    <dgm:pt modelId="{83C762B8-67FE-455F-8C14-EFD29125426D}" type="pres">
      <dgm:prSet presAssocID="{E6252FDB-A520-414C-ADAF-C99B1D403A0D}" presName="Name37" presStyleLbl="parChTrans1D3" presStyleIdx="12" presStyleCnt="13"/>
      <dgm:spPr/>
      <dgm:t>
        <a:bodyPr/>
        <a:lstStyle/>
        <a:p>
          <a:endParaRPr lang="en-US"/>
        </a:p>
      </dgm:t>
    </dgm:pt>
    <dgm:pt modelId="{72D713F5-C4CD-42C4-A6BD-50C7572C3C0E}" type="pres">
      <dgm:prSet presAssocID="{6DC7BD81-16DE-412E-BC55-8F598E187F44}" presName="hierRoot2" presStyleCnt="0">
        <dgm:presLayoutVars>
          <dgm:hierBranch val="init"/>
        </dgm:presLayoutVars>
      </dgm:prSet>
      <dgm:spPr/>
    </dgm:pt>
    <dgm:pt modelId="{1BB21A9D-34CE-4DFD-9632-8AF3633678B0}" type="pres">
      <dgm:prSet presAssocID="{6DC7BD81-16DE-412E-BC55-8F598E187F44}" presName="rootComposite" presStyleCnt="0"/>
      <dgm:spPr/>
    </dgm:pt>
    <dgm:pt modelId="{5E7BD8A8-0872-4819-AB63-9287E1779804}" type="pres">
      <dgm:prSet presAssocID="{6DC7BD81-16DE-412E-BC55-8F598E187F44}" presName="rootText" presStyleLbl="node3" presStyleIdx="12" presStyleCnt="13" custScaleX="255878" custScaleY="426463" custLinFactY="279070" custLinFactNeighborX="-12802" custLinFactNeighborY="300000">
        <dgm:presLayoutVars>
          <dgm:chPref val="3"/>
        </dgm:presLayoutVars>
      </dgm:prSet>
      <dgm:spPr/>
      <dgm:t>
        <a:bodyPr/>
        <a:lstStyle/>
        <a:p>
          <a:endParaRPr lang="en-US"/>
        </a:p>
      </dgm:t>
    </dgm:pt>
    <dgm:pt modelId="{4CEADD4D-53AC-4468-9262-662EA7331B60}" type="pres">
      <dgm:prSet presAssocID="{6DC7BD81-16DE-412E-BC55-8F598E187F44}" presName="rootConnector" presStyleLbl="node3" presStyleIdx="12" presStyleCnt="13"/>
      <dgm:spPr/>
      <dgm:t>
        <a:bodyPr/>
        <a:lstStyle/>
        <a:p>
          <a:endParaRPr lang="en-US"/>
        </a:p>
      </dgm:t>
    </dgm:pt>
    <dgm:pt modelId="{53A814B9-C851-43B6-84BA-316DDE14C109}" type="pres">
      <dgm:prSet presAssocID="{6DC7BD81-16DE-412E-BC55-8F598E187F44}" presName="hierChild4" presStyleCnt="0"/>
      <dgm:spPr/>
    </dgm:pt>
    <dgm:pt modelId="{BD4A3F76-4984-437F-A045-1436BAC08231}" type="pres">
      <dgm:prSet presAssocID="{6DC7BD81-16DE-412E-BC55-8F598E187F44}" presName="hierChild5" presStyleCnt="0"/>
      <dgm:spPr/>
    </dgm:pt>
    <dgm:pt modelId="{60913231-928D-4754-8FA3-1BB58BD826C1}" type="pres">
      <dgm:prSet presAssocID="{E36853AF-E1A2-4B20-887E-17ADF127C415}" presName="hierChild5" presStyleCnt="0"/>
      <dgm:spPr/>
    </dgm:pt>
    <dgm:pt modelId="{5F6BAD55-3544-4026-B961-0ADEB84328B0}" type="pres">
      <dgm:prSet presAssocID="{9B4C672C-B706-4AFC-936B-FEB8E7180F48}" presName="hierChild3" presStyleCnt="0"/>
      <dgm:spPr/>
    </dgm:pt>
  </dgm:ptLst>
  <dgm:cxnLst>
    <dgm:cxn modelId="{2C0356F6-C6D0-4A61-A83D-5CFF1ABBDDC4}" type="presOf" srcId="{0357D72F-5B54-47B6-8362-13AC43361497}" destId="{8F3734E1-B2FA-4C65-8F6D-0C20FD25947B}" srcOrd="0" destOrd="0" presId="urn:microsoft.com/office/officeart/2005/8/layout/orgChart1"/>
    <dgm:cxn modelId="{DC8C8C40-BF96-4F58-B924-BF092DF8C94D}" type="presOf" srcId="{889FDD93-0F76-4CDC-A421-5B774898D813}" destId="{11D63A0C-8752-4EAE-93AF-54CA21747084}" srcOrd="0" destOrd="0" presId="urn:microsoft.com/office/officeart/2005/8/layout/orgChart1"/>
    <dgm:cxn modelId="{0EADE193-5049-4F94-840D-C318C2E34AC3}" type="presOf" srcId="{CEE44ED5-074E-4C37-9201-F8DC223A9EFD}" destId="{E6815EC2-517E-4813-B2A0-126438211441}" srcOrd="0" destOrd="0" presId="urn:microsoft.com/office/officeart/2005/8/layout/orgChart1"/>
    <dgm:cxn modelId="{38447E71-37CD-4251-B640-73F7D69F30A8}" type="presOf" srcId="{9907E509-EA49-4DF8-965F-5EA5428A2C5D}" destId="{7B0E4EF7-ED5D-43F5-865B-A8F050756236}" srcOrd="1" destOrd="0" presId="urn:microsoft.com/office/officeart/2005/8/layout/orgChart1"/>
    <dgm:cxn modelId="{43664E9A-9782-4D09-97E3-EBD826BE0CBE}" type="presOf" srcId="{E6252FDB-A520-414C-ADAF-C99B1D403A0D}" destId="{83C762B8-67FE-455F-8C14-EFD29125426D}" srcOrd="0" destOrd="0" presId="urn:microsoft.com/office/officeart/2005/8/layout/orgChart1"/>
    <dgm:cxn modelId="{9713983C-0A3E-443D-A322-EA18D1CBC55E}" type="presOf" srcId="{94F6B207-3B74-4639-98D7-D43A0204E7A4}" destId="{B0F26930-1E6D-4851-AB7B-6849B8D652E5}" srcOrd="1" destOrd="0" presId="urn:microsoft.com/office/officeart/2005/8/layout/orgChart1"/>
    <dgm:cxn modelId="{49C415C0-E2BB-4BF5-988F-8826584D7C66}" srcId="{617D1EA5-A9C5-4B3F-B2D1-4E646AC9B1D5}" destId="{A1416242-179C-4B18-AF02-E940DA18FDBE}" srcOrd="2" destOrd="0" parTransId="{DD767AB0-363B-4A26-AA23-E8EF248B0519}" sibTransId="{24EB8ED8-DFC9-40A3-943E-FCC9A1E50164}"/>
    <dgm:cxn modelId="{798E21AA-52D2-4A13-B29B-4271B53A70B6}" type="presOf" srcId="{B7AA3FBC-2C84-46DF-8BC7-E03C1A7C4FC0}" destId="{771DF64B-B97C-48BD-806B-9D267ECD5093}" srcOrd="0" destOrd="0" presId="urn:microsoft.com/office/officeart/2005/8/layout/orgChart1"/>
    <dgm:cxn modelId="{D8AC6424-C3E9-48CD-8DAC-250921CD05F6}" type="presOf" srcId="{07544B79-3520-4A88-B4F1-FAA8AB28333F}" destId="{F2BDD2E7-05B5-4108-83AA-C6C7C41A7A7D}" srcOrd="0" destOrd="0" presId="urn:microsoft.com/office/officeart/2005/8/layout/orgChart1"/>
    <dgm:cxn modelId="{44BCC93D-2CF4-46EA-BE27-2E65DB010EA9}" type="presOf" srcId="{B98F04AB-0C71-4AB4-9E08-6AC89FB7D212}" destId="{E61D17A4-EA07-4383-A5BB-FF0E610586B6}" srcOrd="0" destOrd="0" presId="urn:microsoft.com/office/officeart/2005/8/layout/orgChart1"/>
    <dgm:cxn modelId="{4CEADECE-BCB9-427D-8E33-A2EF3A11196A}" type="presOf" srcId="{617D1EA5-A9C5-4B3F-B2D1-4E646AC9B1D5}" destId="{5BA6F93A-F273-4AC1-9AF5-81F5BDC818E4}" srcOrd="1" destOrd="0" presId="urn:microsoft.com/office/officeart/2005/8/layout/orgChart1"/>
    <dgm:cxn modelId="{EA0883F8-6049-475A-9716-0BE7085E9186}" srcId="{76FD0958-05DA-4438-B315-EDC13B52A1F0}" destId="{228707E1-844D-4C98-9CF0-0F57A05EA88E}" srcOrd="4" destOrd="0" parTransId="{C7306DFB-5F4F-40EF-B325-67B338256482}" sibTransId="{92D088CC-4A99-4E05-9BCB-3FE90091B2FA}"/>
    <dgm:cxn modelId="{4B87DDC0-82AA-47B6-9328-0C7E3A8FC1F1}" type="presOf" srcId="{76FD0958-05DA-4438-B315-EDC13B52A1F0}" destId="{CDAA2263-C2C3-46BD-B129-EA5E3A997609}" srcOrd="1" destOrd="0" presId="urn:microsoft.com/office/officeart/2005/8/layout/orgChart1"/>
    <dgm:cxn modelId="{38BDF756-E71B-4F71-9515-563C6529C878}" srcId="{167C45E2-5625-49AB-B29C-409C6FFCB48F}" destId="{82A3EFB2-26A8-49A0-9E31-72DBC75FE76C}" srcOrd="2" destOrd="0" parTransId="{A581D57F-DA41-4E5D-89D3-FE108D934E1E}" sibTransId="{8EF7EB10-7F17-4870-9A51-780F215E2AF5}"/>
    <dgm:cxn modelId="{E7A9699D-7560-4AF3-ACE8-77981D266A7E}" srcId="{617D1EA5-A9C5-4B3F-B2D1-4E646AC9B1D5}" destId="{560F4154-63C4-4D82-88BF-A35BA67B6CA1}" srcOrd="0" destOrd="0" parTransId="{20288BE3-AD0F-4770-B437-03A68B091622}" sibTransId="{F7EF6412-F14B-43AE-999C-067BE53CEFC2}"/>
    <dgm:cxn modelId="{CC7F4BAC-F5A9-4753-9ED5-EB97BD2767B5}" srcId="{E36853AF-E1A2-4B20-887E-17ADF127C415}" destId="{3DD776CC-1FCF-4AF4-B7DD-13835751FFD8}" srcOrd="0" destOrd="0" parTransId="{FCED1892-A041-4F8D-9E13-E3587A0A153A}" sibTransId="{4198638C-907F-4F4B-AB5C-7AD5C2F85C4A}"/>
    <dgm:cxn modelId="{FBABB792-5536-4F3A-A72B-EA050EB90475}" srcId="{9B4C672C-B706-4AFC-936B-FEB8E7180F48}" destId="{6F6691E2-18A2-4077-ACDD-99F5907AFFEB}" srcOrd="0" destOrd="0" parTransId="{B255B01A-6978-4C90-8082-E1628B87C198}" sibTransId="{DF663B81-3D50-4CB0-AC3B-5ED8C7C8E9F9}"/>
    <dgm:cxn modelId="{754E3266-497C-4C5B-883D-CDBAD8FF3F8D}" type="presOf" srcId="{5D32CB48-E93B-464C-932D-DB018411FEA5}" destId="{FF8C1175-908C-44C6-A16F-4271A2A7131B}" srcOrd="0" destOrd="0" presId="urn:microsoft.com/office/officeart/2005/8/layout/orgChart1"/>
    <dgm:cxn modelId="{C299D65D-A69A-41CC-9FD4-42DBB0F3F779}" type="presOf" srcId="{F7960904-E03E-40E2-9656-21B14B7413AA}" destId="{2A85A980-4176-4A52-9980-9C048D81E0F9}" srcOrd="1" destOrd="0" presId="urn:microsoft.com/office/officeart/2005/8/layout/orgChart1"/>
    <dgm:cxn modelId="{F7D4DA5C-A607-46D6-A8D3-946DF11DD6AE}" type="presOf" srcId="{A7F0D080-BF20-491F-ACBE-4603D30BD5D9}" destId="{BB614DF4-EE61-44BF-AA45-05D215CCB7C7}" srcOrd="0" destOrd="0" presId="urn:microsoft.com/office/officeart/2005/8/layout/orgChart1"/>
    <dgm:cxn modelId="{5FF179D6-B043-4731-8201-AE9CDEC995ED}" type="presOf" srcId="{15D90FEC-AB6C-4335-B8A4-963302E7689C}" destId="{91CFAD45-2FA0-456D-94B7-E96738CF55CF}" srcOrd="0" destOrd="0" presId="urn:microsoft.com/office/officeart/2005/8/layout/orgChart1"/>
    <dgm:cxn modelId="{E51A595C-EA65-466D-930B-4C807CF62778}" type="presOf" srcId="{9B4C672C-B706-4AFC-936B-FEB8E7180F48}" destId="{8A262A5D-2676-4B5F-8335-C1DF11A14A0C}" srcOrd="1" destOrd="0" presId="urn:microsoft.com/office/officeart/2005/8/layout/orgChart1"/>
    <dgm:cxn modelId="{B9575BD9-728C-4B41-849F-7C618C487049}" srcId="{9B4C672C-B706-4AFC-936B-FEB8E7180F48}" destId="{167C45E2-5625-49AB-B29C-409C6FFCB48F}" srcOrd="4" destOrd="0" parTransId="{2CBAE54A-747C-4682-A537-1B2A3F97476A}" sibTransId="{EEDCDE23-89C4-4D74-9382-CAFBD9F80849}"/>
    <dgm:cxn modelId="{4CD9AF0E-972A-471C-8804-63D72BBF1B8B}" type="presOf" srcId="{053E8799-741A-4D66-A2DC-E0D1C155CE50}" destId="{F88D9AAA-F158-4DB9-A515-E3D7525EC162}" srcOrd="0" destOrd="0" presId="urn:microsoft.com/office/officeart/2005/8/layout/orgChart1"/>
    <dgm:cxn modelId="{783A7B1B-4305-4096-ACB4-32772F474A9B}" type="presOf" srcId="{53F38578-5E0E-4F23-A9CC-C6AE34393D61}" destId="{FCF61CEE-12FD-4A55-ACFE-06740EA9E35E}" srcOrd="1" destOrd="0" presId="urn:microsoft.com/office/officeart/2005/8/layout/orgChart1"/>
    <dgm:cxn modelId="{83BD8EBC-AFDB-466D-8E89-FC4E852397B4}" srcId="{76FD0958-05DA-4438-B315-EDC13B52A1F0}" destId="{CEE44ED5-074E-4C37-9201-F8DC223A9EFD}" srcOrd="5" destOrd="0" parTransId="{7985E31B-95E9-4ED6-8EF4-70A3E93994F7}" sibTransId="{E6858129-F55B-40B3-A47C-E0EB7E5E2496}"/>
    <dgm:cxn modelId="{68E07A3A-F1E2-45AF-89F0-72C20964F61F}" srcId="{76FD0958-05DA-4438-B315-EDC13B52A1F0}" destId="{53F38578-5E0E-4F23-A9CC-C6AE34393D61}" srcOrd="2" destOrd="0" parTransId="{03A4B972-60E1-4959-9496-5306B2A92B6A}" sibTransId="{265B8238-3FED-49B8-8B79-FAC2EBE2BD57}"/>
    <dgm:cxn modelId="{FF185355-37CF-4A76-8DC4-381B0880EEE7}" type="presOf" srcId="{B2E07FED-F167-4863-8AC1-53E6E78C0AD5}" destId="{63B062B2-E08F-47BD-9033-27E9CCF2C035}" srcOrd="0" destOrd="0" presId="urn:microsoft.com/office/officeart/2005/8/layout/orgChart1"/>
    <dgm:cxn modelId="{5BAA154B-8907-4E02-87A0-47FF2D41F60B}" type="presOf" srcId="{6F6691E2-18A2-4077-ACDD-99F5907AFFEB}" destId="{36BEE634-AC3E-483A-9D8B-415CDDAE49EA}" srcOrd="1" destOrd="0" presId="urn:microsoft.com/office/officeart/2005/8/layout/orgChart1"/>
    <dgm:cxn modelId="{BD615938-E445-469E-B14B-744735568823}" srcId="{E36853AF-E1A2-4B20-887E-17ADF127C415}" destId="{6DC7BD81-16DE-412E-BC55-8F598E187F44}" srcOrd="1" destOrd="0" parTransId="{E6252FDB-A520-414C-ADAF-C99B1D403A0D}" sibTransId="{904890D3-7445-4182-91B2-212B8DE87022}"/>
    <dgm:cxn modelId="{82E37711-192C-4BB3-A9C4-39AD6EEE0C3B}" type="presOf" srcId="{3DD776CC-1FCF-4AF4-B7DD-13835751FFD8}" destId="{1B55349F-F038-4756-A691-1A461B577656}" srcOrd="1" destOrd="0" presId="urn:microsoft.com/office/officeart/2005/8/layout/orgChart1"/>
    <dgm:cxn modelId="{BE7EA7AE-E28E-4B1B-A30F-08B3D51E6A6D}" type="presOf" srcId="{DD767AB0-363B-4A26-AA23-E8EF248B0519}" destId="{350454EE-A010-4FEA-8C99-96FBF79C3094}" srcOrd="0" destOrd="0" presId="urn:microsoft.com/office/officeart/2005/8/layout/orgChart1"/>
    <dgm:cxn modelId="{A3F97BC7-9121-4387-8D8E-42B69E96F30B}" type="presOf" srcId="{3DD776CC-1FCF-4AF4-B7DD-13835751FFD8}" destId="{38058048-8EA9-4344-B12C-EDBBD6BE996F}" srcOrd="0" destOrd="0" presId="urn:microsoft.com/office/officeart/2005/8/layout/orgChart1"/>
    <dgm:cxn modelId="{6BFA037A-EBD6-437C-AD4A-ED8569178C4C}" type="presOf" srcId="{E36853AF-E1A2-4B20-887E-17ADF127C415}" destId="{18E52BC0-DFF5-46BB-BF5F-90B1E0995F51}" srcOrd="1" destOrd="0" presId="urn:microsoft.com/office/officeart/2005/8/layout/orgChart1"/>
    <dgm:cxn modelId="{E170967A-E17D-4B02-99BA-95C50EE7B559}" type="presOf" srcId="{82A3EFB2-26A8-49A0-9E31-72DBC75FE76C}" destId="{C8919219-E461-4C60-B50B-CA1389D79576}" srcOrd="1" destOrd="0" presId="urn:microsoft.com/office/officeart/2005/8/layout/orgChart1"/>
    <dgm:cxn modelId="{DF2E314E-9765-483C-BF7E-F08898DA0E5E}" type="presOf" srcId="{20288BE3-AD0F-4770-B437-03A68B091622}" destId="{54F3CDF6-B7F8-4590-B07A-AF7E2B44270E}" srcOrd="0" destOrd="0" presId="urn:microsoft.com/office/officeart/2005/8/layout/orgChart1"/>
    <dgm:cxn modelId="{B7A938C2-9583-48DE-B180-69D4846988EC}" srcId="{40E277AA-D30B-4D0B-ADCF-E9A57A622BD3}" destId="{531B6233-20DD-4995-8EDA-6F63337538DF}" srcOrd="0" destOrd="0" parTransId="{15D90FEC-AB6C-4335-B8A4-963302E7689C}" sibTransId="{2D62AB0E-1C93-4EB5-8FEE-B6767B624C4B}"/>
    <dgm:cxn modelId="{AEE36434-D9AA-4C1F-A5D8-3F5C1A45337D}" type="presOf" srcId="{CEE44ED5-074E-4C37-9201-F8DC223A9EFD}" destId="{F8AD1095-D757-4EC2-9529-0FE34CD8BCF2}" srcOrd="1" destOrd="0" presId="urn:microsoft.com/office/officeart/2005/8/layout/orgChart1"/>
    <dgm:cxn modelId="{239EC659-56A8-4A65-830D-9CC5AA6130AB}" type="presOf" srcId="{0815665C-910D-440F-979D-5B7F8ACB1672}" destId="{9A9778D7-95A1-4288-9F95-4EEF382EFB6C}" srcOrd="0" destOrd="0" presId="urn:microsoft.com/office/officeart/2005/8/layout/orgChart1"/>
    <dgm:cxn modelId="{8BF153E9-5B26-4920-892D-BEA91244B10C}" srcId="{9B4C672C-B706-4AFC-936B-FEB8E7180F48}" destId="{ECCC2F44-BAB8-49A1-99A3-4E13BD13C55F}" srcOrd="2" destOrd="0" parTransId="{053E8799-741A-4D66-A2DC-E0D1C155CE50}" sibTransId="{7BF21BBE-AD26-45B3-B44A-ECAAADE8D90D}"/>
    <dgm:cxn modelId="{4AD23F25-18AF-4398-83F9-CFAF77EEC5C2}" type="presOf" srcId="{82A3EFB2-26A8-49A0-9E31-72DBC75FE76C}" destId="{EE88E0C9-0430-4671-8EE1-2610BED7F46D}" srcOrd="0" destOrd="0" presId="urn:microsoft.com/office/officeart/2005/8/layout/orgChart1"/>
    <dgm:cxn modelId="{6F3406F9-712C-460E-864F-C5E38B28EFFC}" type="presOf" srcId="{B255B01A-6978-4C90-8082-E1628B87C198}" destId="{FDDADA56-133A-4091-8483-C919198C5526}" srcOrd="0" destOrd="0" presId="urn:microsoft.com/office/officeart/2005/8/layout/orgChart1"/>
    <dgm:cxn modelId="{AF0CDE46-4973-45BA-BA44-E327E9D246F6}" type="presOf" srcId="{76FD0958-05DA-4438-B315-EDC13B52A1F0}" destId="{24A327A2-F837-4F39-B2B3-78A2D2F72470}" srcOrd="0" destOrd="0" presId="urn:microsoft.com/office/officeart/2005/8/layout/orgChart1"/>
    <dgm:cxn modelId="{DC7B6E6A-1490-451E-AC09-1FDE01B89005}" type="presOf" srcId="{ECCC2F44-BAB8-49A1-99A3-4E13BD13C55F}" destId="{0722E43F-8B1E-431F-A994-7B9A6D1E6F38}" srcOrd="0" destOrd="0" presId="urn:microsoft.com/office/officeart/2005/8/layout/orgChart1"/>
    <dgm:cxn modelId="{5EF0FD9D-D8CF-462E-8100-C51FF15332ED}" type="presOf" srcId="{FCED1892-A041-4F8D-9E13-E3587A0A153A}" destId="{68D15140-5583-4B9A-9B3F-ABA910792C51}" srcOrd="0" destOrd="0" presId="urn:microsoft.com/office/officeart/2005/8/layout/orgChart1"/>
    <dgm:cxn modelId="{D5914BFF-DCC8-49E6-90D5-E0C09C32544F}" type="presOf" srcId="{B2E07FED-F167-4863-8AC1-53E6E78C0AD5}" destId="{D06CA95D-13C9-46E8-87ED-58C3A4DC5FCD}" srcOrd="1" destOrd="0" presId="urn:microsoft.com/office/officeart/2005/8/layout/orgChart1"/>
    <dgm:cxn modelId="{277B817F-41B0-4BC0-9D67-1FD2117436D2}" srcId="{617D1EA5-A9C5-4B3F-B2D1-4E646AC9B1D5}" destId="{B7AA3FBC-2C84-46DF-8BC7-E03C1A7C4FC0}" srcOrd="1" destOrd="0" parTransId="{A7F0D080-BF20-491F-ACBE-4603D30BD5D9}" sibTransId="{90A68F29-13B2-43A8-92B0-20279F0A00A8}"/>
    <dgm:cxn modelId="{9E75331B-1496-43F8-BF3C-D5C37CD6A09C}" type="presOf" srcId="{2CBAE54A-747C-4682-A537-1B2A3F97476A}" destId="{93527016-C41A-49C6-8FD5-70D23D321538}" srcOrd="0" destOrd="0" presId="urn:microsoft.com/office/officeart/2005/8/layout/orgChart1"/>
    <dgm:cxn modelId="{89EB8677-6E88-4D97-B6AE-90D05B6D444F}" type="presOf" srcId="{7985E31B-95E9-4ED6-8EF4-70A3E93994F7}" destId="{819DF8B9-1756-4F0F-8019-443E3F5E3134}" srcOrd="0" destOrd="0" presId="urn:microsoft.com/office/officeart/2005/8/layout/orgChart1"/>
    <dgm:cxn modelId="{B4AD67C0-0FFC-4533-BDF8-59BB22043DD4}" srcId="{167C45E2-5625-49AB-B29C-409C6FFCB48F}" destId="{3CA0405F-4C78-4C73-A470-3152B2F5A6E3}" srcOrd="1" destOrd="0" parTransId="{0357D72F-5B54-47B6-8362-13AC43361497}" sibTransId="{A476A0B7-98C1-4538-991F-AA31F26877E8}"/>
    <dgm:cxn modelId="{0CC15B1F-5DC0-474B-B187-490A5621C367}" type="presOf" srcId="{A1416242-179C-4B18-AF02-E940DA18FDBE}" destId="{81D6CDBF-3C8F-41B6-8E4C-8CCC69C9A9D0}" srcOrd="0" destOrd="0" presId="urn:microsoft.com/office/officeart/2005/8/layout/orgChart1"/>
    <dgm:cxn modelId="{03D368DE-CDF8-44C8-B68A-DA8938B23D1A}" type="presOf" srcId="{778DD7A7-FB9F-4882-B5C8-023AAB08AF51}" destId="{2D2FDB5C-6C62-44E2-B0ED-ADC0D8BE6D82}" srcOrd="0" destOrd="0" presId="urn:microsoft.com/office/officeart/2005/8/layout/orgChart1"/>
    <dgm:cxn modelId="{8E5D09C4-1D3E-4BAC-8787-612EC9BD9F43}" type="presOf" srcId="{167C45E2-5625-49AB-B29C-409C6FFCB48F}" destId="{B7321A86-5FCB-4C00-97DE-1EF31B0ACEF9}" srcOrd="1" destOrd="0" presId="urn:microsoft.com/office/officeart/2005/8/layout/orgChart1"/>
    <dgm:cxn modelId="{C5154E94-6A11-4906-B035-CE7B2D1662CE}" type="presOf" srcId="{7C22FE43-5B1F-449F-8968-BB7F29646C7F}" destId="{01E40F6E-2070-4224-8AD7-6277A0F9B449}" srcOrd="1" destOrd="0" presId="urn:microsoft.com/office/officeart/2005/8/layout/orgChart1"/>
    <dgm:cxn modelId="{CB3F6456-B6A6-4EE2-B1F1-97D6ED363381}" srcId="{76FD0958-05DA-4438-B315-EDC13B52A1F0}" destId="{7C22FE43-5B1F-449F-8968-BB7F29646C7F}" srcOrd="6" destOrd="0" parTransId="{DC3DC278-5213-4C76-808C-AD78E3C48610}" sibTransId="{2B9A41A8-5878-44C4-96C0-F6C750E8D78A}"/>
    <dgm:cxn modelId="{E9836CFA-6D77-42E0-8FE9-5CC0716D8E2C}" srcId="{228707E1-844D-4C98-9CF0-0F57A05EA88E}" destId="{9907E509-EA49-4DF8-965F-5EA5428A2C5D}" srcOrd="0" destOrd="0" parTransId="{778DD7A7-FB9F-4882-B5C8-023AAB08AF51}" sibTransId="{4EA52122-594F-4D9E-89D7-F4B3FB18BCCE}"/>
    <dgm:cxn modelId="{5FC4A985-084A-4FDB-B907-CB7AA2854764}" type="presOf" srcId="{A1416242-179C-4B18-AF02-E940DA18FDBE}" destId="{5405E608-BB3A-4BD7-A78C-E0BD38ED9697}" srcOrd="1" destOrd="0" presId="urn:microsoft.com/office/officeart/2005/8/layout/orgChart1"/>
    <dgm:cxn modelId="{F80AF1B9-4CAE-49EE-AD10-46D5049FCEDF}" type="presOf" srcId="{6002A971-8D19-422B-8C39-21D8398F9132}" destId="{CDE12021-3655-4FB4-9C81-838523AF9E4A}" srcOrd="0" destOrd="0" presId="urn:microsoft.com/office/officeart/2005/8/layout/orgChart1"/>
    <dgm:cxn modelId="{1859F068-B3B6-4EEF-9F07-B6BBA402706E}" type="presOf" srcId="{ECCC2F44-BAB8-49A1-99A3-4E13BD13C55F}" destId="{F311E72E-D84B-42B2-9771-F07DBD342FD1}" srcOrd="1" destOrd="0" presId="urn:microsoft.com/office/officeart/2005/8/layout/orgChart1"/>
    <dgm:cxn modelId="{FA40DB9A-4BAD-4847-AA29-F50CFA191C42}" type="presOf" srcId="{A581D57F-DA41-4E5D-89D3-FE108D934E1E}" destId="{B0ED53CC-E55F-49E0-BA5F-F7D2233C74D9}" srcOrd="0" destOrd="0" presId="urn:microsoft.com/office/officeart/2005/8/layout/orgChart1"/>
    <dgm:cxn modelId="{9F4C1DD4-FE12-4B62-8BE5-793B810246CF}" type="presOf" srcId="{FDDA1FFE-8C57-446E-B625-2FA9E6661AD8}" destId="{44F6C3E7-E762-4771-BA1F-65F3FB1D6FFD}" srcOrd="0" destOrd="0" presId="urn:microsoft.com/office/officeart/2005/8/layout/orgChart1"/>
    <dgm:cxn modelId="{D94541D9-BE51-447D-82D0-76E9ACFB95AB}" type="presOf" srcId="{AAA74003-C0BB-4619-AC16-3231EC640A26}" destId="{848E2FE5-674A-4145-AC06-F810C41A0893}" srcOrd="0" destOrd="0" presId="urn:microsoft.com/office/officeart/2005/8/layout/orgChart1"/>
    <dgm:cxn modelId="{E380FA05-44F8-4EF3-A00D-0C366E7D99F8}" srcId="{07544B79-3520-4A88-B4F1-FAA8AB28333F}" destId="{9B4C672C-B706-4AFC-936B-FEB8E7180F48}" srcOrd="0" destOrd="0" parTransId="{DBF5AE04-4647-4AC4-9646-E162A1E5EFCF}" sibTransId="{C4E65954-FC74-43F1-81FF-BAC787DD7408}"/>
    <dgm:cxn modelId="{E3EF96E4-5A65-4BF5-8FE2-72DDBB64034D}" type="presOf" srcId="{6DC7BD81-16DE-412E-BC55-8F598E187F44}" destId="{5E7BD8A8-0872-4819-AB63-9287E1779804}" srcOrd="0" destOrd="0" presId="urn:microsoft.com/office/officeart/2005/8/layout/orgChart1"/>
    <dgm:cxn modelId="{BEA9069F-985F-45A4-A6A1-C7FD18869AD8}" srcId="{9B4C672C-B706-4AFC-936B-FEB8E7180F48}" destId="{4D27A670-4A0A-4955-8665-8FF9496853F5}" srcOrd="1" destOrd="0" parTransId="{0815665C-910D-440F-979D-5B7F8ACB1672}" sibTransId="{0E1F1036-81F9-4873-906F-7CA499B8D828}"/>
    <dgm:cxn modelId="{54C88CF2-4B53-4867-AB0F-AE945787D824}" srcId="{76FD0958-05DA-4438-B315-EDC13B52A1F0}" destId="{BE671D26-3714-4C70-BA7D-37373B4DA753}" srcOrd="1" destOrd="0" parTransId="{FDDA1FFE-8C57-446E-B625-2FA9E6661AD8}" sibTransId="{838B7C02-D787-4082-ADCF-6EA9C8D7483E}"/>
    <dgm:cxn modelId="{C28DCB86-32FD-4871-A9C5-4F1BA896029A}" type="presOf" srcId="{3CA0405F-4C78-4C73-A470-3152B2F5A6E3}" destId="{3769076E-D107-453A-BE7A-EE5DC829BCF6}" srcOrd="1" destOrd="0" presId="urn:microsoft.com/office/officeart/2005/8/layout/orgChart1"/>
    <dgm:cxn modelId="{3495FC73-F1D6-411C-B02B-41E858083F21}" type="presOf" srcId="{BE671D26-3714-4C70-BA7D-37373B4DA753}" destId="{A7D9045D-B71E-48B3-A865-E809D51531FA}" srcOrd="0" destOrd="0" presId="urn:microsoft.com/office/officeart/2005/8/layout/orgChart1"/>
    <dgm:cxn modelId="{B4769B06-DFE3-497F-B4CD-2F81A3F29BC7}" srcId="{9B4C672C-B706-4AFC-936B-FEB8E7180F48}" destId="{76FD0958-05DA-4438-B315-EDC13B52A1F0}" srcOrd="3" destOrd="0" parTransId="{5D32CB48-E93B-464C-932D-DB018411FEA5}" sibTransId="{39F9F5B4-5677-4245-A698-04E8FD58D2D6}"/>
    <dgm:cxn modelId="{1FF634E4-39DC-4438-9A04-B2EE9A678030}" srcId="{76FD0958-05DA-4438-B315-EDC13B52A1F0}" destId="{617D1EA5-A9C5-4B3F-B2D1-4E646AC9B1D5}" srcOrd="3" destOrd="0" parTransId="{B98F04AB-0C71-4AB4-9E08-6AC89FB7D212}" sibTransId="{5DC5B6FF-52CC-4198-A109-5599C6572D5D}"/>
    <dgm:cxn modelId="{C145B9FB-0A9F-47C7-9FD6-46F4C894D710}" type="presOf" srcId="{86659921-5883-4584-A45E-EA18FB05FF32}" destId="{91AFB1C1-1E81-4746-80FC-E79CF781C4DF}" srcOrd="0" destOrd="0" presId="urn:microsoft.com/office/officeart/2005/8/layout/orgChart1"/>
    <dgm:cxn modelId="{314A131D-5B60-4C95-8B93-19C5B7DF457A}" type="presOf" srcId="{03A4B972-60E1-4959-9496-5306B2A92B6A}" destId="{39E1D18C-4259-4852-8F10-B21120747140}" srcOrd="0" destOrd="0" presId="urn:microsoft.com/office/officeart/2005/8/layout/orgChart1"/>
    <dgm:cxn modelId="{D998D118-8B75-4756-BF19-8D1652EB5E8B}" type="presOf" srcId="{560F4154-63C4-4D82-88BF-A35BA67B6CA1}" destId="{EA487784-4A80-4005-84F0-9713C58F8DB6}" srcOrd="0" destOrd="0" presId="urn:microsoft.com/office/officeart/2005/8/layout/orgChart1"/>
    <dgm:cxn modelId="{37757534-EDE9-45B9-B8A1-B63810A6CC17}" type="presOf" srcId="{E9040694-41D6-434C-A600-4AB63FB82C8C}" destId="{250E6589-C440-40B9-9AE0-6F18AE2C2F83}" srcOrd="0" destOrd="0" presId="urn:microsoft.com/office/officeart/2005/8/layout/orgChart1"/>
    <dgm:cxn modelId="{056ADD07-DCA2-4F04-9375-21697741021E}" srcId="{9B4C672C-B706-4AFC-936B-FEB8E7180F48}" destId="{E36853AF-E1A2-4B20-887E-17ADF127C415}" srcOrd="5" destOrd="0" parTransId="{86659921-5883-4584-A45E-EA18FB05FF32}" sibTransId="{4E186ADF-208B-4A61-889E-2821744F2CD3}"/>
    <dgm:cxn modelId="{5A823382-2750-45A2-8BCF-6FAEE1178043}" type="presOf" srcId="{4D27A670-4A0A-4955-8665-8FF9496853F5}" destId="{9C2AE2A6-1F44-4362-ABC4-EA4715A98247}" srcOrd="0" destOrd="0" presId="urn:microsoft.com/office/officeart/2005/8/layout/orgChart1"/>
    <dgm:cxn modelId="{4C58B04F-0D68-4E14-BF24-E081D8187AAC}" type="presOf" srcId="{FB67C525-9253-4EFA-8B69-96F1049EB6C0}" destId="{DDA07FE4-3576-414A-92E4-529D1894CA58}" srcOrd="0" destOrd="0" presId="urn:microsoft.com/office/officeart/2005/8/layout/orgChart1"/>
    <dgm:cxn modelId="{82130619-39FC-45C5-8739-75AA0B46A00F}" srcId="{228707E1-844D-4C98-9CF0-0F57A05EA88E}" destId="{B2E07FED-F167-4863-8AC1-53E6E78C0AD5}" srcOrd="1" destOrd="0" parTransId="{AAA74003-C0BB-4619-AC16-3231EC640A26}" sibTransId="{7D2525D1-967E-414C-A864-761A4BAC3CA6}"/>
    <dgm:cxn modelId="{73635542-505C-4EEF-B3E1-C47EF811A5CE}" type="presOf" srcId="{B7AA3FBC-2C84-46DF-8BC7-E03C1A7C4FC0}" destId="{B6DCED10-E6B2-4154-8718-5358F6D2407D}" srcOrd="1" destOrd="0" presId="urn:microsoft.com/office/officeart/2005/8/layout/orgChart1"/>
    <dgm:cxn modelId="{44C9F6F2-3283-4ACF-A004-0EADA2321D8D}" type="presOf" srcId="{560F4154-63C4-4D82-88BF-A35BA67B6CA1}" destId="{11EC2043-2988-4A51-941F-1C6DF040D036}" srcOrd="1" destOrd="0" presId="urn:microsoft.com/office/officeart/2005/8/layout/orgChart1"/>
    <dgm:cxn modelId="{1DA9FD45-3674-43B7-B4EF-2E058E24C76A}" type="presOf" srcId="{6F6691E2-18A2-4077-ACDD-99F5907AFFEB}" destId="{CE975700-6998-4275-8E04-254DA5F3B3EE}" srcOrd="0" destOrd="0" presId="urn:microsoft.com/office/officeart/2005/8/layout/orgChart1"/>
    <dgm:cxn modelId="{65B219B1-C734-4689-8742-F299962CD8E0}" type="presOf" srcId="{BE671D26-3714-4C70-BA7D-37373B4DA753}" destId="{A025B194-C1D8-425A-90DC-3B20E7688599}" srcOrd="1" destOrd="0" presId="urn:microsoft.com/office/officeart/2005/8/layout/orgChart1"/>
    <dgm:cxn modelId="{26E9244D-DA7D-4806-A150-5DA0C0D75851}" srcId="{167C45E2-5625-49AB-B29C-409C6FFCB48F}" destId="{94F6B207-3B74-4639-98D7-D43A0204E7A4}" srcOrd="0" destOrd="0" parTransId="{6002A971-8D19-422B-8C39-21D8398F9132}" sibTransId="{1F7AC0FC-7CBA-4A0A-B286-9E3C04C33C22}"/>
    <dgm:cxn modelId="{1A829152-0697-4536-9F88-5E6E4368F334}" type="presOf" srcId="{531B6233-20DD-4995-8EDA-6F63337538DF}" destId="{C2683376-14D1-44C5-AA59-5F956A9DFB39}" srcOrd="1" destOrd="0" presId="urn:microsoft.com/office/officeart/2005/8/layout/orgChart1"/>
    <dgm:cxn modelId="{9AE07A6D-2188-4547-BE4E-C8954E997EA8}" type="presOf" srcId="{94F6B207-3B74-4639-98D7-D43A0204E7A4}" destId="{1EFD960D-65EC-4743-A218-E101AFA3912E}" srcOrd="0" destOrd="0" presId="urn:microsoft.com/office/officeart/2005/8/layout/orgChart1"/>
    <dgm:cxn modelId="{13CF5BE0-BB03-4496-95A0-BDDE84B598FA}" type="presOf" srcId="{531B6233-20DD-4995-8EDA-6F63337538DF}" destId="{131F9854-ECEA-45B6-BA9F-AB5BDC8CEECF}" srcOrd="0" destOrd="0" presId="urn:microsoft.com/office/officeart/2005/8/layout/orgChart1"/>
    <dgm:cxn modelId="{B987DC27-02AE-43EA-85F4-DE5F2F7C0238}" srcId="{167C45E2-5625-49AB-B29C-409C6FFCB48F}" destId="{F7960904-E03E-40E2-9656-21B14B7413AA}" srcOrd="3" destOrd="0" parTransId="{889FDD93-0F76-4CDC-A421-5B774898D813}" sibTransId="{728715DA-EB62-4B9B-A688-B45A9D580F9C}"/>
    <dgm:cxn modelId="{1A90A0DB-44A9-48D1-A25F-1620A27CB431}" type="presOf" srcId="{9B4C672C-B706-4AFC-936B-FEB8E7180F48}" destId="{1A69F06A-8A04-400A-8B90-DBD5C4C8E992}" srcOrd="0" destOrd="0" presId="urn:microsoft.com/office/officeart/2005/8/layout/orgChart1"/>
    <dgm:cxn modelId="{F08DD099-B67D-4B04-AD1A-EBB59A53E67F}" type="presOf" srcId="{40E277AA-D30B-4D0B-ADCF-E9A57A622BD3}" destId="{92C872C1-2D69-41CC-9C11-FF2EEDA85010}" srcOrd="1" destOrd="0" presId="urn:microsoft.com/office/officeart/2005/8/layout/orgChart1"/>
    <dgm:cxn modelId="{7C1FE0A0-D56A-48EC-B734-D1FD4903C999}" type="presOf" srcId="{40E277AA-D30B-4D0B-ADCF-E9A57A622BD3}" destId="{86BA5671-0AA4-4E64-9667-9FBF35A1C3CB}" srcOrd="0" destOrd="0" presId="urn:microsoft.com/office/officeart/2005/8/layout/orgChart1"/>
    <dgm:cxn modelId="{AFE9D0DD-B610-4DDE-AB73-C7A4293128B0}" type="presOf" srcId="{7C22FE43-5B1F-449F-8968-BB7F29646C7F}" destId="{2B1A53CE-DE7D-4D8F-A1AA-02097F5D17A6}" srcOrd="0" destOrd="0" presId="urn:microsoft.com/office/officeart/2005/8/layout/orgChart1"/>
    <dgm:cxn modelId="{CC39A08E-76AF-4413-B11A-6EF0830BA136}" type="presOf" srcId="{9907E509-EA49-4DF8-965F-5EA5428A2C5D}" destId="{0BA95CA7-E982-4BB2-97B3-F8B758889A00}" srcOrd="0" destOrd="0" presId="urn:microsoft.com/office/officeart/2005/8/layout/orgChart1"/>
    <dgm:cxn modelId="{6548CE31-2056-40D4-A8A6-3D6AFA123D34}" type="presOf" srcId="{3CA0405F-4C78-4C73-A470-3152B2F5A6E3}" destId="{6211B2ED-EBB4-42B2-9005-C5630A5166EC}" srcOrd="0" destOrd="0" presId="urn:microsoft.com/office/officeart/2005/8/layout/orgChart1"/>
    <dgm:cxn modelId="{C4178CEA-B2D3-4764-A44D-996AEA0FCD84}" srcId="{40E277AA-D30B-4D0B-ADCF-E9A57A622BD3}" destId="{E9040694-41D6-434C-A600-4AB63FB82C8C}" srcOrd="1" destOrd="0" parTransId="{FB67C525-9253-4EFA-8B69-96F1049EB6C0}" sibTransId="{5212E520-3DD2-40B7-8F1B-5655F7C85F2F}"/>
    <dgm:cxn modelId="{F5221BA8-E975-4A33-9CD9-60263E58A96C}" type="presOf" srcId="{228707E1-844D-4C98-9CF0-0F57A05EA88E}" destId="{03B908BC-7766-4B51-ADD4-AA81A82F0C4E}" srcOrd="1" destOrd="0" presId="urn:microsoft.com/office/officeart/2005/8/layout/orgChart1"/>
    <dgm:cxn modelId="{7B69CEB9-25E7-4540-A488-A2D82FA347CF}" type="presOf" srcId="{C7306DFB-5F4F-40EF-B325-67B338256482}" destId="{E3EB0257-90D6-4E89-87BE-C770626BDEC4}" srcOrd="0" destOrd="0" presId="urn:microsoft.com/office/officeart/2005/8/layout/orgChart1"/>
    <dgm:cxn modelId="{2CE2EDF6-7B5C-4C50-8EBA-50AEC7EA1895}" type="presOf" srcId="{F68B31DC-BD7B-42F5-A608-CE1F82D476A8}" destId="{5F893048-3FA8-4D7F-9DF8-C522F82DA4D1}" srcOrd="0" destOrd="0" presId="urn:microsoft.com/office/officeart/2005/8/layout/orgChart1"/>
    <dgm:cxn modelId="{D87E76AD-40F9-4803-A609-D5F6F8235104}" type="presOf" srcId="{617D1EA5-A9C5-4B3F-B2D1-4E646AC9B1D5}" destId="{B67635C8-6314-45FF-9FC7-BB9CE4B0C6EC}" srcOrd="0" destOrd="0" presId="urn:microsoft.com/office/officeart/2005/8/layout/orgChart1"/>
    <dgm:cxn modelId="{1DAFC686-9C80-424A-AA3C-E28A89D1730B}" type="presOf" srcId="{E9040694-41D6-434C-A600-4AB63FB82C8C}" destId="{19E76C29-F9B4-454C-BE51-B1BD37165BB1}" srcOrd="1" destOrd="0" presId="urn:microsoft.com/office/officeart/2005/8/layout/orgChart1"/>
    <dgm:cxn modelId="{BE71A599-1B48-4C4F-BE59-869890F5AA8B}" srcId="{76FD0958-05DA-4438-B315-EDC13B52A1F0}" destId="{40E277AA-D30B-4D0B-ADCF-E9A57A622BD3}" srcOrd="0" destOrd="0" parTransId="{F68B31DC-BD7B-42F5-A608-CE1F82D476A8}" sibTransId="{3679FC53-61CD-4ADC-A3F2-0C9BFF0A7762}"/>
    <dgm:cxn modelId="{108F27D5-FB26-4DCF-8B39-5AB8613C99F3}" type="presOf" srcId="{167C45E2-5625-49AB-B29C-409C6FFCB48F}" destId="{96CEC549-B94F-46BA-98C8-D73FEBC91A16}" srcOrd="0" destOrd="0" presId="urn:microsoft.com/office/officeart/2005/8/layout/orgChart1"/>
    <dgm:cxn modelId="{95FD03E1-B72D-426D-B74A-457EC089C7C9}" type="presOf" srcId="{6DC7BD81-16DE-412E-BC55-8F598E187F44}" destId="{4CEADD4D-53AC-4468-9262-662EA7331B60}" srcOrd="1" destOrd="0" presId="urn:microsoft.com/office/officeart/2005/8/layout/orgChart1"/>
    <dgm:cxn modelId="{1FA7AE28-83F9-4235-8D85-17763FEAAF7D}" type="presOf" srcId="{DC3DC278-5213-4C76-808C-AD78E3C48610}" destId="{12A85EFC-CF10-4963-83AC-6F71EA187943}" srcOrd="0" destOrd="0" presId="urn:microsoft.com/office/officeart/2005/8/layout/orgChart1"/>
    <dgm:cxn modelId="{54758328-8446-495C-BD0E-E06299460A20}" type="presOf" srcId="{53F38578-5E0E-4F23-A9CC-C6AE34393D61}" destId="{CEC80A28-156D-40CB-BE19-471BF179A7FB}" srcOrd="0" destOrd="0" presId="urn:microsoft.com/office/officeart/2005/8/layout/orgChart1"/>
    <dgm:cxn modelId="{C5BDC81D-BC1E-4244-821F-68D433044F10}" type="presOf" srcId="{F7960904-E03E-40E2-9656-21B14B7413AA}" destId="{90612331-4B69-4A21-9AEA-C00C31C30110}" srcOrd="0" destOrd="0" presId="urn:microsoft.com/office/officeart/2005/8/layout/orgChart1"/>
    <dgm:cxn modelId="{FA009E1C-F8C2-4B08-93F6-E69CEC963FC2}" type="presOf" srcId="{E36853AF-E1A2-4B20-887E-17ADF127C415}" destId="{E86A6FE0-8408-4451-B96F-602A1678FE45}" srcOrd="0" destOrd="0" presId="urn:microsoft.com/office/officeart/2005/8/layout/orgChart1"/>
    <dgm:cxn modelId="{DE04CD48-5DC7-4338-951F-BDAC8F47B39F}" type="presOf" srcId="{228707E1-844D-4C98-9CF0-0F57A05EA88E}" destId="{A5A4C983-8D9F-4EF4-8B1F-774F4B8B7922}" srcOrd="0" destOrd="0" presId="urn:microsoft.com/office/officeart/2005/8/layout/orgChart1"/>
    <dgm:cxn modelId="{78A0D444-0A08-4A2D-B254-89D8202CC077}" type="presOf" srcId="{4D27A670-4A0A-4955-8665-8FF9496853F5}" destId="{D8322A0D-425B-4DFA-9DB4-1155A09DC625}" srcOrd="1" destOrd="0" presId="urn:microsoft.com/office/officeart/2005/8/layout/orgChart1"/>
    <dgm:cxn modelId="{D877F13A-C89A-4DEB-AE9F-3D6A8783E98F}" type="presParOf" srcId="{F2BDD2E7-05B5-4108-83AA-C6C7C41A7A7D}" destId="{8B2A52DB-4CF2-462C-B5E6-1560387890A9}" srcOrd="0" destOrd="0" presId="urn:microsoft.com/office/officeart/2005/8/layout/orgChart1"/>
    <dgm:cxn modelId="{EE569AB3-8058-48A6-83B5-DA1CC0288A72}" type="presParOf" srcId="{8B2A52DB-4CF2-462C-B5E6-1560387890A9}" destId="{D6BAAD8B-BB2A-48AB-9A3D-C52C3DDC822F}" srcOrd="0" destOrd="0" presId="urn:microsoft.com/office/officeart/2005/8/layout/orgChart1"/>
    <dgm:cxn modelId="{C36F4A50-6B56-4487-B9E1-909D6716DD63}" type="presParOf" srcId="{D6BAAD8B-BB2A-48AB-9A3D-C52C3DDC822F}" destId="{1A69F06A-8A04-400A-8B90-DBD5C4C8E992}" srcOrd="0" destOrd="0" presId="urn:microsoft.com/office/officeart/2005/8/layout/orgChart1"/>
    <dgm:cxn modelId="{1D99A346-0D46-44CE-A90C-519143619E03}" type="presParOf" srcId="{D6BAAD8B-BB2A-48AB-9A3D-C52C3DDC822F}" destId="{8A262A5D-2676-4B5F-8335-C1DF11A14A0C}" srcOrd="1" destOrd="0" presId="urn:microsoft.com/office/officeart/2005/8/layout/orgChart1"/>
    <dgm:cxn modelId="{F5A2D103-0B72-4033-8BDE-7B3F821A4560}" type="presParOf" srcId="{8B2A52DB-4CF2-462C-B5E6-1560387890A9}" destId="{F82728AF-A317-43CC-BEE0-1C5A655569EA}" srcOrd="1" destOrd="0" presId="urn:microsoft.com/office/officeart/2005/8/layout/orgChart1"/>
    <dgm:cxn modelId="{52F9B419-CE96-4E3A-B946-ECD0C976BD80}" type="presParOf" srcId="{F82728AF-A317-43CC-BEE0-1C5A655569EA}" destId="{FDDADA56-133A-4091-8483-C919198C5526}" srcOrd="0" destOrd="0" presId="urn:microsoft.com/office/officeart/2005/8/layout/orgChart1"/>
    <dgm:cxn modelId="{5FF51EB8-B9C7-4247-A17D-5A1CCCE7DAE7}" type="presParOf" srcId="{F82728AF-A317-43CC-BEE0-1C5A655569EA}" destId="{0CCC86CE-19F9-4680-91F1-43197E8D697C}" srcOrd="1" destOrd="0" presId="urn:microsoft.com/office/officeart/2005/8/layout/orgChart1"/>
    <dgm:cxn modelId="{9B349D98-8C4A-46C8-A885-392BEB3C302F}" type="presParOf" srcId="{0CCC86CE-19F9-4680-91F1-43197E8D697C}" destId="{1E63B7FC-6F33-4759-AFA3-B47CB72AD61D}" srcOrd="0" destOrd="0" presId="urn:microsoft.com/office/officeart/2005/8/layout/orgChart1"/>
    <dgm:cxn modelId="{8F6F44C5-E379-4846-AD05-825B449ECB75}" type="presParOf" srcId="{1E63B7FC-6F33-4759-AFA3-B47CB72AD61D}" destId="{CE975700-6998-4275-8E04-254DA5F3B3EE}" srcOrd="0" destOrd="0" presId="urn:microsoft.com/office/officeart/2005/8/layout/orgChart1"/>
    <dgm:cxn modelId="{E005EBA7-B322-49E0-AFBF-A4EE21454A85}" type="presParOf" srcId="{1E63B7FC-6F33-4759-AFA3-B47CB72AD61D}" destId="{36BEE634-AC3E-483A-9D8B-415CDDAE49EA}" srcOrd="1" destOrd="0" presId="urn:microsoft.com/office/officeart/2005/8/layout/orgChart1"/>
    <dgm:cxn modelId="{20D59B11-8DC2-4272-8EFF-50D6AB18A834}" type="presParOf" srcId="{0CCC86CE-19F9-4680-91F1-43197E8D697C}" destId="{3506BEE0-1758-4CD1-AD84-FD043C6519E5}" srcOrd="1" destOrd="0" presId="urn:microsoft.com/office/officeart/2005/8/layout/orgChart1"/>
    <dgm:cxn modelId="{16401CC8-7C67-4729-B122-D2B576D002EA}" type="presParOf" srcId="{0CCC86CE-19F9-4680-91F1-43197E8D697C}" destId="{209E90D4-8896-4F32-8D1F-0A1EF1A2855F}" srcOrd="2" destOrd="0" presId="urn:microsoft.com/office/officeart/2005/8/layout/orgChart1"/>
    <dgm:cxn modelId="{CB42C42D-CC21-4C95-9BD6-BFA5853FE232}" type="presParOf" srcId="{F82728AF-A317-43CC-BEE0-1C5A655569EA}" destId="{9A9778D7-95A1-4288-9F95-4EEF382EFB6C}" srcOrd="2" destOrd="0" presId="urn:microsoft.com/office/officeart/2005/8/layout/orgChart1"/>
    <dgm:cxn modelId="{CCF980B8-AC6F-4F04-A715-B60AC91055FC}" type="presParOf" srcId="{F82728AF-A317-43CC-BEE0-1C5A655569EA}" destId="{5B53FD89-8096-4B52-9F55-834935C98CAB}" srcOrd="3" destOrd="0" presId="urn:microsoft.com/office/officeart/2005/8/layout/orgChart1"/>
    <dgm:cxn modelId="{8CB39717-7BCF-4470-B3E7-4E1ECB185D42}" type="presParOf" srcId="{5B53FD89-8096-4B52-9F55-834935C98CAB}" destId="{D4A3C48D-A27F-4653-BEA0-350047916B20}" srcOrd="0" destOrd="0" presId="urn:microsoft.com/office/officeart/2005/8/layout/orgChart1"/>
    <dgm:cxn modelId="{A0B040DE-4218-46ED-A521-43ED879B0CBF}" type="presParOf" srcId="{D4A3C48D-A27F-4653-BEA0-350047916B20}" destId="{9C2AE2A6-1F44-4362-ABC4-EA4715A98247}" srcOrd="0" destOrd="0" presId="urn:microsoft.com/office/officeart/2005/8/layout/orgChart1"/>
    <dgm:cxn modelId="{C2A7D1B9-FB59-4C84-A8BE-E878CB627331}" type="presParOf" srcId="{D4A3C48D-A27F-4653-BEA0-350047916B20}" destId="{D8322A0D-425B-4DFA-9DB4-1155A09DC625}" srcOrd="1" destOrd="0" presId="urn:microsoft.com/office/officeart/2005/8/layout/orgChart1"/>
    <dgm:cxn modelId="{24CDBC58-6025-4EA7-9E4F-83C9870EC275}" type="presParOf" srcId="{5B53FD89-8096-4B52-9F55-834935C98CAB}" destId="{163E984B-CE0C-4A46-B6DE-C3B1DFDAAA65}" srcOrd="1" destOrd="0" presId="urn:microsoft.com/office/officeart/2005/8/layout/orgChart1"/>
    <dgm:cxn modelId="{D28CDA0A-2425-4D7F-9267-418E71A68C53}" type="presParOf" srcId="{5B53FD89-8096-4B52-9F55-834935C98CAB}" destId="{2D1B7FA0-D240-49A2-AD9F-A0A672B8B77A}" srcOrd="2" destOrd="0" presId="urn:microsoft.com/office/officeart/2005/8/layout/orgChart1"/>
    <dgm:cxn modelId="{73425266-2080-43FC-B8D8-941186CCFC6A}" type="presParOf" srcId="{F82728AF-A317-43CC-BEE0-1C5A655569EA}" destId="{F88D9AAA-F158-4DB9-A515-E3D7525EC162}" srcOrd="4" destOrd="0" presId="urn:microsoft.com/office/officeart/2005/8/layout/orgChart1"/>
    <dgm:cxn modelId="{90E4537C-5C3B-4664-AFCF-AA34BDED082E}" type="presParOf" srcId="{F82728AF-A317-43CC-BEE0-1C5A655569EA}" destId="{C720A7CF-3B54-4C91-81A5-4BCC37435217}" srcOrd="5" destOrd="0" presId="urn:microsoft.com/office/officeart/2005/8/layout/orgChart1"/>
    <dgm:cxn modelId="{6D099E32-61FA-4801-949F-41481E7A4E9B}" type="presParOf" srcId="{C720A7CF-3B54-4C91-81A5-4BCC37435217}" destId="{0CB22D72-FFAA-4267-91B4-D7DDBCC3BBE7}" srcOrd="0" destOrd="0" presId="urn:microsoft.com/office/officeart/2005/8/layout/orgChart1"/>
    <dgm:cxn modelId="{36D15407-3ADB-4F62-9732-0BCA7113B86B}" type="presParOf" srcId="{0CB22D72-FFAA-4267-91B4-D7DDBCC3BBE7}" destId="{0722E43F-8B1E-431F-A994-7B9A6D1E6F38}" srcOrd="0" destOrd="0" presId="urn:microsoft.com/office/officeart/2005/8/layout/orgChart1"/>
    <dgm:cxn modelId="{1EE9DE8A-A60B-4EE3-A292-9D85679C1149}" type="presParOf" srcId="{0CB22D72-FFAA-4267-91B4-D7DDBCC3BBE7}" destId="{F311E72E-D84B-42B2-9771-F07DBD342FD1}" srcOrd="1" destOrd="0" presId="urn:microsoft.com/office/officeart/2005/8/layout/orgChart1"/>
    <dgm:cxn modelId="{2E76FF9B-8B3E-4588-A90E-188D772EE889}" type="presParOf" srcId="{C720A7CF-3B54-4C91-81A5-4BCC37435217}" destId="{082A7507-43B6-443F-A91E-41F8C0C301A0}" srcOrd="1" destOrd="0" presId="urn:microsoft.com/office/officeart/2005/8/layout/orgChart1"/>
    <dgm:cxn modelId="{B2D10092-27A8-4B62-898C-1E8C1D3FF36D}" type="presParOf" srcId="{C720A7CF-3B54-4C91-81A5-4BCC37435217}" destId="{4F129EBE-E0C5-4832-A204-54F0708C5DF0}" srcOrd="2" destOrd="0" presId="urn:microsoft.com/office/officeart/2005/8/layout/orgChart1"/>
    <dgm:cxn modelId="{B068E7E6-64A6-422D-9A77-4AA1F1D3D1AA}" type="presParOf" srcId="{F82728AF-A317-43CC-BEE0-1C5A655569EA}" destId="{FF8C1175-908C-44C6-A16F-4271A2A7131B}" srcOrd="6" destOrd="0" presId="urn:microsoft.com/office/officeart/2005/8/layout/orgChart1"/>
    <dgm:cxn modelId="{CB706813-B6D9-40C2-AAEB-95711D7C2535}" type="presParOf" srcId="{F82728AF-A317-43CC-BEE0-1C5A655569EA}" destId="{F1AA58BA-64C8-4253-B5D5-BA011EF84D4D}" srcOrd="7" destOrd="0" presId="urn:microsoft.com/office/officeart/2005/8/layout/orgChart1"/>
    <dgm:cxn modelId="{25E6854A-F6FF-482A-9995-D2D105D55382}" type="presParOf" srcId="{F1AA58BA-64C8-4253-B5D5-BA011EF84D4D}" destId="{FBB54F0A-1B1D-4ADD-A41B-FE59B555BC6F}" srcOrd="0" destOrd="0" presId="urn:microsoft.com/office/officeart/2005/8/layout/orgChart1"/>
    <dgm:cxn modelId="{1E5FBB97-536D-466F-A0A1-69EA9B8D0E76}" type="presParOf" srcId="{FBB54F0A-1B1D-4ADD-A41B-FE59B555BC6F}" destId="{24A327A2-F837-4F39-B2B3-78A2D2F72470}" srcOrd="0" destOrd="0" presId="urn:microsoft.com/office/officeart/2005/8/layout/orgChart1"/>
    <dgm:cxn modelId="{CB7A5603-FAD9-4CF3-B3F6-53C07D782F3C}" type="presParOf" srcId="{FBB54F0A-1B1D-4ADD-A41B-FE59B555BC6F}" destId="{CDAA2263-C2C3-46BD-B129-EA5E3A997609}" srcOrd="1" destOrd="0" presId="urn:microsoft.com/office/officeart/2005/8/layout/orgChart1"/>
    <dgm:cxn modelId="{72E32D09-8029-4F89-A203-CD8E5E896BC8}" type="presParOf" srcId="{F1AA58BA-64C8-4253-B5D5-BA011EF84D4D}" destId="{CC8B1E47-4C54-4A8A-B197-4984B8037E92}" srcOrd="1" destOrd="0" presId="urn:microsoft.com/office/officeart/2005/8/layout/orgChart1"/>
    <dgm:cxn modelId="{E2B6A2A9-6164-44A9-86E1-35988755012D}" type="presParOf" srcId="{CC8B1E47-4C54-4A8A-B197-4984B8037E92}" destId="{5F893048-3FA8-4D7F-9DF8-C522F82DA4D1}" srcOrd="0" destOrd="0" presId="urn:microsoft.com/office/officeart/2005/8/layout/orgChart1"/>
    <dgm:cxn modelId="{6854F370-3CE3-4974-A570-08EDCD657CA2}" type="presParOf" srcId="{CC8B1E47-4C54-4A8A-B197-4984B8037E92}" destId="{3460BE63-EAE2-4475-BA06-267E4D77FC49}" srcOrd="1" destOrd="0" presId="urn:microsoft.com/office/officeart/2005/8/layout/orgChart1"/>
    <dgm:cxn modelId="{E231F0E5-6C47-4CDA-B2D1-8F1152E6E76E}" type="presParOf" srcId="{3460BE63-EAE2-4475-BA06-267E4D77FC49}" destId="{C1772057-47A6-4318-9570-0A7F5D9D6D5B}" srcOrd="0" destOrd="0" presId="urn:microsoft.com/office/officeart/2005/8/layout/orgChart1"/>
    <dgm:cxn modelId="{41D523D1-4B1E-44B5-94C6-449F70FB4A56}" type="presParOf" srcId="{C1772057-47A6-4318-9570-0A7F5D9D6D5B}" destId="{86BA5671-0AA4-4E64-9667-9FBF35A1C3CB}" srcOrd="0" destOrd="0" presId="urn:microsoft.com/office/officeart/2005/8/layout/orgChart1"/>
    <dgm:cxn modelId="{7BADA121-070B-426D-9831-DDFF81390175}" type="presParOf" srcId="{C1772057-47A6-4318-9570-0A7F5D9D6D5B}" destId="{92C872C1-2D69-41CC-9C11-FF2EEDA85010}" srcOrd="1" destOrd="0" presId="urn:microsoft.com/office/officeart/2005/8/layout/orgChart1"/>
    <dgm:cxn modelId="{FB387BAF-ACD1-45DF-A651-6B7B0F5838B1}" type="presParOf" srcId="{3460BE63-EAE2-4475-BA06-267E4D77FC49}" destId="{308E4423-3D92-484B-8552-98BE70E6DEC7}" srcOrd="1" destOrd="0" presId="urn:microsoft.com/office/officeart/2005/8/layout/orgChart1"/>
    <dgm:cxn modelId="{1F518829-F4DB-4B8F-8B5D-526C0297E180}" type="presParOf" srcId="{308E4423-3D92-484B-8552-98BE70E6DEC7}" destId="{91CFAD45-2FA0-456D-94B7-E96738CF55CF}" srcOrd="0" destOrd="0" presId="urn:microsoft.com/office/officeart/2005/8/layout/orgChart1"/>
    <dgm:cxn modelId="{16D0BBBF-3639-4A95-B92E-43D9C5275DAD}" type="presParOf" srcId="{308E4423-3D92-484B-8552-98BE70E6DEC7}" destId="{C3707222-6DDD-4A32-BD8B-2F51EB5C5562}" srcOrd="1" destOrd="0" presId="urn:microsoft.com/office/officeart/2005/8/layout/orgChart1"/>
    <dgm:cxn modelId="{475E5EF6-C170-483F-8FFF-506DEF22BA19}" type="presParOf" srcId="{C3707222-6DDD-4A32-BD8B-2F51EB5C5562}" destId="{C6050184-FB20-4A98-97FB-D2A77F75B173}" srcOrd="0" destOrd="0" presId="urn:microsoft.com/office/officeart/2005/8/layout/orgChart1"/>
    <dgm:cxn modelId="{B3D62E6F-7E1B-46FE-929B-02D3A025CF32}" type="presParOf" srcId="{C6050184-FB20-4A98-97FB-D2A77F75B173}" destId="{131F9854-ECEA-45B6-BA9F-AB5BDC8CEECF}" srcOrd="0" destOrd="0" presId="urn:microsoft.com/office/officeart/2005/8/layout/orgChart1"/>
    <dgm:cxn modelId="{DBC2E542-3E62-41D8-BB3C-D9F15850532E}" type="presParOf" srcId="{C6050184-FB20-4A98-97FB-D2A77F75B173}" destId="{C2683376-14D1-44C5-AA59-5F956A9DFB39}" srcOrd="1" destOrd="0" presId="urn:microsoft.com/office/officeart/2005/8/layout/orgChart1"/>
    <dgm:cxn modelId="{F997AA31-5759-4E69-93EB-621819E09FCE}" type="presParOf" srcId="{C3707222-6DDD-4A32-BD8B-2F51EB5C5562}" destId="{43242AD6-42E5-480C-A2F4-6A9DEECD965B}" srcOrd="1" destOrd="0" presId="urn:microsoft.com/office/officeart/2005/8/layout/orgChart1"/>
    <dgm:cxn modelId="{A971FD3C-BD3F-487A-ACEB-108136E17B99}" type="presParOf" srcId="{C3707222-6DDD-4A32-BD8B-2F51EB5C5562}" destId="{918A151D-381E-4D49-B82C-D657AF3C1C08}" srcOrd="2" destOrd="0" presId="urn:microsoft.com/office/officeart/2005/8/layout/orgChart1"/>
    <dgm:cxn modelId="{1AB64230-EB02-43F8-B202-C4976891B0F8}" type="presParOf" srcId="{308E4423-3D92-484B-8552-98BE70E6DEC7}" destId="{DDA07FE4-3576-414A-92E4-529D1894CA58}" srcOrd="2" destOrd="0" presId="urn:microsoft.com/office/officeart/2005/8/layout/orgChart1"/>
    <dgm:cxn modelId="{A49695B8-0902-4837-9136-01ABF4C5F10C}" type="presParOf" srcId="{308E4423-3D92-484B-8552-98BE70E6DEC7}" destId="{654DC88F-6876-4E5D-B64B-CC41DBA85153}" srcOrd="3" destOrd="0" presId="urn:microsoft.com/office/officeart/2005/8/layout/orgChart1"/>
    <dgm:cxn modelId="{07B29883-BDE5-4C6B-B3D4-B2EA9F46365D}" type="presParOf" srcId="{654DC88F-6876-4E5D-B64B-CC41DBA85153}" destId="{BDE29094-42E7-4120-A4C9-A95382DFED6A}" srcOrd="0" destOrd="0" presId="urn:microsoft.com/office/officeart/2005/8/layout/orgChart1"/>
    <dgm:cxn modelId="{2C3A2715-3C80-4BAD-9ACA-5E0FD18D3C2A}" type="presParOf" srcId="{BDE29094-42E7-4120-A4C9-A95382DFED6A}" destId="{250E6589-C440-40B9-9AE0-6F18AE2C2F83}" srcOrd="0" destOrd="0" presId="urn:microsoft.com/office/officeart/2005/8/layout/orgChart1"/>
    <dgm:cxn modelId="{94AD0841-2A68-489C-BE2D-BE7505C5BA6A}" type="presParOf" srcId="{BDE29094-42E7-4120-A4C9-A95382DFED6A}" destId="{19E76C29-F9B4-454C-BE51-B1BD37165BB1}" srcOrd="1" destOrd="0" presId="urn:microsoft.com/office/officeart/2005/8/layout/orgChart1"/>
    <dgm:cxn modelId="{0AB97E86-34E5-4393-A03B-82D9E2BA6FD9}" type="presParOf" srcId="{654DC88F-6876-4E5D-B64B-CC41DBA85153}" destId="{B38E5FDE-58A2-4061-A68D-8A217BDD1AA5}" srcOrd="1" destOrd="0" presId="urn:microsoft.com/office/officeart/2005/8/layout/orgChart1"/>
    <dgm:cxn modelId="{024078B7-6CCA-4F32-A1DE-6FF9D512D99E}" type="presParOf" srcId="{654DC88F-6876-4E5D-B64B-CC41DBA85153}" destId="{AC417A52-D506-4404-924B-4BD93DE11011}" srcOrd="2" destOrd="0" presId="urn:microsoft.com/office/officeart/2005/8/layout/orgChart1"/>
    <dgm:cxn modelId="{8C1C10FC-8D95-4978-899A-B58C75EB4362}" type="presParOf" srcId="{3460BE63-EAE2-4475-BA06-267E4D77FC49}" destId="{95B17FDA-F9FC-4F1E-8E4C-5600ED857B92}" srcOrd="2" destOrd="0" presId="urn:microsoft.com/office/officeart/2005/8/layout/orgChart1"/>
    <dgm:cxn modelId="{5B6C0264-332E-4AEF-B998-75D7F90E535E}" type="presParOf" srcId="{CC8B1E47-4C54-4A8A-B197-4984B8037E92}" destId="{44F6C3E7-E762-4771-BA1F-65F3FB1D6FFD}" srcOrd="2" destOrd="0" presId="urn:microsoft.com/office/officeart/2005/8/layout/orgChart1"/>
    <dgm:cxn modelId="{96233930-231D-4771-8E54-3FE1FA317575}" type="presParOf" srcId="{CC8B1E47-4C54-4A8A-B197-4984B8037E92}" destId="{91DDAE80-1A2D-4459-A10F-FC5A4463B759}" srcOrd="3" destOrd="0" presId="urn:microsoft.com/office/officeart/2005/8/layout/orgChart1"/>
    <dgm:cxn modelId="{987E661F-E873-409B-9B8F-2FE5F0EE9408}" type="presParOf" srcId="{91DDAE80-1A2D-4459-A10F-FC5A4463B759}" destId="{73C1F8D2-B3B4-480F-8D01-41943A890FD7}" srcOrd="0" destOrd="0" presId="urn:microsoft.com/office/officeart/2005/8/layout/orgChart1"/>
    <dgm:cxn modelId="{C09B3E61-D5AD-473B-85C8-4D84471F95E7}" type="presParOf" srcId="{73C1F8D2-B3B4-480F-8D01-41943A890FD7}" destId="{A7D9045D-B71E-48B3-A865-E809D51531FA}" srcOrd="0" destOrd="0" presId="urn:microsoft.com/office/officeart/2005/8/layout/orgChart1"/>
    <dgm:cxn modelId="{ECFED352-D3A0-4F50-8F2F-EE1C36CBCC1D}" type="presParOf" srcId="{73C1F8D2-B3B4-480F-8D01-41943A890FD7}" destId="{A025B194-C1D8-425A-90DC-3B20E7688599}" srcOrd="1" destOrd="0" presId="urn:microsoft.com/office/officeart/2005/8/layout/orgChart1"/>
    <dgm:cxn modelId="{E917A60B-5C9F-40F6-9859-627D732A8946}" type="presParOf" srcId="{91DDAE80-1A2D-4459-A10F-FC5A4463B759}" destId="{5734E45A-4E88-422F-8580-082937D8F601}" srcOrd="1" destOrd="0" presId="urn:microsoft.com/office/officeart/2005/8/layout/orgChart1"/>
    <dgm:cxn modelId="{EFFEC89B-7A43-405B-AA50-CA76CD4CB496}" type="presParOf" srcId="{91DDAE80-1A2D-4459-A10F-FC5A4463B759}" destId="{6E8EA03B-E08E-4FB1-8C42-BF8DC5EA6870}" srcOrd="2" destOrd="0" presId="urn:microsoft.com/office/officeart/2005/8/layout/orgChart1"/>
    <dgm:cxn modelId="{403C64EE-1D5A-415F-A1F7-15F19D3F1773}" type="presParOf" srcId="{CC8B1E47-4C54-4A8A-B197-4984B8037E92}" destId="{39E1D18C-4259-4852-8F10-B21120747140}" srcOrd="4" destOrd="0" presId="urn:microsoft.com/office/officeart/2005/8/layout/orgChart1"/>
    <dgm:cxn modelId="{A02265DA-6908-48B1-91C9-8222BBAB10A0}" type="presParOf" srcId="{CC8B1E47-4C54-4A8A-B197-4984B8037E92}" destId="{4FEE134A-2C3B-4A59-BD7C-82ED8E8AEFB1}" srcOrd="5" destOrd="0" presId="urn:microsoft.com/office/officeart/2005/8/layout/orgChart1"/>
    <dgm:cxn modelId="{C500B251-E0F6-4192-A620-462B1E2F2681}" type="presParOf" srcId="{4FEE134A-2C3B-4A59-BD7C-82ED8E8AEFB1}" destId="{33581733-CB1F-48CB-9538-F12BEC364723}" srcOrd="0" destOrd="0" presId="urn:microsoft.com/office/officeart/2005/8/layout/orgChart1"/>
    <dgm:cxn modelId="{D02DA659-8B1E-4B5D-BB9B-08E6D5DD8C3A}" type="presParOf" srcId="{33581733-CB1F-48CB-9538-F12BEC364723}" destId="{CEC80A28-156D-40CB-BE19-471BF179A7FB}" srcOrd="0" destOrd="0" presId="urn:microsoft.com/office/officeart/2005/8/layout/orgChart1"/>
    <dgm:cxn modelId="{BAD7AE6C-AA14-4B05-B687-C19720A0B2E3}" type="presParOf" srcId="{33581733-CB1F-48CB-9538-F12BEC364723}" destId="{FCF61CEE-12FD-4A55-ACFE-06740EA9E35E}" srcOrd="1" destOrd="0" presId="urn:microsoft.com/office/officeart/2005/8/layout/orgChart1"/>
    <dgm:cxn modelId="{AE9E4654-9804-4AA0-947B-E2B51581C25C}" type="presParOf" srcId="{4FEE134A-2C3B-4A59-BD7C-82ED8E8AEFB1}" destId="{D2D21051-185C-4E62-A617-827E5301D78B}" srcOrd="1" destOrd="0" presId="urn:microsoft.com/office/officeart/2005/8/layout/orgChart1"/>
    <dgm:cxn modelId="{BD114040-35D8-44DD-A59B-7A1CB3F633CB}" type="presParOf" srcId="{4FEE134A-2C3B-4A59-BD7C-82ED8E8AEFB1}" destId="{6E701819-B727-4A5F-8A58-16E0346BB0A8}" srcOrd="2" destOrd="0" presId="urn:microsoft.com/office/officeart/2005/8/layout/orgChart1"/>
    <dgm:cxn modelId="{610913D1-9CB6-4BEB-B39E-C9F7276A3D04}" type="presParOf" srcId="{CC8B1E47-4C54-4A8A-B197-4984B8037E92}" destId="{E61D17A4-EA07-4383-A5BB-FF0E610586B6}" srcOrd="6" destOrd="0" presId="urn:microsoft.com/office/officeart/2005/8/layout/orgChart1"/>
    <dgm:cxn modelId="{70CDD559-3326-4D4A-9F3D-7C3D8F8E466E}" type="presParOf" srcId="{CC8B1E47-4C54-4A8A-B197-4984B8037E92}" destId="{CF366E3B-0DD1-422E-96CB-DA8233AEEBF9}" srcOrd="7" destOrd="0" presId="urn:microsoft.com/office/officeart/2005/8/layout/orgChart1"/>
    <dgm:cxn modelId="{111E3EBB-C818-43F2-B208-5827B9BD1C08}" type="presParOf" srcId="{CF366E3B-0DD1-422E-96CB-DA8233AEEBF9}" destId="{938F26FB-7FA0-4CC9-8E2F-91AD26E805DC}" srcOrd="0" destOrd="0" presId="urn:microsoft.com/office/officeart/2005/8/layout/orgChart1"/>
    <dgm:cxn modelId="{3E7F8EBD-094C-419E-AE9C-89F590ABBBA1}" type="presParOf" srcId="{938F26FB-7FA0-4CC9-8E2F-91AD26E805DC}" destId="{B67635C8-6314-45FF-9FC7-BB9CE4B0C6EC}" srcOrd="0" destOrd="0" presId="urn:microsoft.com/office/officeart/2005/8/layout/orgChart1"/>
    <dgm:cxn modelId="{BE7DD787-1C97-44FC-84B5-E9E510A0BDA0}" type="presParOf" srcId="{938F26FB-7FA0-4CC9-8E2F-91AD26E805DC}" destId="{5BA6F93A-F273-4AC1-9AF5-81F5BDC818E4}" srcOrd="1" destOrd="0" presId="urn:microsoft.com/office/officeart/2005/8/layout/orgChart1"/>
    <dgm:cxn modelId="{F3E0A4B3-A1D0-47E9-AA47-1B756F9DF882}" type="presParOf" srcId="{CF366E3B-0DD1-422E-96CB-DA8233AEEBF9}" destId="{C24CB2BA-FC35-4D9A-B78E-8351C0F48F33}" srcOrd="1" destOrd="0" presId="urn:microsoft.com/office/officeart/2005/8/layout/orgChart1"/>
    <dgm:cxn modelId="{5AC0BAE0-11B7-466F-9828-BD0BACDBB01C}" type="presParOf" srcId="{C24CB2BA-FC35-4D9A-B78E-8351C0F48F33}" destId="{54F3CDF6-B7F8-4590-B07A-AF7E2B44270E}" srcOrd="0" destOrd="0" presId="urn:microsoft.com/office/officeart/2005/8/layout/orgChart1"/>
    <dgm:cxn modelId="{F745BE6C-82B1-4754-B428-807F679048C7}" type="presParOf" srcId="{C24CB2BA-FC35-4D9A-B78E-8351C0F48F33}" destId="{5D79CD7A-8AF0-47C1-B9AE-ED6A84FD6A46}" srcOrd="1" destOrd="0" presId="urn:microsoft.com/office/officeart/2005/8/layout/orgChart1"/>
    <dgm:cxn modelId="{DF88FCD8-6A91-48B1-9CD0-06060E14A76B}" type="presParOf" srcId="{5D79CD7A-8AF0-47C1-B9AE-ED6A84FD6A46}" destId="{27453C3E-7B21-4E84-AF89-59528EC6188F}" srcOrd="0" destOrd="0" presId="urn:microsoft.com/office/officeart/2005/8/layout/orgChart1"/>
    <dgm:cxn modelId="{555D52E6-7A56-4926-85C8-E84CD1BA7189}" type="presParOf" srcId="{27453C3E-7B21-4E84-AF89-59528EC6188F}" destId="{EA487784-4A80-4005-84F0-9713C58F8DB6}" srcOrd="0" destOrd="0" presId="urn:microsoft.com/office/officeart/2005/8/layout/orgChart1"/>
    <dgm:cxn modelId="{7381F54A-1D20-47EC-8442-BAC55A67D416}" type="presParOf" srcId="{27453C3E-7B21-4E84-AF89-59528EC6188F}" destId="{11EC2043-2988-4A51-941F-1C6DF040D036}" srcOrd="1" destOrd="0" presId="urn:microsoft.com/office/officeart/2005/8/layout/orgChart1"/>
    <dgm:cxn modelId="{7BFEA147-4570-46ED-A648-E8B9C726312B}" type="presParOf" srcId="{5D79CD7A-8AF0-47C1-B9AE-ED6A84FD6A46}" destId="{F1D2D515-0174-48A7-A321-143613983F25}" srcOrd="1" destOrd="0" presId="urn:microsoft.com/office/officeart/2005/8/layout/orgChart1"/>
    <dgm:cxn modelId="{A2908D09-72B5-4EC8-BF82-7B321ACAAFFF}" type="presParOf" srcId="{5D79CD7A-8AF0-47C1-B9AE-ED6A84FD6A46}" destId="{DC3C28A2-4401-40E2-81C6-93C1F3BB7F91}" srcOrd="2" destOrd="0" presId="urn:microsoft.com/office/officeart/2005/8/layout/orgChart1"/>
    <dgm:cxn modelId="{13E71393-2847-4229-BC31-2C0B73A01D99}" type="presParOf" srcId="{C24CB2BA-FC35-4D9A-B78E-8351C0F48F33}" destId="{BB614DF4-EE61-44BF-AA45-05D215CCB7C7}" srcOrd="2" destOrd="0" presId="urn:microsoft.com/office/officeart/2005/8/layout/orgChart1"/>
    <dgm:cxn modelId="{5942D7ED-C57C-4720-B4D6-11A024E0B655}" type="presParOf" srcId="{C24CB2BA-FC35-4D9A-B78E-8351C0F48F33}" destId="{1A349E9F-05FF-44B2-9557-A8C53FCDE463}" srcOrd="3" destOrd="0" presId="urn:microsoft.com/office/officeart/2005/8/layout/orgChart1"/>
    <dgm:cxn modelId="{EFD050AD-1786-4E31-A51E-B9275F9FB113}" type="presParOf" srcId="{1A349E9F-05FF-44B2-9557-A8C53FCDE463}" destId="{18EEE4EC-0F09-4CE7-85A8-45CB2EA7A016}" srcOrd="0" destOrd="0" presId="urn:microsoft.com/office/officeart/2005/8/layout/orgChart1"/>
    <dgm:cxn modelId="{F083A498-8A3E-488A-AC84-32B1A8E4CD2A}" type="presParOf" srcId="{18EEE4EC-0F09-4CE7-85A8-45CB2EA7A016}" destId="{771DF64B-B97C-48BD-806B-9D267ECD5093}" srcOrd="0" destOrd="0" presId="urn:microsoft.com/office/officeart/2005/8/layout/orgChart1"/>
    <dgm:cxn modelId="{22C4594F-A068-463D-A286-D3CC3B159540}" type="presParOf" srcId="{18EEE4EC-0F09-4CE7-85A8-45CB2EA7A016}" destId="{B6DCED10-E6B2-4154-8718-5358F6D2407D}" srcOrd="1" destOrd="0" presId="urn:microsoft.com/office/officeart/2005/8/layout/orgChart1"/>
    <dgm:cxn modelId="{9D91087A-10FD-4C80-A9D8-035F3DB1B976}" type="presParOf" srcId="{1A349E9F-05FF-44B2-9557-A8C53FCDE463}" destId="{ABA0681E-54A1-4077-B032-B762C54AFC7C}" srcOrd="1" destOrd="0" presId="urn:microsoft.com/office/officeart/2005/8/layout/orgChart1"/>
    <dgm:cxn modelId="{8E9C7A96-024E-4EFC-BD46-7AED6C2CEC27}" type="presParOf" srcId="{1A349E9F-05FF-44B2-9557-A8C53FCDE463}" destId="{789452F4-D3A5-4C05-96B8-030391B211AD}" srcOrd="2" destOrd="0" presId="urn:microsoft.com/office/officeart/2005/8/layout/orgChart1"/>
    <dgm:cxn modelId="{7438A304-3DC1-4769-ADC7-78DED4E5447E}" type="presParOf" srcId="{C24CB2BA-FC35-4D9A-B78E-8351C0F48F33}" destId="{350454EE-A010-4FEA-8C99-96FBF79C3094}" srcOrd="4" destOrd="0" presId="urn:microsoft.com/office/officeart/2005/8/layout/orgChart1"/>
    <dgm:cxn modelId="{D735435D-04CE-4DBE-94BE-CE2B94184815}" type="presParOf" srcId="{C24CB2BA-FC35-4D9A-B78E-8351C0F48F33}" destId="{7BFDBDA0-D90D-4CF3-AFBD-08D2C8362AA4}" srcOrd="5" destOrd="0" presId="urn:microsoft.com/office/officeart/2005/8/layout/orgChart1"/>
    <dgm:cxn modelId="{75EF54B3-9A85-4C18-B9FA-0AE27F344F47}" type="presParOf" srcId="{7BFDBDA0-D90D-4CF3-AFBD-08D2C8362AA4}" destId="{C779CDF7-78F8-455F-89FD-70DB0A81E722}" srcOrd="0" destOrd="0" presId="urn:microsoft.com/office/officeart/2005/8/layout/orgChart1"/>
    <dgm:cxn modelId="{9363936B-39A9-46C6-A540-05F65160B900}" type="presParOf" srcId="{C779CDF7-78F8-455F-89FD-70DB0A81E722}" destId="{81D6CDBF-3C8F-41B6-8E4C-8CCC69C9A9D0}" srcOrd="0" destOrd="0" presId="urn:microsoft.com/office/officeart/2005/8/layout/orgChart1"/>
    <dgm:cxn modelId="{936218CF-C3F9-44FC-8BEE-2A619A1B3017}" type="presParOf" srcId="{C779CDF7-78F8-455F-89FD-70DB0A81E722}" destId="{5405E608-BB3A-4BD7-A78C-E0BD38ED9697}" srcOrd="1" destOrd="0" presId="urn:microsoft.com/office/officeart/2005/8/layout/orgChart1"/>
    <dgm:cxn modelId="{B822AC0A-4D2F-428B-A29E-FD76B40F09CF}" type="presParOf" srcId="{7BFDBDA0-D90D-4CF3-AFBD-08D2C8362AA4}" destId="{E7CDF8FB-5D98-48F0-AF9A-AFB5E6ABD900}" srcOrd="1" destOrd="0" presId="urn:microsoft.com/office/officeart/2005/8/layout/orgChart1"/>
    <dgm:cxn modelId="{49FC8B4B-3E64-4270-A14E-58457866D523}" type="presParOf" srcId="{7BFDBDA0-D90D-4CF3-AFBD-08D2C8362AA4}" destId="{3E73E89D-87E1-48C6-9B1C-A7EDA91C1D1E}" srcOrd="2" destOrd="0" presId="urn:microsoft.com/office/officeart/2005/8/layout/orgChart1"/>
    <dgm:cxn modelId="{EB6D3CB7-883F-4650-BFDE-DDAD41E31251}" type="presParOf" srcId="{CF366E3B-0DD1-422E-96CB-DA8233AEEBF9}" destId="{B6497046-1E10-4486-B7D8-E8C3CE0AE2BF}" srcOrd="2" destOrd="0" presId="urn:microsoft.com/office/officeart/2005/8/layout/orgChart1"/>
    <dgm:cxn modelId="{F300ABAE-D85C-4A05-B926-BC343DDE0355}" type="presParOf" srcId="{CC8B1E47-4C54-4A8A-B197-4984B8037E92}" destId="{E3EB0257-90D6-4E89-87BE-C770626BDEC4}" srcOrd="8" destOrd="0" presId="urn:microsoft.com/office/officeart/2005/8/layout/orgChart1"/>
    <dgm:cxn modelId="{07BAF6F6-F285-4CBD-BAD5-A0626D5C4351}" type="presParOf" srcId="{CC8B1E47-4C54-4A8A-B197-4984B8037E92}" destId="{43C63612-45B9-4537-A379-233A882995F7}" srcOrd="9" destOrd="0" presId="urn:microsoft.com/office/officeart/2005/8/layout/orgChart1"/>
    <dgm:cxn modelId="{FDEF4DD4-8888-4CE7-8CC6-B59CDE0ED465}" type="presParOf" srcId="{43C63612-45B9-4537-A379-233A882995F7}" destId="{A94E06FE-4DF7-48FA-9A38-16391FB33EEA}" srcOrd="0" destOrd="0" presId="urn:microsoft.com/office/officeart/2005/8/layout/orgChart1"/>
    <dgm:cxn modelId="{D786E6E0-0A52-4568-A917-99771BE3F0D5}" type="presParOf" srcId="{A94E06FE-4DF7-48FA-9A38-16391FB33EEA}" destId="{A5A4C983-8D9F-4EF4-8B1F-774F4B8B7922}" srcOrd="0" destOrd="0" presId="urn:microsoft.com/office/officeart/2005/8/layout/orgChart1"/>
    <dgm:cxn modelId="{0EDCC247-0936-4640-92C4-552CD6B730F4}" type="presParOf" srcId="{A94E06FE-4DF7-48FA-9A38-16391FB33EEA}" destId="{03B908BC-7766-4B51-ADD4-AA81A82F0C4E}" srcOrd="1" destOrd="0" presId="urn:microsoft.com/office/officeart/2005/8/layout/orgChart1"/>
    <dgm:cxn modelId="{6B71C943-5805-42F1-BE8D-542F7187FA79}" type="presParOf" srcId="{43C63612-45B9-4537-A379-233A882995F7}" destId="{C08AA867-0405-4591-B5AD-22CA8D3BAAFB}" srcOrd="1" destOrd="0" presId="urn:microsoft.com/office/officeart/2005/8/layout/orgChart1"/>
    <dgm:cxn modelId="{2D662F4D-67E8-415F-BDE2-F1AD97308F3F}" type="presParOf" srcId="{C08AA867-0405-4591-B5AD-22CA8D3BAAFB}" destId="{2D2FDB5C-6C62-44E2-B0ED-ADC0D8BE6D82}" srcOrd="0" destOrd="0" presId="urn:microsoft.com/office/officeart/2005/8/layout/orgChart1"/>
    <dgm:cxn modelId="{E5A35A23-CECE-49D5-8F1D-A299458F0FFA}" type="presParOf" srcId="{C08AA867-0405-4591-B5AD-22CA8D3BAAFB}" destId="{4154EC15-90D6-41C1-9573-354B248B5519}" srcOrd="1" destOrd="0" presId="urn:microsoft.com/office/officeart/2005/8/layout/orgChart1"/>
    <dgm:cxn modelId="{7DF9161C-785D-4949-A40E-677FBAAA7B7D}" type="presParOf" srcId="{4154EC15-90D6-41C1-9573-354B248B5519}" destId="{3B108C4C-0E12-4C99-B53D-8D82559CADBD}" srcOrd="0" destOrd="0" presId="urn:microsoft.com/office/officeart/2005/8/layout/orgChart1"/>
    <dgm:cxn modelId="{92BD213A-2E4D-49C0-9D07-0BB4D4793003}" type="presParOf" srcId="{3B108C4C-0E12-4C99-B53D-8D82559CADBD}" destId="{0BA95CA7-E982-4BB2-97B3-F8B758889A00}" srcOrd="0" destOrd="0" presId="urn:microsoft.com/office/officeart/2005/8/layout/orgChart1"/>
    <dgm:cxn modelId="{270A4140-FB18-4B18-A767-CC4BAB1C48B9}" type="presParOf" srcId="{3B108C4C-0E12-4C99-B53D-8D82559CADBD}" destId="{7B0E4EF7-ED5D-43F5-865B-A8F050756236}" srcOrd="1" destOrd="0" presId="urn:microsoft.com/office/officeart/2005/8/layout/orgChart1"/>
    <dgm:cxn modelId="{1813F4FF-E153-4936-8F65-CBE06A32B662}" type="presParOf" srcId="{4154EC15-90D6-41C1-9573-354B248B5519}" destId="{4120BA7F-F9E8-4318-BC14-8D20DDD7D8B9}" srcOrd="1" destOrd="0" presId="urn:microsoft.com/office/officeart/2005/8/layout/orgChart1"/>
    <dgm:cxn modelId="{6E59DFD8-43F8-4EF1-A893-513D9CE4C014}" type="presParOf" srcId="{4154EC15-90D6-41C1-9573-354B248B5519}" destId="{59C65857-CC18-4415-B6A6-75629616B6F9}" srcOrd="2" destOrd="0" presId="urn:microsoft.com/office/officeart/2005/8/layout/orgChart1"/>
    <dgm:cxn modelId="{3407DD56-F3D3-4BDD-B84E-9B3AA45E5D12}" type="presParOf" srcId="{C08AA867-0405-4591-B5AD-22CA8D3BAAFB}" destId="{848E2FE5-674A-4145-AC06-F810C41A0893}" srcOrd="2" destOrd="0" presId="urn:microsoft.com/office/officeart/2005/8/layout/orgChart1"/>
    <dgm:cxn modelId="{81085AE6-B82C-442E-9B57-BC8B7FF6DA45}" type="presParOf" srcId="{C08AA867-0405-4591-B5AD-22CA8D3BAAFB}" destId="{A17F39A8-BEB0-4CD4-99A9-EFEAD41ECE3C}" srcOrd="3" destOrd="0" presId="urn:microsoft.com/office/officeart/2005/8/layout/orgChart1"/>
    <dgm:cxn modelId="{CCDB2810-EFA7-4F4D-96DE-BB9739C8EAE0}" type="presParOf" srcId="{A17F39A8-BEB0-4CD4-99A9-EFEAD41ECE3C}" destId="{16383A2C-A124-4E2C-8C5B-31193E53217B}" srcOrd="0" destOrd="0" presId="urn:microsoft.com/office/officeart/2005/8/layout/orgChart1"/>
    <dgm:cxn modelId="{86AF6F90-2341-4A78-A075-3332774E54E0}" type="presParOf" srcId="{16383A2C-A124-4E2C-8C5B-31193E53217B}" destId="{63B062B2-E08F-47BD-9033-27E9CCF2C035}" srcOrd="0" destOrd="0" presId="urn:microsoft.com/office/officeart/2005/8/layout/orgChart1"/>
    <dgm:cxn modelId="{F956E239-BE9A-4FDA-B5B6-6AE380887FBA}" type="presParOf" srcId="{16383A2C-A124-4E2C-8C5B-31193E53217B}" destId="{D06CA95D-13C9-46E8-87ED-58C3A4DC5FCD}" srcOrd="1" destOrd="0" presId="urn:microsoft.com/office/officeart/2005/8/layout/orgChart1"/>
    <dgm:cxn modelId="{33D64D7E-7E6F-41CF-9794-30A29B3CDFEC}" type="presParOf" srcId="{A17F39A8-BEB0-4CD4-99A9-EFEAD41ECE3C}" destId="{59AA2F68-3B0A-4D76-B624-A563B6A37E46}" srcOrd="1" destOrd="0" presId="urn:microsoft.com/office/officeart/2005/8/layout/orgChart1"/>
    <dgm:cxn modelId="{9241101E-316C-4596-83C5-EDE99F608011}" type="presParOf" srcId="{A17F39A8-BEB0-4CD4-99A9-EFEAD41ECE3C}" destId="{61BBA088-A5CB-4F18-89EA-00F825C950CB}" srcOrd="2" destOrd="0" presId="urn:microsoft.com/office/officeart/2005/8/layout/orgChart1"/>
    <dgm:cxn modelId="{5CE36C18-6E07-4D21-A665-8ECF0FF0A2DC}" type="presParOf" srcId="{43C63612-45B9-4537-A379-233A882995F7}" destId="{66E592A7-2663-4E3C-8CDB-C823E180ADCD}" srcOrd="2" destOrd="0" presId="urn:microsoft.com/office/officeart/2005/8/layout/orgChart1"/>
    <dgm:cxn modelId="{8F53FF1E-7CFA-4C64-A0CE-29014D69FA94}" type="presParOf" srcId="{CC8B1E47-4C54-4A8A-B197-4984B8037E92}" destId="{819DF8B9-1756-4F0F-8019-443E3F5E3134}" srcOrd="10" destOrd="0" presId="urn:microsoft.com/office/officeart/2005/8/layout/orgChart1"/>
    <dgm:cxn modelId="{2C86BE5B-96A0-4AC8-979F-D38416F1B502}" type="presParOf" srcId="{CC8B1E47-4C54-4A8A-B197-4984B8037E92}" destId="{8C77A7B9-4CD0-4943-92A1-9710BE677BCE}" srcOrd="11" destOrd="0" presId="urn:microsoft.com/office/officeart/2005/8/layout/orgChart1"/>
    <dgm:cxn modelId="{F7C2907F-85D2-4320-A950-69BE5233D36B}" type="presParOf" srcId="{8C77A7B9-4CD0-4943-92A1-9710BE677BCE}" destId="{75FE50FC-B053-4D50-95E2-2219B32EAAEA}" srcOrd="0" destOrd="0" presId="urn:microsoft.com/office/officeart/2005/8/layout/orgChart1"/>
    <dgm:cxn modelId="{A6FF659B-3CD7-41A4-B38F-9CDB26FB9FC3}" type="presParOf" srcId="{75FE50FC-B053-4D50-95E2-2219B32EAAEA}" destId="{E6815EC2-517E-4813-B2A0-126438211441}" srcOrd="0" destOrd="0" presId="urn:microsoft.com/office/officeart/2005/8/layout/orgChart1"/>
    <dgm:cxn modelId="{6894BA8B-005A-4583-A8B7-66BE7C0E92D7}" type="presParOf" srcId="{75FE50FC-B053-4D50-95E2-2219B32EAAEA}" destId="{F8AD1095-D757-4EC2-9529-0FE34CD8BCF2}" srcOrd="1" destOrd="0" presId="urn:microsoft.com/office/officeart/2005/8/layout/orgChart1"/>
    <dgm:cxn modelId="{B8525795-9124-4749-951D-B152DDD1AA6C}" type="presParOf" srcId="{8C77A7B9-4CD0-4943-92A1-9710BE677BCE}" destId="{E4555C64-E585-4B75-98C5-9A2531F19964}" srcOrd="1" destOrd="0" presId="urn:microsoft.com/office/officeart/2005/8/layout/orgChart1"/>
    <dgm:cxn modelId="{C15F5523-84DA-4EA0-8251-7B5147EF47AA}" type="presParOf" srcId="{8C77A7B9-4CD0-4943-92A1-9710BE677BCE}" destId="{3605115B-403E-40BE-8CC1-C16FC229692D}" srcOrd="2" destOrd="0" presId="urn:microsoft.com/office/officeart/2005/8/layout/orgChart1"/>
    <dgm:cxn modelId="{B86CA235-BC2A-49C7-816E-9BF033085EDE}" type="presParOf" srcId="{CC8B1E47-4C54-4A8A-B197-4984B8037E92}" destId="{12A85EFC-CF10-4963-83AC-6F71EA187943}" srcOrd="12" destOrd="0" presId="urn:microsoft.com/office/officeart/2005/8/layout/orgChart1"/>
    <dgm:cxn modelId="{3DE6D3A3-D823-4EDB-ABDA-29CEEE1FC935}" type="presParOf" srcId="{CC8B1E47-4C54-4A8A-B197-4984B8037E92}" destId="{E1318AC2-097B-4B4F-9308-64471632ABBA}" srcOrd="13" destOrd="0" presId="urn:microsoft.com/office/officeart/2005/8/layout/orgChart1"/>
    <dgm:cxn modelId="{B82F90FA-CE36-4559-BB8A-8FA93929362D}" type="presParOf" srcId="{E1318AC2-097B-4B4F-9308-64471632ABBA}" destId="{9F27ABAE-30C5-44DF-962D-7146A4206A78}" srcOrd="0" destOrd="0" presId="urn:microsoft.com/office/officeart/2005/8/layout/orgChart1"/>
    <dgm:cxn modelId="{6AE053F7-D9EA-4C59-BC93-0A84C6F595ED}" type="presParOf" srcId="{9F27ABAE-30C5-44DF-962D-7146A4206A78}" destId="{2B1A53CE-DE7D-4D8F-A1AA-02097F5D17A6}" srcOrd="0" destOrd="0" presId="urn:microsoft.com/office/officeart/2005/8/layout/orgChart1"/>
    <dgm:cxn modelId="{B0AC91DE-4634-4064-9837-3624AC07847F}" type="presParOf" srcId="{9F27ABAE-30C5-44DF-962D-7146A4206A78}" destId="{01E40F6E-2070-4224-8AD7-6277A0F9B449}" srcOrd="1" destOrd="0" presId="urn:microsoft.com/office/officeart/2005/8/layout/orgChart1"/>
    <dgm:cxn modelId="{3190FF11-E9C8-464F-907A-7C85115DD22B}" type="presParOf" srcId="{E1318AC2-097B-4B4F-9308-64471632ABBA}" destId="{DE427674-6783-4B14-9750-75F3DDAEBC16}" srcOrd="1" destOrd="0" presId="urn:microsoft.com/office/officeart/2005/8/layout/orgChart1"/>
    <dgm:cxn modelId="{5725EFE1-5F51-4FE5-A511-F40CBED2FD2F}" type="presParOf" srcId="{E1318AC2-097B-4B4F-9308-64471632ABBA}" destId="{3A405112-EE26-472E-8586-20E015EC3866}" srcOrd="2" destOrd="0" presId="urn:microsoft.com/office/officeart/2005/8/layout/orgChart1"/>
    <dgm:cxn modelId="{A6975781-2802-4B9F-9F9D-2B7C4940D5EF}" type="presParOf" srcId="{F1AA58BA-64C8-4253-B5D5-BA011EF84D4D}" destId="{41FBE4B9-A4BF-43FB-900C-1C58B7030EB3}" srcOrd="2" destOrd="0" presId="urn:microsoft.com/office/officeart/2005/8/layout/orgChart1"/>
    <dgm:cxn modelId="{DFD2C11C-AFC6-4A7C-B78A-60F9575293C7}" type="presParOf" srcId="{F82728AF-A317-43CC-BEE0-1C5A655569EA}" destId="{93527016-C41A-49C6-8FD5-70D23D321538}" srcOrd="8" destOrd="0" presId="urn:microsoft.com/office/officeart/2005/8/layout/orgChart1"/>
    <dgm:cxn modelId="{479C94DF-8048-4332-AA40-9D697DBB843F}" type="presParOf" srcId="{F82728AF-A317-43CC-BEE0-1C5A655569EA}" destId="{B2D985E6-7743-4838-BB17-B0A0D44B007A}" srcOrd="9" destOrd="0" presId="urn:microsoft.com/office/officeart/2005/8/layout/orgChart1"/>
    <dgm:cxn modelId="{2CC871E9-5723-4677-AAFC-FF0B6C51F753}" type="presParOf" srcId="{B2D985E6-7743-4838-BB17-B0A0D44B007A}" destId="{EB0AFA81-5E2D-4391-90B2-E63140C02657}" srcOrd="0" destOrd="0" presId="urn:microsoft.com/office/officeart/2005/8/layout/orgChart1"/>
    <dgm:cxn modelId="{6A08FF24-A830-45BC-8454-A42E72461A4A}" type="presParOf" srcId="{EB0AFA81-5E2D-4391-90B2-E63140C02657}" destId="{96CEC549-B94F-46BA-98C8-D73FEBC91A16}" srcOrd="0" destOrd="0" presId="urn:microsoft.com/office/officeart/2005/8/layout/orgChart1"/>
    <dgm:cxn modelId="{7D2FC285-10DE-4564-B6A6-C492DCF3FC16}" type="presParOf" srcId="{EB0AFA81-5E2D-4391-90B2-E63140C02657}" destId="{B7321A86-5FCB-4C00-97DE-1EF31B0ACEF9}" srcOrd="1" destOrd="0" presId="urn:microsoft.com/office/officeart/2005/8/layout/orgChart1"/>
    <dgm:cxn modelId="{9A29C123-0F8F-4F02-B4DD-33A28FA017A6}" type="presParOf" srcId="{B2D985E6-7743-4838-BB17-B0A0D44B007A}" destId="{9985C03C-BF5F-4B0C-A1E7-1563C138D12F}" srcOrd="1" destOrd="0" presId="urn:microsoft.com/office/officeart/2005/8/layout/orgChart1"/>
    <dgm:cxn modelId="{EFF85897-028F-4033-A12F-117631B84947}" type="presParOf" srcId="{9985C03C-BF5F-4B0C-A1E7-1563C138D12F}" destId="{CDE12021-3655-4FB4-9C81-838523AF9E4A}" srcOrd="0" destOrd="0" presId="urn:microsoft.com/office/officeart/2005/8/layout/orgChart1"/>
    <dgm:cxn modelId="{69964EB9-D119-47D1-8895-C9EDE1A292CF}" type="presParOf" srcId="{9985C03C-BF5F-4B0C-A1E7-1563C138D12F}" destId="{B13E5C6E-85E9-4F69-98F0-697037C8ACE1}" srcOrd="1" destOrd="0" presId="urn:microsoft.com/office/officeart/2005/8/layout/orgChart1"/>
    <dgm:cxn modelId="{8439933F-E179-43F5-A6AC-547CAEAC0307}" type="presParOf" srcId="{B13E5C6E-85E9-4F69-98F0-697037C8ACE1}" destId="{9453499F-9AC1-46FE-AFCF-9B2DD79C58A1}" srcOrd="0" destOrd="0" presId="urn:microsoft.com/office/officeart/2005/8/layout/orgChart1"/>
    <dgm:cxn modelId="{F7434403-E0CF-49E5-9107-8FBDD087A6D8}" type="presParOf" srcId="{9453499F-9AC1-46FE-AFCF-9B2DD79C58A1}" destId="{1EFD960D-65EC-4743-A218-E101AFA3912E}" srcOrd="0" destOrd="0" presId="urn:microsoft.com/office/officeart/2005/8/layout/orgChart1"/>
    <dgm:cxn modelId="{DAB1EB96-CEF9-454A-8912-4F93CD67C6F1}" type="presParOf" srcId="{9453499F-9AC1-46FE-AFCF-9B2DD79C58A1}" destId="{B0F26930-1E6D-4851-AB7B-6849B8D652E5}" srcOrd="1" destOrd="0" presId="urn:microsoft.com/office/officeart/2005/8/layout/orgChart1"/>
    <dgm:cxn modelId="{83D7FDBB-5924-42A6-9BE4-A2D719745B01}" type="presParOf" srcId="{B13E5C6E-85E9-4F69-98F0-697037C8ACE1}" destId="{04CAEAB3-10D6-42A1-821D-E6840B3EF96D}" srcOrd="1" destOrd="0" presId="urn:microsoft.com/office/officeart/2005/8/layout/orgChart1"/>
    <dgm:cxn modelId="{38FCCE0B-F3F8-43EC-9A97-A175FAE100B6}" type="presParOf" srcId="{B13E5C6E-85E9-4F69-98F0-697037C8ACE1}" destId="{6C71C3BA-BE9D-4803-A3F6-51D315B9009C}" srcOrd="2" destOrd="0" presId="urn:microsoft.com/office/officeart/2005/8/layout/orgChart1"/>
    <dgm:cxn modelId="{6B1F2FBE-4812-4E29-8019-2070BEAE7B67}" type="presParOf" srcId="{9985C03C-BF5F-4B0C-A1E7-1563C138D12F}" destId="{8F3734E1-B2FA-4C65-8F6D-0C20FD25947B}" srcOrd="2" destOrd="0" presId="urn:microsoft.com/office/officeart/2005/8/layout/orgChart1"/>
    <dgm:cxn modelId="{635227FB-70E4-456A-A393-4F0DC73F1507}" type="presParOf" srcId="{9985C03C-BF5F-4B0C-A1E7-1563C138D12F}" destId="{FE2F621B-92CD-4102-ABAD-82384C5109D6}" srcOrd="3" destOrd="0" presId="urn:microsoft.com/office/officeart/2005/8/layout/orgChart1"/>
    <dgm:cxn modelId="{0BF61FBD-C45E-4B95-8B69-C38B5D3B6BF8}" type="presParOf" srcId="{FE2F621B-92CD-4102-ABAD-82384C5109D6}" destId="{C1D3FBD1-CF46-4231-8659-B91DA0A18767}" srcOrd="0" destOrd="0" presId="urn:microsoft.com/office/officeart/2005/8/layout/orgChart1"/>
    <dgm:cxn modelId="{A66F3967-6A82-4B85-BFFF-86B5E15B494B}" type="presParOf" srcId="{C1D3FBD1-CF46-4231-8659-B91DA0A18767}" destId="{6211B2ED-EBB4-42B2-9005-C5630A5166EC}" srcOrd="0" destOrd="0" presId="urn:microsoft.com/office/officeart/2005/8/layout/orgChart1"/>
    <dgm:cxn modelId="{27B0EBCA-E6EB-4457-9534-9D19DC5913C0}" type="presParOf" srcId="{C1D3FBD1-CF46-4231-8659-B91DA0A18767}" destId="{3769076E-D107-453A-BE7A-EE5DC829BCF6}" srcOrd="1" destOrd="0" presId="urn:microsoft.com/office/officeart/2005/8/layout/orgChart1"/>
    <dgm:cxn modelId="{958D7347-04C8-45F6-8E71-3E37940F8664}" type="presParOf" srcId="{FE2F621B-92CD-4102-ABAD-82384C5109D6}" destId="{3C1761A8-2404-41C2-BB06-4FB889F4D7C6}" srcOrd="1" destOrd="0" presId="urn:microsoft.com/office/officeart/2005/8/layout/orgChart1"/>
    <dgm:cxn modelId="{D30CBFDC-8CC5-4CB9-BCF0-284BBBAEAB74}" type="presParOf" srcId="{FE2F621B-92CD-4102-ABAD-82384C5109D6}" destId="{6A5788F2-DED6-44AC-880E-1EEFD91AA668}" srcOrd="2" destOrd="0" presId="urn:microsoft.com/office/officeart/2005/8/layout/orgChart1"/>
    <dgm:cxn modelId="{D24D9306-F50B-4806-99FA-E1DB302FED60}" type="presParOf" srcId="{9985C03C-BF5F-4B0C-A1E7-1563C138D12F}" destId="{B0ED53CC-E55F-49E0-BA5F-F7D2233C74D9}" srcOrd="4" destOrd="0" presId="urn:microsoft.com/office/officeart/2005/8/layout/orgChart1"/>
    <dgm:cxn modelId="{18101034-EDBB-4766-ADAD-8EAE1125CCE7}" type="presParOf" srcId="{9985C03C-BF5F-4B0C-A1E7-1563C138D12F}" destId="{B4B1F4FF-8733-4D22-A47D-97C58D2B0A63}" srcOrd="5" destOrd="0" presId="urn:microsoft.com/office/officeart/2005/8/layout/orgChart1"/>
    <dgm:cxn modelId="{13795730-EBE9-4CBE-9375-D29F536CF501}" type="presParOf" srcId="{B4B1F4FF-8733-4D22-A47D-97C58D2B0A63}" destId="{37AE219A-EA00-420E-809C-FB02848AEB55}" srcOrd="0" destOrd="0" presId="urn:microsoft.com/office/officeart/2005/8/layout/orgChart1"/>
    <dgm:cxn modelId="{522014BE-7AC6-40B9-BAF8-0E0BE551FF1A}" type="presParOf" srcId="{37AE219A-EA00-420E-809C-FB02848AEB55}" destId="{EE88E0C9-0430-4671-8EE1-2610BED7F46D}" srcOrd="0" destOrd="0" presId="urn:microsoft.com/office/officeart/2005/8/layout/orgChart1"/>
    <dgm:cxn modelId="{0A749481-A030-4673-916A-6954DFAA0D16}" type="presParOf" srcId="{37AE219A-EA00-420E-809C-FB02848AEB55}" destId="{C8919219-E461-4C60-B50B-CA1389D79576}" srcOrd="1" destOrd="0" presId="urn:microsoft.com/office/officeart/2005/8/layout/orgChart1"/>
    <dgm:cxn modelId="{EE9CA23F-1DC8-4B18-886A-4C59ED6D3C7E}" type="presParOf" srcId="{B4B1F4FF-8733-4D22-A47D-97C58D2B0A63}" destId="{7FF5AE66-5483-483B-9D62-908017ABCCDF}" srcOrd="1" destOrd="0" presId="urn:microsoft.com/office/officeart/2005/8/layout/orgChart1"/>
    <dgm:cxn modelId="{D07BE574-728B-4268-9E4A-852C3DC817AA}" type="presParOf" srcId="{B4B1F4FF-8733-4D22-A47D-97C58D2B0A63}" destId="{6F1B26B6-A097-4A6A-B86F-45A17AB35CC3}" srcOrd="2" destOrd="0" presId="urn:microsoft.com/office/officeart/2005/8/layout/orgChart1"/>
    <dgm:cxn modelId="{FC7C1643-B056-4BB8-ACB7-7AE97FD3B704}" type="presParOf" srcId="{9985C03C-BF5F-4B0C-A1E7-1563C138D12F}" destId="{11D63A0C-8752-4EAE-93AF-54CA21747084}" srcOrd="6" destOrd="0" presId="urn:microsoft.com/office/officeart/2005/8/layout/orgChart1"/>
    <dgm:cxn modelId="{32CDF0D5-225B-4D2C-B961-CEABAB5BE1C9}" type="presParOf" srcId="{9985C03C-BF5F-4B0C-A1E7-1563C138D12F}" destId="{DCB60DE1-9B2C-4B10-BBB9-48955523BC47}" srcOrd="7" destOrd="0" presId="urn:microsoft.com/office/officeart/2005/8/layout/orgChart1"/>
    <dgm:cxn modelId="{D6583066-F5C8-47E5-BE35-F4241D0CF2FD}" type="presParOf" srcId="{DCB60DE1-9B2C-4B10-BBB9-48955523BC47}" destId="{9CA04E32-6C97-4A5F-ABCC-DAD1B29248F8}" srcOrd="0" destOrd="0" presId="urn:microsoft.com/office/officeart/2005/8/layout/orgChart1"/>
    <dgm:cxn modelId="{DC058EFC-7646-46C5-AD76-ED1BAA5D77BD}" type="presParOf" srcId="{9CA04E32-6C97-4A5F-ABCC-DAD1B29248F8}" destId="{90612331-4B69-4A21-9AEA-C00C31C30110}" srcOrd="0" destOrd="0" presId="urn:microsoft.com/office/officeart/2005/8/layout/orgChart1"/>
    <dgm:cxn modelId="{0A50FA13-3F6D-46EB-91DF-91D69394BE53}" type="presParOf" srcId="{9CA04E32-6C97-4A5F-ABCC-DAD1B29248F8}" destId="{2A85A980-4176-4A52-9980-9C048D81E0F9}" srcOrd="1" destOrd="0" presId="urn:microsoft.com/office/officeart/2005/8/layout/orgChart1"/>
    <dgm:cxn modelId="{CE76B73D-E057-4F0E-995F-1E36B1CB9AEF}" type="presParOf" srcId="{DCB60DE1-9B2C-4B10-BBB9-48955523BC47}" destId="{B90C308A-94A9-4C84-A622-8772B06970A3}" srcOrd="1" destOrd="0" presId="urn:microsoft.com/office/officeart/2005/8/layout/orgChart1"/>
    <dgm:cxn modelId="{81494EAC-2F40-4803-8B44-295B4782DE8D}" type="presParOf" srcId="{DCB60DE1-9B2C-4B10-BBB9-48955523BC47}" destId="{D9C542CA-99C2-4096-8EC7-22A95CDE8107}" srcOrd="2" destOrd="0" presId="urn:microsoft.com/office/officeart/2005/8/layout/orgChart1"/>
    <dgm:cxn modelId="{5FEBDE87-F904-4BDE-A6DA-A92F61DBE224}" type="presParOf" srcId="{B2D985E6-7743-4838-BB17-B0A0D44B007A}" destId="{0211655C-4C6D-4F7D-BB5B-A86258C4CA5C}" srcOrd="2" destOrd="0" presId="urn:microsoft.com/office/officeart/2005/8/layout/orgChart1"/>
    <dgm:cxn modelId="{B4F4061C-2477-4F42-90ED-2EDBE5A90386}" type="presParOf" srcId="{F82728AF-A317-43CC-BEE0-1C5A655569EA}" destId="{91AFB1C1-1E81-4746-80FC-E79CF781C4DF}" srcOrd="10" destOrd="0" presId="urn:microsoft.com/office/officeart/2005/8/layout/orgChart1"/>
    <dgm:cxn modelId="{7AD11850-41BE-46F4-8695-EAFABEF10B5A}" type="presParOf" srcId="{F82728AF-A317-43CC-BEE0-1C5A655569EA}" destId="{30935626-A326-475E-BC8D-4B48E4E266C8}" srcOrd="11" destOrd="0" presId="urn:microsoft.com/office/officeart/2005/8/layout/orgChart1"/>
    <dgm:cxn modelId="{7938D5E2-F7EA-4DAB-9E1A-3ECC242F6CD9}" type="presParOf" srcId="{30935626-A326-475E-BC8D-4B48E4E266C8}" destId="{FF6F4770-AFDF-4269-9FFD-BA9F1ABFB8C3}" srcOrd="0" destOrd="0" presId="urn:microsoft.com/office/officeart/2005/8/layout/orgChart1"/>
    <dgm:cxn modelId="{DF528189-1CC1-4DF2-8AFD-11424BBD2060}" type="presParOf" srcId="{FF6F4770-AFDF-4269-9FFD-BA9F1ABFB8C3}" destId="{E86A6FE0-8408-4451-B96F-602A1678FE45}" srcOrd="0" destOrd="0" presId="urn:microsoft.com/office/officeart/2005/8/layout/orgChart1"/>
    <dgm:cxn modelId="{A0F3B024-45E0-42B0-9ED6-0A83ACA241A0}" type="presParOf" srcId="{FF6F4770-AFDF-4269-9FFD-BA9F1ABFB8C3}" destId="{18E52BC0-DFF5-46BB-BF5F-90B1E0995F51}" srcOrd="1" destOrd="0" presId="urn:microsoft.com/office/officeart/2005/8/layout/orgChart1"/>
    <dgm:cxn modelId="{598FB153-1F63-4741-85AF-BC5AC18C5473}" type="presParOf" srcId="{30935626-A326-475E-BC8D-4B48E4E266C8}" destId="{C58FF216-4621-434F-9AF7-3E1214C769E8}" srcOrd="1" destOrd="0" presId="urn:microsoft.com/office/officeart/2005/8/layout/orgChart1"/>
    <dgm:cxn modelId="{9C9BD174-5674-43BE-90E9-10BDEFD32710}" type="presParOf" srcId="{C58FF216-4621-434F-9AF7-3E1214C769E8}" destId="{68D15140-5583-4B9A-9B3F-ABA910792C51}" srcOrd="0" destOrd="0" presId="urn:microsoft.com/office/officeart/2005/8/layout/orgChart1"/>
    <dgm:cxn modelId="{B1D8D9F7-5B18-4CEE-BC7D-EB11AC3CCBEB}" type="presParOf" srcId="{C58FF216-4621-434F-9AF7-3E1214C769E8}" destId="{06737636-96BF-48C9-B68E-08964789DE40}" srcOrd="1" destOrd="0" presId="urn:microsoft.com/office/officeart/2005/8/layout/orgChart1"/>
    <dgm:cxn modelId="{9105376B-FED9-409C-B728-040D31F42475}" type="presParOf" srcId="{06737636-96BF-48C9-B68E-08964789DE40}" destId="{B881BBFB-17AA-4EB1-A834-E5CE8A218601}" srcOrd="0" destOrd="0" presId="urn:microsoft.com/office/officeart/2005/8/layout/orgChart1"/>
    <dgm:cxn modelId="{1B2F6E7F-3E64-4FF8-8D37-7FC4E562FA63}" type="presParOf" srcId="{B881BBFB-17AA-4EB1-A834-E5CE8A218601}" destId="{38058048-8EA9-4344-B12C-EDBBD6BE996F}" srcOrd="0" destOrd="0" presId="urn:microsoft.com/office/officeart/2005/8/layout/orgChart1"/>
    <dgm:cxn modelId="{86DF6395-0A82-40BD-A1B5-356F392C4161}" type="presParOf" srcId="{B881BBFB-17AA-4EB1-A834-E5CE8A218601}" destId="{1B55349F-F038-4756-A691-1A461B577656}" srcOrd="1" destOrd="0" presId="urn:microsoft.com/office/officeart/2005/8/layout/orgChart1"/>
    <dgm:cxn modelId="{DF3CFB8E-CA2D-47C2-BAE4-A74848FB6BF1}" type="presParOf" srcId="{06737636-96BF-48C9-B68E-08964789DE40}" destId="{0DDFC85A-C809-46FF-912D-B460A5CDB8AA}" srcOrd="1" destOrd="0" presId="urn:microsoft.com/office/officeart/2005/8/layout/orgChart1"/>
    <dgm:cxn modelId="{1C526D1F-195A-4807-8268-3D6B685E37A0}" type="presParOf" srcId="{06737636-96BF-48C9-B68E-08964789DE40}" destId="{F91C09D0-91DA-4E6A-9EF2-84E9FA03BDF3}" srcOrd="2" destOrd="0" presId="urn:microsoft.com/office/officeart/2005/8/layout/orgChart1"/>
    <dgm:cxn modelId="{6C3E55D6-695D-4D69-9619-5D6A2C9DF3D7}" type="presParOf" srcId="{C58FF216-4621-434F-9AF7-3E1214C769E8}" destId="{83C762B8-67FE-455F-8C14-EFD29125426D}" srcOrd="2" destOrd="0" presId="urn:microsoft.com/office/officeart/2005/8/layout/orgChart1"/>
    <dgm:cxn modelId="{3FB2CB7C-B4B1-455E-BD47-E965A432DD03}" type="presParOf" srcId="{C58FF216-4621-434F-9AF7-3E1214C769E8}" destId="{72D713F5-C4CD-42C4-A6BD-50C7572C3C0E}" srcOrd="3" destOrd="0" presId="urn:microsoft.com/office/officeart/2005/8/layout/orgChart1"/>
    <dgm:cxn modelId="{704F8D37-116B-4ED2-B1DF-45D607FBFAB3}" type="presParOf" srcId="{72D713F5-C4CD-42C4-A6BD-50C7572C3C0E}" destId="{1BB21A9D-34CE-4DFD-9632-8AF3633678B0}" srcOrd="0" destOrd="0" presId="urn:microsoft.com/office/officeart/2005/8/layout/orgChart1"/>
    <dgm:cxn modelId="{F1B91758-C984-4856-830A-67F649FA1D67}" type="presParOf" srcId="{1BB21A9D-34CE-4DFD-9632-8AF3633678B0}" destId="{5E7BD8A8-0872-4819-AB63-9287E1779804}" srcOrd="0" destOrd="0" presId="urn:microsoft.com/office/officeart/2005/8/layout/orgChart1"/>
    <dgm:cxn modelId="{04F3FF94-DD5A-44E9-A3F9-92C608C9823A}" type="presParOf" srcId="{1BB21A9D-34CE-4DFD-9632-8AF3633678B0}" destId="{4CEADD4D-53AC-4468-9262-662EA7331B60}" srcOrd="1" destOrd="0" presId="urn:microsoft.com/office/officeart/2005/8/layout/orgChart1"/>
    <dgm:cxn modelId="{D190431C-ADF5-4EB9-A064-2372BE244F44}" type="presParOf" srcId="{72D713F5-C4CD-42C4-A6BD-50C7572C3C0E}" destId="{53A814B9-C851-43B6-84BA-316DDE14C109}" srcOrd="1" destOrd="0" presId="urn:microsoft.com/office/officeart/2005/8/layout/orgChart1"/>
    <dgm:cxn modelId="{23ABCD33-FD39-42E7-8B30-DB406357778A}" type="presParOf" srcId="{72D713F5-C4CD-42C4-A6BD-50C7572C3C0E}" destId="{BD4A3F76-4984-437F-A045-1436BAC08231}" srcOrd="2" destOrd="0" presId="urn:microsoft.com/office/officeart/2005/8/layout/orgChart1"/>
    <dgm:cxn modelId="{F4441FD0-36F8-4017-B335-522A531C8C47}" type="presParOf" srcId="{30935626-A326-475E-BC8D-4B48E4E266C8}" destId="{60913231-928D-4754-8FA3-1BB58BD826C1}" srcOrd="2" destOrd="0" presId="urn:microsoft.com/office/officeart/2005/8/layout/orgChart1"/>
    <dgm:cxn modelId="{9476F85E-4AAF-4C7A-9B05-CB839DF31257}" type="presParOf" srcId="{8B2A52DB-4CF2-462C-B5E6-1560387890A9}" destId="{5F6BAD55-3544-4026-B961-0ADEB84328B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27DE88-5C08-477B-8CE9-A5F5010DABF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DD4EF2E-6269-4309-92FD-B0C1AAD27028}">
      <dgm:prSet phldrT="[Text]" custT="1"/>
      <dgm:spPr/>
      <dgm:t>
        <a:bodyPr/>
        <a:lstStyle/>
        <a:p>
          <a:r>
            <a:rPr lang="en-US" sz="3300" dirty="0" err="1" smtClean="0"/>
            <a:t>Phân</a:t>
          </a:r>
          <a:r>
            <a:rPr lang="en-US" sz="3300" dirty="0" smtClean="0"/>
            <a:t> </a:t>
          </a:r>
          <a:r>
            <a:rPr lang="en-US" sz="3300" dirty="0" err="1" smtClean="0"/>
            <a:t>tích</a:t>
          </a:r>
          <a:endParaRPr lang="en-US" sz="3300" dirty="0"/>
        </a:p>
      </dgm:t>
    </dgm:pt>
    <dgm:pt modelId="{0D16E155-BBFB-435E-9C6B-7A2042BCAFA5}" type="parTrans" cxnId="{C15A46C1-2E3E-4704-BE38-59FF3E00CAD4}">
      <dgm:prSet/>
      <dgm:spPr/>
      <dgm:t>
        <a:bodyPr/>
        <a:lstStyle/>
        <a:p>
          <a:endParaRPr lang="en-US"/>
        </a:p>
      </dgm:t>
    </dgm:pt>
    <dgm:pt modelId="{B492D89B-E233-40FB-AAB2-FDCFBEED1324}" type="sibTrans" cxnId="{C15A46C1-2E3E-4704-BE38-59FF3E00CAD4}">
      <dgm:prSet/>
      <dgm:spPr/>
      <dgm:t>
        <a:bodyPr/>
        <a:lstStyle/>
        <a:p>
          <a:endParaRPr lang="en-US"/>
        </a:p>
      </dgm:t>
    </dgm:pt>
    <dgm:pt modelId="{39869024-ECB2-442D-9D46-ECD0F0335B96}">
      <dgm:prSet phldrT="[Text]" custT="1"/>
      <dgm:spPr/>
      <dgm:t>
        <a:bodyPr/>
        <a:lstStyle/>
        <a:p>
          <a:r>
            <a:rPr lang="en-US" sz="3000" dirty="0" err="1" smtClean="0">
              <a:solidFill>
                <a:schemeClr val="tx1">
                  <a:lumMod val="65000"/>
                  <a:lumOff val="35000"/>
                </a:schemeClr>
              </a:solidFill>
            </a:rPr>
            <a:t>Mô</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hình</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hóa</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yêu</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cầu</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với</a:t>
          </a:r>
          <a:r>
            <a:rPr lang="en-US" sz="3000" dirty="0" smtClean="0">
              <a:solidFill>
                <a:schemeClr val="tx1">
                  <a:lumMod val="65000"/>
                  <a:lumOff val="35000"/>
                </a:schemeClr>
              </a:solidFill>
            </a:rPr>
            <a:t> Use case diagram (</a:t>
          </a:r>
          <a:r>
            <a:rPr lang="en-US" sz="3000" dirty="0" err="1" smtClean="0">
              <a:solidFill>
                <a:schemeClr val="tx1">
                  <a:lumMod val="65000"/>
                  <a:lumOff val="35000"/>
                </a:schemeClr>
              </a:solidFill>
            </a:rPr>
            <a:t>biểu</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đồ</a:t>
          </a:r>
          <a:r>
            <a:rPr lang="en-US" sz="3000" dirty="0" smtClean="0">
              <a:solidFill>
                <a:schemeClr val="tx1">
                  <a:lumMod val="65000"/>
                  <a:lumOff val="35000"/>
                </a:schemeClr>
              </a:solidFill>
            </a:rPr>
            <a:t> use case </a:t>
          </a:r>
          <a:r>
            <a:rPr lang="en-US" sz="3000" dirty="0" err="1" smtClean="0">
              <a:solidFill>
                <a:schemeClr val="tx1">
                  <a:lumMod val="65000"/>
                  <a:lumOff val="35000"/>
                </a:schemeClr>
              </a:solidFill>
            </a:rPr>
            <a:t>tổng</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quát</a:t>
          </a:r>
          <a:r>
            <a:rPr lang="en-US" sz="3000" dirty="0" smtClean="0">
              <a:solidFill>
                <a:schemeClr val="tx1">
                  <a:lumMod val="65000"/>
                  <a:lumOff val="35000"/>
                </a:schemeClr>
              </a:solidFill>
            </a:rPr>
            <a:t>)</a:t>
          </a:r>
          <a:endParaRPr lang="en-US" sz="3000" dirty="0">
            <a:solidFill>
              <a:schemeClr val="tx1">
                <a:lumMod val="65000"/>
                <a:lumOff val="35000"/>
              </a:schemeClr>
            </a:solidFill>
          </a:endParaRPr>
        </a:p>
      </dgm:t>
    </dgm:pt>
    <dgm:pt modelId="{1ACEF50F-1885-4EB9-9F3A-B5B7D5A3A002}" type="parTrans" cxnId="{6E9B9624-24A3-43F4-A4D2-B5254C22E712}">
      <dgm:prSet/>
      <dgm:spPr/>
      <dgm:t>
        <a:bodyPr/>
        <a:lstStyle/>
        <a:p>
          <a:endParaRPr lang="en-US"/>
        </a:p>
      </dgm:t>
    </dgm:pt>
    <dgm:pt modelId="{4781D7E5-9593-4A65-B86F-CB7E0926721F}" type="sibTrans" cxnId="{6E9B9624-24A3-43F4-A4D2-B5254C22E712}">
      <dgm:prSet/>
      <dgm:spPr/>
      <dgm:t>
        <a:bodyPr/>
        <a:lstStyle/>
        <a:p>
          <a:endParaRPr lang="en-US"/>
        </a:p>
      </dgm:t>
    </dgm:pt>
    <dgm:pt modelId="{7187E19F-CDF0-4388-802C-8ECB8A10463F}">
      <dgm:prSet phldrT="[Text]" custT="1"/>
      <dgm:spPr/>
      <dgm:t>
        <a:bodyPr/>
        <a:lstStyle/>
        <a:p>
          <a:r>
            <a:rPr lang="en-US" sz="3300" dirty="0" err="1" smtClean="0"/>
            <a:t>Thiết</a:t>
          </a:r>
          <a:r>
            <a:rPr lang="en-US" sz="3300" dirty="0" smtClean="0"/>
            <a:t> </a:t>
          </a:r>
          <a:r>
            <a:rPr lang="en-US" sz="3300" dirty="0" err="1" smtClean="0"/>
            <a:t>kế</a:t>
          </a:r>
          <a:endParaRPr lang="en-US" sz="3300" dirty="0"/>
        </a:p>
      </dgm:t>
    </dgm:pt>
    <dgm:pt modelId="{8F59FB62-3CE4-4051-B603-82AD173A1DA2}" type="parTrans" cxnId="{65D5E975-2534-4813-AE55-5562C686267B}">
      <dgm:prSet/>
      <dgm:spPr/>
      <dgm:t>
        <a:bodyPr/>
        <a:lstStyle/>
        <a:p>
          <a:endParaRPr lang="en-US"/>
        </a:p>
      </dgm:t>
    </dgm:pt>
    <dgm:pt modelId="{4A7112F5-25E5-43E8-9608-E24601F8B303}" type="sibTrans" cxnId="{65D5E975-2534-4813-AE55-5562C686267B}">
      <dgm:prSet/>
      <dgm:spPr/>
      <dgm:t>
        <a:bodyPr/>
        <a:lstStyle/>
        <a:p>
          <a:endParaRPr lang="en-US"/>
        </a:p>
      </dgm:t>
    </dgm:pt>
    <dgm:pt modelId="{09C92E2A-C400-4DED-988A-9A6F67DD35F5}">
      <dgm:prSet phldrT="[Text]" custT="1"/>
      <dgm:spPr/>
      <dgm:t>
        <a:bodyPr/>
        <a:lstStyle/>
        <a:p>
          <a:r>
            <a:rPr lang="en-US" sz="3000" dirty="0" err="1" smtClean="0">
              <a:solidFill>
                <a:schemeClr val="tx1">
                  <a:lumMod val="65000"/>
                  <a:lumOff val="35000"/>
                </a:schemeClr>
              </a:solidFill>
            </a:rPr>
            <a:t>Thiết</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kế</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mô</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hình</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lớp</a:t>
          </a:r>
          <a:r>
            <a:rPr lang="en-US" sz="3000" dirty="0" smtClean="0">
              <a:solidFill>
                <a:schemeClr val="tx1">
                  <a:lumMod val="65000"/>
                  <a:lumOff val="35000"/>
                </a:schemeClr>
              </a:solidFill>
            </a:rPr>
            <a:t> chi </a:t>
          </a:r>
          <a:r>
            <a:rPr lang="en-US" sz="3000" dirty="0" err="1" smtClean="0">
              <a:solidFill>
                <a:schemeClr val="tx1">
                  <a:lumMod val="65000"/>
                  <a:lumOff val="35000"/>
                </a:schemeClr>
              </a:solidFill>
            </a:rPr>
            <a:t>tiết</a:t>
          </a:r>
          <a:endParaRPr lang="en-US" sz="3000" dirty="0">
            <a:solidFill>
              <a:schemeClr val="tx1">
                <a:lumMod val="65000"/>
                <a:lumOff val="35000"/>
              </a:schemeClr>
            </a:solidFill>
          </a:endParaRPr>
        </a:p>
      </dgm:t>
    </dgm:pt>
    <dgm:pt modelId="{92B6D6C0-F490-4439-8CA5-A2BB21F26197}" type="parTrans" cxnId="{0B027DC2-89A5-42E1-84C1-A2EB5ABC251A}">
      <dgm:prSet/>
      <dgm:spPr/>
      <dgm:t>
        <a:bodyPr/>
        <a:lstStyle/>
        <a:p>
          <a:endParaRPr lang="en-US"/>
        </a:p>
      </dgm:t>
    </dgm:pt>
    <dgm:pt modelId="{00F05EB5-B556-49E1-88E3-31F91F130B71}" type="sibTrans" cxnId="{0B027DC2-89A5-42E1-84C1-A2EB5ABC251A}">
      <dgm:prSet/>
      <dgm:spPr/>
      <dgm:t>
        <a:bodyPr/>
        <a:lstStyle/>
        <a:p>
          <a:endParaRPr lang="en-US"/>
        </a:p>
      </dgm:t>
    </dgm:pt>
    <dgm:pt modelId="{D44B2585-F508-4323-916B-1BE64A98C079}">
      <dgm:prSet phldrT="[Text]" custT="1"/>
      <dgm:spPr/>
      <dgm:t>
        <a:bodyPr/>
        <a:lstStyle/>
        <a:p>
          <a:r>
            <a:rPr lang="en-US" sz="3000" dirty="0" err="1" smtClean="0">
              <a:solidFill>
                <a:schemeClr val="tx1">
                  <a:lumMod val="65000"/>
                  <a:lumOff val="35000"/>
                </a:schemeClr>
              </a:solidFill>
            </a:rPr>
            <a:t>Đặc</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tả</a:t>
          </a:r>
          <a:r>
            <a:rPr lang="en-US" sz="3000" dirty="0" smtClean="0">
              <a:solidFill>
                <a:schemeClr val="tx1">
                  <a:lumMod val="65000"/>
                  <a:lumOff val="35000"/>
                </a:schemeClr>
              </a:solidFill>
            </a:rPr>
            <a:t> Use case </a:t>
          </a:r>
          <a:r>
            <a:rPr lang="en-US" sz="3000" dirty="0" err="1" smtClean="0">
              <a:solidFill>
                <a:schemeClr val="tx1">
                  <a:lumMod val="65000"/>
                  <a:lumOff val="35000"/>
                </a:schemeClr>
              </a:solidFill>
            </a:rPr>
            <a:t>chính</a:t>
          </a:r>
          <a:r>
            <a:rPr lang="en-US" sz="3000" dirty="0" smtClean="0">
              <a:solidFill>
                <a:schemeClr val="tx1">
                  <a:lumMod val="65000"/>
                  <a:lumOff val="35000"/>
                </a:schemeClr>
              </a:solidFill>
            </a:rPr>
            <a:t> – Activity </a:t>
          </a:r>
          <a:r>
            <a:rPr lang="en-US" sz="3000" dirty="0" err="1" smtClean="0">
              <a:solidFill>
                <a:schemeClr val="tx1">
                  <a:lumMod val="65000"/>
                  <a:lumOff val="35000"/>
                </a:schemeClr>
              </a:solidFill>
            </a:rPr>
            <a:t>và</a:t>
          </a:r>
          <a:r>
            <a:rPr lang="en-US" sz="3000" dirty="0" smtClean="0">
              <a:solidFill>
                <a:schemeClr val="tx1">
                  <a:lumMod val="65000"/>
                  <a:lumOff val="35000"/>
                </a:schemeClr>
              </a:solidFill>
            </a:rPr>
            <a:t> Sequence</a:t>
          </a:r>
          <a:r>
            <a:rPr lang="en-US" sz="3500" dirty="0" smtClean="0">
              <a:solidFill>
                <a:schemeClr val="tx1">
                  <a:lumMod val="65000"/>
                  <a:lumOff val="35000"/>
                </a:schemeClr>
              </a:solidFill>
            </a:rPr>
            <a:t> Diagram</a:t>
          </a:r>
          <a:endParaRPr lang="en-US" sz="3500" dirty="0">
            <a:solidFill>
              <a:schemeClr val="tx1">
                <a:lumMod val="65000"/>
                <a:lumOff val="35000"/>
              </a:schemeClr>
            </a:solidFill>
          </a:endParaRPr>
        </a:p>
      </dgm:t>
    </dgm:pt>
    <dgm:pt modelId="{BCEA24A7-2BEE-472F-86A4-6E0C6DA893BE}" type="parTrans" cxnId="{831CE9EF-D53D-4594-AE3F-7D98555391C1}">
      <dgm:prSet/>
      <dgm:spPr/>
      <dgm:t>
        <a:bodyPr/>
        <a:lstStyle/>
        <a:p>
          <a:endParaRPr lang="en-US"/>
        </a:p>
      </dgm:t>
    </dgm:pt>
    <dgm:pt modelId="{8D2038D3-C2B6-4B33-B2EF-D6BBFA6903BE}" type="sibTrans" cxnId="{831CE9EF-D53D-4594-AE3F-7D98555391C1}">
      <dgm:prSet/>
      <dgm:spPr/>
      <dgm:t>
        <a:bodyPr/>
        <a:lstStyle/>
        <a:p>
          <a:endParaRPr lang="en-US"/>
        </a:p>
      </dgm:t>
    </dgm:pt>
    <dgm:pt modelId="{E275BBE7-2355-4035-BFE9-2037173B6F67}">
      <dgm:prSet phldrT="[Text]" custT="1"/>
      <dgm:spPr/>
      <dgm:t>
        <a:bodyPr/>
        <a:lstStyle/>
        <a:p>
          <a:r>
            <a:rPr lang="en-US" sz="3000" dirty="0" err="1" smtClean="0">
              <a:solidFill>
                <a:schemeClr val="tx1">
                  <a:lumMod val="65000"/>
                  <a:lumOff val="35000"/>
                </a:schemeClr>
              </a:solidFill>
            </a:rPr>
            <a:t>Thiết</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kế</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cơ</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sở</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dữ</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liệu</a:t>
          </a:r>
          <a:endParaRPr lang="en-US" sz="3000" dirty="0">
            <a:solidFill>
              <a:schemeClr val="tx1">
                <a:lumMod val="65000"/>
                <a:lumOff val="35000"/>
              </a:schemeClr>
            </a:solidFill>
          </a:endParaRPr>
        </a:p>
      </dgm:t>
    </dgm:pt>
    <dgm:pt modelId="{129AE09C-95E0-42E6-8EB2-5A083A9C1AA8}" type="parTrans" cxnId="{8FD13730-F6DE-4F52-AA4B-2486E03B44C1}">
      <dgm:prSet/>
      <dgm:spPr/>
      <dgm:t>
        <a:bodyPr/>
        <a:lstStyle/>
        <a:p>
          <a:endParaRPr lang="en-US"/>
        </a:p>
      </dgm:t>
    </dgm:pt>
    <dgm:pt modelId="{140BAD90-EFFD-492B-87B9-6D05C8735F6E}" type="sibTrans" cxnId="{8FD13730-F6DE-4F52-AA4B-2486E03B44C1}">
      <dgm:prSet/>
      <dgm:spPr/>
      <dgm:t>
        <a:bodyPr/>
        <a:lstStyle/>
        <a:p>
          <a:endParaRPr lang="en-US"/>
        </a:p>
      </dgm:t>
    </dgm:pt>
    <dgm:pt modelId="{09404530-1A0B-4B97-8F8C-DC2B54DABBF1}">
      <dgm:prSet phldrT="[Text]" custT="1"/>
      <dgm:spPr/>
      <dgm:t>
        <a:bodyPr/>
        <a:lstStyle/>
        <a:p>
          <a:endParaRPr lang="en-US" sz="3000" dirty="0"/>
        </a:p>
      </dgm:t>
    </dgm:pt>
    <dgm:pt modelId="{C508383A-0338-46B9-9EBC-B4F33733022F}" type="parTrans" cxnId="{A283BAA5-FC2C-48E0-95D2-CB448615E782}">
      <dgm:prSet/>
      <dgm:spPr/>
      <dgm:t>
        <a:bodyPr/>
        <a:lstStyle/>
        <a:p>
          <a:endParaRPr lang="en-US"/>
        </a:p>
      </dgm:t>
    </dgm:pt>
    <dgm:pt modelId="{32EDAEEC-5CDC-477A-AA5C-7E792CCD44D1}" type="sibTrans" cxnId="{A283BAA5-FC2C-48E0-95D2-CB448615E782}">
      <dgm:prSet/>
      <dgm:spPr/>
      <dgm:t>
        <a:bodyPr/>
        <a:lstStyle/>
        <a:p>
          <a:endParaRPr lang="en-US"/>
        </a:p>
      </dgm:t>
    </dgm:pt>
    <dgm:pt modelId="{30F46E9D-9653-4934-B9DD-441F82A03C55}">
      <dgm:prSet phldrT="[Text]" custT="1"/>
      <dgm:spPr/>
      <dgm:t>
        <a:bodyPr/>
        <a:lstStyle/>
        <a:p>
          <a:r>
            <a:rPr lang="en-US" sz="3000" dirty="0" err="1" smtClean="0">
              <a:solidFill>
                <a:schemeClr val="tx1">
                  <a:lumMod val="65000"/>
                  <a:lumOff val="35000"/>
                </a:schemeClr>
              </a:solidFill>
            </a:rPr>
            <a:t>Thiết</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kế</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tình</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huống</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kiểm</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thử</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hệ</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thống</a:t>
          </a:r>
          <a:endParaRPr lang="en-US" sz="3000" dirty="0">
            <a:solidFill>
              <a:schemeClr val="tx1">
                <a:lumMod val="65000"/>
                <a:lumOff val="35000"/>
              </a:schemeClr>
            </a:solidFill>
          </a:endParaRPr>
        </a:p>
      </dgm:t>
    </dgm:pt>
    <dgm:pt modelId="{114B7883-9E43-4BEA-80FA-A78B8C366E28}" type="parTrans" cxnId="{BDE6353D-D6DD-4C77-A6FD-54B0599C3188}">
      <dgm:prSet/>
      <dgm:spPr/>
      <dgm:t>
        <a:bodyPr/>
        <a:lstStyle/>
        <a:p>
          <a:endParaRPr lang="en-US"/>
        </a:p>
      </dgm:t>
    </dgm:pt>
    <dgm:pt modelId="{07DEC2E6-3143-4D8E-947E-5DE28A055846}" type="sibTrans" cxnId="{BDE6353D-D6DD-4C77-A6FD-54B0599C3188}">
      <dgm:prSet/>
      <dgm:spPr/>
      <dgm:t>
        <a:bodyPr/>
        <a:lstStyle/>
        <a:p>
          <a:endParaRPr lang="en-US"/>
        </a:p>
      </dgm:t>
    </dgm:pt>
    <dgm:pt modelId="{E389E069-DE47-407A-95F8-A4BD3B747344}" type="pres">
      <dgm:prSet presAssocID="{1127DE88-5C08-477B-8CE9-A5F5010DABF0}" presName="linear" presStyleCnt="0">
        <dgm:presLayoutVars>
          <dgm:animLvl val="lvl"/>
          <dgm:resizeHandles val="exact"/>
        </dgm:presLayoutVars>
      </dgm:prSet>
      <dgm:spPr/>
      <dgm:t>
        <a:bodyPr/>
        <a:lstStyle/>
        <a:p>
          <a:endParaRPr lang="en-US"/>
        </a:p>
      </dgm:t>
    </dgm:pt>
    <dgm:pt modelId="{1DFA63D5-90AA-40E3-BE38-BBD37866D22D}" type="pres">
      <dgm:prSet presAssocID="{6DD4EF2E-6269-4309-92FD-B0C1AAD27028}" presName="parentText" presStyleLbl="node1" presStyleIdx="0" presStyleCnt="2" custScaleY="56922">
        <dgm:presLayoutVars>
          <dgm:chMax val="0"/>
          <dgm:bulletEnabled val="1"/>
        </dgm:presLayoutVars>
      </dgm:prSet>
      <dgm:spPr/>
      <dgm:t>
        <a:bodyPr/>
        <a:lstStyle/>
        <a:p>
          <a:endParaRPr lang="en-US"/>
        </a:p>
      </dgm:t>
    </dgm:pt>
    <dgm:pt modelId="{D7F3E8F9-3828-4A5E-A201-A779DA3A8863}" type="pres">
      <dgm:prSet presAssocID="{6DD4EF2E-6269-4309-92FD-B0C1AAD27028}" presName="childText" presStyleLbl="revTx" presStyleIdx="0" presStyleCnt="2">
        <dgm:presLayoutVars>
          <dgm:bulletEnabled val="1"/>
        </dgm:presLayoutVars>
      </dgm:prSet>
      <dgm:spPr/>
      <dgm:t>
        <a:bodyPr/>
        <a:lstStyle/>
        <a:p>
          <a:endParaRPr lang="en-US"/>
        </a:p>
      </dgm:t>
    </dgm:pt>
    <dgm:pt modelId="{0C6AD3B6-48F6-463A-8711-55694AB108E5}" type="pres">
      <dgm:prSet presAssocID="{7187E19F-CDF0-4388-802C-8ECB8A10463F}" presName="parentText" presStyleLbl="node1" presStyleIdx="1" presStyleCnt="2" custScaleY="55013" custLinFactNeighborY="2291">
        <dgm:presLayoutVars>
          <dgm:chMax val="0"/>
          <dgm:bulletEnabled val="1"/>
        </dgm:presLayoutVars>
      </dgm:prSet>
      <dgm:spPr/>
      <dgm:t>
        <a:bodyPr/>
        <a:lstStyle/>
        <a:p>
          <a:endParaRPr lang="en-US"/>
        </a:p>
      </dgm:t>
    </dgm:pt>
    <dgm:pt modelId="{89A65253-E954-4BBF-8D4A-049C0AF6F7B6}" type="pres">
      <dgm:prSet presAssocID="{7187E19F-CDF0-4388-802C-8ECB8A10463F}" presName="childText" presStyleLbl="revTx" presStyleIdx="1" presStyleCnt="2" custLinFactNeighborY="12791">
        <dgm:presLayoutVars>
          <dgm:bulletEnabled val="1"/>
        </dgm:presLayoutVars>
      </dgm:prSet>
      <dgm:spPr/>
      <dgm:t>
        <a:bodyPr/>
        <a:lstStyle/>
        <a:p>
          <a:endParaRPr lang="en-US"/>
        </a:p>
      </dgm:t>
    </dgm:pt>
  </dgm:ptLst>
  <dgm:cxnLst>
    <dgm:cxn modelId="{222D43E8-D1F5-4FE7-9587-C65D1E13ACA4}" type="presOf" srcId="{30F46E9D-9653-4934-B9DD-441F82A03C55}" destId="{89A65253-E954-4BBF-8D4A-049C0AF6F7B6}" srcOrd="0" destOrd="2" presId="urn:microsoft.com/office/officeart/2005/8/layout/vList2"/>
    <dgm:cxn modelId="{37ABE88E-9FB8-4B14-B111-8A7BBA4E9E4F}" type="presOf" srcId="{6DD4EF2E-6269-4309-92FD-B0C1AAD27028}" destId="{1DFA63D5-90AA-40E3-BE38-BBD37866D22D}" srcOrd="0" destOrd="0" presId="urn:microsoft.com/office/officeart/2005/8/layout/vList2"/>
    <dgm:cxn modelId="{BDE6353D-D6DD-4C77-A6FD-54B0599C3188}" srcId="{7187E19F-CDF0-4388-802C-8ECB8A10463F}" destId="{30F46E9D-9653-4934-B9DD-441F82A03C55}" srcOrd="2" destOrd="0" parTransId="{114B7883-9E43-4BEA-80FA-A78B8C366E28}" sibTransId="{07DEC2E6-3143-4D8E-947E-5DE28A055846}"/>
    <dgm:cxn modelId="{52368E2D-ABE7-4911-8850-5B7EE720E1A1}" type="presOf" srcId="{7187E19F-CDF0-4388-802C-8ECB8A10463F}" destId="{0C6AD3B6-48F6-463A-8711-55694AB108E5}" srcOrd="0" destOrd="0" presId="urn:microsoft.com/office/officeart/2005/8/layout/vList2"/>
    <dgm:cxn modelId="{A283BAA5-FC2C-48E0-95D2-CB448615E782}" srcId="{7187E19F-CDF0-4388-802C-8ECB8A10463F}" destId="{09404530-1A0B-4B97-8F8C-DC2B54DABBF1}" srcOrd="3" destOrd="0" parTransId="{C508383A-0338-46B9-9EBC-B4F33733022F}" sibTransId="{32EDAEEC-5CDC-477A-AA5C-7E792CCD44D1}"/>
    <dgm:cxn modelId="{6FBA8B5C-2828-45D9-80E0-9F7222198EBE}" type="presOf" srcId="{39869024-ECB2-442D-9D46-ECD0F0335B96}" destId="{D7F3E8F9-3828-4A5E-A201-A779DA3A8863}" srcOrd="0" destOrd="0" presId="urn:microsoft.com/office/officeart/2005/8/layout/vList2"/>
    <dgm:cxn modelId="{8FD13730-F6DE-4F52-AA4B-2486E03B44C1}" srcId="{7187E19F-CDF0-4388-802C-8ECB8A10463F}" destId="{E275BBE7-2355-4035-BFE9-2037173B6F67}" srcOrd="1" destOrd="0" parTransId="{129AE09C-95E0-42E6-8EB2-5A083A9C1AA8}" sibTransId="{140BAD90-EFFD-492B-87B9-6D05C8735F6E}"/>
    <dgm:cxn modelId="{661AFACB-55F8-45C0-8711-E40F87F241DF}" type="presOf" srcId="{E275BBE7-2355-4035-BFE9-2037173B6F67}" destId="{89A65253-E954-4BBF-8D4A-049C0AF6F7B6}" srcOrd="0" destOrd="1" presId="urn:microsoft.com/office/officeart/2005/8/layout/vList2"/>
    <dgm:cxn modelId="{0BDC12D6-A272-49A4-AD5F-86373A4BB6EA}" type="presOf" srcId="{D44B2585-F508-4323-916B-1BE64A98C079}" destId="{D7F3E8F9-3828-4A5E-A201-A779DA3A8863}" srcOrd="0" destOrd="1" presId="urn:microsoft.com/office/officeart/2005/8/layout/vList2"/>
    <dgm:cxn modelId="{F0A168E0-8EB0-45B1-90FF-93E80E9FDEA9}" type="presOf" srcId="{1127DE88-5C08-477B-8CE9-A5F5010DABF0}" destId="{E389E069-DE47-407A-95F8-A4BD3B747344}" srcOrd="0" destOrd="0" presId="urn:microsoft.com/office/officeart/2005/8/layout/vList2"/>
    <dgm:cxn modelId="{C15A46C1-2E3E-4704-BE38-59FF3E00CAD4}" srcId="{1127DE88-5C08-477B-8CE9-A5F5010DABF0}" destId="{6DD4EF2E-6269-4309-92FD-B0C1AAD27028}" srcOrd="0" destOrd="0" parTransId="{0D16E155-BBFB-435E-9C6B-7A2042BCAFA5}" sibTransId="{B492D89B-E233-40FB-AAB2-FDCFBEED1324}"/>
    <dgm:cxn modelId="{DF39F63B-C586-42ED-8440-AE11ECD640B7}" type="presOf" srcId="{09C92E2A-C400-4DED-988A-9A6F67DD35F5}" destId="{89A65253-E954-4BBF-8D4A-049C0AF6F7B6}" srcOrd="0" destOrd="0" presId="urn:microsoft.com/office/officeart/2005/8/layout/vList2"/>
    <dgm:cxn modelId="{074676AD-773F-455B-BB03-41AFF3736C72}" type="presOf" srcId="{09404530-1A0B-4B97-8F8C-DC2B54DABBF1}" destId="{89A65253-E954-4BBF-8D4A-049C0AF6F7B6}" srcOrd="0" destOrd="3" presId="urn:microsoft.com/office/officeart/2005/8/layout/vList2"/>
    <dgm:cxn modelId="{6E9B9624-24A3-43F4-A4D2-B5254C22E712}" srcId="{6DD4EF2E-6269-4309-92FD-B0C1AAD27028}" destId="{39869024-ECB2-442D-9D46-ECD0F0335B96}" srcOrd="0" destOrd="0" parTransId="{1ACEF50F-1885-4EB9-9F3A-B5B7D5A3A002}" sibTransId="{4781D7E5-9593-4A65-B86F-CB7E0926721F}"/>
    <dgm:cxn modelId="{0B027DC2-89A5-42E1-84C1-A2EB5ABC251A}" srcId="{7187E19F-CDF0-4388-802C-8ECB8A10463F}" destId="{09C92E2A-C400-4DED-988A-9A6F67DD35F5}" srcOrd="0" destOrd="0" parTransId="{92B6D6C0-F490-4439-8CA5-A2BB21F26197}" sibTransId="{00F05EB5-B556-49E1-88E3-31F91F130B71}"/>
    <dgm:cxn modelId="{65D5E975-2534-4813-AE55-5562C686267B}" srcId="{1127DE88-5C08-477B-8CE9-A5F5010DABF0}" destId="{7187E19F-CDF0-4388-802C-8ECB8A10463F}" srcOrd="1" destOrd="0" parTransId="{8F59FB62-3CE4-4051-B603-82AD173A1DA2}" sibTransId="{4A7112F5-25E5-43E8-9608-E24601F8B303}"/>
    <dgm:cxn modelId="{831CE9EF-D53D-4594-AE3F-7D98555391C1}" srcId="{6DD4EF2E-6269-4309-92FD-B0C1AAD27028}" destId="{D44B2585-F508-4323-916B-1BE64A98C079}" srcOrd="1" destOrd="0" parTransId="{BCEA24A7-2BEE-472F-86A4-6E0C6DA893BE}" sibTransId="{8D2038D3-C2B6-4B33-B2EF-D6BBFA6903BE}"/>
    <dgm:cxn modelId="{AC2402FF-3647-4DC4-B8E9-09ACD0CB5535}" type="presParOf" srcId="{E389E069-DE47-407A-95F8-A4BD3B747344}" destId="{1DFA63D5-90AA-40E3-BE38-BBD37866D22D}" srcOrd="0" destOrd="0" presId="urn:microsoft.com/office/officeart/2005/8/layout/vList2"/>
    <dgm:cxn modelId="{BB2FA0C6-3000-4409-AC11-C0BC628DD0C3}" type="presParOf" srcId="{E389E069-DE47-407A-95F8-A4BD3B747344}" destId="{D7F3E8F9-3828-4A5E-A201-A779DA3A8863}" srcOrd="1" destOrd="0" presId="urn:microsoft.com/office/officeart/2005/8/layout/vList2"/>
    <dgm:cxn modelId="{1799FAC8-8A49-4FB4-94B7-2215696F8748}" type="presParOf" srcId="{E389E069-DE47-407A-95F8-A4BD3B747344}" destId="{0C6AD3B6-48F6-463A-8711-55694AB108E5}" srcOrd="2" destOrd="0" presId="urn:microsoft.com/office/officeart/2005/8/layout/vList2"/>
    <dgm:cxn modelId="{F907A122-FC81-482B-A4D1-3D635B450E2A}" type="presParOf" srcId="{E389E069-DE47-407A-95F8-A4BD3B747344}" destId="{89A65253-E954-4BBF-8D4A-049C0AF6F7B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BF8CE-B087-43E2-8D88-9A6E6B6B4F07}">
      <dsp:nvSpPr>
        <dsp:cNvPr id="0" name=""/>
        <dsp:cNvSpPr/>
      </dsp:nvSpPr>
      <dsp:spPr>
        <a:xfrm>
          <a:off x="-5284026" y="-809259"/>
          <a:ext cx="6292118" cy="6292118"/>
        </a:xfrm>
        <a:prstGeom prst="blockArc">
          <a:avLst>
            <a:gd name="adj1" fmla="val 18900000"/>
            <a:gd name="adj2" fmla="val 2700000"/>
            <a:gd name="adj3" fmla="val 34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EF802A-3592-4291-9648-E3738A515D11}">
      <dsp:nvSpPr>
        <dsp:cNvPr id="0" name=""/>
        <dsp:cNvSpPr/>
      </dsp:nvSpPr>
      <dsp:spPr>
        <a:xfrm>
          <a:off x="648376" y="539632"/>
          <a:ext cx="8199780" cy="79017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1934" tIns="76200" rIns="76200" bIns="76200" numCol="1" spcCol="1270" anchor="ctr" anchorCtr="0">
          <a:noAutofit/>
        </a:bodyPr>
        <a:lstStyle/>
        <a:p>
          <a:pPr lvl="0" algn="l" defTabSz="1333500">
            <a:lnSpc>
              <a:spcPct val="90000"/>
            </a:lnSpc>
            <a:spcBef>
              <a:spcPct val="0"/>
            </a:spcBef>
            <a:spcAft>
              <a:spcPct val="35000"/>
            </a:spcAft>
          </a:pPr>
          <a:r>
            <a:rPr lang="en-US" sz="3000" kern="1200" dirty="0" err="1" smtClean="0"/>
            <a:t>Hoạt</a:t>
          </a:r>
          <a:r>
            <a:rPr lang="en-US" sz="3000" kern="1200" dirty="0" smtClean="0"/>
            <a:t> </a:t>
          </a:r>
          <a:r>
            <a:rPr lang="en-US" sz="3000" kern="1200" dirty="0" err="1" smtClean="0"/>
            <a:t>động</a:t>
          </a:r>
          <a:r>
            <a:rPr lang="en-US" sz="3000" kern="1200" dirty="0" smtClean="0"/>
            <a:t> </a:t>
          </a:r>
          <a:r>
            <a:rPr lang="en-US" sz="3000" kern="1200" dirty="0" err="1" smtClean="0"/>
            <a:t>nghiệp</a:t>
          </a:r>
          <a:r>
            <a:rPr lang="en-US" sz="3000" kern="1200" dirty="0" smtClean="0"/>
            <a:t> </a:t>
          </a:r>
          <a:r>
            <a:rPr lang="en-US" sz="3000" kern="1200" dirty="0" err="1" smtClean="0"/>
            <a:t>vụ</a:t>
          </a:r>
          <a:r>
            <a:rPr lang="en-US" sz="3000" kern="1200" dirty="0" smtClean="0"/>
            <a:t> </a:t>
          </a:r>
          <a:r>
            <a:rPr lang="en-US" sz="3000" kern="1200" dirty="0" err="1" smtClean="0"/>
            <a:t>của</a:t>
          </a:r>
          <a:r>
            <a:rPr lang="en-US" sz="3000" kern="1200" dirty="0" smtClean="0"/>
            <a:t> </a:t>
          </a:r>
          <a:r>
            <a:rPr lang="en-US" sz="3000" kern="1200" dirty="0" err="1" smtClean="0"/>
            <a:t>ứng</a:t>
          </a:r>
          <a:r>
            <a:rPr lang="en-US" sz="3000" kern="1200" dirty="0" smtClean="0"/>
            <a:t> </a:t>
          </a:r>
          <a:r>
            <a:rPr lang="en-US" sz="3000" kern="1200" dirty="0" err="1" smtClean="0"/>
            <a:t>dụng</a:t>
          </a:r>
          <a:endParaRPr lang="en-US" sz="3000" kern="1200" dirty="0"/>
        </a:p>
      </dsp:txBody>
      <dsp:txXfrm>
        <a:off x="648376" y="539632"/>
        <a:ext cx="8199780" cy="790174"/>
      </dsp:txXfrm>
    </dsp:sp>
    <dsp:sp modelId="{9F3C90CA-9731-42E4-B3B2-7ACA8E32E249}">
      <dsp:nvSpPr>
        <dsp:cNvPr id="0" name=""/>
        <dsp:cNvSpPr/>
      </dsp:nvSpPr>
      <dsp:spPr>
        <a:xfrm>
          <a:off x="179830" y="466174"/>
          <a:ext cx="937091" cy="93709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8416F2-E99A-40D3-9972-EBA67E9A59E9}">
      <dsp:nvSpPr>
        <dsp:cNvPr id="0" name=""/>
        <dsp:cNvSpPr/>
      </dsp:nvSpPr>
      <dsp:spPr>
        <a:xfrm>
          <a:off x="988147" y="1969291"/>
          <a:ext cx="7860009" cy="735017"/>
        </a:xfrm>
        <a:prstGeom prst="rect">
          <a:avLst/>
        </a:prstGeom>
        <a:solidFill>
          <a:srgbClr val="3DB78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1934" tIns="76200" rIns="76200" bIns="76200" numCol="1" spcCol="1270" anchor="ctr" anchorCtr="0">
          <a:noAutofit/>
        </a:bodyPr>
        <a:lstStyle/>
        <a:p>
          <a:pPr lvl="0" algn="l" defTabSz="1333500">
            <a:lnSpc>
              <a:spcPct val="90000"/>
            </a:lnSpc>
            <a:spcBef>
              <a:spcPct val="0"/>
            </a:spcBef>
            <a:spcAft>
              <a:spcPct val="35000"/>
            </a:spcAft>
          </a:pPr>
          <a:r>
            <a:rPr lang="en-US" sz="3000" kern="1200" dirty="0" err="1" smtClean="0"/>
            <a:t>Yêu</a:t>
          </a:r>
          <a:r>
            <a:rPr lang="en-US" sz="3000" kern="1200" dirty="0" smtClean="0"/>
            <a:t> </a:t>
          </a:r>
          <a:r>
            <a:rPr lang="en-US" sz="3000" kern="1200" dirty="0" err="1" smtClean="0"/>
            <a:t>cầu</a:t>
          </a:r>
          <a:r>
            <a:rPr lang="en-US" sz="3000" kern="1200" dirty="0" smtClean="0"/>
            <a:t> </a:t>
          </a:r>
          <a:r>
            <a:rPr lang="en-US" sz="3000" kern="1200" dirty="0" err="1" smtClean="0"/>
            <a:t>về</a:t>
          </a:r>
          <a:r>
            <a:rPr lang="en-US" sz="3000" kern="1200" dirty="0" smtClean="0"/>
            <a:t> </a:t>
          </a:r>
          <a:r>
            <a:rPr lang="en-US" sz="3000" kern="1200" dirty="0" err="1" smtClean="0"/>
            <a:t>hệ</a:t>
          </a:r>
          <a:r>
            <a:rPr lang="en-US" sz="3000" kern="1200" dirty="0" smtClean="0"/>
            <a:t> </a:t>
          </a:r>
          <a:r>
            <a:rPr lang="en-US" sz="3000" kern="1200" dirty="0" err="1" smtClean="0"/>
            <a:t>thống</a:t>
          </a:r>
          <a:endParaRPr lang="en-US" sz="3000" kern="1200" dirty="0"/>
        </a:p>
      </dsp:txBody>
      <dsp:txXfrm>
        <a:off x="988147" y="1969291"/>
        <a:ext cx="7860009" cy="735017"/>
      </dsp:txXfrm>
    </dsp:sp>
    <dsp:sp modelId="{0A37173A-1DCA-4DCA-AFE6-0A1AD64602EE}">
      <dsp:nvSpPr>
        <dsp:cNvPr id="0" name=""/>
        <dsp:cNvSpPr/>
      </dsp:nvSpPr>
      <dsp:spPr>
        <a:xfrm>
          <a:off x="513011" y="1861664"/>
          <a:ext cx="950271" cy="950271"/>
        </a:xfrm>
        <a:prstGeom prst="ellipse">
          <a:avLst/>
        </a:prstGeom>
        <a:solidFill>
          <a:schemeClr val="lt1">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0CAF41-3A73-4086-953C-EF682751725A}">
      <dsp:nvSpPr>
        <dsp:cNvPr id="0" name=""/>
        <dsp:cNvSpPr/>
      </dsp:nvSpPr>
      <dsp:spPr>
        <a:xfrm>
          <a:off x="648376" y="3344638"/>
          <a:ext cx="8199780" cy="788483"/>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1934" tIns="76200" rIns="76200" bIns="76200" numCol="1" spcCol="1270" anchor="ctr" anchorCtr="0">
          <a:noAutofit/>
        </a:bodyPr>
        <a:lstStyle/>
        <a:p>
          <a:pPr lvl="0" algn="l" defTabSz="1333500">
            <a:lnSpc>
              <a:spcPct val="90000"/>
            </a:lnSpc>
            <a:spcBef>
              <a:spcPct val="0"/>
            </a:spcBef>
            <a:spcAft>
              <a:spcPct val="35000"/>
            </a:spcAft>
          </a:pPr>
          <a:r>
            <a:rPr lang="en-US" sz="3000" kern="1200" dirty="0" err="1" smtClean="0"/>
            <a:t>Sơ</a:t>
          </a:r>
          <a:r>
            <a:rPr lang="en-US" sz="3000" kern="1200" dirty="0" smtClean="0"/>
            <a:t> </a:t>
          </a:r>
          <a:r>
            <a:rPr lang="en-US" sz="3000" kern="1200" dirty="0" err="1" smtClean="0"/>
            <a:t>đồ</a:t>
          </a:r>
          <a:r>
            <a:rPr lang="en-US" sz="3000" kern="1200" dirty="0" smtClean="0"/>
            <a:t> </a:t>
          </a:r>
          <a:r>
            <a:rPr lang="en-US" sz="3000" kern="1200" dirty="0" err="1" smtClean="0"/>
            <a:t>phân</a:t>
          </a:r>
          <a:r>
            <a:rPr lang="en-US" sz="3000" kern="1200" dirty="0" smtClean="0"/>
            <a:t> </a:t>
          </a:r>
          <a:r>
            <a:rPr lang="en-US" sz="3000" kern="1200" dirty="0" err="1" smtClean="0"/>
            <a:t>cấp</a:t>
          </a:r>
          <a:r>
            <a:rPr lang="en-US" sz="3000" kern="1200" dirty="0" smtClean="0"/>
            <a:t> </a:t>
          </a:r>
          <a:r>
            <a:rPr lang="en-US" sz="3000" kern="1200" dirty="0" err="1" smtClean="0"/>
            <a:t>chức</a:t>
          </a:r>
          <a:r>
            <a:rPr lang="en-US" sz="3000" kern="1200" dirty="0" smtClean="0"/>
            <a:t> </a:t>
          </a:r>
          <a:r>
            <a:rPr lang="en-US" sz="3000" kern="1200" dirty="0" err="1" smtClean="0"/>
            <a:t>năng</a:t>
          </a:r>
          <a:endParaRPr lang="en-US" sz="3000" kern="1200" dirty="0"/>
        </a:p>
      </dsp:txBody>
      <dsp:txXfrm>
        <a:off x="648376" y="3344638"/>
        <a:ext cx="8199780" cy="788483"/>
      </dsp:txXfrm>
    </dsp:sp>
    <dsp:sp modelId="{E7BFA1BE-4DF0-4AE5-A509-CCA96CA2DFB2}">
      <dsp:nvSpPr>
        <dsp:cNvPr id="0" name=""/>
        <dsp:cNvSpPr/>
      </dsp:nvSpPr>
      <dsp:spPr>
        <a:xfrm>
          <a:off x="148687" y="3239190"/>
          <a:ext cx="999379" cy="999379"/>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762B8-67FE-455F-8C14-EFD29125426D}">
      <dsp:nvSpPr>
        <dsp:cNvPr id="0" name=""/>
        <dsp:cNvSpPr/>
      </dsp:nvSpPr>
      <dsp:spPr>
        <a:xfrm>
          <a:off x="6322983" y="2254151"/>
          <a:ext cx="91440" cy="1373512"/>
        </a:xfrm>
        <a:custGeom>
          <a:avLst/>
          <a:gdLst/>
          <a:ahLst/>
          <a:cxnLst/>
          <a:rect l="0" t="0" r="0" b="0"/>
          <a:pathLst>
            <a:path>
              <a:moveTo>
                <a:pt x="45720" y="0"/>
              </a:moveTo>
              <a:lnTo>
                <a:pt x="45720" y="1373512"/>
              </a:lnTo>
              <a:lnTo>
                <a:pt x="118285" y="1373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D15140-5583-4B9A-9B3F-ABA910792C51}">
      <dsp:nvSpPr>
        <dsp:cNvPr id="0" name=""/>
        <dsp:cNvSpPr/>
      </dsp:nvSpPr>
      <dsp:spPr>
        <a:xfrm>
          <a:off x="6322983" y="2254151"/>
          <a:ext cx="91440" cy="464065"/>
        </a:xfrm>
        <a:custGeom>
          <a:avLst/>
          <a:gdLst/>
          <a:ahLst/>
          <a:cxnLst/>
          <a:rect l="0" t="0" r="0" b="0"/>
          <a:pathLst>
            <a:path>
              <a:moveTo>
                <a:pt x="45720" y="0"/>
              </a:moveTo>
              <a:lnTo>
                <a:pt x="45720" y="464065"/>
              </a:lnTo>
              <a:lnTo>
                <a:pt x="132887" y="4640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FB1C1-1E81-4746-80FC-E79CF781C4DF}">
      <dsp:nvSpPr>
        <dsp:cNvPr id="0" name=""/>
        <dsp:cNvSpPr/>
      </dsp:nvSpPr>
      <dsp:spPr>
        <a:xfrm>
          <a:off x="3534955" y="682462"/>
          <a:ext cx="3131288" cy="1069337"/>
        </a:xfrm>
        <a:custGeom>
          <a:avLst/>
          <a:gdLst/>
          <a:ahLst/>
          <a:cxnLst/>
          <a:rect l="0" t="0" r="0" b="0"/>
          <a:pathLst>
            <a:path>
              <a:moveTo>
                <a:pt x="0" y="0"/>
              </a:moveTo>
              <a:lnTo>
                <a:pt x="0" y="1039474"/>
              </a:lnTo>
              <a:lnTo>
                <a:pt x="3131288" y="1039474"/>
              </a:lnTo>
              <a:lnTo>
                <a:pt x="3131288" y="10693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63A0C-8752-4EAE-93AF-54CA21747084}">
      <dsp:nvSpPr>
        <dsp:cNvPr id="0" name=""/>
        <dsp:cNvSpPr/>
      </dsp:nvSpPr>
      <dsp:spPr>
        <a:xfrm>
          <a:off x="5414087" y="2288018"/>
          <a:ext cx="116277" cy="2486591"/>
        </a:xfrm>
        <a:custGeom>
          <a:avLst/>
          <a:gdLst/>
          <a:ahLst/>
          <a:cxnLst/>
          <a:rect l="0" t="0" r="0" b="0"/>
          <a:pathLst>
            <a:path>
              <a:moveTo>
                <a:pt x="0" y="0"/>
              </a:moveTo>
              <a:lnTo>
                <a:pt x="0" y="2486591"/>
              </a:lnTo>
              <a:lnTo>
                <a:pt x="116277" y="24865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ED53CC-E55F-49E0-BA5F-F7D2233C74D9}">
      <dsp:nvSpPr>
        <dsp:cNvPr id="0" name=""/>
        <dsp:cNvSpPr/>
      </dsp:nvSpPr>
      <dsp:spPr>
        <a:xfrm>
          <a:off x="5414087" y="2288018"/>
          <a:ext cx="116277" cy="2039685"/>
        </a:xfrm>
        <a:custGeom>
          <a:avLst/>
          <a:gdLst/>
          <a:ahLst/>
          <a:cxnLst/>
          <a:rect l="0" t="0" r="0" b="0"/>
          <a:pathLst>
            <a:path>
              <a:moveTo>
                <a:pt x="0" y="0"/>
              </a:moveTo>
              <a:lnTo>
                <a:pt x="0" y="2039685"/>
              </a:lnTo>
              <a:lnTo>
                <a:pt x="116277" y="20396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3734E1-B2FA-4C65-8F6D-0C20FD25947B}">
      <dsp:nvSpPr>
        <dsp:cNvPr id="0" name=""/>
        <dsp:cNvSpPr/>
      </dsp:nvSpPr>
      <dsp:spPr>
        <a:xfrm>
          <a:off x="5414087" y="2288018"/>
          <a:ext cx="116277" cy="1373512"/>
        </a:xfrm>
        <a:custGeom>
          <a:avLst/>
          <a:gdLst/>
          <a:ahLst/>
          <a:cxnLst/>
          <a:rect l="0" t="0" r="0" b="0"/>
          <a:pathLst>
            <a:path>
              <a:moveTo>
                <a:pt x="0" y="0"/>
              </a:moveTo>
              <a:lnTo>
                <a:pt x="0" y="1373512"/>
              </a:lnTo>
              <a:lnTo>
                <a:pt x="116277" y="1373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E12021-3655-4FB4-9C81-838523AF9E4A}">
      <dsp:nvSpPr>
        <dsp:cNvPr id="0" name=""/>
        <dsp:cNvSpPr/>
      </dsp:nvSpPr>
      <dsp:spPr>
        <a:xfrm>
          <a:off x="5414087" y="2288018"/>
          <a:ext cx="116277" cy="464065"/>
        </a:xfrm>
        <a:custGeom>
          <a:avLst/>
          <a:gdLst/>
          <a:ahLst/>
          <a:cxnLst/>
          <a:rect l="0" t="0" r="0" b="0"/>
          <a:pathLst>
            <a:path>
              <a:moveTo>
                <a:pt x="0" y="0"/>
              </a:moveTo>
              <a:lnTo>
                <a:pt x="0" y="464065"/>
              </a:lnTo>
              <a:lnTo>
                <a:pt x="116277" y="4640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527016-C41A-49C6-8FD5-70D23D321538}">
      <dsp:nvSpPr>
        <dsp:cNvPr id="0" name=""/>
        <dsp:cNvSpPr/>
      </dsp:nvSpPr>
      <dsp:spPr>
        <a:xfrm>
          <a:off x="3534955" y="682462"/>
          <a:ext cx="2246452" cy="1069337"/>
        </a:xfrm>
        <a:custGeom>
          <a:avLst/>
          <a:gdLst/>
          <a:ahLst/>
          <a:cxnLst/>
          <a:rect l="0" t="0" r="0" b="0"/>
          <a:pathLst>
            <a:path>
              <a:moveTo>
                <a:pt x="0" y="0"/>
              </a:moveTo>
              <a:lnTo>
                <a:pt x="0" y="1039474"/>
              </a:lnTo>
              <a:lnTo>
                <a:pt x="2246452" y="1039474"/>
              </a:lnTo>
              <a:lnTo>
                <a:pt x="2246452" y="10693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85EFC-CF10-4963-83AC-6F71EA187943}">
      <dsp:nvSpPr>
        <dsp:cNvPr id="0" name=""/>
        <dsp:cNvSpPr/>
      </dsp:nvSpPr>
      <dsp:spPr>
        <a:xfrm>
          <a:off x="2122113" y="2288020"/>
          <a:ext cx="2882890" cy="196638"/>
        </a:xfrm>
        <a:custGeom>
          <a:avLst/>
          <a:gdLst/>
          <a:ahLst/>
          <a:cxnLst/>
          <a:rect l="0" t="0" r="0" b="0"/>
          <a:pathLst>
            <a:path>
              <a:moveTo>
                <a:pt x="0" y="0"/>
              </a:moveTo>
              <a:lnTo>
                <a:pt x="0" y="166775"/>
              </a:lnTo>
              <a:lnTo>
                <a:pt x="2882890" y="166775"/>
              </a:lnTo>
              <a:lnTo>
                <a:pt x="2882890" y="1966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9DF8B9-1756-4F0F-8019-443E3F5E3134}">
      <dsp:nvSpPr>
        <dsp:cNvPr id="0" name=""/>
        <dsp:cNvSpPr/>
      </dsp:nvSpPr>
      <dsp:spPr>
        <a:xfrm>
          <a:off x="2122113" y="2288020"/>
          <a:ext cx="2138723" cy="196638"/>
        </a:xfrm>
        <a:custGeom>
          <a:avLst/>
          <a:gdLst/>
          <a:ahLst/>
          <a:cxnLst/>
          <a:rect l="0" t="0" r="0" b="0"/>
          <a:pathLst>
            <a:path>
              <a:moveTo>
                <a:pt x="0" y="0"/>
              </a:moveTo>
              <a:lnTo>
                <a:pt x="0" y="166775"/>
              </a:lnTo>
              <a:lnTo>
                <a:pt x="2138723" y="166775"/>
              </a:lnTo>
              <a:lnTo>
                <a:pt x="2138723" y="1966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8E2FE5-674A-4145-AC06-F810C41A0893}">
      <dsp:nvSpPr>
        <dsp:cNvPr id="0" name=""/>
        <dsp:cNvSpPr/>
      </dsp:nvSpPr>
      <dsp:spPr>
        <a:xfrm>
          <a:off x="3157002" y="3019509"/>
          <a:ext cx="91440" cy="1308194"/>
        </a:xfrm>
        <a:custGeom>
          <a:avLst/>
          <a:gdLst/>
          <a:ahLst/>
          <a:cxnLst/>
          <a:rect l="0" t="0" r="0" b="0"/>
          <a:pathLst>
            <a:path>
              <a:moveTo>
                <a:pt x="45720" y="0"/>
              </a:moveTo>
              <a:lnTo>
                <a:pt x="45720" y="1308194"/>
              </a:lnTo>
              <a:lnTo>
                <a:pt x="130896" y="13081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FDB5C-6C62-44E2-B0ED-ADC0D8BE6D82}">
      <dsp:nvSpPr>
        <dsp:cNvPr id="0" name=""/>
        <dsp:cNvSpPr/>
      </dsp:nvSpPr>
      <dsp:spPr>
        <a:xfrm>
          <a:off x="3157002" y="3019509"/>
          <a:ext cx="91440" cy="642021"/>
        </a:xfrm>
        <a:custGeom>
          <a:avLst/>
          <a:gdLst/>
          <a:ahLst/>
          <a:cxnLst/>
          <a:rect l="0" t="0" r="0" b="0"/>
          <a:pathLst>
            <a:path>
              <a:moveTo>
                <a:pt x="45720" y="0"/>
              </a:moveTo>
              <a:lnTo>
                <a:pt x="45720" y="642021"/>
              </a:lnTo>
              <a:lnTo>
                <a:pt x="130896" y="6420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EB0257-90D6-4E89-87BE-C770626BDEC4}">
      <dsp:nvSpPr>
        <dsp:cNvPr id="0" name=""/>
        <dsp:cNvSpPr/>
      </dsp:nvSpPr>
      <dsp:spPr>
        <a:xfrm>
          <a:off x="2122113" y="2288020"/>
          <a:ext cx="1365862" cy="196638"/>
        </a:xfrm>
        <a:custGeom>
          <a:avLst/>
          <a:gdLst/>
          <a:ahLst/>
          <a:cxnLst/>
          <a:rect l="0" t="0" r="0" b="0"/>
          <a:pathLst>
            <a:path>
              <a:moveTo>
                <a:pt x="0" y="0"/>
              </a:moveTo>
              <a:lnTo>
                <a:pt x="0" y="166775"/>
              </a:lnTo>
              <a:lnTo>
                <a:pt x="1365862" y="166775"/>
              </a:lnTo>
              <a:lnTo>
                <a:pt x="1365862" y="1966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0454EE-A010-4FEA-8C99-96FBF79C3094}">
      <dsp:nvSpPr>
        <dsp:cNvPr id="0" name=""/>
        <dsp:cNvSpPr/>
      </dsp:nvSpPr>
      <dsp:spPr>
        <a:xfrm>
          <a:off x="2413372" y="3019509"/>
          <a:ext cx="91440" cy="1754072"/>
        </a:xfrm>
        <a:custGeom>
          <a:avLst/>
          <a:gdLst/>
          <a:ahLst/>
          <a:cxnLst/>
          <a:rect l="0" t="0" r="0" b="0"/>
          <a:pathLst>
            <a:path>
              <a:moveTo>
                <a:pt x="45720" y="0"/>
              </a:moveTo>
              <a:lnTo>
                <a:pt x="45720" y="1754072"/>
              </a:lnTo>
              <a:lnTo>
                <a:pt x="108885" y="17540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614DF4-EE61-44BF-AA45-05D215CCB7C7}">
      <dsp:nvSpPr>
        <dsp:cNvPr id="0" name=""/>
        <dsp:cNvSpPr/>
      </dsp:nvSpPr>
      <dsp:spPr>
        <a:xfrm>
          <a:off x="2413372" y="3019509"/>
          <a:ext cx="91440" cy="1308194"/>
        </a:xfrm>
        <a:custGeom>
          <a:avLst/>
          <a:gdLst/>
          <a:ahLst/>
          <a:cxnLst/>
          <a:rect l="0" t="0" r="0" b="0"/>
          <a:pathLst>
            <a:path>
              <a:moveTo>
                <a:pt x="45720" y="0"/>
              </a:moveTo>
              <a:lnTo>
                <a:pt x="45720" y="1308194"/>
              </a:lnTo>
              <a:lnTo>
                <a:pt x="112867" y="13081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F3CDF6-B7F8-4590-B07A-AF7E2B44270E}">
      <dsp:nvSpPr>
        <dsp:cNvPr id="0" name=""/>
        <dsp:cNvSpPr/>
      </dsp:nvSpPr>
      <dsp:spPr>
        <a:xfrm>
          <a:off x="2413372" y="3019509"/>
          <a:ext cx="91440" cy="642021"/>
        </a:xfrm>
        <a:custGeom>
          <a:avLst/>
          <a:gdLst/>
          <a:ahLst/>
          <a:cxnLst/>
          <a:rect l="0" t="0" r="0" b="0"/>
          <a:pathLst>
            <a:path>
              <a:moveTo>
                <a:pt x="45720" y="0"/>
              </a:moveTo>
              <a:lnTo>
                <a:pt x="45720" y="642021"/>
              </a:lnTo>
              <a:lnTo>
                <a:pt x="112867" y="6420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1D17A4-EA07-4383-A5BB-FF0E610586B6}">
      <dsp:nvSpPr>
        <dsp:cNvPr id="0" name=""/>
        <dsp:cNvSpPr/>
      </dsp:nvSpPr>
      <dsp:spPr>
        <a:xfrm>
          <a:off x="2122113" y="2288020"/>
          <a:ext cx="622233" cy="196638"/>
        </a:xfrm>
        <a:custGeom>
          <a:avLst/>
          <a:gdLst/>
          <a:ahLst/>
          <a:cxnLst/>
          <a:rect l="0" t="0" r="0" b="0"/>
          <a:pathLst>
            <a:path>
              <a:moveTo>
                <a:pt x="0" y="0"/>
              </a:moveTo>
              <a:lnTo>
                <a:pt x="0" y="166775"/>
              </a:lnTo>
              <a:lnTo>
                <a:pt x="622233" y="166775"/>
              </a:lnTo>
              <a:lnTo>
                <a:pt x="622233" y="1966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E1D18C-4259-4852-8F10-B21120747140}">
      <dsp:nvSpPr>
        <dsp:cNvPr id="0" name=""/>
        <dsp:cNvSpPr/>
      </dsp:nvSpPr>
      <dsp:spPr>
        <a:xfrm>
          <a:off x="1994576" y="2288020"/>
          <a:ext cx="127536" cy="196638"/>
        </a:xfrm>
        <a:custGeom>
          <a:avLst/>
          <a:gdLst/>
          <a:ahLst/>
          <a:cxnLst/>
          <a:rect l="0" t="0" r="0" b="0"/>
          <a:pathLst>
            <a:path>
              <a:moveTo>
                <a:pt x="127536" y="0"/>
              </a:moveTo>
              <a:lnTo>
                <a:pt x="127536" y="166775"/>
              </a:lnTo>
              <a:lnTo>
                <a:pt x="0" y="166775"/>
              </a:lnTo>
              <a:lnTo>
                <a:pt x="0" y="1966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F6C3E7-E762-4771-BA1F-65F3FB1D6FFD}">
      <dsp:nvSpPr>
        <dsp:cNvPr id="0" name=""/>
        <dsp:cNvSpPr/>
      </dsp:nvSpPr>
      <dsp:spPr>
        <a:xfrm>
          <a:off x="1254044" y="2288020"/>
          <a:ext cx="868069" cy="196638"/>
        </a:xfrm>
        <a:custGeom>
          <a:avLst/>
          <a:gdLst/>
          <a:ahLst/>
          <a:cxnLst/>
          <a:rect l="0" t="0" r="0" b="0"/>
          <a:pathLst>
            <a:path>
              <a:moveTo>
                <a:pt x="868069" y="0"/>
              </a:moveTo>
              <a:lnTo>
                <a:pt x="868069" y="166775"/>
              </a:lnTo>
              <a:lnTo>
                <a:pt x="0" y="166775"/>
              </a:lnTo>
              <a:lnTo>
                <a:pt x="0" y="1966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A07FE4-3576-414A-92E4-529D1894CA58}">
      <dsp:nvSpPr>
        <dsp:cNvPr id="0" name=""/>
        <dsp:cNvSpPr/>
      </dsp:nvSpPr>
      <dsp:spPr>
        <a:xfrm>
          <a:off x="194808" y="3019509"/>
          <a:ext cx="100630" cy="1174702"/>
        </a:xfrm>
        <a:custGeom>
          <a:avLst/>
          <a:gdLst/>
          <a:ahLst/>
          <a:cxnLst/>
          <a:rect l="0" t="0" r="0" b="0"/>
          <a:pathLst>
            <a:path>
              <a:moveTo>
                <a:pt x="0" y="0"/>
              </a:moveTo>
              <a:lnTo>
                <a:pt x="0" y="1174702"/>
              </a:lnTo>
              <a:lnTo>
                <a:pt x="100630" y="11747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CFAD45-2FA0-456D-94B7-E96738CF55CF}">
      <dsp:nvSpPr>
        <dsp:cNvPr id="0" name=""/>
        <dsp:cNvSpPr/>
      </dsp:nvSpPr>
      <dsp:spPr>
        <a:xfrm>
          <a:off x="194808" y="3019509"/>
          <a:ext cx="100630" cy="597524"/>
        </a:xfrm>
        <a:custGeom>
          <a:avLst/>
          <a:gdLst/>
          <a:ahLst/>
          <a:cxnLst/>
          <a:rect l="0" t="0" r="0" b="0"/>
          <a:pathLst>
            <a:path>
              <a:moveTo>
                <a:pt x="0" y="0"/>
              </a:moveTo>
              <a:lnTo>
                <a:pt x="0" y="597524"/>
              </a:lnTo>
              <a:lnTo>
                <a:pt x="100630" y="5975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893048-3FA8-4D7F-9DF8-C522F82DA4D1}">
      <dsp:nvSpPr>
        <dsp:cNvPr id="0" name=""/>
        <dsp:cNvSpPr/>
      </dsp:nvSpPr>
      <dsp:spPr>
        <a:xfrm>
          <a:off x="480062" y="2288020"/>
          <a:ext cx="1642051" cy="196638"/>
        </a:xfrm>
        <a:custGeom>
          <a:avLst/>
          <a:gdLst/>
          <a:ahLst/>
          <a:cxnLst/>
          <a:rect l="0" t="0" r="0" b="0"/>
          <a:pathLst>
            <a:path>
              <a:moveTo>
                <a:pt x="1642051" y="0"/>
              </a:moveTo>
              <a:lnTo>
                <a:pt x="1642051" y="166775"/>
              </a:lnTo>
              <a:lnTo>
                <a:pt x="0" y="166775"/>
              </a:lnTo>
              <a:lnTo>
                <a:pt x="0" y="1966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8C1175-908C-44C6-A16F-4271A2A7131B}">
      <dsp:nvSpPr>
        <dsp:cNvPr id="0" name=""/>
        <dsp:cNvSpPr/>
      </dsp:nvSpPr>
      <dsp:spPr>
        <a:xfrm>
          <a:off x="2122113" y="682462"/>
          <a:ext cx="1412841" cy="1069338"/>
        </a:xfrm>
        <a:custGeom>
          <a:avLst/>
          <a:gdLst/>
          <a:ahLst/>
          <a:cxnLst/>
          <a:rect l="0" t="0" r="0" b="0"/>
          <a:pathLst>
            <a:path>
              <a:moveTo>
                <a:pt x="1412841" y="0"/>
              </a:moveTo>
              <a:lnTo>
                <a:pt x="1412841" y="1039475"/>
              </a:lnTo>
              <a:lnTo>
                <a:pt x="0" y="1039475"/>
              </a:lnTo>
              <a:lnTo>
                <a:pt x="0" y="10693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8D9AAA-F158-4DB9-A515-E3D7525EC162}">
      <dsp:nvSpPr>
        <dsp:cNvPr id="0" name=""/>
        <dsp:cNvSpPr/>
      </dsp:nvSpPr>
      <dsp:spPr>
        <a:xfrm>
          <a:off x="3534955" y="682462"/>
          <a:ext cx="2614233" cy="301389"/>
        </a:xfrm>
        <a:custGeom>
          <a:avLst/>
          <a:gdLst/>
          <a:ahLst/>
          <a:cxnLst/>
          <a:rect l="0" t="0" r="0" b="0"/>
          <a:pathLst>
            <a:path>
              <a:moveTo>
                <a:pt x="0" y="0"/>
              </a:moveTo>
              <a:lnTo>
                <a:pt x="0" y="271526"/>
              </a:lnTo>
              <a:lnTo>
                <a:pt x="2614233" y="271526"/>
              </a:lnTo>
              <a:lnTo>
                <a:pt x="2614233" y="3013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9778D7-95A1-4288-9F95-4EEF382EFB6C}">
      <dsp:nvSpPr>
        <dsp:cNvPr id="0" name=""/>
        <dsp:cNvSpPr/>
      </dsp:nvSpPr>
      <dsp:spPr>
        <a:xfrm>
          <a:off x="2975930" y="682462"/>
          <a:ext cx="559025" cy="185266"/>
        </a:xfrm>
        <a:custGeom>
          <a:avLst/>
          <a:gdLst/>
          <a:ahLst/>
          <a:cxnLst/>
          <a:rect l="0" t="0" r="0" b="0"/>
          <a:pathLst>
            <a:path>
              <a:moveTo>
                <a:pt x="559025" y="0"/>
              </a:moveTo>
              <a:lnTo>
                <a:pt x="559025" y="155404"/>
              </a:lnTo>
              <a:lnTo>
                <a:pt x="0" y="155404"/>
              </a:lnTo>
              <a:lnTo>
                <a:pt x="0" y="1852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DADA56-133A-4091-8483-C919198C5526}">
      <dsp:nvSpPr>
        <dsp:cNvPr id="0" name=""/>
        <dsp:cNvSpPr/>
      </dsp:nvSpPr>
      <dsp:spPr>
        <a:xfrm>
          <a:off x="1702659" y="682462"/>
          <a:ext cx="1832296" cy="193034"/>
        </a:xfrm>
        <a:custGeom>
          <a:avLst/>
          <a:gdLst/>
          <a:ahLst/>
          <a:cxnLst/>
          <a:rect l="0" t="0" r="0" b="0"/>
          <a:pathLst>
            <a:path>
              <a:moveTo>
                <a:pt x="1832296" y="0"/>
              </a:moveTo>
              <a:lnTo>
                <a:pt x="1832296" y="163171"/>
              </a:lnTo>
              <a:lnTo>
                <a:pt x="0" y="163171"/>
              </a:lnTo>
              <a:lnTo>
                <a:pt x="0" y="193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69F06A-8A04-400A-8B90-DBD5C4C8E992}">
      <dsp:nvSpPr>
        <dsp:cNvPr id="0" name=""/>
        <dsp:cNvSpPr/>
      </dsp:nvSpPr>
      <dsp:spPr>
        <a:xfrm>
          <a:off x="2616657" y="0"/>
          <a:ext cx="1836594" cy="6824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Phần mềm quản lý tài chính cho sinh viên</a:t>
          </a:r>
        </a:p>
      </dsp:txBody>
      <dsp:txXfrm>
        <a:off x="2616657" y="0"/>
        <a:ext cx="1836594" cy="682462"/>
      </dsp:txXfrm>
    </dsp:sp>
    <dsp:sp modelId="{CE975700-6998-4275-8E04-254DA5F3B3EE}">
      <dsp:nvSpPr>
        <dsp:cNvPr id="0" name=""/>
        <dsp:cNvSpPr/>
      </dsp:nvSpPr>
      <dsp:spPr>
        <a:xfrm>
          <a:off x="1333836" y="875496"/>
          <a:ext cx="737645" cy="553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Đăng ký</a:t>
          </a:r>
        </a:p>
      </dsp:txBody>
      <dsp:txXfrm>
        <a:off x="1333836" y="875496"/>
        <a:ext cx="737645" cy="553234"/>
      </dsp:txXfrm>
    </dsp:sp>
    <dsp:sp modelId="{9C2AE2A6-1F44-4362-ABC4-EA4715A98247}">
      <dsp:nvSpPr>
        <dsp:cNvPr id="0" name=""/>
        <dsp:cNvSpPr/>
      </dsp:nvSpPr>
      <dsp:spPr>
        <a:xfrm>
          <a:off x="2607107" y="867729"/>
          <a:ext cx="737645" cy="553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Đăng nhập</a:t>
          </a:r>
        </a:p>
      </dsp:txBody>
      <dsp:txXfrm>
        <a:off x="2607107" y="867729"/>
        <a:ext cx="737645" cy="553234"/>
      </dsp:txXfrm>
    </dsp:sp>
    <dsp:sp modelId="{0722E43F-8B1E-431F-A994-7B9A6D1E6F38}">
      <dsp:nvSpPr>
        <dsp:cNvPr id="0" name=""/>
        <dsp:cNvSpPr/>
      </dsp:nvSpPr>
      <dsp:spPr>
        <a:xfrm>
          <a:off x="5807957" y="983851"/>
          <a:ext cx="682462" cy="511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Thiết lập các hủ tiền</a:t>
          </a:r>
        </a:p>
      </dsp:txBody>
      <dsp:txXfrm>
        <a:off x="5807957" y="983851"/>
        <a:ext cx="682462" cy="511845"/>
      </dsp:txXfrm>
    </dsp:sp>
    <dsp:sp modelId="{24A327A2-F837-4F39-B2B3-78A2D2F72470}">
      <dsp:nvSpPr>
        <dsp:cNvPr id="0" name=""/>
        <dsp:cNvSpPr/>
      </dsp:nvSpPr>
      <dsp:spPr>
        <a:xfrm>
          <a:off x="1662964" y="1751800"/>
          <a:ext cx="918298" cy="536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Quản lý ghi nhận thu chi</a:t>
          </a:r>
        </a:p>
      </dsp:txBody>
      <dsp:txXfrm>
        <a:off x="1662964" y="1751800"/>
        <a:ext cx="918298" cy="536219"/>
      </dsp:txXfrm>
    </dsp:sp>
    <dsp:sp modelId="{86BA5671-0AA4-4E64-9667-9FBF35A1C3CB}">
      <dsp:nvSpPr>
        <dsp:cNvPr id="0" name=""/>
        <dsp:cNvSpPr/>
      </dsp:nvSpPr>
      <dsp:spPr>
        <a:xfrm>
          <a:off x="123494" y="2484658"/>
          <a:ext cx="713135" cy="534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Xem giao dịch</a:t>
          </a:r>
        </a:p>
      </dsp:txBody>
      <dsp:txXfrm>
        <a:off x="123494" y="2484658"/>
        <a:ext cx="713135" cy="534851"/>
      </dsp:txXfrm>
    </dsp:sp>
    <dsp:sp modelId="{131F9854-ECEA-45B6-BA9F-AB5BDC8CEECF}">
      <dsp:nvSpPr>
        <dsp:cNvPr id="0" name=""/>
        <dsp:cNvSpPr/>
      </dsp:nvSpPr>
      <dsp:spPr>
        <a:xfrm>
          <a:off x="295439" y="3358307"/>
          <a:ext cx="727736" cy="5174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Xem giao dịch theo ngày</a:t>
          </a:r>
        </a:p>
      </dsp:txBody>
      <dsp:txXfrm>
        <a:off x="295439" y="3358307"/>
        <a:ext cx="727736" cy="517452"/>
      </dsp:txXfrm>
    </dsp:sp>
    <dsp:sp modelId="{250E6589-C440-40B9-9AE0-6F18AE2C2F83}">
      <dsp:nvSpPr>
        <dsp:cNvPr id="0" name=""/>
        <dsp:cNvSpPr/>
      </dsp:nvSpPr>
      <dsp:spPr>
        <a:xfrm>
          <a:off x="295439" y="3935486"/>
          <a:ext cx="727736" cy="5174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Xem giao dịch theo tháng</a:t>
          </a:r>
        </a:p>
      </dsp:txBody>
      <dsp:txXfrm>
        <a:off x="295439" y="3935486"/>
        <a:ext cx="727736" cy="517452"/>
      </dsp:txXfrm>
    </dsp:sp>
    <dsp:sp modelId="{A7D9045D-B71E-48B3-A865-E809D51531FA}">
      <dsp:nvSpPr>
        <dsp:cNvPr id="0" name=""/>
        <dsp:cNvSpPr/>
      </dsp:nvSpPr>
      <dsp:spPr>
        <a:xfrm>
          <a:off x="897476" y="2484658"/>
          <a:ext cx="713135" cy="5174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Sửa giao dịch</a:t>
          </a:r>
        </a:p>
      </dsp:txBody>
      <dsp:txXfrm>
        <a:off x="897476" y="2484658"/>
        <a:ext cx="713135" cy="517452"/>
      </dsp:txXfrm>
    </dsp:sp>
    <dsp:sp modelId="{CEC80A28-156D-40CB-BE19-471BF179A7FB}">
      <dsp:nvSpPr>
        <dsp:cNvPr id="0" name=""/>
        <dsp:cNvSpPr/>
      </dsp:nvSpPr>
      <dsp:spPr>
        <a:xfrm>
          <a:off x="1638008" y="2484658"/>
          <a:ext cx="713135" cy="5174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Xóa giao dịch</a:t>
          </a:r>
        </a:p>
      </dsp:txBody>
      <dsp:txXfrm>
        <a:off x="1638008" y="2484658"/>
        <a:ext cx="713135" cy="517452"/>
      </dsp:txXfrm>
    </dsp:sp>
    <dsp:sp modelId="{B67635C8-6314-45FF-9FC7-BB9CE4B0C6EC}">
      <dsp:nvSpPr>
        <dsp:cNvPr id="0" name=""/>
        <dsp:cNvSpPr/>
      </dsp:nvSpPr>
      <dsp:spPr>
        <a:xfrm>
          <a:off x="2387779" y="2484658"/>
          <a:ext cx="713135" cy="534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Thiết lập thu chi định kỳ</a:t>
          </a:r>
        </a:p>
      </dsp:txBody>
      <dsp:txXfrm>
        <a:off x="2387779" y="2484658"/>
        <a:ext cx="713135" cy="534851"/>
      </dsp:txXfrm>
    </dsp:sp>
    <dsp:sp modelId="{EA487784-4A80-4005-84F0-9713C58F8DB6}">
      <dsp:nvSpPr>
        <dsp:cNvPr id="0" name=""/>
        <dsp:cNvSpPr/>
      </dsp:nvSpPr>
      <dsp:spPr>
        <a:xfrm>
          <a:off x="2526240" y="3358307"/>
          <a:ext cx="61215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Lập thu chi theo ngày</a:t>
          </a:r>
        </a:p>
      </dsp:txBody>
      <dsp:txXfrm>
        <a:off x="2526240" y="3358307"/>
        <a:ext cx="612156" cy="606446"/>
      </dsp:txXfrm>
    </dsp:sp>
    <dsp:sp modelId="{771DF64B-B97C-48BD-806B-9D267ECD5093}">
      <dsp:nvSpPr>
        <dsp:cNvPr id="0" name=""/>
        <dsp:cNvSpPr/>
      </dsp:nvSpPr>
      <dsp:spPr>
        <a:xfrm>
          <a:off x="2526240" y="4024480"/>
          <a:ext cx="61215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Lập thu chi theo tháng</a:t>
          </a:r>
        </a:p>
      </dsp:txBody>
      <dsp:txXfrm>
        <a:off x="2526240" y="4024480"/>
        <a:ext cx="612156" cy="606446"/>
      </dsp:txXfrm>
    </dsp:sp>
    <dsp:sp modelId="{81D6CDBF-3C8F-41B6-8E4C-8CCC69C9A9D0}">
      <dsp:nvSpPr>
        <dsp:cNvPr id="0" name=""/>
        <dsp:cNvSpPr/>
      </dsp:nvSpPr>
      <dsp:spPr>
        <a:xfrm>
          <a:off x="2522258" y="4469330"/>
          <a:ext cx="612156" cy="6085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Thu chi theo năm</a:t>
          </a:r>
        </a:p>
      </dsp:txBody>
      <dsp:txXfrm>
        <a:off x="2522258" y="4469330"/>
        <a:ext cx="612156" cy="608503"/>
      </dsp:txXfrm>
    </dsp:sp>
    <dsp:sp modelId="{A5A4C983-8D9F-4EF4-8B1F-774F4B8B7922}">
      <dsp:nvSpPr>
        <dsp:cNvPr id="0" name=""/>
        <dsp:cNvSpPr/>
      </dsp:nvSpPr>
      <dsp:spPr>
        <a:xfrm>
          <a:off x="3131408" y="2484658"/>
          <a:ext cx="713135" cy="534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Ghi nhận</a:t>
          </a:r>
        </a:p>
        <a:p>
          <a:pPr lvl="0" algn="ctr" defTabSz="444500">
            <a:lnSpc>
              <a:spcPct val="90000"/>
            </a:lnSpc>
            <a:spcBef>
              <a:spcPct val="0"/>
            </a:spcBef>
            <a:spcAft>
              <a:spcPct val="35000"/>
            </a:spcAft>
          </a:pPr>
          <a:r>
            <a:rPr lang="en-US" sz="1000" kern="1200"/>
            <a:t>thu nhập</a:t>
          </a:r>
        </a:p>
      </dsp:txBody>
      <dsp:txXfrm>
        <a:off x="3131408" y="2484658"/>
        <a:ext cx="713135" cy="534851"/>
      </dsp:txXfrm>
    </dsp:sp>
    <dsp:sp modelId="{0BA95CA7-E982-4BB2-97B3-F8B758889A00}">
      <dsp:nvSpPr>
        <dsp:cNvPr id="0" name=""/>
        <dsp:cNvSpPr/>
      </dsp:nvSpPr>
      <dsp:spPr>
        <a:xfrm>
          <a:off x="3287898" y="3358307"/>
          <a:ext cx="72773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Ghi nhận thu nhập cho tất cả hủ</a:t>
          </a:r>
        </a:p>
      </dsp:txBody>
      <dsp:txXfrm>
        <a:off x="3287898" y="3358307"/>
        <a:ext cx="727736" cy="606446"/>
      </dsp:txXfrm>
    </dsp:sp>
    <dsp:sp modelId="{63B062B2-E08F-47BD-9033-27E9CCF2C035}">
      <dsp:nvSpPr>
        <dsp:cNvPr id="0" name=""/>
        <dsp:cNvSpPr/>
      </dsp:nvSpPr>
      <dsp:spPr>
        <a:xfrm>
          <a:off x="3287898" y="4024480"/>
          <a:ext cx="72773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Ghi nhận thu nhập cho một hủ</a:t>
          </a:r>
        </a:p>
      </dsp:txBody>
      <dsp:txXfrm>
        <a:off x="3287898" y="4024480"/>
        <a:ext cx="727736" cy="606446"/>
      </dsp:txXfrm>
    </dsp:sp>
    <dsp:sp modelId="{E6815EC2-517E-4813-B2A0-126438211441}">
      <dsp:nvSpPr>
        <dsp:cNvPr id="0" name=""/>
        <dsp:cNvSpPr/>
      </dsp:nvSpPr>
      <dsp:spPr>
        <a:xfrm>
          <a:off x="3904269" y="2484658"/>
          <a:ext cx="713135" cy="534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Ghi nhận </a:t>
          </a:r>
        </a:p>
        <a:p>
          <a:pPr lvl="0" algn="ctr" defTabSz="444500">
            <a:lnSpc>
              <a:spcPct val="90000"/>
            </a:lnSpc>
            <a:spcBef>
              <a:spcPct val="0"/>
            </a:spcBef>
            <a:spcAft>
              <a:spcPct val="35000"/>
            </a:spcAft>
          </a:pPr>
          <a:r>
            <a:rPr lang="en-US" sz="1000" kern="1200"/>
            <a:t>chi tiêu</a:t>
          </a:r>
        </a:p>
      </dsp:txBody>
      <dsp:txXfrm>
        <a:off x="3904269" y="2484658"/>
        <a:ext cx="713135" cy="534851"/>
      </dsp:txXfrm>
    </dsp:sp>
    <dsp:sp modelId="{2B1A53CE-DE7D-4D8F-A1AA-02097F5D17A6}">
      <dsp:nvSpPr>
        <dsp:cNvPr id="0" name=""/>
        <dsp:cNvSpPr/>
      </dsp:nvSpPr>
      <dsp:spPr>
        <a:xfrm>
          <a:off x="4641136" y="2484658"/>
          <a:ext cx="72773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Xem hạn mức chi tiêu trung bình</a:t>
          </a:r>
        </a:p>
      </dsp:txBody>
      <dsp:txXfrm>
        <a:off x="4641136" y="2484658"/>
        <a:ext cx="727736" cy="606446"/>
      </dsp:txXfrm>
    </dsp:sp>
    <dsp:sp modelId="{96CEC549-B94F-46BA-98C8-D73FEBC91A16}">
      <dsp:nvSpPr>
        <dsp:cNvPr id="0" name=""/>
        <dsp:cNvSpPr/>
      </dsp:nvSpPr>
      <dsp:spPr>
        <a:xfrm>
          <a:off x="5322258" y="1751799"/>
          <a:ext cx="918298" cy="5362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Lập kế hoạch tiết kiệm</a:t>
          </a:r>
        </a:p>
      </dsp:txBody>
      <dsp:txXfrm>
        <a:off x="5322258" y="1751799"/>
        <a:ext cx="918298" cy="536219"/>
      </dsp:txXfrm>
    </dsp:sp>
    <dsp:sp modelId="{1EFD960D-65EC-4743-A218-E101AFA3912E}">
      <dsp:nvSpPr>
        <dsp:cNvPr id="0" name=""/>
        <dsp:cNvSpPr/>
      </dsp:nvSpPr>
      <dsp:spPr>
        <a:xfrm>
          <a:off x="5530365" y="2484658"/>
          <a:ext cx="713135" cy="534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Thêm kế hoạch</a:t>
          </a:r>
        </a:p>
      </dsp:txBody>
      <dsp:txXfrm>
        <a:off x="5530365" y="2484658"/>
        <a:ext cx="713135" cy="534851"/>
      </dsp:txXfrm>
    </dsp:sp>
    <dsp:sp modelId="{6211B2ED-EBB4-42B2-9005-C5630A5166EC}">
      <dsp:nvSpPr>
        <dsp:cNvPr id="0" name=""/>
        <dsp:cNvSpPr/>
      </dsp:nvSpPr>
      <dsp:spPr>
        <a:xfrm>
          <a:off x="5530365" y="3358307"/>
          <a:ext cx="72773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Sửa kế hoạch</a:t>
          </a:r>
        </a:p>
      </dsp:txBody>
      <dsp:txXfrm>
        <a:off x="5530365" y="3358307"/>
        <a:ext cx="727736" cy="606446"/>
      </dsp:txXfrm>
    </dsp:sp>
    <dsp:sp modelId="{EE88E0C9-0430-4671-8EE1-2610BED7F46D}">
      <dsp:nvSpPr>
        <dsp:cNvPr id="0" name=""/>
        <dsp:cNvSpPr/>
      </dsp:nvSpPr>
      <dsp:spPr>
        <a:xfrm>
          <a:off x="5530365" y="4024480"/>
          <a:ext cx="72773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Xóa kế hoạch</a:t>
          </a:r>
        </a:p>
      </dsp:txBody>
      <dsp:txXfrm>
        <a:off x="5530365" y="4024480"/>
        <a:ext cx="727736" cy="606446"/>
      </dsp:txXfrm>
    </dsp:sp>
    <dsp:sp modelId="{90612331-4B69-4A21-9AEA-C00C31C30110}">
      <dsp:nvSpPr>
        <dsp:cNvPr id="0" name=""/>
        <dsp:cNvSpPr/>
      </dsp:nvSpPr>
      <dsp:spPr>
        <a:xfrm>
          <a:off x="5530365" y="4471387"/>
          <a:ext cx="72773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Thông báo nhắc nhở chi tiêu</a:t>
          </a:r>
        </a:p>
      </dsp:txBody>
      <dsp:txXfrm>
        <a:off x="5530365" y="4471387"/>
        <a:ext cx="727736" cy="606446"/>
      </dsp:txXfrm>
    </dsp:sp>
    <dsp:sp modelId="{E86A6FE0-8408-4451-B96F-602A1678FE45}">
      <dsp:nvSpPr>
        <dsp:cNvPr id="0" name=""/>
        <dsp:cNvSpPr/>
      </dsp:nvSpPr>
      <dsp:spPr>
        <a:xfrm>
          <a:off x="6294318" y="1751799"/>
          <a:ext cx="743851" cy="5023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Báo cáo thống kê</a:t>
          </a:r>
        </a:p>
      </dsp:txBody>
      <dsp:txXfrm>
        <a:off x="6294318" y="1751799"/>
        <a:ext cx="743851" cy="502352"/>
      </dsp:txXfrm>
    </dsp:sp>
    <dsp:sp modelId="{38058048-8EA9-4344-B12C-EDBBD6BE996F}">
      <dsp:nvSpPr>
        <dsp:cNvPr id="0" name=""/>
        <dsp:cNvSpPr/>
      </dsp:nvSpPr>
      <dsp:spPr>
        <a:xfrm>
          <a:off x="6455870" y="2450791"/>
          <a:ext cx="713135" cy="534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Báo cao chi tiêu</a:t>
          </a:r>
        </a:p>
      </dsp:txBody>
      <dsp:txXfrm>
        <a:off x="6455870" y="2450791"/>
        <a:ext cx="713135" cy="534851"/>
      </dsp:txXfrm>
    </dsp:sp>
    <dsp:sp modelId="{5E7BD8A8-0872-4819-AB63-9287E1779804}">
      <dsp:nvSpPr>
        <dsp:cNvPr id="0" name=""/>
        <dsp:cNvSpPr/>
      </dsp:nvSpPr>
      <dsp:spPr>
        <a:xfrm>
          <a:off x="6441268" y="3324440"/>
          <a:ext cx="727736" cy="606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t>Báo cáo thu nhập</a:t>
          </a:r>
        </a:p>
      </dsp:txBody>
      <dsp:txXfrm>
        <a:off x="6441268" y="3324440"/>
        <a:ext cx="727736" cy="606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A63D5-90AA-40E3-BE38-BBD37866D22D}">
      <dsp:nvSpPr>
        <dsp:cNvPr id="0" name=""/>
        <dsp:cNvSpPr/>
      </dsp:nvSpPr>
      <dsp:spPr>
        <a:xfrm>
          <a:off x="0" y="212148"/>
          <a:ext cx="9743613" cy="68197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Phân</a:t>
          </a:r>
          <a:r>
            <a:rPr lang="en-US" sz="3300" kern="1200" dirty="0" smtClean="0"/>
            <a:t> </a:t>
          </a:r>
          <a:r>
            <a:rPr lang="en-US" sz="3300" kern="1200" dirty="0" err="1" smtClean="0"/>
            <a:t>tích</a:t>
          </a:r>
          <a:endParaRPr lang="en-US" sz="3300" kern="1200" dirty="0"/>
        </a:p>
      </dsp:txBody>
      <dsp:txXfrm>
        <a:off x="33291" y="245439"/>
        <a:ext cx="9677031" cy="615389"/>
      </dsp:txXfrm>
    </dsp:sp>
    <dsp:sp modelId="{D7F3E8F9-3828-4A5E-A201-A779DA3A8863}">
      <dsp:nvSpPr>
        <dsp:cNvPr id="0" name=""/>
        <dsp:cNvSpPr/>
      </dsp:nvSpPr>
      <dsp:spPr>
        <a:xfrm>
          <a:off x="0" y="894119"/>
          <a:ext cx="9743613" cy="152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360" tIns="38100" rIns="213360" bIns="38100" numCol="1" spcCol="1270" anchor="t" anchorCtr="0">
          <a:noAutofit/>
        </a:bodyPr>
        <a:lstStyle/>
        <a:p>
          <a:pPr marL="285750" lvl="1" indent="-285750" algn="l" defTabSz="1333500">
            <a:lnSpc>
              <a:spcPct val="90000"/>
            </a:lnSpc>
            <a:spcBef>
              <a:spcPct val="0"/>
            </a:spcBef>
            <a:spcAft>
              <a:spcPct val="20000"/>
            </a:spcAft>
            <a:buChar char="••"/>
          </a:pPr>
          <a:r>
            <a:rPr lang="en-US" sz="3000" kern="1200" dirty="0" err="1" smtClean="0">
              <a:solidFill>
                <a:schemeClr val="tx1">
                  <a:lumMod val="65000"/>
                  <a:lumOff val="35000"/>
                </a:schemeClr>
              </a:solidFill>
            </a:rPr>
            <a:t>Mô</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hình</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hóa</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yêu</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cầu</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với</a:t>
          </a:r>
          <a:r>
            <a:rPr lang="en-US" sz="3000" kern="1200" dirty="0" smtClean="0">
              <a:solidFill>
                <a:schemeClr val="tx1">
                  <a:lumMod val="65000"/>
                  <a:lumOff val="35000"/>
                </a:schemeClr>
              </a:solidFill>
            </a:rPr>
            <a:t> Use case diagram (</a:t>
          </a:r>
          <a:r>
            <a:rPr lang="en-US" sz="3000" kern="1200" dirty="0" err="1" smtClean="0">
              <a:solidFill>
                <a:schemeClr val="tx1">
                  <a:lumMod val="65000"/>
                  <a:lumOff val="35000"/>
                </a:schemeClr>
              </a:solidFill>
            </a:rPr>
            <a:t>biểu</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đồ</a:t>
          </a:r>
          <a:r>
            <a:rPr lang="en-US" sz="3000" kern="1200" dirty="0" smtClean="0">
              <a:solidFill>
                <a:schemeClr val="tx1">
                  <a:lumMod val="65000"/>
                  <a:lumOff val="35000"/>
                </a:schemeClr>
              </a:solidFill>
            </a:rPr>
            <a:t> use case </a:t>
          </a:r>
          <a:r>
            <a:rPr lang="en-US" sz="3000" kern="1200" dirty="0" err="1" smtClean="0">
              <a:solidFill>
                <a:schemeClr val="tx1">
                  <a:lumMod val="65000"/>
                  <a:lumOff val="35000"/>
                </a:schemeClr>
              </a:solidFill>
            </a:rPr>
            <a:t>tổng</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quát</a:t>
          </a:r>
          <a:r>
            <a:rPr lang="en-US" sz="3000" kern="1200" dirty="0" smtClean="0">
              <a:solidFill>
                <a:schemeClr val="tx1">
                  <a:lumMod val="65000"/>
                  <a:lumOff val="35000"/>
                </a:schemeClr>
              </a:solidFill>
            </a:rPr>
            <a:t>)</a:t>
          </a:r>
          <a:endParaRPr lang="en-US" sz="3000" kern="1200" dirty="0">
            <a:solidFill>
              <a:schemeClr val="tx1">
                <a:lumMod val="65000"/>
                <a:lumOff val="35000"/>
              </a:schemeClr>
            </a:solidFill>
          </a:endParaRPr>
        </a:p>
        <a:p>
          <a:pPr marL="285750" lvl="1" indent="-285750" algn="l" defTabSz="1333500">
            <a:lnSpc>
              <a:spcPct val="90000"/>
            </a:lnSpc>
            <a:spcBef>
              <a:spcPct val="0"/>
            </a:spcBef>
            <a:spcAft>
              <a:spcPct val="20000"/>
            </a:spcAft>
            <a:buChar char="••"/>
          </a:pPr>
          <a:r>
            <a:rPr lang="en-US" sz="3000" kern="1200" dirty="0" err="1" smtClean="0">
              <a:solidFill>
                <a:schemeClr val="tx1">
                  <a:lumMod val="65000"/>
                  <a:lumOff val="35000"/>
                </a:schemeClr>
              </a:solidFill>
            </a:rPr>
            <a:t>Đặc</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tả</a:t>
          </a:r>
          <a:r>
            <a:rPr lang="en-US" sz="3000" kern="1200" dirty="0" smtClean="0">
              <a:solidFill>
                <a:schemeClr val="tx1">
                  <a:lumMod val="65000"/>
                  <a:lumOff val="35000"/>
                </a:schemeClr>
              </a:solidFill>
            </a:rPr>
            <a:t> Use case </a:t>
          </a:r>
          <a:r>
            <a:rPr lang="en-US" sz="3000" kern="1200" dirty="0" err="1" smtClean="0">
              <a:solidFill>
                <a:schemeClr val="tx1">
                  <a:lumMod val="65000"/>
                  <a:lumOff val="35000"/>
                </a:schemeClr>
              </a:solidFill>
            </a:rPr>
            <a:t>chính</a:t>
          </a:r>
          <a:r>
            <a:rPr lang="en-US" sz="3000" kern="1200" dirty="0" smtClean="0">
              <a:solidFill>
                <a:schemeClr val="tx1">
                  <a:lumMod val="65000"/>
                  <a:lumOff val="35000"/>
                </a:schemeClr>
              </a:solidFill>
            </a:rPr>
            <a:t> – Activity </a:t>
          </a:r>
          <a:r>
            <a:rPr lang="en-US" sz="3000" kern="1200" dirty="0" err="1" smtClean="0">
              <a:solidFill>
                <a:schemeClr val="tx1">
                  <a:lumMod val="65000"/>
                  <a:lumOff val="35000"/>
                </a:schemeClr>
              </a:solidFill>
            </a:rPr>
            <a:t>và</a:t>
          </a:r>
          <a:r>
            <a:rPr lang="en-US" sz="3000" kern="1200" dirty="0" smtClean="0">
              <a:solidFill>
                <a:schemeClr val="tx1">
                  <a:lumMod val="65000"/>
                  <a:lumOff val="35000"/>
                </a:schemeClr>
              </a:solidFill>
            </a:rPr>
            <a:t> Sequence</a:t>
          </a:r>
          <a:r>
            <a:rPr lang="en-US" sz="3500" kern="1200" dirty="0" smtClean="0">
              <a:solidFill>
                <a:schemeClr val="tx1">
                  <a:lumMod val="65000"/>
                  <a:lumOff val="35000"/>
                </a:schemeClr>
              </a:solidFill>
            </a:rPr>
            <a:t> Diagram</a:t>
          </a:r>
          <a:endParaRPr lang="en-US" sz="3500" kern="1200" dirty="0">
            <a:solidFill>
              <a:schemeClr val="tx1">
                <a:lumMod val="65000"/>
                <a:lumOff val="35000"/>
              </a:schemeClr>
            </a:solidFill>
          </a:endParaRPr>
        </a:p>
      </dsp:txBody>
      <dsp:txXfrm>
        <a:off x="0" y="894119"/>
        <a:ext cx="9743613" cy="1523520"/>
      </dsp:txXfrm>
    </dsp:sp>
    <dsp:sp modelId="{0C6AD3B6-48F6-463A-8711-55694AB108E5}">
      <dsp:nvSpPr>
        <dsp:cNvPr id="0" name=""/>
        <dsp:cNvSpPr/>
      </dsp:nvSpPr>
      <dsp:spPr>
        <a:xfrm>
          <a:off x="0" y="2464683"/>
          <a:ext cx="9743613" cy="659099"/>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Thiết</a:t>
          </a:r>
          <a:r>
            <a:rPr lang="en-US" sz="3300" kern="1200" dirty="0" smtClean="0"/>
            <a:t> </a:t>
          </a:r>
          <a:r>
            <a:rPr lang="en-US" sz="3300" kern="1200" dirty="0" err="1" smtClean="0"/>
            <a:t>kế</a:t>
          </a:r>
          <a:endParaRPr lang="en-US" sz="3300" kern="1200" dirty="0"/>
        </a:p>
      </dsp:txBody>
      <dsp:txXfrm>
        <a:off x="32175" y="2496858"/>
        <a:ext cx="9679263" cy="594749"/>
      </dsp:txXfrm>
    </dsp:sp>
    <dsp:sp modelId="{89A65253-E954-4BBF-8D4A-049C0AF6F7B6}">
      <dsp:nvSpPr>
        <dsp:cNvPr id="0" name=""/>
        <dsp:cNvSpPr/>
      </dsp:nvSpPr>
      <dsp:spPr>
        <a:xfrm>
          <a:off x="0" y="3229985"/>
          <a:ext cx="9743613"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360" tIns="38100" rIns="213360" bIns="38100" numCol="1" spcCol="1270" anchor="t" anchorCtr="0">
          <a:noAutofit/>
        </a:bodyPr>
        <a:lstStyle/>
        <a:p>
          <a:pPr marL="285750" lvl="1" indent="-285750" algn="l" defTabSz="1333500">
            <a:lnSpc>
              <a:spcPct val="90000"/>
            </a:lnSpc>
            <a:spcBef>
              <a:spcPct val="0"/>
            </a:spcBef>
            <a:spcAft>
              <a:spcPct val="20000"/>
            </a:spcAft>
            <a:buChar char="••"/>
          </a:pPr>
          <a:r>
            <a:rPr lang="en-US" sz="3000" kern="1200" dirty="0" err="1" smtClean="0">
              <a:solidFill>
                <a:schemeClr val="tx1">
                  <a:lumMod val="65000"/>
                  <a:lumOff val="35000"/>
                </a:schemeClr>
              </a:solidFill>
            </a:rPr>
            <a:t>Thiết</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kế</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mô</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hình</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lớp</a:t>
          </a:r>
          <a:r>
            <a:rPr lang="en-US" sz="3000" kern="1200" dirty="0" smtClean="0">
              <a:solidFill>
                <a:schemeClr val="tx1">
                  <a:lumMod val="65000"/>
                  <a:lumOff val="35000"/>
                </a:schemeClr>
              </a:solidFill>
            </a:rPr>
            <a:t> chi </a:t>
          </a:r>
          <a:r>
            <a:rPr lang="en-US" sz="3000" kern="1200" dirty="0" err="1" smtClean="0">
              <a:solidFill>
                <a:schemeClr val="tx1">
                  <a:lumMod val="65000"/>
                  <a:lumOff val="35000"/>
                </a:schemeClr>
              </a:solidFill>
            </a:rPr>
            <a:t>tiết</a:t>
          </a:r>
          <a:endParaRPr lang="en-US" sz="3000" kern="1200" dirty="0">
            <a:solidFill>
              <a:schemeClr val="tx1">
                <a:lumMod val="65000"/>
                <a:lumOff val="35000"/>
              </a:schemeClr>
            </a:solidFill>
          </a:endParaRPr>
        </a:p>
        <a:p>
          <a:pPr marL="285750" lvl="1" indent="-285750" algn="l" defTabSz="1333500">
            <a:lnSpc>
              <a:spcPct val="90000"/>
            </a:lnSpc>
            <a:spcBef>
              <a:spcPct val="0"/>
            </a:spcBef>
            <a:spcAft>
              <a:spcPct val="20000"/>
            </a:spcAft>
            <a:buChar char="••"/>
          </a:pPr>
          <a:r>
            <a:rPr lang="en-US" sz="3000" kern="1200" dirty="0" err="1" smtClean="0">
              <a:solidFill>
                <a:schemeClr val="tx1">
                  <a:lumMod val="65000"/>
                  <a:lumOff val="35000"/>
                </a:schemeClr>
              </a:solidFill>
            </a:rPr>
            <a:t>Thiết</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kế</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cơ</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sở</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dữ</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liệu</a:t>
          </a:r>
          <a:endParaRPr lang="en-US" sz="3000" kern="1200" dirty="0">
            <a:solidFill>
              <a:schemeClr val="tx1">
                <a:lumMod val="65000"/>
                <a:lumOff val="35000"/>
              </a:schemeClr>
            </a:solidFill>
          </a:endParaRPr>
        </a:p>
        <a:p>
          <a:pPr marL="285750" lvl="1" indent="-285750" algn="l" defTabSz="1333500">
            <a:lnSpc>
              <a:spcPct val="90000"/>
            </a:lnSpc>
            <a:spcBef>
              <a:spcPct val="0"/>
            </a:spcBef>
            <a:spcAft>
              <a:spcPct val="20000"/>
            </a:spcAft>
            <a:buChar char="••"/>
          </a:pPr>
          <a:r>
            <a:rPr lang="en-US" sz="3000" kern="1200" dirty="0" err="1" smtClean="0">
              <a:solidFill>
                <a:schemeClr val="tx1">
                  <a:lumMod val="65000"/>
                  <a:lumOff val="35000"/>
                </a:schemeClr>
              </a:solidFill>
            </a:rPr>
            <a:t>Thiết</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kế</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tình</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huống</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kiểm</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thử</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hệ</a:t>
          </a:r>
          <a:r>
            <a:rPr lang="en-US" sz="3000" kern="1200" dirty="0" smtClean="0">
              <a:solidFill>
                <a:schemeClr val="tx1">
                  <a:lumMod val="65000"/>
                  <a:lumOff val="35000"/>
                </a:schemeClr>
              </a:solidFill>
            </a:rPr>
            <a:t> </a:t>
          </a:r>
          <a:r>
            <a:rPr lang="en-US" sz="3000" kern="1200" dirty="0" err="1" smtClean="0">
              <a:solidFill>
                <a:schemeClr val="tx1">
                  <a:lumMod val="65000"/>
                  <a:lumOff val="35000"/>
                </a:schemeClr>
              </a:solidFill>
            </a:rPr>
            <a:t>thống</a:t>
          </a:r>
          <a:endParaRPr lang="en-US" sz="3000" kern="1200" dirty="0">
            <a:solidFill>
              <a:schemeClr val="tx1">
                <a:lumMod val="65000"/>
                <a:lumOff val="35000"/>
              </a:schemeClr>
            </a:solidFill>
          </a:endParaRPr>
        </a:p>
        <a:p>
          <a:pPr marL="285750" lvl="1" indent="-285750" algn="l" defTabSz="1333500">
            <a:lnSpc>
              <a:spcPct val="90000"/>
            </a:lnSpc>
            <a:spcBef>
              <a:spcPct val="0"/>
            </a:spcBef>
            <a:spcAft>
              <a:spcPct val="20000"/>
            </a:spcAft>
            <a:buChar char="••"/>
          </a:pPr>
          <a:endParaRPr lang="en-US" sz="3000" kern="1200" dirty="0"/>
        </a:p>
      </dsp:txBody>
      <dsp:txXfrm>
        <a:off x="0" y="3229985"/>
        <a:ext cx="9743613" cy="205344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5/11/2019</a:t>
            </a:fld>
            <a:endParaRPr lang="en-US"/>
          </a:p>
        </p:txBody>
      </p:sp>
      <p:sp>
        <p:nvSpPr>
          <p:cNvPr id="4" name="Slide Image Placeholder 3"/>
          <p:cNvSpPr>
            <a:spLocks noGrp="1" noRot="1" noChangeAspect="1"/>
          </p:cNvSpPr>
          <p:nvPr>
            <p:ph type="sldImg" idx="2"/>
          </p:nvPr>
        </p:nvSpPr>
        <p:spPr>
          <a:xfrm>
            <a:off x="893763" y="1143000"/>
            <a:ext cx="5070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811987" rtl="0" eaLnBrk="1" latinLnBrk="0" hangingPunct="1">
      <a:defRPr sz="1066" kern="1200">
        <a:solidFill>
          <a:schemeClr val="tx1"/>
        </a:solidFill>
        <a:latin typeface="+mn-lt"/>
        <a:ea typeface="+mn-ea"/>
        <a:cs typeface="+mn-cs"/>
      </a:defRPr>
    </a:lvl1pPr>
    <a:lvl2pPr marL="405994" algn="l" defTabSz="811987" rtl="0" eaLnBrk="1" latinLnBrk="0" hangingPunct="1">
      <a:defRPr sz="1066" kern="1200">
        <a:solidFill>
          <a:schemeClr val="tx1"/>
        </a:solidFill>
        <a:latin typeface="+mn-lt"/>
        <a:ea typeface="+mn-ea"/>
        <a:cs typeface="+mn-cs"/>
      </a:defRPr>
    </a:lvl2pPr>
    <a:lvl3pPr marL="811987" algn="l" defTabSz="811987" rtl="0" eaLnBrk="1" latinLnBrk="0" hangingPunct="1">
      <a:defRPr sz="1066" kern="1200">
        <a:solidFill>
          <a:schemeClr val="tx1"/>
        </a:solidFill>
        <a:latin typeface="+mn-lt"/>
        <a:ea typeface="+mn-ea"/>
        <a:cs typeface="+mn-cs"/>
      </a:defRPr>
    </a:lvl3pPr>
    <a:lvl4pPr marL="1217981" algn="l" defTabSz="811987" rtl="0" eaLnBrk="1" latinLnBrk="0" hangingPunct="1">
      <a:defRPr sz="1066" kern="1200">
        <a:solidFill>
          <a:schemeClr val="tx1"/>
        </a:solidFill>
        <a:latin typeface="+mn-lt"/>
        <a:ea typeface="+mn-ea"/>
        <a:cs typeface="+mn-cs"/>
      </a:defRPr>
    </a:lvl4pPr>
    <a:lvl5pPr marL="1623974" algn="l" defTabSz="811987" rtl="0" eaLnBrk="1" latinLnBrk="0" hangingPunct="1">
      <a:defRPr sz="1066" kern="1200">
        <a:solidFill>
          <a:schemeClr val="tx1"/>
        </a:solidFill>
        <a:latin typeface="+mn-lt"/>
        <a:ea typeface="+mn-ea"/>
        <a:cs typeface="+mn-cs"/>
      </a:defRPr>
    </a:lvl5pPr>
    <a:lvl6pPr marL="2029968" algn="l" defTabSz="811987" rtl="0" eaLnBrk="1" latinLnBrk="0" hangingPunct="1">
      <a:defRPr sz="1066" kern="1200">
        <a:solidFill>
          <a:schemeClr val="tx1"/>
        </a:solidFill>
        <a:latin typeface="+mn-lt"/>
        <a:ea typeface="+mn-ea"/>
        <a:cs typeface="+mn-cs"/>
      </a:defRPr>
    </a:lvl6pPr>
    <a:lvl7pPr marL="2435962" algn="l" defTabSz="811987" rtl="0" eaLnBrk="1" latinLnBrk="0" hangingPunct="1">
      <a:defRPr sz="1066" kern="1200">
        <a:solidFill>
          <a:schemeClr val="tx1"/>
        </a:solidFill>
        <a:latin typeface="+mn-lt"/>
        <a:ea typeface="+mn-ea"/>
        <a:cs typeface="+mn-cs"/>
      </a:defRPr>
    </a:lvl7pPr>
    <a:lvl8pPr marL="2841955" algn="l" defTabSz="811987" rtl="0" eaLnBrk="1" latinLnBrk="0" hangingPunct="1">
      <a:defRPr sz="1066" kern="1200">
        <a:solidFill>
          <a:schemeClr val="tx1"/>
        </a:solidFill>
        <a:latin typeface="+mn-lt"/>
        <a:ea typeface="+mn-ea"/>
        <a:cs typeface="+mn-cs"/>
      </a:defRPr>
    </a:lvl8pPr>
    <a:lvl9pPr marL="3247949" algn="l" defTabSz="811987" rtl="0" eaLnBrk="1" latinLnBrk="0" hangingPunct="1">
      <a:defRPr sz="10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995" y="1047539"/>
            <a:ext cx="9970717" cy="2228427"/>
          </a:xfrm>
        </p:spPr>
        <p:txBody>
          <a:bodyPr anchor="b"/>
          <a:lstStyle>
            <a:lvl1pPr algn="ctr">
              <a:defRPr sz="5175"/>
            </a:lvl1pPr>
          </a:lstStyle>
          <a:p>
            <a:r>
              <a:rPr lang="en-US"/>
              <a:t>Click to edit Master title style</a:t>
            </a:r>
            <a:endParaRPr lang="en-US" dirty="0"/>
          </a:p>
        </p:txBody>
      </p:sp>
      <p:sp>
        <p:nvSpPr>
          <p:cNvPr id="3" name="Subtitle 2"/>
          <p:cNvSpPr>
            <a:spLocks noGrp="1"/>
          </p:cNvSpPr>
          <p:nvPr>
            <p:ph type="subTitle" idx="1"/>
          </p:nvPr>
        </p:nvSpPr>
        <p:spPr>
          <a:xfrm>
            <a:off x="237995" y="3361902"/>
            <a:ext cx="9970717" cy="1545378"/>
          </a:xfrm>
        </p:spPr>
        <p:txBody>
          <a:bodyPr/>
          <a:lstStyle>
            <a:lvl1pPr marL="0" indent="0" algn="ctr">
              <a:buNone/>
              <a:defRPr sz="2070"/>
            </a:lvl1pPr>
            <a:lvl2pPr marL="394335" indent="0" algn="ctr">
              <a:buNone/>
              <a:defRPr sz="1725"/>
            </a:lvl2pPr>
            <a:lvl3pPr marL="788670" indent="0" algn="ctr">
              <a:buNone/>
              <a:defRPr sz="1553"/>
            </a:lvl3pPr>
            <a:lvl4pPr marL="1183005" indent="0" algn="ctr">
              <a:buNone/>
              <a:defRPr sz="1380"/>
            </a:lvl4pPr>
            <a:lvl5pPr marL="1577340" indent="0" algn="ctr">
              <a:buNone/>
              <a:defRPr sz="1380"/>
            </a:lvl5pPr>
            <a:lvl6pPr marL="1971675" indent="0" algn="ctr">
              <a:buNone/>
              <a:defRPr sz="1380"/>
            </a:lvl6pPr>
            <a:lvl7pPr marL="2366010" indent="0" algn="ctr">
              <a:buNone/>
              <a:defRPr sz="1380"/>
            </a:lvl7pPr>
            <a:lvl8pPr marL="2760345" indent="0" algn="ctr">
              <a:buNone/>
              <a:defRPr sz="1380"/>
            </a:lvl8pPr>
            <a:lvl9pPr marL="3154680" indent="0" algn="ctr">
              <a:buNone/>
              <a:defRPr sz="13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2E4CE9-2204-4424-8ECC-44EC75ED47DE}" type="datetime1">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9857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312" y="0"/>
            <a:ext cx="10095978" cy="1089764"/>
          </a:xfrm>
        </p:spPr>
        <p:txBody>
          <a:bodyPr/>
          <a:lstStyle/>
          <a:p>
            <a:r>
              <a:rPr lang="en-US"/>
              <a:t>Click to edit Master title style</a:t>
            </a:r>
            <a:endParaRPr lang="en-US" dirty="0"/>
          </a:p>
        </p:txBody>
      </p:sp>
      <p:sp>
        <p:nvSpPr>
          <p:cNvPr id="3" name="Content Placeholder 2"/>
          <p:cNvSpPr>
            <a:spLocks noGrp="1"/>
          </p:cNvSpPr>
          <p:nvPr>
            <p:ph idx="1"/>
          </p:nvPr>
        </p:nvSpPr>
        <p:spPr>
          <a:xfrm>
            <a:off x="150312" y="1190350"/>
            <a:ext cx="10095978" cy="4609201"/>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BFACBD-6CBD-41BD-899B-944D42A6308C}" type="datetime1">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49590" y="6060017"/>
            <a:ext cx="2366010" cy="340783"/>
          </a:xfrm>
        </p:spPr>
        <p:txBody>
          <a:bodyPr/>
          <a:lstStyle>
            <a:lvl1pPr>
              <a:defRPr sz="1400" b="1">
                <a:solidFill>
                  <a:schemeClr val="tx1"/>
                </a:solidFill>
                <a:effectLst>
                  <a:outerShdw blurRad="38100" dist="38100" dir="2700000" algn="tl">
                    <a:srgbClr val="000000">
                      <a:alpha val="43137"/>
                    </a:srgbClr>
                  </a:outerShdw>
                </a:effectLst>
              </a:defRPr>
            </a:lvl1pPr>
          </a:lstStyle>
          <a:p>
            <a:fld id="{3905339D-DD04-4120-AA77-8BCC40DA1522}" type="slidenum">
              <a:rPr lang="en-US" smtClean="0"/>
              <a:pPr/>
              <a:t>‹#›</a:t>
            </a:fld>
            <a:endParaRPr lang="en-US" dirty="0"/>
          </a:p>
        </p:txBody>
      </p:sp>
    </p:spTree>
    <p:extLst>
      <p:ext uri="{BB962C8B-B14F-4D97-AF65-F5344CB8AC3E}">
        <p14:creationId xmlns:p14="http://schemas.microsoft.com/office/powerpoint/2010/main" val="1766003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2948" y="340784"/>
            <a:ext cx="9069705" cy="123719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2948" y="1703917"/>
            <a:ext cx="9069705" cy="40612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2948" y="5932594"/>
            <a:ext cx="2366010" cy="340783"/>
          </a:xfrm>
          <a:prstGeom prst="rect">
            <a:avLst/>
          </a:prstGeom>
        </p:spPr>
        <p:txBody>
          <a:bodyPr vert="horz" lIns="91440" tIns="45720" rIns="91440" bIns="45720" rtlCol="0" anchor="ctr"/>
          <a:lstStyle>
            <a:lvl1pPr algn="l">
              <a:defRPr sz="1035">
                <a:solidFill>
                  <a:schemeClr val="tx1">
                    <a:tint val="75000"/>
                  </a:schemeClr>
                </a:solidFill>
              </a:defRPr>
            </a:lvl1pPr>
          </a:lstStyle>
          <a:p>
            <a:fld id="{22B9AB01-BCCF-4582-BF39-8D8F034C96D4}" type="datetime1">
              <a:rPr lang="en-US" smtClean="0"/>
              <a:t>5/11/2019</a:t>
            </a:fld>
            <a:endParaRPr lang="en-US"/>
          </a:p>
        </p:txBody>
      </p:sp>
      <p:sp>
        <p:nvSpPr>
          <p:cNvPr id="5" name="Footer Placeholder 4"/>
          <p:cNvSpPr>
            <a:spLocks noGrp="1"/>
          </p:cNvSpPr>
          <p:nvPr>
            <p:ph type="ftr" sz="quarter" idx="3"/>
          </p:nvPr>
        </p:nvSpPr>
        <p:spPr>
          <a:xfrm>
            <a:off x="3483293" y="5932594"/>
            <a:ext cx="3549015" cy="340783"/>
          </a:xfrm>
          <a:prstGeom prst="rect">
            <a:avLst/>
          </a:prstGeom>
        </p:spPr>
        <p:txBody>
          <a:bodyPr vert="horz" lIns="91440" tIns="45720" rIns="91440" bIns="45720" rtlCol="0" anchor="ctr"/>
          <a:lstStyle>
            <a:lvl1pPr algn="ctr">
              <a:defRPr sz="103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426643" y="5932594"/>
            <a:ext cx="2366010" cy="340783"/>
          </a:xfrm>
          <a:prstGeom prst="rect">
            <a:avLst/>
          </a:prstGeom>
        </p:spPr>
        <p:txBody>
          <a:bodyPr vert="horz" lIns="91440" tIns="45720" rIns="91440" bIns="45720" rtlCol="0" anchor="ctr"/>
          <a:lstStyle>
            <a:lvl1pPr algn="r">
              <a:defRPr sz="1035">
                <a:solidFill>
                  <a:schemeClr val="tx1">
                    <a:tint val="75000"/>
                  </a:schemeClr>
                </a:solidFill>
              </a:defRPr>
            </a:lvl1pPr>
          </a:lstStyle>
          <a:p>
            <a:fld id="{3905339D-DD04-4120-AA77-8BCC40DA1522}" type="slidenum">
              <a:rPr lang="en-US" smtClean="0"/>
              <a:t>‹#›</a:t>
            </a:fld>
            <a:endParaRPr lang="en-US"/>
          </a:p>
        </p:txBody>
      </p:sp>
    </p:spTree>
    <p:extLst>
      <p:ext uri="{BB962C8B-B14F-4D97-AF65-F5344CB8AC3E}">
        <p14:creationId xmlns:p14="http://schemas.microsoft.com/office/powerpoint/2010/main" val="220316185"/>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788670" rtl="0" eaLnBrk="1" latinLnBrk="0" hangingPunct="1">
        <a:lnSpc>
          <a:spcPct val="90000"/>
        </a:lnSpc>
        <a:spcBef>
          <a:spcPct val="0"/>
        </a:spcBef>
        <a:buNone/>
        <a:defRPr sz="3795" kern="1200">
          <a:solidFill>
            <a:schemeClr val="tx1"/>
          </a:solidFill>
          <a:latin typeface="+mj-lt"/>
          <a:ea typeface="+mj-ea"/>
          <a:cs typeface="+mj-cs"/>
        </a:defRPr>
      </a:lvl1pPr>
    </p:titleStyle>
    <p:bodyStyle>
      <a:lvl1pPr marL="197168" indent="-197168" algn="l" defTabSz="788670" rtl="0" eaLnBrk="1" latinLnBrk="0" hangingPunct="1">
        <a:lnSpc>
          <a:spcPct val="90000"/>
        </a:lnSpc>
        <a:spcBef>
          <a:spcPts val="863"/>
        </a:spcBef>
        <a:buFont typeface="Arial" panose="020B0604020202020204" pitchFamily="34" charset="0"/>
        <a:buChar char="•"/>
        <a:defRPr sz="2415" kern="1200">
          <a:solidFill>
            <a:schemeClr val="tx1"/>
          </a:solidFill>
          <a:latin typeface="+mn-lt"/>
          <a:ea typeface="+mn-ea"/>
          <a:cs typeface="+mn-cs"/>
        </a:defRPr>
      </a:lvl1pPr>
      <a:lvl2pPr marL="591503" indent="-197168" algn="l" defTabSz="788670" rtl="0" eaLnBrk="1" latinLnBrk="0" hangingPunct="1">
        <a:lnSpc>
          <a:spcPct val="90000"/>
        </a:lnSpc>
        <a:spcBef>
          <a:spcPts val="431"/>
        </a:spcBef>
        <a:buFont typeface="Arial" panose="020B0604020202020204" pitchFamily="34" charset="0"/>
        <a:buChar char="•"/>
        <a:defRPr sz="2070" kern="1200">
          <a:solidFill>
            <a:schemeClr val="tx1"/>
          </a:solidFill>
          <a:latin typeface="+mn-lt"/>
          <a:ea typeface="+mn-ea"/>
          <a:cs typeface="+mn-cs"/>
        </a:defRPr>
      </a:lvl2pPr>
      <a:lvl3pPr marL="985838" indent="-197168" algn="l" defTabSz="788670" rtl="0" eaLnBrk="1" latinLnBrk="0" hangingPunct="1">
        <a:lnSpc>
          <a:spcPct val="90000"/>
        </a:lnSpc>
        <a:spcBef>
          <a:spcPts val="431"/>
        </a:spcBef>
        <a:buFont typeface="Arial" panose="020B0604020202020204" pitchFamily="34" charset="0"/>
        <a:buChar char="•"/>
        <a:defRPr sz="1725" kern="1200">
          <a:solidFill>
            <a:schemeClr val="tx1"/>
          </a:solidFill>
          <a:latin typeface="+mn-lt"/>
          <a:ea typeface="+mn-ea"/>
          <a:cs typeface="+mn-cs"/>
        </a:defRPr>
      </a:lvl3pPr>
      <a:lvl4pPr marL="1380173" indent="-197168" algn="l" defTabSz="788670" rtl="0" eaLnBrk="1" latinLnBrk="0" hangingPunct="1">
        <a:lnSpc>
          <a:spcPct val="90000"/>
        </a:lnSpc>
        <a:spcBef>
          <a:spcPts val="431"/>
        </a:spcBef>
        <a:buFont typeface="Arial" panose="020B0604020202020204" pitchFamily="34" charset="0"/>
        <a:buChar char="•"/>
        <a:defRPr sz="1553" kern="1200">
          <a:solidFill>
            <a:schemeClr val="tx1"/>
          </a:solidFill>
          <a:latin typeface="+mn-lt"/>
          <a:ea typeface="+mn-ea"/>
          <a:cs typeface="+mn-cs"/>
        </a:defRPr>
      </a:lvl4pPr>
      <a:lvl5pPr marL="1774508" indent="-197168" algn="l" defTabSz="788670" rtl="0" eaLnBrk="1" latinLnBrk="0" hangingPunct="1">
        <a:lnSpc>
          <a:spcPct val="90000"/>
        </a:lnSpc>
        <a:spcBef>
          <a:spcPts val="431"/>
        </a:spcBef>
        <a:buFont typeface="Arial" panose="020B0604020202020204" pitchFamily="34" charset="0"/>
        <a:buChar char="•"/>
        <a:defRPr sz="1553" kern="1200">
          <a:solidFill>
            <a:schemeClr val="tx1"/>
          </a:solidFill>
          <a:latin typeface="+mn-lt"/>
          <a:ea typeface="+mn-ea"/>
          <a:cs typeface="+mn-cs"/>
        </a:defRPr>
      </a:lvl5pPr>
      <a:lvl6pPr marL="2168843" indent="-197168" algn="l" defTabSz="788670" rtl="0" eaLnBrk="1" latinLnBrk="0" hangingPunct="1">
        <a:lnSpc>
          <a:spcPct val="90000"/>
        </a:lnSpc>
        <a:spcBef>
          <a:spcPts val="431"/>
        </a:spcBef>
        <a:buFont typeface="Arial" panose="020B0604020202020204" pitchFamily="34" charset="0"/>
        <a:buChar char="•"/>
        <a:defRPr sz="1553" kern="1200">
          <a:solidFill>
            <a:schemeClr val="tx1"/>
          </a:solidFill>
          <a:latin typeface="+mn-lt"/>
          <a:ea typeface="+mn-ea"/>
          <a:cs typeface="+mn-cs"/>
        </a:defRPr>
      </a:lvl6pPr>
      <a:lvl7pPr marL="2563178" indent="-197168" algn="l" defTabSz="788670" rtl="0" eaLnBrk="1" latinLnBrk="0" hangingPunct="1">
        <a:lnSpc>
          <a:spcPct val="90000"/>
        </a:lnSpc>
        <a:spcBef>
          <a:spcPts val="431"/>
        </a:spcBef>
        <a:buFont typeface="Arial" panose="020B0604020202020204" pitchFamily="34" charset="0"/>
        <a:buChar char="•"/>
        <a:defRPr sz="1553" kern="1200">
          <a:solidFill>
            <a:schemeClr val="tx1"/>
          </a:solidFill>
          <a:latin typeface="+mn-lt"/>
          <a:ea typeface="+mn-ea"/>
          <a:cs typeface="+mn-cs"/>
        </a:defRPr>
      </a:lvl7pPr>
      <a:lvl8pPr marL="2957513" indent="-197168" algn="l" defTabSz="788670" rtl="0" eaLnBrk="1" latinLnBrk="0" hangingPunct="1">
        <a:lnSpc>
          <a:spcPct val="90000"/>
        </a:lnSpc>
        <a:spcBef>
          <a:spcPts val="431"/>
        </a:spcBef>
        <a:buFont typeface="Arial" panose="020B0604020202020204" pitchFamily="34" charset="0"/>
        <a:buChar char="•"/>
        <a:defRPr sz="1553" kern="1200">
          <a:solidFill>
            <a:schemeClr val="tx1"/>
          </a:solidFill>
          <a:latin typeface="+mn-lt"/>
          <a:ea typeface="+mn-ea"/>
          <a:cs typeface="+mn-cs"/>
        </a:defRPr>
      </a:lvl8pPr>
      <a:lvl9pPr marL="3351848" indent="-197168" algn="l" defTabSz="788670" rtl="0" eaLnBrk="1" latinLnBrk="0" hangingPunct="1">
        <a:lnSpc>
          <a:spcPct val="90000"/>
        </a:lnSpc>
        <a:spcBef>
          <a:spcPts val="431"/>
        </a:spcBef>
        <a:buFont typeface="Arial" panose="020B0604020202020204" pitchFamily="34" charset="0"/>
        <a:buChar char="•"/>
        <a:defRPr sz="1553" kern="1200">
          <a:solidFill>
            <a:schemeClr val="tx1"/>
          </a:solidFill>
          <a:latin typeface="+mn-lt"/>
          <a:ea typeface="+mn-ea"/>
          <a:cs typeface="+mn-cs"/>
        </a:defRPr>
      </a:lvl9pPr>
    </p:bodyStyle>
    <p:otherStyle>
      <a:defPPr>
        <a:defRPr lang="en-US"/>
      </a:defPPr>
      <a:lvl1pPr marL="0" algn="l" defTabSz="788670" rtl="0" eaLnBrk="1" latinLnBrk="0" hangingPunct="1">
        <a:defRPr sz="1553" kern="1200">
          <a:solidFill>
            <a:schemeClr val="tx1"/>
          </a:solidFill>
          <a:latin typeface="+mn-lt"/>
          <a:ea typeface="+mn-ea"/>
          <a:cs typeface="+mn-cs"/>
        </a:defRPr>
      </a:lvl1pPr>
      <a:lvl2pPr marL="394335" algn="l" defTabSz="788670" rtl="0" eaLnBrk="1" latinLnBrk="0" hangingPunct="1">
        <a:defRPr sz="1553" kern="1200">
          <a:solidFill>
            <a:schemeClr val="tx1"/>
          </a:solidFill>
          <a:latin typeface="+mn-lt"/>
          <a:ea typeface="+mn-ea"/>
          <a:cs typeface="+mn-cs"/>
        </a:defRPr>
      </a:lvl2pPr>
      <a:lvl3pPr marL="788670" algn="l" defTabSz="788670" rtl="0" eaLnBrk="1" latinLnBrk="0" hangingPunct="1">
        <a:defRPr sz="1553" kern="1200">
          <a:solidFill>
            <a:schemeClr val="tx1"/>
          </a:solidFill>
          <a:latin typeface="+mn-lt"/>
          <a:ea typeface="+mn-ea"/>
          <a:cs typeface="+mn-cs"/>
        </a:defRPr>
      </a:lvl3pPr>
      <a:lvl4pPr marL="1183005" algn="l" defTabSz="788670" rtl="0" eaLnBrk="1" latinLnBrk="0" hangingPunct="1">
        <a:defRPr sz="1553" kern="1200">
          <a:solidFill>
            <a:schemeClr val="tx1"/>
          </a:solidFill>
          <a:latin typeface="+mn-lt"/>
          <a:ea typeface="+mn-ea"/>
          <a:cs typeface="+mn-cs"/>
        </a:defRPr>
      </a:lvl4pPr>
      <a:lvl5pPr marL="1577340" algn="l" defTabSz="788670" rtl="0" eaLnBrk="1" latinLnBrk="0" hangingPunct="1">
        <a:defRPr sz="1553" kern="1200">
          <a:solidFill>
            <a:schemeClr val="tx1"/>
          </a:solidFill>
          <a:latin typeface="+mn-lt"/>
          <a:ea typeface="+mn-ea"/>
          <a:cs typeface="+mn-cs"/>
        </a:defRPr>
      </a:lvl5pPr>
      <a:lvl6pPr marL="1971675" algn="l" defTabSz="788670" rtl="0" eaLnBrk="1" latinLnBrk="0" hangingPunct="1">
        <a:defRPr sz="1553" kern="1200">
          <a:solidFill>
            <a:schemeClr val="tx1"/>
          </a:solidFill>
          <a:latin typeface="+mn-lt"/>
          <a:ea typeface="+mn-ea"/>
          <a:cs typeface="+mn-cs"/>
        </a:defRPr>
      </a:lvl6pPr>
      <a:lvl7pPr marL="2366010" algn="l" defTabSz="788670" rtl="0" eaLnBrk="1" latinLnBrk="0" hangingPunct="1">
        <a:defRPr sz="1553" kern="1200">
          <a:solidFill>
            <a:schemeClr val="tx1"/>
          </a:solidFill>
          <a:latin typeface="+mn-lt"/>
          <a:ea typeface="+mn-ea"/>
          <a:cs typeface="+mn-cs"/>
        </a:defRPr>
      </a:lvl7pPr>
      <a:lvl8pPr marL="2760345" algn="l" defTabSz="788670" rtl="0" eaLnBrk="1" latinLnBrk="0" hangingPunct="1">
        <a:defRPr sz="1553" kern="1200">
          <a:solidFill>
            <a:schemeClr val="tx1"/>
          </a:solidFill>
          <a:latin typeface="+mn-lt"/>
          <a:ea typeface="+mn-ea"/>
          <a:cs typeface="+mn-cs"/>
        </a:defRPr>
      </a:lvl8pPr>
      <a:lvl9pPr marL="3154680" algn="l" defTabSz="788670" rtl="0" eaLnBrk="1" latinLnBrk="0" hangingPunct="1">
        <a:defRPr sz="15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BunZyZY\Desktop\usecase.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44346"/>
            <a:ext cx="6385811" cy="1887824"/>
          </a:xfrm>
          <a:prstGeom prst="rect">
            <a:avLst/>
          </a:prstGeom>
        </p:spPr>
      </p:pic>
      <p:sp>
        <p:nvSpPr>
          <p:cNvPr id="2" name="Title 1"/>
          <p:cNvSpPr>
            <a:spLocks noGrp="1"/>
          </p:cNvSpPr>
          <p:nvPr>
            <p:ph type="ctrTitle"/>
          </p:nvPr>
        </p:nvSpPr>
        <p:spPr>
          <a:xfrm>
            <a:off x="794479" y="2"/>
            <a:ext cx="8941633" cy="1798818"/>
          </a:xfrm>
          <a:noFill/>
          <a:effectLst>
            <a:glow rad="101600">
              <a:schemeClr val="accent2">
                <a:satMod val="175000"/>
                <a:alpha val="40000"/>
              </a:schemeClr>
            </a:glow>
          </a:effectLst>
        </p:spPr>
        <p:txBody>
          <a:bodyPr>
            <a:normAutofit/>
          </a:bodyPr>
          <a:lstStyle/>
          <a:p>
            <a:r>
              <a:rPr lang="en-US" sz="5000" dirty="0" smtClean="0">
                <a:solidFill>
                  <a:srgbClr val="BD2D2D"/>
                </a:solidFill>
                <a:latin typeface="FS Harabara" pitchFamily="34" charset="0"/>
                <a:ea typeface="Segoe UI Black" pitchFamily="34" charset="0"/>
                <a:cs typeface="Segoe UI Black" pitchFamily="34" charset="0"/>
              </a:rPr>
              <a:t>KHÓA LUẬN TỐT NGHIỆP</a:t>
            </a:r>
            <a:endParaRPr lang="en-US" sz="5000" dirty="0">
              <a:solidFill>
                <a:srgbClr val="BD2D2D"/>
              </a:solidFill>
              <a:latin typeface="FS Harabara" pitchFamily="34" charset="0"/>
              <a:ea typeface="Segoe UI Black" pitchFamily="34" charset="0"/>
              <a:cs typeface="Segoe UI Black" pitchFamily="34" charset="0"/>
            </a:endParaRPr>
          </a:p>
        </p:txBody>
      </p:sp>
      <p:sp>
        <p:nvSpPr>
          <p:cNvPr id="3" name="Subtitle 2"/>
          <p:cNvSpPr>
            <a:spLocks noGrp="1"/>
          </p:cNvSpPr>
          <p:nvPr>
            <p:ph type="subTitle" idx="1"/>
          </p:nvPr>
        </p:nvSpPr>
        <p:spPr>
          <a:xfrm>
            <a:off x="562131" y="4347148"/>
            <a:ext cx="9563725" cy="2053652"/>
          </a:xfrm>
        </p:spPr>
        <p:txBody>
          <a:bodyPr>
            <a:normAutofit/>
          </a:bodyPr>
          <a:lstStyle/>
          <a:p>
            <a:endParaRPr lang="en-US" sz="3600" b="1" dirty="0">
              <a:solidFill>
                <a:srgbClr val="FF0000"/>
              </a:solidFill>
            </a:endParaRPr>
          </a:p>
          <a:p>
            <a:pPr algn="l"/>
            <a:r>
              <a:rPr lang="en-US" dirty="0"/>
              <a:t>		</a:t>
            </a:r>
            <a:r>
              <a:rPr lang="en-US" dirty="0"/>
              <a:t> </a:t>
            </a:r>
            <a:r>
              <a:rPr lang="en-US" dirty="0" smtClean="0"/>
              <a:t> </a:t>
            </a:r>
            <a:r>
              <a:rPr lang="en-US" sz="2200" b="1" dirty="0" smtClean="0">
                <a:solidFill>
                  <a:srgbClr val="EF0336"/>
                </a:solidFill>
              </a:rPr>
              <a:t>Sinh viên thực hiện</a:t>
            </a:r>
            <a:r>
              <a:rPr lang="en-US" sz="2200" dirty="0" smtClean="0">
                <a:solidFill>
                  <a:srgbClr val="EF0336"/>
                </a:solidFill>
              </a:rPr>
              <a:t>: </a:t>
            </a:r>
            <a:r>
              <a:rPr lang="en-US" sz="2200" dirty="0"/>
              <a:t>	1. </a:t>
            </a:r>
            <a:r>
              <a:rPr lang="en-US" sz="2200" dirty="0"/>
              <a:t>Nguyễn Ngọc Uyên Vy - 15017301</a:t>
            </a:r>
          </a:p>
          <a:p>
            <a:pPr algn="l"/>
            <a:r>
              <a:rPr lang="en-US" sz="2200" dirty="0"/>
              <a:t>						</a:t>
            </a:r>
            <a:r>
              <a:rPr lang="en-US" sz="2200" dirty="0" smtClean="0"/>
              <a:t>2</a:t>
            </a:r>
            <a:r>
              <a:rPr lang="en-US" sz="2200" dirty="0"/>
              <a:t>. </a:t>
            </a:r>
            <a:r>
              <a:rPr lang="en-US" sz="2200" dirty="0" smtClean="0"/>
              <a:t>Châu Thị Thu Thảo - 15021701</a:t>
            </a:r>
            <a:r>
              <a:rPr lang="en-US" sz="2200" dirty="0"/>
              <a:t>					</a:t>
            </a:r>
            <a:endParaRPr lang="en-US" dirty="0"/>
          </a:p>
        </p:txBody>
      </p:sp>
      <p:sp>
        <p:nvSpPr>
          <p:cNvPr id="5" name="TextBox 4"/>
          <p:cNvSpPr txBox="1"/>
          <p:nvPr/>
        </p:nvSpPr>
        <p:spPr>
          <a:xfrm>
            <a:off x="745761" y="2296345"/>
            <a:ext cx="9196466" cy="1446550"/>
          </a:xfrm>
          <a:prstGeom prst="rect">
            <a:avLst/>
          </a:prstGeom>
          <a:noFill/>
        </p:spPr>
        <p:txBody>
          <a:bodyPr wrap="square" rtlCol="0">
            <a:spAutoFit/>
          </a:bodyPr>
          <a:lstStyle/>
          <a:p>
            <a:pPr algn="ctr"/>
            <a:r>
              <a:rPr lang="en-US" sz="4400" b="1" dirty="0" smtClean="0">
                <a:solidFill>
                  <a:srgbClr val="EF0336"/>
                </a:solidFill>
              </a:rPr>
              <a:t>Ứng dụng quản lý tài chính </a:t>
            </a:r>
          </a:p>
          <a:p>
            <a:pPr algn="ctr"/>
            <a:r>
              <a:rPr lang="en-US" sz="4400" b="1" dirty="0" smtClean="0">
                <a:solidFill>
                  <a:srgbClr val="EF0336"/>
                </a:solidFill>
              </a:rPr>
              <a:t>cho sinh viên</a:t>
            </a:r>
            <a:endParaRPr lang="en-US" sz="4400" b="1" dirty="0">
              <a:solidFill>
                <a:srgbClr val="EF0336"/>
              </a:solidFill>
            </a:endParaRPr>
          </a:p>
        </p:txBody>
      </p:sp>
      <p:sp>
        <p:nvSpPr>
          <p:cNvPr id="8" name="TextBox 7"/>
          <p:cNvSpPr txBox="1"/>
          <p:nvPr/>
        </p:nvSpPr>
        <p:spPr>
          <a:xfrm>
            <a:off x="2248525" y="4528903"/>
            <a:ext cx="6190938" cy="430887"/>
          </a:xfrm>
          <a:prstGeom prst="rect">
            <a:avLst/>
          </a:prstGeom>
          <a:noFill/>
        </p:spPr>
        <p:txBody>
          <a:bodyPr wrap="square" rtlCol="0">
            <a:spAutoFit/>
          </a:bodyPr>
          <a:lstStyle/>
          <a:p>
            <a:r>
              <a:rPr lang="en-US" sz="2200" b="1" dirty="0" smtClean="0">
                <a:solidFill>
                  <a:srgbClr val="EF0336"/>
                </a:solidFill>
              </a:rPr>
              <a:t>Giảng viên hướng </a:t>
            </a:r>
            <a:r>
              <a:rPr lang="en-US" sz="2200" b="1" dirty="0" smtClean="0">
                <a:solidFill>
                  <a:srgbClr val="EF0336"/>
                </a:solidFill>
              </a:rPr>
              <a:t>dẫn:</a:t>
            </a:r>
            <a:r>
              <a:rPr lang="en-US" sz="2200" dirty="0"/>
              <a:t> </a:t>
            </a:r>
            <a:r>
              <a:rPr lang="en-US" sz="2200" dirty="0" smtClean="0"/>
              <a:t>     </a:t>
            </a:r>
            <a:r>
              <a:rPr lang="en-US" sz="2200" dirty="0" smtClean="0"/>
              <a:t>ThS</a:t>
            </a:r>
            <a:r>
              <a:rPr lang="en-US" sz="2200" dirty="0" smtClean="0"/>
              <a:t>. </a:t>
            </a:r>
            <a:r>
              <a:rPr lang="en-US" sz="2200" dirty="0" smtClean="0"/>
              <a:t>Trần Thị Anh Thi</a:t>
            </a:r>
            <a:endParaRPr lang="en-US" sz="2200" dirty="0"/>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dirty="0"/>
          </a:p>
        </p:txBody>
      </p:sp>
      <p:sp>
        <p:nvSpPr>
          <p:cNvPr id="6" name="Flowchart: Connector 5"/>
          <p:cNvSpPr/>
          <p:nvPr/>
        </p:nvSpPr>
        <p:spPr>
          <a:xfrm>
            <a:off x="494669" y="269257"/>
            <a:ext cx="659574" cy="659568"/>
          </a:xfrm>
          <a:prstGeom prst="flowChartConnector">
            <a:avLst/>
          </a:prstGeom>
          <a:solidFill>
            <a:srgbClr val="F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3</a:t>
            </a:r>
          </a:p>
        </p:txBody>
      </p:sp>
      <p:sp>
        <p:nvSpPr>
          <p:cNvPr id="7" name="TextBox 6"/>
          <p:cNvSpPr txBox="1"/>
          <p:nvPr/>
        </p:nvSpPr>
        <p:spPr>
          <a:xfrm>
            <a:off x="1409073" y="328661"/>
            <a:ext cx="3552672" cy="600164"/>
          </a:xfrm>
          <a:prstGeom prst="rect">
            <a:avLst/>
          </a:prstGeom>
          <a:noFill/>
        </p:spPr>
        <p:txBody>
          <a:bodyPr wrap="square" rtlCol="0">
            <a:spAutoFit/>
          </a:bodyPr>
          <a:lstStyle/>
          <a:p>
            <a:r>
              <a:rPr lang="en-US" sz="3300" dirty="0" err="1" smtClean="0">
                <a:solidFill>
                  <a:srgbClr val="E93301"/>
                </a:solidFill>
              </a:rPr>
              <a:t>Phân</a:t>
            </a:r>
            <a:r>
              <a:rPr lang="en-US" sz="3300" dirty="0" smtClean="0">
                <a:solidFill>
                  <a:srgbClr val="E93301"/>
                </a:solidFill>
              </a:rPr>
              <a:t> </a:t>
            </a:r>
            <a:r>
              <a:rPr lang="en-US" sz="3300" dirty="0" err="1" smtClean="0">
                <a:solidFill>
                  <a:srgbClr val="E93301"/>
                </a:solidFill>
              </a:rPr>
              <a:t>tích</a:t>
            </a:r>
            <a:r>
              <a:rPr lang="en-US" sz="3300" dirty="0" smtClean="0">
                <a:solidFill>
                  <a:srgbClr val="E93301"/>
                </a:solidFill>
              </a:rPr>
              <a:t> </a:t>
            </a:r>
            <a:r>
              <a:rPr lang="en-US" sz="3300" dirty="0" err="1" smtClean="0">
                <a:solidFill>
                  <a:srgbClr val="E93301"/>
                </a:solidFill>
              </a:rPr>
              <a:t>thiết</a:t>
            </a:r>
            <a:r>
              <a:rPr lang="en-US" sz="3300" dirty="0" smtClean="0">
                <a:solidFill>
                  <a:srgbClr val="E93301"/>
                </a:solidFill>
              </a:rPr>
              <a:t> </a:t>
            </a:r>
            <a:r>
              <a:rPr lang="en-US" sz="3300" dirty="0" err="1" smtClean="0">
                <a:solidFill>
                  <a:srgbClr val="E93301"/>
                </a:solidFill>
              </a:rPr>
              <a:t>kế</a:t>
            </a:r>
            <a:endParaRPr lang="en-US" sz="3300" dirty="0">
              <a:solidFill>
                <a:srgbClr val="E93301"/>
              </a:solidFill>
            </a:endParaRPr>
          </a:p>
        </p:txBody>
      </p:sp>
      <p:graphicFrame>
        <p:nvGraphicFramePr>
          <p:cNvPr id="12" name="Diagram 11"/>
          <p:cNvGraphicFramePr/>
          <p:nvPr>
            <p:extLst>
              <p:ext uri="{D42A27DB-BD31-4B8C-83A1-F6EECF244321}">
                <p14:modId xmlns:p14="http://schemas.microsoft.com/office/powerpoint/2010/main" val="789959057"/>
              </p:ext>
            </p:extLst>
          </p:nvPr>
        </p:nvGraphicFramePr>
        <p:xfrm>
          <a:off x="494669" y="1058472"/>
          <a:ext cx="9743613" cy="534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6723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dirty="0"/>
          </a:p>
        </p:txBody>
      </p:sp>
      <p:sp>
        <p:nvSpPr>
          <p:cNvPr id="9" name="Rectangle 8"/>
          <p:cNvSpPr/>
          <p:nvPr/>
        </p:nvSpPr>
        <p:spPr>
          <a:xfrm>
            <a:off x="418136" y="649069"/>
            <a:ext cx="7436710" cy="62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59779" tIns="76200" rIns="76200" bIns="76200" numCol="1" spcCol="1270" anchor="ctr" anchorCtr="0">
            <a:noAutofit/>
          </a:bodyPr>
          <a:lstStyle/>
          <a:p>
            <a:pPr lvl="0" defTabSz="1333500">
              <a:lnSpc>
                <a:spcPct val="90000"/>
              </a:lnSpc>
              <a:spcBef>
                <a:spcPct val="0"/>
              </a:spcBef>
              <a:spcAft>
                <a:spcPct val="35000"/>
              </a:spcAft>
            </a:pPr>
            <a:endParaRPr lang="en-US" sz="3000" kern="1200" dirty="0"/>
          </a:p>
        </p:txBody>
      </p:sp>
      <p:grpSp>
        <p:nvGrpSpPr>
          <p:cNvPr id="14" name="Group 13"/>
          <p:cNvGrpSpPr/>
          <p:nvPr/>
        </p:nvGrpSpPr>
        <p:grpSpPr>
          <a:xfrm>
            <a:off x="392648" y="177911"/>
            <a:ext cx="9743613" cy="522134"/>
            <a:chOff x="0" y="11575"/>
            <a:chExt cx="9743613" cy="522134"/>
          </a:xfrm>
        </p:grpSpPr>
        <p:sp>
          <p:nvSpPr>
            <p:cNvPr id="15" name="Rounded Rectangle 14"/>
            <p:cNvSpPr/>
            <p:nvPr/>
          </p:nvSpPr>
          <p:spPr>
            <a:xfrm>
              <a:off x="0" y="11575"/>
              <a:ext cx="9743613" cy="522134"/>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Rounded Rectangle 4"/>
            <p:cNvSpPr/>
            <p:nvPr/>
          </p:nvSpPr>
          <p:spPr>
            <a:xfrm>
              <a:off x="25488" y="37063"/>
              <a:ext cx="9692637" cy="4711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Phân</a:t>
              </a:r>
              <a:r>
                <a:rPr lang="en-US" sz="3300" kern="1200" dirty="0" smtClean="0"/>
                <a:t> </a:t>
              </a:r>
              <a:r>
                <a:rPr lang="en-US" sz="3300" kern="1200" dirty="0" err="1" smtClean="0"/>
                <a:t>tích</a:t>
              </a:r>
              <a:endParaRPr lang="en-US" sz="3300" kern="1200" dirty="0"/>
            </a:p>
          </p:txBody>
        </p:sp>
      </p:grpSp>
      <p:sp>
        <p:nvSpPr>
          <p:cNvPr id="13" name="Rectangle 12"/>
          <p:cNvSpPr/>
          <p:nvPr/>
        </p:nvSpPr>
        <p:spPr>
          <a:xfrm>
            <a:off x="418136" y="700045"/>
            <a:ext cx="7377212" cy="553998"/>
          </a:xfrm>
          <a:prstGeom prst="rect">
            <a:avLst/>
          </a:prstGeom>
        </p:spPr>
        <p:txBody>
          <a:bodyPr wrap="none">
            <a:spAutoFit/>
          </a:bodyPr>
          <a:lstStyle/>
          <a:p>
            <a:pPr marL="457200" lvl="0" indent="-457200">
              <a:buFont typeface="Arial" pitchFamily="34" charset="0"/>
              <a:buChar char="•"/>
            </a:pPr>
            <a:r>
              <a:rPr lang="en-US" sz="3000" dirty="0" err="1">
                <a:solidFill>
                  <a:schemeClr val="tx1">
                    <a:lumMod val="65000"/>
                    <a:lumOff val="35000"/>
                  </a:schemeClr>
                </a:solidFill>
              </a:rPr>
              <a:t>Mô</a:t>
            </a:r>
            <a:r>
              <a:rPr lang="en-US" sz="3000" dirty="0">
                <a:solidFill>
                  <a:schemeClr val="tx1">
                    <a:lumMod val="65000"/>
                    <a:lumOff val="35000"/>
                  </a:schemeClr>
                </a:solidFill>
              </a:rPr>
              <a:t> </a:t>
            </a:r>
            <a:r>
              <a:rPr lang="en-US" sz="3000" dirty="0" err="1">
                <a:solidFill>
                  <a:schemeClr val="tx1">
                    <a:lumMod val="65000"/>
                    <a:lumOff val="35000"/>
                  </a:schemeClr>
                </a:solidFill>
              </a:rPr>
              <a:t>hình</a:t>
            </a:r>
            <a:r>
              <a:rPr lang="en-US" sz="3000" dirty="0">
                <a:solidFill>
                  <a:schemeClr val="tx1">
                    <a:lumMod val="65000"/>
                    <a:lumOff val="35000"/>
                  </a:schemeClr>
                </a:solidFill>
              </a:rPr>
              <a:t> </a:t>
            </a:r>
            <a:r>
              <a:rPr lang="en-US" sz="3000" dirty="0" err="1">
                <a:solidFill>
                  <a:schemeClr val="tx1">
                    <a:lumMod val="65000"/>
                    <a:lumOff val="35000"/>
                  </a:schemeClr>
                </a:solidFill>
              </a:rPr>
              <a:t>hóa</a:t>
            </a:r>
            <a:r>
              <a:rPr lang="en-US" sz="3000" dirty="0">
                <a:solidFill>
                  <a:schemeClr val="tx1">
                    <a:lumMod val="65000"/>
                    <a:lumOff val="35000"/>
                  </a:schemeClr>
                </a:solidFill>
              </a:rPr>
              <a:t> </a:t>
            </a:r>
            <a:r>
              <a:rPr lang="en-US" sz="3000" dirty="0" err="1">
                <a:solidFill>
                  <a:schemeClr val="tx1">
                    <a:lumMod val="65000"/>
                    <a:lumOff val="35000"/>
                  </a:schemeClr>
                </a:solidFill>
              </a:rPr>
              <a:t>yêu</a:t>
            </a:r>
            <a:r>
              <a:rPr lang="en-US" sz="3000" dirty="0">
                <a:solidFill>
                  <a:schemeClr val="tx1">
                    <a:lumMod val="65000"/>
                    <a:lumOff val="35000"/>
                  </a:schemeClr>
                </a:solidFill>
              </a:rPr>
              <a:t> </a:t>
            </a:r>
            <a:r>
              <a:rPr lang="en-US" sz="3000" dirty="0" err="1">
                <a:solidFill>
                  <a:schemeClr val="tx1">
                    <a:lumMod val="65000"/>
                    <a:lumOff val="35000"/>
                  </a:schemeClr>
                </a:solidFill>
              </a:rPr>
              <a:t>cầu</a:t>
            </a:r>
            <a:r>
              <a:rPr lang="en-US" sz="3000" dirty="0">
                <a:solidFill>
                  <a:schemeClr val="tx1">
                    <a:lumMod val="65000"/>
                    <a:lumOff val="35000"/>
                  </a:schemeClr>
                </a:solidFill>
              </a:rPr>
              <a:t> </a:t>
            </a:r>
            <a:r>
              <a:rPr lang="en-US" sz="3000" dirty="0" err="1">
                <a:solidFill>
                  <a:schemeClr val="tx1">
                    <a:lumMod val="65000"/>
                    <a:lumOff val="35000"/>
                  </a:schemeClr>
                </a:solidFill>
              </a:rPr>
              <a:t>với</a:t>
            </a:r>
            <a:r>
              <a:rPr lang="en-US" sz="3000" dirty="0">
                <a:solidFill>
                  <a:schemeClr val="tx1">
                    <a:lumMod val="65000"/>
                    <a:lumOff val="35000"/>
                  </a:schemeClr>
                </a:solidFill>
              </a:rPr>
              <a:t> Use case diagram </a:t>
            </a:r>
            <a:endParaRPr lang="en-US" sz="3000" dirty="0"/>
          </a:p>
        </p:txBody>
      </p:sp>
      <p:sp>
        <p:nvSpPr>
          <p:cNvPr id="2" name="TextBox 1"/>
          <p:cNvSpPr txBox="1"/>
          <p:nvPr/>
        </p:nvSpPr>
        <p:spPr>
          <a:xfrm>
            <a:off x="1479884" y="1949116"/>
            <a:ext cx="864211" cy="338234"/>
          </a:xfrm>
          <a:prstGeom prst="rect">
            <a:avLst/>
          </a:prstGeom>
          <a:noFill/>
        </p:spPr>
        <p:txBody>
          <a:bodyPr wrap="none" rtlCol="0">
            <a:spAutoFit/>
          </a:bodyPr>
          <a:lstStyle/>
          <a:p>
            <a:r>
              <a:rPr lang="en-US" dirty="0" smtClean="0">
                <a:hlinkClick r:id="rId2" action="ppaction://hlinkfile"/>
              </a:rPr>
              <a:t>Usecase</a:t>
            </a:r>
            <a:endParaRPr lang="en-US" dirty="0" smtClean="0"/>
          </a:p>
        </p:txBody>
      </p:sp>
    </p:spTree>
    <p:extLst>
      <p:ext uri="{BB962C8B-B14F-4D97-AF65-F5344CB8AC3E}">
        <p14:creationId xmlns:p14="http://schemas.microsoft.com/office/powerpoint/2010/main" val="4236852523"/>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dirty="0"/>
          </a:p>
        </p:txBody>
      </p:sp>
      <p:sp>
        <p:nvSpPr>
          <p:cNvPr id="18" name="TextBox 17"/>
          <p:cNvSpPr txBox="1"/>
          <p:nvPr/>
        </p:nvSpPr>
        <p:spPr>
          <a:xfrm>
            <a:off x="1230368" y="1619504"/>
            <a:ext cx="7179705" cy="553998"/>
          </a:xfrm>
          <a:prstGeom prst="rect">
            <a:avLst/>
          </a:prstGeom>
          <a:noFill/>
        </p:spPr>
        <p:txBody>
          <a:bodyPr wrap="square" rtlCol="0">
            <a:spAutoFit/>
          </a:bodyPr>
          <a:lstStyle/>
          <a:p>
            <a:pPr marL="457200" indent="-457200">
              <a:buFont typeface="Arial" pitchFamily="34" charset="0"/>
              <a:buChar char="•"/>
            </a:pPr>
            <a:r>
              <a:rPr lang="en-US" sz="3000" dirty="0" smtClean="0">
                <a:solidFill>
                  <a:srgbClr val="E93301"/>
                </a:solidFill>
              </a:rPr>
              <a:t>Use </a:t>
            </a:r>
            <a:r>
              <a:rPr lang="en-US" sz="3000" dirty="0">
                <a:solidFill>
                  <a:srgbClr val="E93301"/>
                </a:solidFill>
              </a:rPr>
              <a:t>case UC03.1_GhiNhanChiTieu</a:t>
            </a:r>
            <a:endParaRPr lang="en-US" sz="3000" dirty="0">
              <a:solidFill>
                <a:srgbClr val="E93301"/>
              </a:solidFill>
            </a:endParaRPr>
          </a:p>
        </p:txBody>
      </p:sp>
      <p:sp>
        <p:nvSpPr>
          <p:cNvPr id="23" name="TextBox 22"/>
          <p:cNvSpPr txBox="1"/>
          <p:nvPr/>
        </p:nvSpPr>
        <p:spPr>
          <a:xfrm>
            <a:off x="1230369" y="2379324"/>
            <a:ext cx="7432368" cy="553998"/>
          </a:xfrm>
          <a:prstGeom prst="rect">
            <a:avLst/>
          </a:prstGeom>
          <a:noFill/>
        </p:spPr>
        <p:txBody>
          <a:bodyPr wrap="square" rtlCol="0">
            <a:spAutoFit/>
          </a:bodyPr>
          <a:lstStyle/>
          <a:p>
            <a:pPr marL="457200" indent="-457200">
              <a:buFont typeface="Arial" pitchFamily="34" charset="0"/>
              <a:buChar char="•"/>
            </a:pPr>
            <a:r>
              <a:rPr lang="en-US" sz="3000" dirty="0" smtClean="0">
                <a:solidFill>
                  <a:srgbClr val="E93301"/>
                </a:solidFill>
              </a:rPr>
              <a:t>Use </a:t>
            </a:r>
            <a:r>
              <a:rPr lang="en-US" sz="3000" dirty="0">
                <a:solidFill>
                  <a:srgbClr val="E93301"/>
                </a:solidFill>
              </a:rPr>
              <a:t>case UC03.7_ThietLapThuChiDinhKy</a:t>
            </a:r>
            <a:endParaRPr lang="en-US" sz="3000" dirty="0">
              <a:solidFill>
                <a:srgbClr val="E93301"/>
              </a:solidFill>
            </a:endParaRPr>
          </a:p>
        </p:txBody>
      </p:sp>
      <p:grpSp>
        <p:nvGrpSpPr>
          <p:cNvPr id="24" name="Group 23"/>
          <p:cNvGrpSpPr/>
          <p:nvPr/>
        </p:nvGrpSpPr>
        <p:grpSpPr>
          <a:xfrm>
            <a:off x="392648" y="177911"/>
            <a:ext cx="9743613" cy="522134"/>
            <a:chOff x="0" y="11575"/>
            <a:chExt cx="9743613" cy="522134"/>
          </a:xfrm>
        </p:grpSpPr>
        <p:sp>
          <p:nvSpPr>
            <p:cNvPr id="25" name="Rounded Rectangle 24"/>
            <p:cNvSpPr/>
            <p:nvPr/>
          </p:nvSpPr>
          <p:spPr>
            <a:xfrm>
              <a:off x="0" y="11575"/>
              <a:ext cx="9743613" cy="522134"/>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6" name="Rounded Rectangle 4"/>
            <p:cNvSpPr/>
            <p:nvPr/>
          </p:nvSpPr>
          <p:spPr>
            <a:xfrm>
              <a:off x="25488" y="37063"/>
              <a:ext cx="9692637" cy="4711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Phân</a:t>
              </a:r>
              <a:r>
                <a:rPr lang="en-US" sz="3300" kern="1200" dirty="0" smtClean="0"/>
                <a:t> </a:t>
              </a:r>
              <a:r>
                <a:rPr lang="en-US" sz="3300" kern="1200" dirty="0" err="1" smtClean="0"/>
                <a:t>tích</a:t>
              </a:r>
              <a:endParaRPr lang="en-US" sz="3300" kern="1200" dirty="0"/>
            </a:p>
          </p:txBody>
        </p:sp>
      </p:grpSp>
      <p:sp>
        <p:nvSpPr>
          <p:cNvPr id="27" name="Rectangle 26"/>
          <p:cNvSpPr/>
          <p:nvPr/>
        </p:nvSpPr>
        <p:spPr>
          <a:xfrm>
            <a:off x="392648" y="732736"/>
            <a:ext cx="8984575" cy="553998"/>
          </a:xfrm>
          <a:prstGeom prst="rect">
            <a:avLst/>
          </a:prstGeom>
        </p:spPr>
        <p:txBody>
          <a:bodyPr wrap="none">
            <a:spAutoFit/>
          </a:bodyPr>
          <a:lstStyle/>
          <a:p>
            <a:pPr marL="457200" lvl="0" indent="-457200">
              <a:buFont typeface="Arial" pitchFamily="34" charset="0"/>
              <a:buChar char="•"/>
            </a:pPr>
            <a:r>
              <a:rPr lang="en-US" sz="3000" dirty="0" err="1">
                <a:solidFill>
                  <a:schemeClr val="tx1">
                    <a:lumMod val="65000"/>
                    <a:lumOff val="35000"/>
                  </a:schemeClr>
                </a:solidFill>
              </a:rPr>
              <a:t>Đặc</a:t>
            </a:r>
            <a:r>
              <a:rPr lang="en-US" sz="3000" dirty="0">
                <a:solidFill>
                  <a:schemeClr val="tx1">
                    <a:lumMod val="65000"/>
                    <a:lumOff val="35000"/>
                  </a:schemeClr>
                </a:solidFill>
              </a:rPr>
              <a:t> </a:t>
            </a:r>
            <a:r>
              <a:rPr lang="en-US" sz="3000" dirty="0" err="1">
                <a:solidFill>
                  <a:schemeClr val="tx1">
                    <a:lumMod val="65000"/>
                    <a:lumOff val="35000"/>
                  </a:schemeClr>
                </a:solidFill>
              </a:rPr>
              <a:t>tả</a:t>
            </a:r>
            <a:r>
              <a:rPr lang="en-US" sz="3000" dirty="0">
                <a:solidFill>
                  <a:schemeClr val="tx1">
                    <a:lumMod val="65000"/>
                    <a:lumOff val="35000"/>
                  </a:schemeClr>
                </a:solidFill>
              </a:rPr>
              <a:t> Use case </a:t>
            </a:r>
            <a:r>
              <a:rPr lang="en-US" sz="3000" dirty="0" err="1">
                <a:solidFill>
                  <a:schemeClr val="tx1">
                    <a:lumMod val="65000"/>
                    <a:lumOff val="35000"/>
                  </a:schemeClr>
                </a:solidFill>
              </a:rPr>
              <a:t>chính</a:t>
            </a:r>
            <a:r>
              <a:rPr lang="en-US" sz="3000" dirty="0">
                <a:solidFill>
                  <a:schemeClr val="tx1">
                    <a:lumMod val="65000"/>
                    <a:lumOff val="35000"/>
                  </a:schemeClr>
                </a:solidFill>
              </a:rPr>
              <a:t> – Activity </a:t>
            </a:r>
            <a:r>
              <a:rPr lang="en-US" sz="3000" dirty="0" err="1">
                <a:solidFill>
                  <a:schemeClr val="tx1">
                    <a:lumMod val="65000"/>
                    <a:lumOff val="35000"/>
                  </a:schemeClr>
                </a:solidFill>
              </a:rPr>
              <a:t>và</a:t>
            </a:r>
            <a:r>
              <a:rPr lang="en-US" sz="3000" dirty="0">
                <a:solidFill>
                  <a:schemeClr val="tx1">
                    <a:lumMod val="65000"/>
                    <a:lumOff val="35000"/>
                  </a:schemeClr>
                </a:solidFill>
              </a:rPr>
              <a:t> Sequence Diagram</a:t>
            </a:r>
          </a:p>
        </p:txBody>
      </p:sp>
      <p:sp>
        <p:nvSpPr>
          <p:cNvPr id="9" name="TextBox 8"/>
          <p:cNvSpPr txBox="1"/>
          <p:nvPr/>
        </p:nvSpPr>
        <p:spPr>
          <a:xfrm>
            <a:off x="1230369" y="3139144"/>
            <a:ext cx="7432368" cy="553998"/>
          </a:xfrm>
          <a:prstGeom prst="rect">
            <a:avLst/>
          </a:prstGeom>
          <a:noFill/>
        </p:spPr>
        <p:txBody>
          <a:bodyPr wrap="square" rtlCol="0">
            <a:spAutoFit/>
          </a:bodyPr>
          <a:lstStyle/>
          <a:p>
            <a:pPr marL="457200" indent="-457200">
              <a:buFont typeface="Arial" pitchFamily="34" charset="0"/>
              <a:buChar char="•"/>
            </a:pPr>
            <a:r>
              <a:rPr lang="en-US" sz="3000" dirty="0" smtClean="0">
                <a:solidFill>
                  <a:srgbClr val="E93301"/>
                </a:solidFill>
              </a:rPr>
              <a:t>Use </a:t>
            </a:r>
            <a:r>
              <a:rPr lang="en-US" sz="3000" dirty="0">
                <a:solidFill>
                  <a:srgbClr val="E93301"/>
                </a:solidFill>
              </a:rPr>
              <a:t>case UC04.1_ThemKeHoachTietKiem</a:t>
            </a:r>
            <a:endParaRPr lang="en-US" sz="3000" dirty="0">
              <a:solidFill>
                <a:srgbClr val="E93301"/>
              </a:solidFill>
            </a:endParaRPr>
          </a:p>
        </p:txBody>
      </p:sp>
    </p:spTree>
    <p:extLst>
      <p:ext uri="{BB962C8B-B14F-4D97-AF65-F5344CB8AC3E}">
        <p14:creationId xmlns:p14="http://schemas.microsoft.com/office/powerpoint/2010/main" val="42635960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945600" y="5023789"/>
            <a:ext cx="2366010" cy="340783"/>
          </a:xfrm>
        </p:spPr>
        <p:txBody>
          <a:bodyPr/>
          <a:lstStyle/>
          <a:p>
            <a:fld id="{3905339D-DD04-4120-AA77-8BCC40DA1522}" type="slidenum">
              <a:rPr lang="en-US" smtClean="0"/>
              <a:pPr/>
              <a:t>13</a:t>
            </a:fld>
            <a:endParaRPr lang="en-US" dirty="0"/>
          </a:p>
        </p:txBody>
      </p:sp>
      <p:sp>
        <p:nvSpPr>
          <p:cNvPr id="7" name="TextBox 6"/>
          <p:cNvSpPr txBox="1"/>
          <p:nvPr/>
        </p:nvSpPr>
        <p:spPr>
          <a:xfrm>
            <a:off x="496442" y="163683"/>
            <a:ext cx="7179705" cy="553998"/>
          </a:xfrm>
          <a:prstGeom prst="rect">
            <a:avLst/>
          </a:prstGeom>
          <a:noFill/>
        </p:spPr>
        <p:txBody>
          <a:bodyPr wrap="square" rtlCol="0">
            <a:spAutoFit/>
          </a:bodyPr>
          <a:lstStyle/>
          <a:p>
            <a:pPr marL="457200" indent="-457200">
              <a:buFont typeface="Arial" pitchFamily="34" charset="0"/>
              <a:buChar char="•"/>
            </a:pPr>
            <a:r>
              <a:rPr lang="en-US" sz="3000" dirty="0" smtClean="0">
                <a:solidFill>
                  <a:srgbClr val="E93301"/>
                </a:solidFill>
              </a:rPr>
              <a:t>Use </a:t>
            </a:r>
            <a:r>
              <a:rPr lang="en-US" sz="3000" dirty="0">
                <a:solidFill>
                  <a:srgbClr val="E93301"/>
                </a:solidFill>
              </a:rPr>
              <a:t>case UC03.1_GhiNhanChiTieu</a:t>
            </a:r>
            <a:endParaRPr lang="en-US" sz="3000" dirty="0">
              <a:solidFill>
                <a:srgbClr val="E93301"/>
              </a:solidFill>
            </a:endParaRPr>
          </a:p>
        </p:txBody>
      </p:sp>
      <p:pic>
        <p:nvPicPr>
          <p:cNvPr id="3" name="Picture 2"/>
          <p:cNvPicPr>
            <a:picLocks noChangeAspect="1"/>
          </p:cNvPicPr>
          <p:nvPr/>
        </p:nvPicPr>
        <p:blipFill>
          <a:blip r:embed="rId2"/>
          <a:stretch>
            <a:fillRect/>
          </a:stretch>
        </p:blipFill>
        <p:spPr>
          <a:xfrm>
            <a:off x="1556586" y="717681"/>
            <a:ext cx="5987214" cy="5683119"/>
          </a:xfrm>
          <a:prstGeom prst="rect">
            <a:avLst/>
          </a:prstGeom>
        </p:spPr>
      </p:pic>
    </p:spTree>
    <p:extLst>
      <p:ext uri="{BB962C8B-B14F-4D97-AF65-F5344CB8AC3E}">
        <p14:creationId xmlns:p14="http://schemas.microsoft.com/office/powerpoint/2010/main" val="13824867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dirty="0"/>
          </a:p>
        </p:txBody>
      </p:sp>
      <p:sp>
        <p:nvSpPr>
          <p:cNvPr id="8" name="TextBox 7"/>
          <p:cNvSpPr txBox="1"/>
          <p:nvPr/>
        </p:nvSpPr>
        <p:spPr>
          <a:xfrm>
            <a:off x="764499" y="817682"/>
            <a:ext cx="3492708" cy="523220"/>
          </a:xfrm>
          <a:prstGeom prst="rect">
            <a:avLst/>
          </a:prstGeom>
          <a:noFill/>
        </p:spPr>
        <p:txBody>
          <a:bodyPr wrap="square" rtlCol="0">
            <a:spAutoFit/>
          </a:bodyPr>
          <a:lstStyle/>
          <a:p>
            <a:r>
              <a:rPr lang="en-US" sz="2800" b="1" dirty="0" smtClean="0">
                <a:solidFill>
                  <a:srgbClr val="F6560E"/>
                </a:solidFill>
              </a:rPr>
              <a:t>Activity Diagram</a:t>
            </a:r>
            <a:endParaRPr lang="en-US" sz="2800" b="1" dirty="0">
              <a:solidFill>
                <a:srgbClr val="F6560E"/>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718777" y="97684"/>
            <a:ext cx="5738044" cy="6132724"/>
          </a:xfrm>
          <a:prstGeom prst="rect">
            <a:avLst/>
          </a:prstGeom>
          <a:noFill/>
          <a:ln>
            <a:noFill/>
          </a:ln>
        </p:spPr>
      </p:pic>
    </p:spTree>
    <p:extLst>
      <p:ext uri="{BB962C8B-B14F-4D97-AF65-F5344CB8AC3E}">
        <p14:creationId xmlns:p14="http://schemas.microsoft.com/office/powerpoint/2010/main" val="191446396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dirty="0"/>
          </a:p>
        </p:txBody>
      </p:sp>
      <p:sp>
        <p:nvSpPr>
          <p:cNvPr id="8" name="TextBox 7"/>
          <p:cNvSpPr txBox="1"/>
          <p:nvPr/>
        </p:nvSpPr>
        <p:spPr>
          <a:xfrm>
            <a:off x="391520" y="0"/>
            <a:ext cx="3492708" cy="523220"/>
          </a:xfrm>
          <a:prstGeom prst="rect">
            <a:avLst/>
          </a:prstGeom>
          <a:noFill/>
        </p:spPr>
        <p:txBody>
          <a:bodyPr wrap="square" rtlCol="0">
            <a:spAutoFit/>
          </a:bodyPr>
          <a:lstStyle/>
          <a:p>
            <a:r>
              <a:rPr lang="en-US" sz="2800" b="1" dirty="0" smtClean="0">
                <a:solidFill>
                  <a:srgbClr val="F6560E"/>
                </a:solidFill>
              </a:rPr>
              <a:t>Sequences Diagram</a:t>
            </a:r>
            <a:endParaRPr lang="en-US" sz="2800" b="1" dirty="0">
              <a:solidFill>
                <a:srgbClr val="F6560E"/>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790934" y="0"/>
            <a:ext cx="5365098" cy="6701589"/>
          </a:xfrm>
          <a:prstGeom prst="rect">
            <a:avLst/>
          </a:prstGeom>
          <a:noFill/>
          <a:ln>
            <a:noFill/>
          </a:ln>
        </p:spPr>
      </p:pic>
    </p:spTree>
    <p:extLst>
      <p:ext uri="{BB962C8B-B14F-4D97-AF65-F5344CB8AC3E}">
        <p14:creationId xmlns:p14="http://schemas.microsoft.com/office/powerpoint/2010/main" val="90990484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16</a:t>
            </a:fld>
            <a:endParaRPr lang="en-US" dirty="0"/>
          </a:p>
        </p:txBody>
      </p:sp>
      <p:pic>
        <p:nvPicPr>
          <p:cNvPr id="2" name="Picture 1"/>
          <p:cNvPicPr>
            <a:picLocks noChangeAspect="1"/>
          </p:cNvPicPr>
          <p:nvPr/>
        </p:nvPicPr>
        <p:blipFill>
          <a:blip r:embed="rId2"/>
          <a:stretch>
            <a:fillRect/>
          </a:stretch>
        </p:blipFill>
        <p:spPr>
          <a:xfrm>
            <a:off x="4263692" y="193006"/>
            <a:ext cx="5529810" cy="6207794"/>
          </a:xfrm>
          <a:prstGeom prst="rect">
            <a:avLst/>
          </a:prstGeom>
        </p:spPr>
      </p:pic>
      <p:sp>
        <p:nvSpPr>
          <p:cNvPr id="8" name="TextBox 7"/>
          <p:cNvSpPr txBox="1"/>
          <p:nvPr/>
        </p:nvSpPr>
        <p:spPr>
          <a:xfrm>
            <a:off x="207685" y="193005"/>
            <a:ext cx="4056007" cy="1477328"/>
          </a:xfrm>
          <a:prstGeom prst="rect">
            <a:avLst/>
          </a:prstGeom>
          <a:noFill/>
        </p:spPr>
        <p:txBody>
          <a:bodyPr wrap="square" rtlCol="0">
            <a:spAutoFit/>
          </a:bodyPr>
          <a:lstStyle/>
          <a:p>
            <a:pPr marL="457200" indent="-457200">
              <a:buFont typeface="Arial" pitchFamily="34" charset="0"/>
              <a:buChar char="•"/>
            </a:pPr>
            <a:r>
              <a:rPr lang="en-US" sz="3000" dirty="0" smtClean="0">
                <a:solidFill>
                  <a:srgbClr val="E93301"/>
                </a:solidFill>
              </a:rPr>
              <a:t>Use </a:t>
            </a:r>
            <a:r>
              <a:rPr lang="en-US" sz="3000" dirty="0">
                <a:solidFill>
                  <a:srgbClr val="E93301"/>
                </a:solidFill>
              </a:rPr>
              <a:t>case UC03.7_ThietLapThuChiDinhKy</a:t>
            </a:r>
            <a:endParaRPr lang="en-US" sz="3000" dirty="0">
              <a:solidFill>
                <a:srgbClr val="E93301"/>
              </a:solidFill>
            </a:endParaRPr>
          </a:p>
        </p:txBody>
      </p:sp>
    </p:spTree>
    <p:extLst>
      <p:ext uri="{BB962C8B-B14F-4D97-AF65-F5344CB8AC3E}">
        <p14:creationId xmlns:p14="http://schemas.microsoft.com/office/powerpoint/2010/main" val="4645938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17</a:t>
            </a:fld>
            <a:endParaRPr lang="en-US" dirty="0"/>
          </a:p>
        </p:txBody>
      </p:sp>
      <p:sp>
        <p:nvSpPr>
          <p:cNvPr id="8" name="TextBox 7"/>
          <p:cNvSpPr txBox="1"/>
          <p:nvPr/>
        </p:nvSpPr>
        <p:spPr>
          <a:xfrm>
            <a:off x="764499" y="817682"/>
            <a:ext cx="3492708" cy="523220"/>
          </a:xfrm>
          <a:prstGeom prst="rect">
            <a:avLst/>
          </a:prstGeom>
          <a:noFill/>
        </p:spPr>
        <p:txBody>
          <a:bodyPr wrap="square" rtlCol="0">
            <a:spAutoFit/>
          </a:bodyPr>
          <a:lstStyle/>
          <a:p>
            <a:r>
              <a:rPr lang="en-US" sz="2800" b="1" dirty="0" smtClean="0">
                <a:solidFill>
                  <a:srgbClr val="F6560E"/>
                </a:solidFill>
              </a:rPr>
              <a:t>Activity Diagram</a:t>
            </a:r>
            <a:endParaRPr lang="en-US" sz="2800" b="1" dirty="0">
              <a:solidFill>
                <a:srgbClr val="F6560E"/>
              </a:solidFill>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317295" y="452521"/>
            <a:ext cx="5928995" cy="4749800"/>
          </a:xfrm>
          <a:prstGeom prst="rect">
            <a:avLst/>
          </a:prstGeom>
          <a:noFill/>
          <a:ln>
            <a:noFill/>
          </a:ln>
        </p:spPr>
      </p:pic>
    </p:spTree>
    <p:extLst>
      <p:ext uri="{BB962C8B-B14F-4D97-AF65-F5344CB8AC3E}">
        <p14:creationId xmlns:p14="http://schemas.microsoft.com/office/powerpoint/2010/main" val="257365711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18</a:t>
            </a:fld>
            <a:endParaRPr lang="en-US" dirty="0"/>
          </a:p>
        </p:txBody>
      </p:sp>
      <p:sp>
        <p:nvSpPr>
          <p:cNvPr id="8" name="TextBox 7"/>
          <p:cNvSpPr txBox="1"/>
          <p:nvPr/>
        </p:nvSpPr>
        <p:spPr>
          <a:xfrm>
            <a:off x="764499" y="817682"/>
            <a:ext cx="3492708" cy="523220"/>
          </a:xfrm>
          <a:prstGeom prst="rect">
            <a:avLst/>
          </a:prstGeom>
          <a:noFill/>
        </p:spPr>
        <p:txBody>
          <a:bodyPr wrap="square" rtlCol="0">
            <a:spAutoFit/>
          </a:bodyPr>
          <a:lstStyle/>
          <a:p>
            <a:r>
              <a:rPr lang="en-US" sz="2800" b="1" dirty="0" smtClean="0">
                <a:solidFill>
                  <a:srgbClr val="F6560E"/>
                </a:solidFill>
              </a:rPr>
              <a:t>Sequences Diagram</a:t>
            </a:r>
            <a:endParaRPr lang="en-US" sz="2800" b="1" dirty="0">
              <a:solidFill>
                <a:srgbClr val="F6560E"/>
              </a:solidFill>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3782494" y="139065"/>
            <a:ext cx="5838190" cy="6261735"/>
          </a:xfrm>
          <a:prstGeom prst="rect">
            <a:avLst/>
          </a:prstGeom>
          <a:noFill/>
          <a:ln>
            <a:noFill/>
          </a:ln>
        </p:spPr>
      </p:pic>
    </p:spTree>
    <p:extLst>
      <p:ext uri="{BB962C8B-B14F-4D97-AF65-F5344CB8AC3E}">
        <p14:creationId xmlns:p14="http://schemas.microsoft.com/office/powerpoint/2010/main" val="412555167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19</a:t>
            </a:fld>
            <a:endParaRPr lang="en-US" dirty="0"/>
          </a:p>
        </p:txBody>
      </p:sp>
      <p:grpSp>
        <p:nvGrpSpPr>
          <p:cNvPr id="12" name="Group 11"/>
          <p:cNvGrpSpPr/>
          <p:nvPr/>
        </p:nvGrpSpPr>
        <p:grpSpPr>
          <a:xfrm>
            <a:off x="361359" y="219880"/>
            <a:ext cx="9743613" cy="655493"/>
            <a:chOff x="0" y="2089058"/>
            <a:chExt cx="9743613" cy="504623"/>
          </a:xfrm>
        </p:grpSpPr>
        <p:sp>
          <p:nvSpPr>
            <p:cNvPr id="13" name="Rounded Rectangle 12"/>
            <p:cNvSpPr/>
            <p:nvPr/>
          </p:nvSpPr>
          <p:spPr>
            <a:xfrm>
              <a:off x="0" y="2089058"/>
              <a:ext cx="9743613" cy="504623"/>
            </a:xfrm>
            <a:prstGeom prst="roundRect">
              <a:avLst/>
            </a:prstGeom>
          </p:spPr>
          <p:style>
            <a:lnRef idx="2">
              <a:schemeClr val="lt1">
                <a:hueOff val="0"/>
                <a:satOff val="0"/>
                <a:lumOff val="0"/>
                <a:alphaOff val="0"/>
              </a:schemeClr>
            </a:lnRef>
            <a:fillRef idx="1">
              <a:schemeClr val="accent4">
                <a:hueOff val="10395693"/>
                <a:satOff val="-47968"/>
                <a:lumOff val="1765"/>
                <a:alphaOff val="0"/>
              </a:schemeClr>
            </a:fillRef>
            <a:effectRef idx="0">
              <a:schemeClr val="accent4">
                <a:hueOff val="10395693"/>
                <a:satOff val="-47968"/>
                <a:lumOff val="1765"/>
                <a:alphaOff val="0"/>
              </a:schemeClr>
            </a:effectRef>
            <a:fontRef idx="minor">
              <a:schemeClr val="lt1"/>
            </a:fontRef>
          </p:style>
        </p:sp>
        <p:sp>
          <p:nvSpPr>
            <p:cNvPr id="14" name="Rounded Rectangle 4"/>
            <p:cNvSpPr/>
            <p:nvPr/>
          </p:nvSpPr>
          <p:spPr>
            <a:xfrm>
              <a:off x="24634" y="2113692"/>
              <a:ext cx="9694345" cy="4553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Thiết</a:t>
              </a:r>
              <a:r>
                <a:rPr lang="en-US" sz="3300" kern="1200" dirty="0" smtClean="0"/>
                <a:t> </a:t>
              </a:r>
              <a:r>
                <a:rPr lang="en-US" sz="3300" kern="1200" dirty="0" err="1" smtClean="0"/>
                <a:t>kế</a:t>
              </a:r>
              <a:endParaRPr lang="en-US" sz="3300" kern="1200" dirty="0"/>
            </a:p>
          </p:txBody>
        </p:sp>
      </p:grpSp>
      <p:sp>
        <p:nvSpPr>
          <p:cNvPr id="16" name="TextBox 15"/>
          <p:cNvSpPr txBox="1"/>
          <p:nvPr/>
        </p:nvSpPr>
        <p:spPr>
          <a:xfrm>
            <a:off x="554636" y="890363"/>
            <a:ext cx="5501390" cy="553998"/>
          </a:xfrm>
          <a:prstGeom prst="rect">
            <a:avLst/>
          </a:prstGeom>
          <a:noFill/>
        </p:spPr>
        <p:txBody>
          <a:bodyPr wrap="square" rtlCol="0">
            <a:spAutoFit/>
          </a:bodyPr>
          <a:lstStyle/>
          <a:p>
            <a:pPr marL="285750" lvl="0" indent="-285750">
              <a:buFont typeface="Arial" pitchFamily="34" charset="0"/>
              <a:buChar char="•"/>
            </a:pPr>
            <a:r>
              <a:rPr lang="en-US" sz="3000" dirty="0" err="1">
                <a:solidFill>
                  <a:schemeClr val="tx1">
                    <a:lumMod val="65000"/>
                    <a:lumOff val="35000"/>
                  </a:schemeClr>
                </a:solidFill>
              </a:rPr>
              <a:t>Thiết</a:t>
            </a:r>
            <a:r>
              <a:rPr lang="en-US" sz="3000" dirty="0">
                <a:solidFill>
                  <a:schemeClr val="tx1">
                    <a:lumMod val="65000"/>
                    <a:lumOff val="35000"/>
                  </a:schemeClr>
                </a:solidFill>
              </a:rPr>
              <a:t> </a:t>
            </a:r>
            <a:r>
              <a:rPr lang="en-US" sz="3000" dirty="0" err="1">
                <a:solidFill>
                  <a:schemeClr val="tx1">
                    <a:lumMod val="65000"/>
                    <a:lumOff val="35000"/>
                  </a:schemeClr>
                </a:solidFill>
              </a:rPr>
              <a:t>kế</a:t>
            </a:r>
            <a:r>
              <a:rPr lang="en-US" sz="3000" dirty="0">
                <a:solidFill>
                  <a:schemeClr val="tx1">
                    <a:lumMod val="65000"/>
                    <a:lumOff val="35000"/>
                  </a:schemeClr>
                </a:solidFill>
              </a:rPr>
              <a:t> </a:t>
            </a:r>
            <a:r>
              <a:rPr lang="en-US" sz="3000" dirty="0" err="1">
                <a:solidFill>
                  <a:schemeClr val="tx1">
                    <a:lumMod val="65000"/>
                    <a:lumOff val="35000"/>
                  </a:schemeClr>
                </a:solidFill>
              </a:rPr>
              <a:t>mô</a:t>
            </a:r>
            <a:r>
              <a:rPr lang="en-US" sz="3000" dirty="0">
                <a:solidFill>
                  <a:schemeClr val="tx1">
                    <a:lumMod val="65000"/>
                    <a:lumOff val="35000"/>
                  </a:schemeClr>
                </a:solidFill>
              </a:rPr>
              <a:t> </a:t>
            </a:r>
            <a:r>
              <a:rPr lang="en-US" sz="3000" dirty="0" err="1">
                <a:solidFill>
                  <a:schemeClr val="tx1">
                    <a:lumMod val="65000"/>
                    <a:lumOff val="35000"/>
                  </a:schemeClr>
                </a:solidFill>
              </a:rPr>
              <a:t>hình</a:t>
            </a:r>
            <a:r>
              <a:rPr lang="en-US" sz="3000" dirty="0">
                <a:solidFill>
                  <a:schemeClr val="tx1">
                    <a:lumMod val="65000"/>
                    <a:lumOff val="35000"/>
                  </a:schemeClr>
                </a:solidFill>
              </a:rPr>
              <a:t> </a:t>
            </a:r>
            <a:r>
              <a:rPr lang="en-US" sz="3000" dirty="0" err="1">
                <a:solidFill>
                  <a:schemeClr val="tx1">
                    <a:lumMod val="65000"/>
                    <a:lumOff val="35000"/>
                  </a:schemeClr>
                </a:solidFill>
              </a:rPr>
              <a:t>lớp</a:t>
            </a:r>
            <a:r>
              <a:rPr lang="en-US" sz="3000" dirty="0">
                <a:solidFill>
                  <a:schemeClr val="tx1">
                    <a:lumMod val="65000"/>
                    <a:lumOff val="35000"/>
                  </a:schemeClr>
                </a:solidFill>
              </a:rPr>
              <a:t> chi </a:t>
            </a:r>
            <a:r>
              <a:rPr lang="en-US" sz="3000" dirty="0" err="1" smtClean="0">
                <a:solidFill>
                  <a:schemeClr val="tx1">
                    <a:lumMod val="65000"/>
                    <a:lumOff val="35000"/>
                  </a:schemeClr>
                </a:solidFill>
              </a:rPr>
              <a:t>tiết</a:t>
            </a:r>
            <a:endParaRPr lang="en-US" sz="3000" dirty="0">
              <a:solidFill>
                <a:schemeClr val="tx1">
                  <a:lumMod val="65000"/>
                  <a:lumOff val="35000"/>
                </a:schemeClr>
              </a:solidFill>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405113" y="1311442"/>
            <a:ext cx="5897880" cy="5089358"/>
          </a:xfrm>
          <a:prstGeom prst="rect">
            <a:avLst/>
          </a:prstGeom>
          <a:noFill/>
          <a:ln>
            <a:noFill/>
          </a:ln>
        </p:spPr>
      </p:pic>
    </p:spTree>
    <p:extLst>
      <p:ext uri="{BB962C8B-B14F-4D97-AF65-F5344CB8AC3E}">
        <p14:creationId xmlns:p14="http://schemas.microsoft.com/office/powerpoint/2010/main" val="336125227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4793"/>
            <a:ext cx="10515600" cy="1089764"/>
          </a:xfrm>
        </p:spPr>
        <p:txBody>
          <a:bodyPr/>
          <a:lstStyle/>
          <a:p>
            <a:pPr algn="ctr"/>
            <a:r>
              <a:rPr lang="en-US" b="1" dirty="0" err="1">
                <a:solidFill>
                  <a:schemeClr val="tx1">
                    <a:lumMod val="65000"/>
                    <a:lumOff val="35000"/>
                  </a:schemeClr>
                </a:solidFill>
                <a:latin typeface="+mn-lt"/>
              </a:rPr>
              <a:t>Nội</a:t>
            </a:r>
            <a:r>
              <a:rPr lang="en-US" b="1" dirty="0">
                <a:solidFill>
                  <a:schemeClr val="tx1">
                    <a:lumMod val="65000"/>
                    <a:lumOff val="35000"/>
                  </a:schemeClr>
                </a:solidFill>
                <a:latin typeface="+mn-lt"/>
              </a:rPr>
              <a:t> dung </a:t>
            </a:r>
            <a:r>
              <a:rPr lang="en-US" b="1" dirty="0" err="1">
                <a:solidFill>
                  <a:schemeClr val="tx1">
                    <a:lumMod val="65000"/>
                    <a:lumOff val="35000"/>
                  </a:schemeClr>
                </a:solidFill>
                <a:latin typeface="+mn-lt"/>
              </a:rPr>
              <a:t>trình</a:t>
            </a:r>
            <a:r>
              <a:rPr lang="en-US" b="1" dirty="0">
                <a:solidFill>
                  <a:schemeClr val="tx1">
                    <a:lumMod val="65000"/>
                    <a:lumOff val="35000"/>
                  </a:schemeClr>
                </a:solidFill>
                <a:latin typeface="+mn-lt"/>
              </a:rPr>
              <a:t> </a:t>
            </a:r>
            <a:r>
              <a:rPr lang="en-US" b="1" dirty="0" err="1">
                <a:solidFill>
                  <a:schemeClr val="tx1">
                    <a:lumMod val="65000"/>
                    <a:lumOff val="35000"/>
                  </a:schemeClr>
                </a:solidFill>
                <a:latin typeface="+mn-lt"/>
              </a:rPr>
              <a:t>bày</a:t>
            </a:r>
            <a:endParaRPr lang="en-US" b="1" dirty="0">
              <a:solidFill>
                <a:schemeClr val="tx1">
                  <a:lumMod val="65000"/>
                  <a:lumOff val="35000"/>
                </a:schemeClr>
              </a:solidFill>
              <a:latin typeface="+mn-lt"/>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solidFill>
                  <a:schemeClr val="tx1">
                    <a:lumMod val="65000"/>
                    <a:lumOff val="35000"/>
                  </a:schemeClr>
                </a:solidFill>
              </a:rPr>
              <a:t>2</a:t>
            </a:fld>
            <a:endParaRPr lang="en-US" dirty="0">
              <a:solidFill>
                <a:schemeClr val="tx1">
                  <a:lumMod val="65000"/>
                  <a:lumOff val="35000"/>
                </a:schemeClr>
              </a:solidFill>
            </a:endParaRPr>
          </a:p>
        </p:txBody>
      </p:sp>
      <p:sp>
        <p:nvSpPr>
          <p:cNvPr id="6" name="Flowchart: Connector 5"/>
          <p:cNvSpPr/>
          <p:nvPr/>
        </p:nvSpPr>
        <p:spPr>
          <a:xfrm>
            <a:off x="974354" y="1663901"/>
            <a:ext cx="659574" cy="659568"/>
          </a:xfrm>
          <a:prstGeom prst="flowChartConnector">
            <a:avLst/>
          </a:prstGeom>
          <a:solidFill>
            <a:srgbClr val="F6560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smtClean="0"/>
              <a:t>1</a:t>
            </a:r>
            <a:endParaRPr lang="en-US" sz="3300" dirty="0"/>
          </a:p>
        </p:txBody>
      </p:sp>
      <p:sp>
        <p:nvSpPr>
          <p:cNvPr id="8" name="Flowchart: Connector 7"/>
          <p:cNvSpPr/>
          <p:nvPr/>
        </p:nvSpPr>
        <p:spPr>
          <a:xfrm>
            <a:off x="974354" y="2398421"/>
            <a:ext cx="659574" cy="659568"/>
          </a:xfrm>
          <a:prstGeom prst="flowChartConnector">
            <a:avLst/>
          </a:prstGeom>
          <a:solidFill>
            <a:srgbClr val="E9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2</a:t>
            </a:r>
          </a:p>
        </p:txBody>
      </p:sp>
      <p:sp>
        <p:nvSpPr>
          <p:cNvPr id="9" name="Flowchart: Connector 8"/>
          <p:cNvSpPr/>
          <p:nvPr/>
        </p:nvSpPr>
        <p:spPr>
          <a:xfrm>
            <a:off x="974354" y="3132940"/>
            <a:ext cx="659574" cy="659568"/>
          </a:xfrm>
          <a:prstGeom prst="flowChartConnector">
            <a:avLst/>
          </a:prstGeom>
          <a:solidFill>
            <a:srgbClr val="F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3</a:t>
            </a:r>
          </a:p>
        </p:txBody>
      </p:sp>
      <p:sp>
        <p:nvSpPr>
          <p:cNvPr id="10" name="Flowchart: Connector 9"/>
          <p:cNvSpPr/>
          <p:nvPr/>
        </p:nvSpPr>
        <p:spPr>
          <a:xfrm>
            <a:off x="974354" y="3867458"/>
            <a:ext cx="659574" cy="659568"/>
          </a:xfrm>
          <a:prstGeom prst="flowChartConnector">
            <a:avLst/>
          </a:prstGeom>
          <a:solidFill>
            <a:srgbClr val="E90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4</a:t>
            </a:r>
          </a:p>
        </p:txBody>
      </p:sp>
      <p:sp>
        <p:nvSpPr>
          <p:cNvPr id="11" name="Flowchart: Connector 10"/>
          <p:cNvSpPr/>
          <p:nvPr/>
        </p:nvSpPr>
        <p:spPr>
          <a:xfrm>
            <a:off x="974354" y="4676950"/>
            <a:ext cx="659574" cy="659568"/>
          </a:xfrm>
          <a:prstGeom prst="flowChartConnector">
            <a:avLst/>
          </a:prstGeom>
          <a:solidFill>
            <a:srgbClr val="D01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5</a:t>
            </a:r>
          </a:p>
        </p:txBody>
      </p:sp>
      <p:sp>
        <p:nvSpPr>
          <p:cNvPr id="15" name="TextBox 14"/>
          <p:cNvSpPr txBox="1"/>
          <p:nvPr/>
        </p:nvSpPr>
        <p:spPr>
          <a:xfrm>
            <a:off x="1888759" y="2383431"/>
            <a:ext cx="4916775" cy="600164"/>
          </a:xfrm>
          <a:prstGeom prst="rect">
            <a:avLst/>
          </a:prstGeom>
          <a:noFill/>
        </p:spPr>
        <p:txBody>
          <a:bodyPr wrap="square" rtlCol="0">
            <a:spAutoFit/>
          </a:bodyPr>
          <a:lstStyle/>
          <a:p>
            <a:r>
              <a:rPr lang="en-US" sz="3300" dirty="0" err="1" smtClean="0">
                <a:solidFill>
                  <a:schemeClr val="tx1">
                    <a:lumMod val="65000"/>
                    <a:lumOff val="35000"/>
                  </a:schemeClr>
                </a:solidFill>
              </a:rPr>
              <a:t>Mô</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tả</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yêu</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cầu</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ứng</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dụng</a:t>
            </a:r>
            <a:endParaRPr lang="en-US" sz="3300" dirty="0">
              <a:solidFill>
                <a:schemeClr val="tx1">
                  <a:lumMod val="65000"/>
                  <a:lumOff val="35000"/>
                </a:schemeClr>
              </a:solidFill>
            </a:endParaRPr>
          </a:p>
        </p:txBody>
      </p:sp>
      <p:sp>
        <p:nvSpPr>
          <p:cNvPr id="17" name="TextBox 16"/>
          <p:cNvSpPr txBox="1"/>
          <p:nvPr/>
        </p:nvSpPr>
        <p:spPr>
          <a:xfrm>
            <a:off x="1888758" y="3192344"/>
            <a:ext cx="3552672" cy="600164"/>
          </a:xfrm>
          <a:prstGeom prst="rect">
            <a:avLst/>
          </a:prstGeom>
          <a:noFill/>
        </p:spPr>
        <p:txBody>
          <a:bodyPr wrap="square" rtlCol="0">
            <a:spAutoFit/>
          </a:bodyPr>
          <a:lstStyle/>
          <a:p>
            <a:r>
              <a:rPr lang="en-US" sz="3300" dirty="0" err="1" smtClean="0">
                <a:solidFill>
                  <a:schemeClr val="tx1">
                    <a:lumMod val="65000"/>
                    <a:lumOff val="35000"/>
                  </a:schemeClr>
                </a:solidFill>
              </a:rPr>
              <a:t>Phân</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tích</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thiết</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kế</a:t>
            </a:r>
            <a:endParaRPr lang="en-US" sz="3300" dirty="0">
              <a:solidFill>
                <a:schemeClr val="tx1">
                  <a:lumMod val="65000"/>
                  <a:lumOff val="35000"/>
                </a:schemeClr>
              </a:solidFill>
            </a:endParaRPr>
          </a:p>
        </p:txBody>
      </p:sp>
      <p:sp>
        <p:nvSpPr>
          <p:cNvPr id="18" name="TextBox 17"/>
          <p:cNvSpPr txBox="1"/>
          <p:nvPr/>
        </p:nvSpPr>
        <p:spPr>
          <a:xfrm>
            <a:off x="1843788" y="3926862"/>
            <a:ext cx="3552671" cy="600164"/>
          </a:xfrm>
          <a:prstGeom prst="rect">
            <a:avLst/>
          </a:prstGeom>
          <a:noFill/>
        </p:spPr>
        <p:txBody>
          <a:bodyPr wrap="square" rtlCol="0">
            <a:spAutoFit/>
          </a:bodyPr>
          <a:lstStyle/>
          <a:p>
            <a:r>
              <a:rPr lang="en-US" sz="3300" dirty="0" err="1">
                <a:solidFill>
                  <a:schemeClr val="tx1">
                    <a:lumMod val="65000"/>
                    <a:lumOff val="35000"/>
                  </a:schemeClr>
                </a:solidFill>
              </a:rPr>
              <a:t>Hiện</a:t>
            </a:r>
            <a:r>
              <a:rPr lang="en-US" sz="3300" dirty="0">
                <a:solidFill>
                  <a:schemeClr val="tx1">
                    <a:lumMod val="65000"/>
                    <a:lumOff val="35000"/>
                  </a:schemeClr>
                </a:solidFill>
              </a:rPr>
              <a:t> </a:t>
            </a:r>
            <a:r>
              <a:rPr lang="en-US" sz="3300" dirty="0" err="1">
                <a:solidFill>
                  <a:schemeClr val="tx1">
                    <a:lumMod val="65000"/>
                    <a:lumOff val="35000"/>
                  </a:schemeClr>
                </a:solidFill>
              </a:rPr>
              <a:t>thực</a:t>
            </a:r>
            <a:r>
              <a:rPr lang="en-US" sz="3300" dirty="0">
                <a:solidFill>
                  <a:schemeClr val="tx1">
                    <a:lumMod val="65000"/>
                    <a:lumOff val="35000"/>
                  </a:schemeClr>
                </a:solidFill>
              </a:rPr>
              <a:t> – Demo</a:t>
            </a:r>
          </a:p>
        </p:txBody>
      </p:sp>
      <p:sp>
        <p:nvSpPr>
          <p:cNvPr id="20" name="TextBox 19"/>
          <p:cNvSpPr txBox="1"/>
          <p:nvPr/>
        </p:nvSpPr>
        <p:spPr>
          <a:xfrm>
            <a:off x="1888759" y="4676950"/>
            <a:ext cx="6026048" cy="600164"/>
          </a:xfrm>
          <a:prstGeom prst="rect">
            <a:avLst/>
          </a:prstGeom>
          <a:noFill/>
        </p:spPr>
        <p:txBody>
          <a:bodyPr wrap="square" rtlCol="0">
            <a:spAutoFit/>
          </a:bodyPr>
          <a:lstStyle/>
          <a:p>
            <a:r>
              <a:rPr lang="en-US" sz="3300" dirty="0" err="1" smtClean="0">
                <a:solidFill>
                  <a:schemeClr val="tx1">
                    <a:lumMod val="65000"/>
                    <a:lumOff val="35000"/>
                  </a:schemeClr>
                </a:solidFill>
              </a:rPr>
              <a:t>Hạn</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chế</a:t>
            </a:r>
            <a:r>
              <a:rPr lang="en-US" sz="3300" dirty="0" smtClean="0">
                <a:solidFill>
                  <a:schemeClr val="tx1">
                    <a:lumMod val="65000"/>
                    <a:lumOff val="35000"/>
                  </a:schemeClr>
                </a:solidFill>
              </a:rPr>
              <a:t> - </a:t>
            </a:r>
            <a:r>
              <a:rPr lang="en-US" sz="3300" dirty="0" err="1" smtClean="0">
                <a:solidFill>
                  <a:schemeClr val="tx1">
                    <a:lumMod val="65000"/>
                    <a:lumOff val="35000"/>
                  </a:schemeClr>
                </a:solidFill>
              </a:rPr>
              <a:t>Hướng</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phát</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triển</a:t>
            </a:r>
            <a:endParaRPr lang="en-US" sz="3300" dirty="0">
              <a:solidFill>
                <a:schemeClr val="tx1">
                  <a:lumMod val="65000"/>
                  <a:lumOff val="35000"/>
                </a:schemeClr>
              </a:solidFill>
            </a:endParaRPr>
          </a:p>
        </p:txBody>
      </p:sp>
      <p:sp>
        <p:nvSpPr>
          <p:cNvPr id="22" name="TextBox 21"/>
          <p:cNvSpPr txBox="1"/>
          <p:nvPr/>
        </p:nvSpPr>
        <p:spPr>
          <a:xfrm>
            <a:off x="1888759" y="1663901"/>
            <a:ext cx="2398427" cy="600164"/>
          </a:xfrm>
          <a:prstGeom prst="rect">
            <a:avLst/>
          </a:prstGeom>
          <a:noFill/>
        </p:spPr>
        <p:txBody>
          <a:bodyPr wrap="square" rtlCol="0">
            <a:spAutoFit/>
          </a:bodyPr>
          <a:lstStyle/>
          <a:p>
            <a:r>
              <a:rPr lang="en-US" sz="3300" dirty="0" err="1" smtClean="0">
                <a:solidFill>
                  <a:schemeClr val="tx1">
                    <a:lumMod val="65000"/>
                    <a:lumOff val="35000"/>
                  </a:schemeClr>
                </a:solidFill>
              </a:rPr>
              <a:t>Giới</a:t>
            </a:r>
            <a:r>
              <a:rPr lang="en-US" sz="3300" dirty="0" smtClean="0">
                <a:solidFill>
                  <a:schemeClr val="tx1">
                    <a:lumMod val="65000"/>
                    <a:lumOff val="35000"/>
                  </a:schemeClr>
                </a:solidFill>
              </a:rPr>
              <a:t> </a:t>
            </a:r>
            <a:r>
              <a:rPr lang="en-US" sz="3300" dirty="0" err="1" smtClean="0">
                <a:solidFill>
                  <a:schemeClr val="tx1">
                    <a:lumMod val="65000"/>
                    <a:lumOff val="35000"/>
                  </a:schemeClr>
                </a:solidFill>
              </a:rPr>
              <a:t>thiệu</a:t>
            </a:r>
            <a:endParaRPr lang="en-US" sz="3300" dirty="0">
              <a:solidFill>
                <a:schemeClr val="tx1">
                  <a:lumMod val="65000"/>
                  <a:lumOff val="35000"/>
                </a:schemeClr>
              </a:solidFill>
            </a:endParaRPr>
          </a:p>
        </p:txBody>
      </p:sp>
    </p:spTree>
    <p:extLst>
      <p:ext uri="{BB962C8B-B14F-4D97-AF65-F5344CB8AC3E}">
        <p14:creationId xmlns:p14="http://schemas.microsoft.com/office/powerpoint/2010/main" val="113548745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20</a:t>
            </a:fld>
            <a:endParaRPr lang="en-US" dirty="0"/>
          </a:p>
        </p:txBody>
      </p:sp>
      <p:grpSp>
        <p:nvGrpSpPr>
          <p:cNvPr id="12" name="Group 11"/>
          <p:cNvGrpSpPr/>
          <p:nvPr/>
        </p:nvGrpSpPr>
        <p:grpSpPr>
          <a:xfrm>
            <a:off x="336725" y="97941"/>
            <a:ext cx="9743613" cy="655493"/>
            <a:chOff x="0" y="2089058"/>
            <a:chExt cx="9743613" cy="504623"/>
          </a:xfrm>
        </p:grpSpPr>
        <p:sp>
          <p:nvSpPr>
            <p:cNvPr id="13" name="Rounded Rectangle 12"/>
            <p:cNvSpPr/>
            <p:nvPr/>
          </p:nvSpPr>
          <p:spPr>
            <a:xfrm>
              <a:off x="0" y="2089058"/>
              <a:ext cx="9743613" cy="504623"/>
            </a:xfrm>
            <a:prstGeom prst="roundRect">
              <a:avLst/>
            </a:prstGeom>
          </p:spPr>
          <p:style>
            <a:lnRef idx="2">
              <a:schemeClr val="lt1">
                <a:hueOff val="0"/>
                <a:satOff val="0"/>
                <a:lumOff val="0"/>
                <a:alphaOff val="0"/>
              </a:schemeClr>
            </a:lnRef>
            <a:fillRef idx="1">
              <a:schemeClr val="accent4">
                <a:hueOff val="10395693"/>
                <a:satOff val="-47968"/>
                <a:lumOff val="1765"/>
                <a:alphaOff val="0"/>
              </a:schemeClr>
            </a:fillRef>
            <a:effectRef idx="0">
              <a:schemeClr val="accent4">
                <a:hueOff val="10395693"/>
                <a:satOff val="-47968"/>
                <a:lumOff val="1765"/>
                <a:alphaOff val="0"/>
              </a:schemeClr>
            </a:effectRef>
            <a:fontRef idx="minor">
              <a:schemeClr val="lt1"/>
            </a:fontRef>
          </p:style>
        </p:sp>
        <p:sp>
          <p:nvSpPr>
            <p:cNvPr id="14" name="Rounded Rectangle 4"/>
            <p:cNvSpPr/>
            <p:nvPr/>
          </p:nvSpPr>
          <p:spPr>
            <a:xfrm>
              <a:off x="24634" y="2113692"/>
              <a:ext cx="9694345" cy="4553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Thiết</a:t>
              </a:r>
              <a:r>
                <a:rPr lang="en-US" sz="3300" kern="1200" dirty="0" smtClean="0"/>
                <a:t> </a:t>
              </a:r>
              <a:r>
                <a:rPr lang="en-US" sz="3300" kern="1200" dirty="0" err="1" smtClean="0"/>
                <a:t>kế</a:t>
              </a:r>
              <a:endParaRPr lang="en-US" sz="3300" kern="1200" dirty="0"/>
            </a:p>
          </p:txBody>
        </p:sp>
      </p:grpSp>
      <p:sp>
        <p:nvSpPr>
          <p:cNvPr id="16" name="TextBox 15"/>
          <p:cNvSpPr txBox="1"/>
          <p:nvPr/>
        </p:nvSpPr>
        <p:spPr>
          <a:xfrm>
            <a:off x="554636" y="680503"/>
            <a:ext cx="5501390" cy="553998"/>
          </a:xfrm>
          <a:prstGeom prst="rect">
            <a:avLst/>
          </a:prstGeom>
          <a:noFill/>
        </p:spPr>
        <p:txBody>
          <a:bodyPr wrap="square" rtlCol="0">
            <a:spAutoFit/>
          </a:bodyPr>
          <a:lstStyle/>
          <a:p>
            <a:pPr marL="285750" lvl="0" indent="-285750">
              <a:buFont typeface="Arial" pitchFamily="34" charset="0"/>
              <a:buChar char="•"/>
            </a:pPr>
            <a:r>
              <a:rPr lang="en-US" sz="3000" dirty="0" err="1">
                <a:solidFill>
                  <a:schemeClr val="tx1">
                    <a:lumMod val="65000"/>
                    <a:lumOff val="35000"/>
                  </a:schemeClr>
                </a:solidFill>
              </a:rPr>
              <a:t>Thiết</a:t>
            </a:r>
            <a:r>
              <a:rPr lang="en-US" sz="3000" dirty="0">
                <a:solidFill>
                  <a:schemeClr val="tx1">
                    <a:lumMod val="65000"/>
                    <a:lumOff val="35000"/>
                  </a:schemeClr>
                </a:solidFill>
              </a:rPr>
              <a:t> </a:t>
            </a:r>
            <a:r>
              <a:rPr lang="en-US" sz="3000" dirty="0" err="1">
                <a:solidFill>
                  <a:schemeClr val="tx1">
                    <a:lumMod val="65000"/>
                    <a:lumOff val="35000"/>
                  </a:schemeClr>
                </a:solidFill>
              </a:rPr>
              <a:t>kế</a:t>
            </a:r>
            <a:r>
              <a:rPr lang="en-US" sz="3000" dirty="0">
                <a:solidFill>
                  <a:schemeClr val="tx1">
                    <a:lumMod val="65000"/>
                    <a:lumOff val="35000"/>
                  </a:schemeClr>
                </a:solidFill>
              </a:rPr>
              <a:t> </a:t>
            </a:r>
            <a:r>
              <a:rPr lang="en-US" sz="3000" dirty="0" err="1">
                <a:solidFill>
                  <a:schemeClr val="tx1">
                    <a:lumMod val="65000"/>
                    <a:lumOff val="35000"/>
                  </a:schemeClr>
                </a:solidFill>
              </a:rPr>
              <a:t>mô</a:t>
            </a:r>
            <a:r>
              <a:rPr lang="en-US" sz="3000" dirty="0">
                <a:solidFill>
                  <a:schemeClr val="tx1">
                    <a:lumMod val="65000"/>
                    <a:lumOff val="35000"/>
                  </a:schemeClr>
                </a:solidFill>
              </a:rPr>
              <a:t> </a:t>
            </a:r>
            <a:r>
              <a:rPr lang="en-US" sz="3000" dirty="0" err="1">
                <a:solidFill>
                  <a:schemeClr val="tx1">
                    <a:lumMod val="65000"/>
                    <a:lumOff val="35000"/>
                  </a:schemeClr>
                </a:solidFill>
              </a:rPr>
              <a:t>hình</a:t>
            </a:r>
            <a:r>
              <a:rPr lang="en-US" sz="3000" dirty="0">
                <a:solidFill>
                  <a:schemeClr val="tx1">
                    <a:lumMod val="65000"/>
                    <a:lumOff val="35000"/>
                  </a:schemeClr>
                </a:solidFill>
              </a:rPr>
              <a:t> </a:t>
            </a:r>
            <a:r>
              <a:rPr lang="en-US" sz="3000" dirty="0" err="1">
                <a:solidFill>
                  <a:schemeClr val="tx1">
                    <a:lumMod val="65000"/>
                    <a:lumOff val="35000"/>
                  </a:schemeClr>
                </a:solidFill>
              </a:rPr>
              <a:t>lớp</a:t>
            </a:r>
            <a:r>
              <a:rPr lang="en-US" sz="3000" dirty="0">
                <a:solidFill>
                  <a:schemeClr val="tx1">
                    <a:lumMod val="65000"/>
                    <a:lumOff val="35000"/>
                  </a:schemeClr>
                </a:solidFill>
              </a:rPr>
              <a:t> chi </a:t>
            </a:r>
            <a:r>
              <a:rPr lang="en-US" sz="3000" dirty="0" err="1" smtClean="0">
                <a:solidFill>
                  <a:schemeClr val="tx1">
                    <a:lumMod val="65000"/>
                    <a:lumOff val="35000"/>
                  </a:schemeClr>
                </a:solidFill>
              </a:rPr>
              <a:t>tiết</a:t>
            </a:r>
            <a:r>
              <a:rPr lang="en-US" sz="3000" dirty="0" smtClean="0">
                <a:solidFill>
                  <a:schemeClr val="tx1">
                    <a:lumMod val="65000"/>
                    <a:lumOff val="35000"/>
                  </a:schemeClr>
                </a:solidFill>
              </a:rPr>
              <a:t> (</a:t>
            </a:r>
            <a:r>
              <a:rPr lang="en-US" sz="3000" dirty="0" err="1" smtClean="0">
                <a:solidFill>
                  <a:schemeClr val="tx1">
                    <a:lumMod val="65000"/>
                    <a:lumOff val="35000"/>
                  </a:schemeClr>
                </a:solidFill>
              </a:rPr>
              <a:t>tt</a:t>
            </a:r>
            <a:r>
              <a:rPr lang="en-US" sz="3000" dirty="0" smtClean="0">
                <a:solidFill>
                  <a:schemeClr val="tx1">
                    <a:lumMod val="65000"/>
                    <a:lumOff val="35000"/>
                  </a:schemeClr>
                </a:solidFill>
              </a:rPr>
              <a:t>)</a:t>
            </a:r>
            <a:endParaRPr lang="en-US" sz="3000" dirty="0">
              <a:solidFill>
                <a:schemeClr val="tx1">
                  <a:lumMod val="65000"/>
                  <a:lumOff val="3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752" y="1083218"/>
            <a:ext cx="6423632" cy="521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794552"/>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21</a:t>
            </a:fld>
            <a:endParaRPr lang="en-US" dirty="0"/>
          </a:p>
        </p:txBody>
      </p:sp>
      <p:grpSp>
        <p:nvGrpSpPr>
          <p:cNvPr id="12" name="Group 11"/>
          <p:cNvGrpSpPr/>
          <p:nvPr/>
        </p:nvGrpSpPr>
        <p:grpSpPr>
          <a:xfrm>
            <a:off x="336725" y="97941"/>
            <a:ext cx="9743613" cy="655493"/>
            <a:chOff x="0" y="2089058"/>
            <a:chExt cx="9743613" cy="504623"/>
          </a:xfrm>
        </p:grpSpPr>
        <p:sp>
          <p:nvSpPr>
            <p:cNvPr id="13" name="Rounded Rectangle 12"/>
            <p:cNvSpPr/>
            <p:nvPr/>
          </p:nvSpPr>
          <p:spPr>
            <a:xfrm>
              <a:off x="0" y="2089058"/>
              <a:ext cx="9743613" cy="504623"/>
            </a:xfrm>
            <a:prstGeom prst="roundRect">
              <a:avLst/>
            </a:prstGeom>
          </p:spPr>
          <p:style>
            <a:lnRef idx="2">
              <a:schemeClr val="lt1">
                <a:hueOff val="0"/>
                <a:satOff val="0"/>
                <a:lumOff val="0"/>
                <a:alphaOff val="0"/>
              </a:schemeClr>
            </a:lnRef>
            <a:fillRef idx="1">
              <a:schemeClr val="accent4">
                <a:hueOff val="10395693"/>
                <a:satOff val="-47968"/>
                <a:lumOff val="1765"/>
                <a:alphaOff val="0"/>
              </a:schemeClr>
            </a:fillRef>
            <a:effectRef idx="0">
              <a:schemeClr val="accent4">
                <a:hueOff val="10395693"/>
                <a:satOff val="-47968"/>
                <a:lumOff val="1765"/>
                <a:alphaOff val="0"/>
              </a:schemeClr>
            </a:effectRef>
            <a:fontRef idx="minor">
              <a:schemeClr val="lt1"/>
            </a:fontRef>
          </p:style>
        </p:sp>
        <p:sp>
          <p:nvSpPr>
            <p:cNvPr id="14" name="Rounded Rectangle 4"/>
            <p:cNvSpPr/>
            <p:nvPr/>
          </p:nvSpPr>
          <p:spPr>
            <a:xfrm>
              <a:off x="24634" y="2113692"/>
              <a:ext cx="9694345" cy="4553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Thiết</a:t>
              </a:r>
              <a:r>
                <a:rPr lang="en-US" sz="3300" kern="1200" dirty="0" smtClean="0"/>
                <a:t> </a:t>
              </a:r>
              <a:r>
                <a:rPr lang="en-US" sz="3300" kern="1200" dirty="0" err="1" smtClean="0"/>
                <a:t>kế</a:t>
              </a:r>
              <a:endParaRPr lang="en-US" sz="3300" kern="1200" dirty="0"/>
            </a:p>
          </p:txBody>
        </p:sp>
      </p:grpSp>
      <p:sp>
        <p:nvSpPr>
          <p:cNvPr id="2" name="Rectangle 1"/>
          <p:cNvSpPr/>
          <p:nvPr/>
        </p:nvSpPr>
        <p:spPr>
          <a:xfrm>
            <a:off x="692253" y="785433"/>
            <a:ext cx="3393878" cy="553998"/>
          </a:xfrm>
          <a:prstGeom prst="rect">
            <a:avLst/>
          </a:prstGeom>
        </p:spPr>
        <p:txBody>
          <a:bodyPr wrap="none">
            <a:spAutoFit/>
          </a:bodyPr>
          <a:lstStyle/>
          <a:p>
            <a:pPr marL="457200" lvl="0" indent="-457200">
              <a:buFont typeface="Arial" pitchFamily="34" charset="0"/>
              <a:buChar char="•"/>
            </a:pPr>
            <a:r>
              <a:rPr lang="en-US" sz="3000" dirty="0">
                <a:solidFill>
                  <a:schemeClr val="tx1">
                    <a:lumMod val="65000"/>
                    <a:lumOff val="35000"/>
                  </a:schemeClr>
                </a:solidFill>
              </a:rPr>
              <a:t>Thiết kế </a:t>
            </a:r>
            <a:r>
              <a:rPr lang="en-US" sz="3000" dirty="0" smtClean="0">
                <a:solidFill>
                  <a:schemeClr val="tx1">
                    <a:lumMod val="65000"/>
                    <a:lumOff val="35000"/>
                  </a:schemeClr>
                </a:solidFill>
              </a:rPr>
              <a:t>giao diện</a:t>
            </a:r>
            <a:endParaRPr lang="en-US" sz="3000" dirty="0">
              <a:solidFill>
                <a:schemeClr val="tx1">
                  <a:lumMod val="65000"/>
                  <a:lumOff val="35000"/>
                </a:schemeClr>
              </a:solidFill>
            </a:endParaRPr>
          </a:p>
        </p:txBody>
      </p:sp>
    </p:spTree>
    <p:extLst>
      <p:ext uri="{BB962C8B-B14F-4D97-AF65-F5344CB8AC3E}">
        <p14:creationId xmlns:p14="http://schemas.microsoft.com/office/powerpoint/2010/main" val="2829002003"/>
      </p:ext>
    </p:extLst>
  </p:cSld>
  <p:clrMapOvr>
    <a:masterClrMapping/>
  </p:clrMapOvr>
  <p:transition spd="slow">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22</a:t>
            </a:fld>
            <a:endParaRPr lang="en-US" dirty="0"/>
          </a:p>
        </p:txBody>
      </p:sp>
      <p:grpSp>
        <p:nvGrpSpPr>
          <p:cNvPr id="12" name="Group 11"/>
          <p:cNvGrpSpPr/>
          <p:nvPr/>
        </p:nvGrpSpPr>
        <p:grpSpPr>
          <a:xfrm>
            <a:off x="336725" y="97941"/>
            <a:ext cx="9743613" cy="655493"/>
            <a:chOff x="0" y="2089058"/>
            <a:chExt cx="9743613" cy="504623"/>
          </a:xfrm>
        </p:grpSpPr>
        <p:sp>
          <p:nvSpPr>
            <p:cNvPr id="13" name="Rounded Rectangle 12"/>
            <p:cNvSpPr/>
            <p:nvPr/>
          </p:nvSpPr>
          <p:spPr>
            <a:xfrm>
              <a:off x="0" y="2089058"/>
              <a:ext cx="9743613" cy="504623"/>
            </a:xfrm>
            <a:prstGeom prst="roundRect">
              <a:avLst/>
            </a:prstGeom>
          </p:spPr>
          <p:style>
            <a:lnRef idx="2">
              <a:schemeClr val="lt1">
                <a:hueOff val="0"/>
                <a:satOff val="0"/>
                <a:lumOff val="0"/>
                <a:alphaOff val="0"/>
              </a:schemeClr>
            </a:lnRef>
            <a:fillRef idx="1">
              <a:schemeClr val="accent4">
                <a:hueOff val="10395693"/>
                <a:satOff val="-47968"/>
                <a:lumOff val="1765"/>
                <a:alphaOff val="0"/>
              </a:schemeClr>
            </a:fillRef>
            <a:effectRef idx="0">
              <a:schemeClr val="accent4">
                <a:hueOff val="10395693"/>
                <a:satOff val="-47968"/>
                <a:lumOff val="1765"/>
                <a:alphaOff val="0"/>
              </a:schemeClr>
            </a:effectRef>
            <a:fontRef idx="minor">
              <a:schemeClr val="lt1"/>
            </a:fontRef>
          </p:style>
        </p:sp>
        <p:sp>
          <p:nvSpPr>
            <p:cNvPr id="14" name="Rounded Rectangle 4"/>
            <p:cNvSpPr/>
            <p:nvPr/>
          </p:nvSpPr>
          <p:spPr>
            <a:xfrm>
              <a:off x="24634" y="2113692"/>
              <a:ext cx="9694345" cy="4553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err="1" smtClean="0"/>
                <a:t>Thiết</a:t>
              </a:r>
              <a:r>
                <a:rPr lang="en-US" sz="3300" kern="1200" dirty="0" smtClean="0"/>
                <a:t> </a:t>
              </a:r>
              <a:r>
                <a:rPr lang="en-US" sz="3300" kern="1200" dirty="0" err="1" smtClean="0"/>
                <a:t>kế</a:t>
              </a:r>
              <a:endParaRPr lang="en-US" sz="3300" kern="1200" dirty="0"/>
            </a:p>
          </p:txBody>
        </p:sp>
      </p:grpSp>
      <p:sp>
        <p:nvSpPr>
          <p:cNvPr id="2" name="Rectangle 1"/>
          <p:cNvSpPr/>
          <p:nvPr/>
        </p:nvSpPr>
        <p:spPr>
          <a:xfrm>
            <a:off x="692253" y="756544"/>
            <a:ext cx="6644768" cy="553998"/>
          </a:xfrm>
          <a:prstGeom prst="rect">
            <a:avLst/>
          </a:prstGeom>
        </p:spPr>
        <p:txBody>
          <a:bodyPr wrap="none">
            <a:spAutoFit/>
          </a:bodyPr>
          <a:lstStyle/>
          <a:p>
            <a:pPr marL="457200" lvl="0" indent="-457200">
              <a:buFont typeface="Arial" pitchFamily="34" charset="0"/>
              <a:buChar char="•"/>
            </a:pPr>
            <a:r>
              <a:rPr lang="en-US" sz="3000" dirty="0" err="1">
                <a:solidFill>
                  <a:schemeClr val="tx1">
                    <a:lumMod val="65000"/>
                    <a:lumOff val="35000"/>
                  </a:schemeClr>
                </a:solidFill>
              </a:rPr>
              <a:t>Thiết</a:t>
            </a:r>
            <a:r>
              <a:rPr lang="en-US" sz="3000" dirty="0">
                <a:solidFill>
                  <a:schemeClr val="tx1">
                    <a:lumMod val="65000"/>
                    <a:lumOff val="35000"/>
                  </a:schemeClr>
                </a:solidFill>
              </a:rPr>
              <a:t> </a:t>
            </a:r>
            <a:r>
              <a:rPr lang="en-US" sz="3000" dirty="0" err="1">
                <a:solidFill>
                  <a:schemeClr val="tx1">
                    <a:lumMod val="65000"/>
                    <a:lumOff val="35000"/>
                  </a:schemeClr>
                </a:solidFill>
              </a:rPr>
              <a:t>kế</a:t>
            </a:r>
            <a:r>
              <a:rPr lang="en-US" sz="3000" dirty="0">
                <a:solidFill>
                  <a:schemeClr val="tx1">
                    <a:lumMod val="65000"/>
                    <a:lumOff val="35000"/>
                  </a:schemeClr>
                </a:solidFill>
              </a:rPr>
              <a:t> </a:t>
            </a:r>
            <a:r>
              <a:rPr lang="en-US" sz="3000" dirty="0" err="1">
                <a:solidFill>
                  <a:schemeClr val="tx1">
                    <a:lumMod val="65000"/>
                    <a:lumOff val="35000"/>
                  </a:schemeClr>
                </a:solidFill>
              </a:rPr>
              <a:t>tình</a:t>
            </a:r>
            <a:r>
              <a:rPr lang="en-US" sz="3000" dirty="0">
                <a:solidFill>
                  <a:schemeClr val="tx1">
                    <a:lumMod val="65000"/>
                    <a:lumOff val="35000"/>
                  </a:schemeClr>
                </a:solidFill>
              </a:rPr>
              <a:t> </a:t>
            </a:r>
            <a:r>
              <a:rPr lang="en-US" sz="3000" dirty="0" err="1">
                <a:solidFill>
                  <a:schemeClr val="tx1">
                    <a:lumMod val="65000"/>
                    <a:lumOff val="35000"/>
                  </a:schemeClr>
                </a:solidFill>
              </a:rPr>
              <a:t>huống</a:t>
            </a:r>
            <a:r>
              <a:rPr lang="en-US" sz="3000" dirty="0">
                <a:solidFill>
                  <a:schemeClr val="tx1">
                    <a:lumMod val="65000"/>
                    <a:lumOff val="35000"/>
                  </a:schemeClr>
                </a:solidFill>
              </a:rPr>
              <a:t> </a:t>
            </a:r>
            <a:r>
              <a:rPr lang="en-US" sz="3000" dirty="0" err="1">
                <a:solidFill>
                  <a:schemeClr val="tx1">
                    <a:lumMod val="65000"/>
                    <a:lumOff val="35000"/>
                  </a:schemeClr>
                </a:solidFill>
              </a:rPr>
              <a:t>kiểm</a:t>
            </a:r>
            <a:r>
              <a:rPr lang="en-US" sz="3000" dirty="0">
                <a:solidFill>
                  <a:schemeClr val="tx1">
                    <a:lumMod val="65000"/>
                    <a:lumOff val="35000"/>
                  </a:schemeClr>
                </a:solidFill>
              </a:rPr>
              <a:t> </a:t>
            </a:r>
            <a:r>
              <a:rPr lang="en-US" sz="3000" dirty="0" err="1">
                <a:solidFill>
                  <a:schemeClr val="tx1">
                    <a:lumMod val="65000"/>
                    <a:lumOff val="35000"/>
                  </a:schemeClr>
                </a:solidFill>
              </a:rPr>
              <a:t>thử</a:t>
            </a:r>
            <a:r>
              <a:rPr lang="en-US" sz="3000" dirty="0">
                <a:solidFill>
                  <a:schemeClr val="tx1">
                    <a:lumMod val="65000"/>
                    <a:lumOff val="35000"/>
                  </a:schemeClr>
                </a:solidFill>
              </a:rPr>
              <a:t> </a:t>
            </a:r>
            <a:r>
              <a:rPr lang="en-US" sz="3000" dirty="0" err="1">
                <a:solidFill>
                  <a:schemeClr val="tx1">
                    <a:lumMod val="65000"/>
                    <a:lumOff val="35000"/>
                  </a:schemeClr>
                </a:solidFill>
              </a:rPr>
              <a:t>hệ</a:t>
            </a:r>
            <a:r>
              <a:rPr lang="en-US" sz="3000" dirty="0">
                <a:solidFill>
                  <a:schemeClr val="tx1">
                    <a:lumMod val="65000"/>
                    <a:lumOff val="35000"/>
                  </a:schemeClr>
                </a:solidFill>
              </a:rPr>
              <a:t> </a:t>
            </a:r>
            <a:r>
              <a:rPr lang="en-US" sz="3000" dirty="0" err="1">
                <a:solidFill>
                  <a:schemeClr val="tx1">
                    <a:lumMod val="65000"/>
                    <a:lumOff val="35000"/>
                  </a:schemeClr>
                </a:solidFill>
              </a:rPr>
              <a:t>thống</a:t>
            </a:r>
            <a:endParaRPr lang="en-US" sz="3000" dirty="0">
              <a:solidFill>
                <a:schemeClr val="tx1">
                  <a:lumMod val="65000"/>
                  <a:lumOff val="35000"/>
                </a:schemeClr>
              </a:solidFill>
            </a:endParaRPr>
          </a:p>
        </p:txBody>
      </p:sp>
      <p:sp>
        <p:nvSpPr>
          <p:cNvPr id="10" name="Content Placeholder 2"/>
          <p:cNvSpPr>
            <a:spLocks noGrp="1"/>
          </p:cNvSpPr>
          <p:nvPr>
            <p:ph idx="1"/>
          </p:nvPr>
        </p:nvSpPr>
        <p:spPr>
          <a:xfrm>
            <a:off x="692253" y="1310542"/>
            <a:ext cx="9417071" cy="2287368"/>
          </a:xfrm>
        </p:spPr>
        <p:txBody>
          <a:bodyPr/>
          <a:lstStyle/>
          <a:p>
            <a:r>
              <a:rPr lang="en-US" sz="2500" dirty="0">
                <a:solidFill>
                  <a:schemeClr val="tx1">
                    <a:lumMod val="65000"/>
                    <a:lumOff val="35000"/>
                  </a:schemeClr>
                </a:solidFill>
              </a:rPr>
              <a:t>Để kiểm tra tính đúng đắn của chương trình </a:t>
            </a:r>
            <a:r>
              <a:rPr lang="en-US" sz="2500" dirty="0" smtClean="0">
                <a:solidFill>
                  <a:schemeClr val="tx1">
                    <a:lumMod val="65000"/>
                    <a:lumOff val="35000"/>
                  </a:schemeClr>
                </a:solidFill>
              </a:rPr>
              <a:t>, nhóm </a:t>
            </a:r>
            <a:r>
              <a:rPr lang="en-US" sz="2500" dirty="0">
                <a:solidFill>
                  <a:schemeClr val="tx1">
                    <a:lumMod val="65000"/>
                    <a:lumOff val="35000"/>
                  </a:schemeClr>
                </a:solidFill>
              </a:rPr>
              <a:t>đã thực hiện YY (số lượng cũ thể) các tình huống kiểm thử dựa trên đặc tả yêu cầu của ứng dụng</a:t>
            </a:r>
            <a:r>
              <a:rPr lang="en-US" sz="2500" dirty="0" smtClean="0">
                <a:solidFill>
                  <a:schemeClr val="tx1">
                    <a:lumMod val="65000"/>
                    <a:lumOff val="35000"/>
                  </a:schemeClr>
                </a:solidFill>
              </a:rPr>
              <a:t>.</a:t>
            </a:r>
            <a:endParaRPr lang="en-US" sz="2500" dirty="0">
              <a:solidFill>
                <a:schemeClr val="tx1">
                  <a:lumMod val="65000"/>
                  <a:lumOff val="35000"/>
                </a:schemeClr>
              </a:solidFill>
            </a:endParaRPr>
          </a:p>
        </p:txBody>
      </p:sp>
    </p:spTree>
    <p:extLst>
      <p:ext uri="{BB962C8B-B14F-4D97-AF65-F5344CB8AC3E}">
        <p14:creationId xmlns:p14="http://schemas.microsoft.com/office/powerpoint/2010/main" val="41404547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23</a:t>
            </a:fld>
            <a:endParaRPr lang="en-US" dirty="0"/>
          </a:p>
        </p:txBody>
      </p:sp>
      <p:sp>
        <p:nvSpPr>
          <p:cNvPr id="7" name="Flowchart: Connector 6"/>
          <p:cNvSpPr/>
          <p:nvPr/>
        </p:nvSpPr>
        <p:spPr>
          <a:xfrm>
            <a:off x="464690" y="256485"/>
            <a:ext cx="659574" cy="659568"/>
          </a:xfrm>
          <a:prstGeom prst="flowChartConnector">
            <a:avLst/>
          </a:prstGeom>
          <a:solidFill>
            <a:srgbClr val="E90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4</a:t>
            </a:r>
          </a:p>
        </p:txBody>
      </p:sp>
      <p:sp>
        <p:nvSpPr>
          <p:cNvPr id="8" name="TextBox 7"/>
          <p:cNvSpPr txBox="1"/>
          <p:nvPr/>
        </p:nvSpPr>
        <p:spPr>
          <a:xfrm>
            <a:off x="1334124" y="315889"/>
            <a:ext cx="3552671" cy="600164"/>
          </a:xfrm>
          <a:prstGeom prst="rect">
            <a:avLst/>
          </a:prstGeom>
          <a:noFill/>
        </p:spPr>
        <p:txBody>
          <a:bodyPr wrap="square" rtlCol="0">
            <a:spAutoFit/>
          </a:bodyPr>
          <a:lstStyle/>
          <a:p>
            <a:r>
              <a:rPr lang="en-US" sz="3300" dirty="0" err="1">
                <a:solidFill>
                  <a:srgbClr val="EF0336"/>
                </a:solidFill>
              </a:rPr>
              <a:t>Hiện</a:t>
            </a:r>
            <a:r>
              <a:rPr lang="en-US" sz="3300" dirty="0">
                <a:solidFill>
                  <a:srgbClr val="EF0336"/>
                </a:solidFill>
              </a:rPr>
              <a:t> </a:t>
            </a:r>
            <a:r>
              <a:rPr lang="en-US" sz="3300" dirty="0" err="1">
                <a:solidFill>
                  <a:srgbClr val="EF0336"/>
                </a:solidFill>
              </a:rPr>
              <a:t>thực</a:t>
            </a:r>
            <a:r>
              <a:rPr lang="en-US" sz="3300" dirty="0">
                <a:solidFill>
                  <a:srgbClr val="EF0336"/>
                </a:solidFill>
              </a:rPr>
              <a:t> – Demo</a:t>
            </a:r>
          </a:p>
        </p:txBody>
      </p:sp>
    </p:spTree>
    <p:extLst>
      <p:ext uri="{BB962C8B-B14F-4D97-AF65-F5344CB8AC3E}">
        <p14:creationId xmlns:p14="http://schemas.microsoft.com/office/powerpoint/2010/main" val="40024085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24</a:t>
            </a:fld>
            <a:endParaRPr lang="en-US" dirty="0"/>
          </a:p>
        </p:txBody>
      </p:sp>
      <p:sp>
        <p:nvSpPr>
          <p:cNvPr id="6" name="Flowchart: Connector 5"/>
          <p:cNvSpPr/>
          <p:nvPr/>
        </p:nvSpPr>
        <p:spPr>
          <a:xfrm>
            <a:off x="419716" y="299822"/>
            <a:ext cx="659574" cy="659568"/>
          </a:xfrm>
          <a:prstGeom prst="flowChartConnector">
            <a:avLst/>
          </a:prstGeom>
          <a:solidFill>
            <a:srgbClr val="D01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5</a:t>
            </a:r>
          </a:p>
        </p:txBody>
      </p:sp>
      <p:sp>
        <p:nvSpPr>
          <p:cNvPr id="7" name="TextBox 6"/>
          <p:cNvSpPr txBox="1"/>
          <p:nvPr/>
        </p:nvSpPr>
        <p:spPr>
          <a:xfrm>
            <a:off x="1334121" y="299822"/>
            <a:ext cx="5741236" cy="600164"/>
          </a:xfrm>
          <a:prstGeom prst="rect">
            <a:avLst/>
          </a:prstGeom>
          <a:noFill/>
        </p:spPr>
        <p:txBody>
          <a:bodyPr wrap="square" rtlCol="0">
            <a:spAutoFit/>
          </a:bodyPr>
          <a:lstStyle/>
          <a:p>
            <a:r>
              <a:rPr lang="en-US" sz="3300" dirty="0" err="1" smtClean="0">
                <a:solidFill>
                  <a:srgbClr val="BD2D2D"/>
                </a:solidFill>
              </a:rPr>
              <a:t>Hạn</a:t>
            </a:r>
            <a:r>
              <a:rPr lang="en-US" sz="3300" dirty="0" smtClean="0">
                <a:solidFill>
                  <a:srgbClr val="BD2D2D"/>
                </a:solidFill>
              </a:rPr>
              <a:t> </a:t>
            </a:r>
            <a:r>
              <a:rPr lang="en-US" sz="3300" dirty="0" err="1" smtClean="0">
                <a:solidFill>
                  <a:srgbClr val="BD2D2D"/>
                </a:solidFill>
              </a:rPr>
              <a:t>chế</a:t>
            </a:r>
            <a:r>
              <a:rPr lang="en-US" sz="3300" dirty="0" smtClean="0">
                <a:solidFill>
                  <a:srgbClr val="BD2D2D"/>
                </a:solidFill>
              </a:rPr>
              <a:t> - </a:t>
            </a:r>
            <a:r>
              <a:rPr lang="en-US" sz="3300" dirty="0" err="1" smtClean="0">
                <a:solidFill>
                  <a:srgbClr val="BD2D2D"/>
                </a:solidFill>
              </a:rPr>
              <a:t>Hướng</a:t>
            </a:r>
            <a:r>
              <a:rPr lang="en-US" sz="3300" dirty="0" smtClean="0">
                <a:solidFill>
                  <a:srgbClr val="BD2D2D"/>
                </a:solidFill>
              </a:rPr>
              <a:t> </a:t>
            </a:r>
            <a:r>
              <a:rPr lang="en-US" sz="3300" dirty="0" err="1" smtClean="0">
                <a:solidFill>
                  <a:srgbClr val="BD2D2D"/>
                </a:solidFill>
              </a:rPr>
              <a:t>phát</a:t>
            </a:r>
            <a:r>
              <a:rPr lang="en-US" sz="3300" dirty="0" smtClean="0">
                <a:solidFill>
                  <a:srgbClr val="BD2D2D"/>
                </a:solidFill>
              </a:rPr>
              <a:t> </a:t>
            </a:r>
            <a:r>
              <a:rPr lang="en-US" sz="3300" dirty="0" err="1" smtClean="0">
                <a:solidFill>
                  <a:srgbClr val="BD2D2D"/>
                </a:solidFill>
              </a:rPr>
              <a:t>triển</a:t>
            </a:r>
            <a:endParaRPr lang="en-US" sz="3300" dirty="0">
              <a:solidFill>
                <a:srgbClr val="BD2D2D"/>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3" y="1752380"/>
            <a:ext cx="1447807" cy="1447807"/>
          </a:xfrm>
          <a:prstGeom prst="rect">
            <a:avLst/>
          </a:prstGeom>
        </p:spPr>
      </p:pic>
      <p:sp>
        <p:nvSpPr>
          <p:cNvPr id="11" name="TextBox 10"/>
          <p:cNvSpPr txBox="1"/>
          <p:nvPr/>
        </p:nvSpPr>
        <p:spPr>
          <a:xfrm>
            <a:off x="2651382" y="1279976"/>
            <a:ext cx="7032264" cy="2523448"/>
          </a:xfrm>
          <a:prstGeom prst="rect">
            <a:avLst/>
          </a:prstGeom>
          <a:noFill/>
          <a:ln w="19050">
            <a:solidFill>
              <a:srgbClr val="002060"/>
            </a:solidFill>
            <a:prstDash val="sysDash"/>
          </a:ln>
        </p:spPr>
        <p:txBody>
          <a:bodyPr wrap="square" rtlCol="0">
            <a:spAutoFit/>
          </a:bodyPr>
          <a:lstStyle/>
          <a:p>
            <a:r>
              <a:rPr lang="en-US" sz="2200" dirty="0" err="1">
                <a:solidFill>
                  <a:srgbClr val="FF0000"/>
                </a:solidFill>
              </a:rPr>
              <a:t>Chương</a:t>
            </a:r>
            <a:r>
              <a:rPr lang="en-US" sz="2200" dirty="0">
                <a:solidFill>
                  <a:srgbClr val="FF0000"/>
                </a:solidFill>
              </a:rPr>
              <a:t> </a:t>
            </a:r>
            <a:r>
              <a:rPr lang="en-US" sz="2200" dirty="0" err="1">
                <a:solidFill>
                  <a:srgbClr val="FF0000"/>
                </a:solidFill>
              </a:rPr>
              <a:t>trình</a:t>
            </a:r>
            <a:r>
              <a:rPr lang="en-US" sz="2200" dirty="0">
                <a:solidFill>
                  <a:srgbClr val="FF0000"/>
                </a:solidFill>
              </a:rPr>
              <a:t> </a:t>
            </a:r>
            <a:r>
              <a:rPr lang="en-US" sz="2200" dirty="0" err="1" smtClean="0">
                <a:solidFill>
                  <a:srgbClr val="FF0000"/>
                </a:solidFill>
              </a:rPr>
              <a:t>thực</a:t>
            </a:r>
            <a:r>
              <a:rPr lang="en-US" sz="2200" dirty="0" smtClean="0">
                <a:solidFill>
                  <a:srgbClr val="FF0000"/>
                </a:solidFill>
              </a:rPr>
              <a:t> </a:t>
            </a:r>
            <a:r>
              <a:rPr lang="en-US" sz="2200" dirty="0" err="1" smtClean="0">
                <a:solidFill>
                  <a:srgbClr val="FF0000"/>
                </a:solidFill>
              </a:rPr>
              <a:t>hiện</a:t>
            </a:r>
            <a:r>
              <a:rPr lang="en-US" sz="2200" dirty="0" smtClean="0">
                <a:solidFill>
                  <a:srgbClr val="FF0000"/>
                </a:solidFill>
              </a:rPr>
              <a:t> </a:t>
            </a:r>
            <a:r>
              <a:rPr lang="en-US" sz="2200" dirty="0" err="1" smtClean="0">
                <a:solidFill>
                  <a:srgbClr val="FF0000"/>
                </a:solidFill>
              </a:rPr>
              <a:t>được</a:t>
            </a:r>
            <a:r>
              <a:rPr lang="en-US" sz="2200" dirty="0" smtClean="0">
                <a:solidFill>
                  <a:srgbClr val="FF0000"/>
                </a:solidFill>
              </a:rPr>
              <a:t> </a:t>
            </a:r>
            <a:endParaRPr lang="en-US" sz="2200" dirty="0">
              <a:solidFill>
                <a:srgbClr val="FF0000"/>
              </a:solidFill>
            </a:endParaRPr>
          </a:p>
          <a:p>
            <a:pPr marL="285750" indent="-285750">
              <a:buFont typeface="Arial" pitchFamily="34" charset="0"/>
              <a:buChar char="•"/>
            </a:pPr>
            <a:r>
              <a:rPr lang="en-US" sz="2000" dirty="0" smtClean="0">
                <a:solidFill>
                  <a:schemeClr val="tx1">
                    <a:lumMod val="65000"/>
                    <a:lumOff val="35000"/>
                  </a:schemeClr>
                </a:solidFill>
              </a:rPr>
              <a:t>Người dùng đăng nhập trên nhiều thiết bị để truy cập vào tài khoản Mojar</a:t>
            </a:r>
            <a:endParaRPr lang="en-US" sz="2000" dirty="0" smtClean="0">
              <a:solidFill>
                <a:schemeClr val="tx1">
                  <a:lumMod val="65000"/>
                  <a:lumOff val="35000"/>
                </a:schemeClr>
              </a:solidFill>
            </a:endParaRPr>
          </a:p>
          <a:p>
            <a:pPr marL="285750" indent="-285750">
              <a:buFont typeface="Arial" pitchFamily="34" charset="0"/>
              <a:buChar char="•"/>
            </a:pPr>
            <a:r>
              <a:rPr lang="en-US" sz="2000" dirty="0" smtClean="0">
                <a:solidFill>
                  <a:schemeClr val="tx1">
                    <a:lumMod val="65000"/>
                    <a:lumOff val="35000"/>
                  </a:schemeClr>
                </a:solidFill>
              </a:rPr>
              <a:t>Thực hiện chức năng ghi nhận thu chi, xem, xóa, sửa các giao dịch.</a:t>
            </a:r>
            <a:endParaRPr lang="en-US" sz="2000" dirty="0" smtClean="0">
              <a:solidFill>
                <a:schemeClr val="tx1">
                  <a:lumMod val="65000"/>
                  <a:lumOff val="35000"/>
                </a:schemeClr>
              </a:solidFill>
            </a:endParaRPr>
          </a:p>
          <a:p>
            <a:pPr marL="285750" indent="-285750">
              <a:buFont typeface="Arial" pitchFamily="34" charset="0"/>
              <a:buChar char="•"/>
            </a:pPr>
            <a:r>
              <a:rPr lang="en-US" sz="2000" dirty="0" smtClean="0">
                <a:solidFill>
                  <a:schemeClr val="tx1">
                    <a:lumMod val="65000"/>
                    <a:lumOff val="35000"/>
                  </a:schemeClr>
                </a:solidFill>
              </a:rPr>
              <a:t>Thiết lập và phát sinhh khoản thu chi định kỳ.</a:t>
            </a:r>
          </a:p>
          <a:p>
            <a:pPr marL="285750" indent="-285750">
              <a:buFont typeface="Arial" pitchFamily="34" charset="0"/>
              <a:buChar char="•"/>
            </a:pPr>
            <a:r>
              <a:rPr lang="en-US" sz="2000" dirty="0" smtClean="0">
                <a:solidFill>
                  <a:schemeClr val="tx1">
                    <a:lumMod val="65000"/>
                    <a:lumOff val="35000"/>
                  </a:schemeClr>
                </a:solidFill>
              </a:rPr>
              <a:t>Lập kế hoạch tiết kiệm.</a:t>
            </a: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6446307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25</a:t>
            </a:fld>
            <a:endParaRPr lang="en-US" dirty="0"/>
          </a:p>
        </p:txBody>
      </p:sp>
      <p:sp>
        <p:nvSpPr>
          <p:cNvPr id="6" name="Flowchart: Connector 5"/>
          <p:cNvSpPr/>
          <p:nvPr/>
        </p:nvSpPr>
        <p:spPr>
          <a:xfrm>
            <a:off x="419716" y="299822"/>
            <a:ext cx="659574" cy="659568"/>
          </a:xfrm>
          <a:prstGeom prst="flowChartConnector">
            <a:avLst/>
          </a:prstGeom>
          <a:solidFill>
            <a:srgbClr val="D01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5</a:t>
            </a:r>
          </a:p>
        </p:txBody>
      </p:sp>
      <p:sp>
        <p:nvSpPr>
          <p:cNvPr id="7" name="TextBox 6"/>
          <p:cNvSpPr txBox="1"/>
          <p:nvPr/>
        </p:nvSpPr>
        <p:spPr>
          <a:xfrm>
            <a:off x="1334121" y="299822"/>
            <a:ext cx="5891138" cy="600164"/>
          </a:xfrm>
          <a:prstGeom prst="rect">
            <a:avLst/>
          </a:prstGeom>
          <a:noFill/>
        </p:spPr>
        <p:txBody>
          <a:bodyPr wrap="square" rtlCol="0">
            <a:spAutoFit/>
          </a:bodyPr>
          <a:lstStyle/>
          <a:p>
            <a:r>
              <a:rPr lang="en-US" sz="3300" dirty="0" err="1" smtClean="0">
                <a:solidFill>
                  <a:srgbClr val="BD2D2D"/>
                </a:solidFill>
              </a:rPr>
              <a:t>Hạn</a:t>
            </a:r>
            <a:r>
              <a:rPr lang="en-US" sz="3300" dirty="0" smtClean="0">
                <a:solidFill>
                  <a:srgbClr val="BD2D2D"/>
                </a:solidFill>
              </a:rPr>
              <a:t> </a:t>
            </a:r>
            <a:r>
              <a:rPr lang="en-US" sz="3300" dirty="0" err="1" smtClean="0">
                <a:solidFill>
                  <a:srgbClr val="BD2D2D"/>
                </a:solidFill>
              </a:rPr>
              <a:t>chế</a:t>
            </a:r>
            <a:r>
              <a:rPr lang="en-US" sz="3300" dirty="0" smtClean="0">
                <a:solidFill>
                  <a:srgbClr val="BD2D2D"/>
                </a:solidFill>
              </a:rPr>
              <a:t> - </a:t>
            </a:r>
            <a:r>
              <a:rPr lang="en-US" sz="3300" dirty="0" err="1" smtClean="0">
                <a:solidFill>
                  <a:srgbClr val="BD2D2D"/>
                </a:solidFill>
              </a:rPr>
              <a:t>Hướng</a:t>
            </a:r>
            <a:r>
              <a:rPr lang="en-US" sz="3300" dirty="0" smtClean="0">
                <a:solidFill>
                  <a:srgbClr val="BD2D2D"/>
                </a:solidFill>
              </a:rPr>
              <a:t> </a:t>
            </a:r>
            <a:r>
              <a:rPr lang="en-US" sz="3300" dirty="0" err="1" smtClean="0">
                <a:solidFill>
                  <a:srgbClr val="BD2D2D"/>
                </a:solidFill>
              </a:rPr>
              <a:t>phát</a:t>
            </a:r>
            <a:r>
              <a:rPr lang="en-US" sz="3300" dirty="0" smtClean="0">
                <a:solidFill>
                  <a:srgbClr val="BD2D2D"/>
                </a:solidFill>
              </a:rPr>
              <a:t> </a:t>
            </a:r>
            <a:r>
              <a:rPr lang="en-US" sz="3300" dirty="0" err="1" smtClean="0">
                <a:solidFill>
                  <a:srgbClr val="BD2D2D"/>
                </a:solidFill>
              </a:rPr>
              <a:t>triển</a:t>
            </a:r>
            <a:endParaRPr lang="en-US" sz="3300" dirty="0">
              <a:solidFill>
                <a:srgbClr val="BD2D2D"/>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4878" y="1023506"/>
            <a:ext cx="1531495" cy="1531495"/>
          </a:xfrm>
          <a:prstGeom prst="rect">
            <a:avLst/>
          </a:prstGeom>
        </p:spPr>
      </p:pic>
      <p:sp>
        <p:nvSpPr>
          <p:cNvPr id="13" name="TextBox 12"/>
          <p:cNvSpPr txBox="1"/>
          <p:nvPr/>
        </p:nvSpPr>
        <p:spPr>
          <a:xfrm>
            <a:off x="419716" y="2569994"/>
            <a:ext cx="4841820" cy="1538242"/>
          </a:xfrm>
          <a:prstGeom prst="rect">
            <a:avLst/>
          </a:prstGeom>
          <a:noFill/>
          <a:ln w="12700">
            <a:solidFill>
              <a:srgbClr val="002060"/>
            </a:solidFill>
            <a:prstDash val="sysDash"/>
          </a:ln>
        </p:spPr>
        <p:txBody>
          <a:bodyPr wrap="square" rtlCol="0">
            <a:spAutoFit/>
          </a:bodyPr>
          <a:lstStyle/>
          <a:p>
            <a:r>
              <a:rPr lang="en-US" sz="2200" dirty="0" err="1" smtClean="0">
                <a:solidFill>
                  <a:srgbClr val="FF0000"/>
                </a:solidFill>
              </a:rPr>
              <a:t>Hạn</a:t>
            </a:r>
            <a:r>
              <a:rPr lang="en-US" sz="2200" dirty="0" smtClean="0">
                <a:solidFill>
                  <a:srgbClr val="FF0000"/>
                </a:solidFill>
              </a:rPr>
              <a:t> </a:t>
            </a:r>
            <a:r>
              <a:rPr lang="en-US" sz="2200" dirty="0" err="1" smtClean="0">
                <a:solidFill>
                  <a:srgbClr val="FF0000"/>
                </a:solidFill>
              </a:rPr>
              <a:t>chế</a:t>
            </a:r>
            <a:endParaRPr lang="en-US" sz="2200" dirty="0" smtClean="0">
              <a:solidFill>
                <a:srgbClr val="FF0000"/>
              </a:solidFill>
            </a:endParaRPr>
          </a:p>
          <a:p>
            <a:pPr marL="342900" indent="-342900">
              <a:buFont typeface="Arial" pitchFamily="34" charset="0"/>
              <a:buChar char="•"/>
            </a:pPr>
            <a:r>
              <a:rPr lang="en-US" sz="2000" dirty="0" smtClean="0">
                <a:solidFill>
                  <a:schemeClr val="tx1">
                    <a:lumMod val="65000"/>
                    <a:lumOff val="35000"/>
                  </a:schemeClr>
                </a:solidFill>
              </a:rPr>
              <a:t>Chưa </a:t>
            </a:r>
            <a:r>
              <a:rPr lang="en-US" sz="2000" dirty="0">
                <a:solidFill>
                  <a:schemeClr val="tx1">
                    <a:lumMod val="65000"/>
                    <a:lumOff val="35000"/>
                  </a:schemeClr>
                </a:solidFill>
              </a:rPr>
              <a:t>tối ưu code với ngôn ngữ </a:t>
            </a:r>
            <a:r>
              <a:rPr lang="en-US" sz="2000" dirty="0" smtClean="0">
                <a:solidFill>
                  <a:schemeClr val="tx1">
                    <a:lumMod val="65000"/>
                    <a:lumOff val="35000"/>
                  </a:schemeClr>
                </a:solidFill>
              </a:rPr>
              <a:t>Java.</a:t>
            </a:r>
          </a:p>
          <a:p>
            <a:pPr marL="342900" indent="-342900">
              <a:buFont typeface="Arial" pitchFamily="34" charset="0"/>
              <a:buChar char="•"/>
            </a:pPr>
            <a:r>
              <a:rPr lang="en-US" sz="2000" dirty="0" err="1" smtClean="0">
                <a:solidFill>
                  <a:schemeClr val="tx1">
                    <a:lumMod val="65000"/>
                    <a:lumOff val="35000"/>
                  </a:schemeClr>
                </a:solidFill>
              </a:rPr>
              <a:t>Hạn</a:t>
            </a:r>
            <a:r>
              <a:rPr lang="en-US" sz="2000" dirty="0" smtClean="0">
                <a:solidFill>
                  <a:schemeClr val="tx1">
                    <a:lumMod val="65000"/>
                    <a:lumOff val="35000"/>
                  </a:schemeClr>
                </a:solidFill>
              </a:rPr>
              <a:t> </a:t>
            </a:r>
            <a:r>
              <a:rPr lang="en-US" sz="2000" dirty="0" err="1">
                <a:solidFill>
                  <a:schemeClr val="tx1">
                    <a:lumMod val="65000"/>
                    <a:lumOff val="35000"/>
                  </a:schemeClr>
                </a:solidFill>
              </a:rPr>
              <a:t>chế</a:t>
            </a:r>
            <a:r>
              <a:rPr lang="en-US" sz="2000" dirty="0">
                <a:solidFill>
                  <a:schemeClr val="tx1">
                    <a:lumMod val="65000"/>
                    <a:lumOff val="35000"/>
                  </a:schemeClr>
                </a:solidFill>
              </a:rPr>
              <a:t> </a:t>
            </a:r>
            <a:r>
              <a:rPr lang="en-US" sz="2000" dirty="0" err="1">
                <a:solidFill>
                  <a:schemeClr val="tx1">
                    <a:lumMod val="65000"/>
                    <a:lumOff val="35000"/>
                  </a:schemeClr>
                </a:solidFill>
              </a:rPr>
              <a:t>về</a:t>
            </a:r>
            <a:r>
              <a:rPr lang="en-US" sz="2000" dirty="0">
                <a:solidFill>
                  <a:schemeClr val="tx1">
                    <a:lumMod val="65000"/>
                    <a:lumOff val="35000"/>
                  </a:schemeClr>
                </a:solidFill>
              </a:rPr>
              <a:t> </a:t>
            </a:r>
            <a:r>
              <a:rPr lang="en-US" sz="2000" dirty="0" err="1">
                <a:solidFill>
                  <a:schemeClr val="tx1">
                    <a:lumMod val="65000"/>
                    <a:lumOff val="35000"/>
                  </a:schemeClr>
                </a:solidFill>
              </a:rPr>
              <a:t>ràng</a:t>
            </a:r>
            <a:r>
              <a:rPr lang="en-US" sz="2000" dirty="0">
                <a:solidFill>
                  <a:schemeClr val="tx1">
                    <a:lumMod val="65000"/>
                    <a:lumOff val="35000"/>
                  </a:schemeClr>
                </a:solidFill>
              </a:rPr>
              <a:t> </a:t>
            </a:r>
            <a:r>
              <a:rPr lang="en-US" sz="2000" dirty="0" err="1">
                <a:solidFill>
                  <a:schemeClr val="tx1">
                    <a:lumMod val="65000"/>
                    <a:lumOff val="35000"/>
                  </a:schemeClr>
                </a:solidFill>
              </a:rPr>
              <a:t>buộc</a:t>
            </a:r>
            <a:r>
              <a:rPr lang="en-US" sz="2000" dirty="0">
                <a:solidFill>
                  <a:schemeClr val="tx1">
                    <a:lumMod val="65000"/>
                    <a:lumOff val="35000"/>
                  </a:schemeClr>
                </a:solidFill>
              </a:rPr>
              <a:t> </a:t>
            </a:r>
            <a:r>
              <a:rPr lang="en-US" sz="2000" dirty="0" err="1">
                <a:solidFill>
                  <a:schemeClr val="tx1">
                    <a:lumMod val="65000"/>
                    <a:lumOff val="35000"/>
                  </a:schemeClr>
                </a:solidFill>
              </a:rPr>
              <a:t>dữ</a:t>
            </a:r>
            <a:r>
              <a:rPr lang="en-US" sz="2000" dirty="0">
                <a:solidFill>
                  <a:schemeClr val="tx1">
                    <a:lumMod val="65000"/>
                    <a:lumOff val="35000"/>
                  </a:schemeClr>
                </a:solidFill>
              </a:rPr>
              <a:t> </a:t>
            </a:r>
            <a:r>
              <a:rPr lang="en-US" sz="2000" dirty="0" err="1" smtClean="0">
                <a:solidFill>
                  <a:schemeClr val="tx1">
                    <a:lumMod val="65000"/>
                    <a:lumOff val="35000"/>
                  </a:schemeClr>
                </a:solidFill>
              </a:rPr>
              <a:t>liệu</a:t>
            </a:r>
            <a:r>
              <a:rPr lang="en-US" sz="2000" dirty="0" smtClean="0">
                <a:solidFill>
                  <a:schemeClr val="tx1">
                    <a:lumMod val="65000"/>
                    <a:lumOff val="35000"/>
                  </a:schemeClr>
                </a:solidFill>
              </a:rPr>
              <a:t>.</a:t>
            </a:r>
            <a:endParaRPr lang="en-US" sz="2000" dirty="0">
              <a:solidFill>
                <a:schemeClr val="tx1">
                  <a:lumMod val="65000"/>
                  <a:lumOff val="35000"/>
                </a:schemeClr>
              </a:solidFill>
            </a:endParaRPr>
          </a:p>
          <a:p>
            <a:endParaRPr lang="en-US" dirty="0" smtClean="0"/>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9493" y="1023506"/>
            <a:ext cx="1464664" cy="1464664"/>
          </a:xfrm>
          <a:prstGeom prst="rect">
            <a:avLst/>
          </a:prstGeom>
        </p:spPr>
      </p:pic>
      <p:sp>
        <p:nvSpPr>
          <p:cNvPr id="12" name="TextBox 11"/>
          <p:cNvSpPr txBox="1"/>
          <p:nvPr/>
        </p:nvSpPr>
        <p:spPr>
          <a:xfrm>
            <a:off x="5573842" y="2586235"/>
            <a:ext cx="4559509" cy="2015936"/>
          </a:xfrm>
          <a:prstGeom prst="rect">
            <a:avLst/>
          </a:prstGeom>
          <a:noFill/>
          <a:ln w="12700">
            <a:solidFill>
              <a:schemeClr val="tx1"/>
            </a:solidFill>
            <a:prstDash val="sysDash"/>
          </a:ln>
        </p:spPr>
        <p:txBody>
          <a:bodyPr wrap="square" rtlCol="0">
            <a:spAutoFit/>
          </a:bodyPr>
          <a:lstStyle/>
          <a:p>
            <a:r>
              <a:rPr lang="en-US" sz="2500" dirty="0" err="1">
                <a:solidFill>
                  <a:srgbClr val="FF0000"/>
                </a:solidFill>
              </a:rPr>
              <a:t>Hướng</a:t>
            </a:r>
            <a:r>
              <a:rPr lang="en-US" sz="2500" dirty="0">
                <a:solidFill>
                  <a:srgbClr val="FF0000"/>
                </a:solidFill>
              </a:rPr>
              <a:t> </a:t>
            </a:r>
            <a:r>
              <a:rPr lang="en-US" sz="2500" dirty="0" err="1">
                <a:solidFill>
                  <a:srgbClr val="FF0000"/>
                </a:solidFill>
              </a:rPr>
              <a:t>phát</a:t>
            </a:r>
            <a:r>
              <a:rPr lang="en-US" sz="2500" dirty="0">
                <a:solidFill>
                  <a:srgbClr val="FF0000"/>
                </a:solidFill>
              </a:rPr>
              <a:t> </a:t>
            </a:r>
            <a:r>
              <a:rPr lang="en-US" sz="2500" dirty="0" err="1" smtClean="0">
                <a:solidFill>
                  <a:srgbClr val="FF0000"/>
                </a:solidFill>
              </a:rPr>
              <a:t>triển</a:t>
            </a:r>
            <a:endParaRPr lang="en-US" sz="2500" dirty="0" smtClean="0">
              <a:solidFill>
                <a:srgbClr val="FF0000"/>
              </a:solidFill>
            </a:endParaRPr>
          </a:p>
          <a:p>
            <a:pPr marL="342900" indent="-342900">
              <a:buFont typeface="Arial" pitchFamily="34" charset="0"/>
              <a:buChar char="•"/>
            </a:pPr>
            <a:r>
              <a:rPr lang="en-US" sz="2000" dirty="0" smtClean="0">
                <a:solidFill>
                  <a:schemeClr val="tx1">
                    <a:lumMod val="65000"/>
                    <a:lumOff val="35000"/>
                  </a:schemeClr>
                </a:solidFill>
              </a:rPr>
              <a:t>Hỗ trợ tối đa việc nhập giao dịch chi tiêu bằng việc quét hóa đơn.</a:t>
            </a:r>
            <a:endParaRPr lang="en-US" sz="2000" dirty="0" smtClean="0">
              <a:solidFill>
                <a:schemeClr val="tx1">
                  <a:lumMod val="65000"/>
                  <a:lumOff val="35000"/>
                </a:schemeClr>
              </a:solidFill>
            </a:endParaRPr>
          </a:p>
          <a:p>
            <a:pPr marL="342900" indent="-342900">
              <a:buFont typeface="Arial" pitchFamily="34" charset="0"/>
              <a:buChar char="•"/>
            </a:pPr>
            <a:r>
              <a:rPr lang="en-US" sz="2000" dirty="0" smtClean="0">
                <a:solidFill>
                  <a:schemeClr val="tx1">
                    <a:lumMod val="65000"/>
                    <a:lumOff val="35000"/>
                  </a:schemeClr>
                </a:solidFill>
              </a:rPr>
              <a:t>Xây dựng định dạng </a:t>
            </a:r>
            <a:r>
              <a:rPr lang="en-US" sz="2000" dirty="0" smtClean="0">
                <a:solidFill>
                  <a:schemeClr val="tx1">
                    <a:lumMod val="65000"/>
                    <a:lumOff val="35000"/>
                  </a:schemeClr>
                </a:solidFill>
              </a:rPr>
              <a:t>mã giao dịch theo ngày, mã hủ tiền của người dùng.</a:t>
            </a:r>
            <a:endParaRPr lang="en-US" sz="2000" dirty="0" smtClean="0">
              <a:solidFill>
                <a:schemeClr val="tx1">
                  <a:lumMod val="65000"/>
                  <a:lumOff val="35000"/>
                </a:schemeClr>
              </a:solidFill>
            </a:endParaRPr>
          </a:p>
          <a:p>
            <a:pPr marL="342900" indent="-342900">
              <a:buFont typeface="Arial" pitchFamily="34" charset="0"/>
              <a:buChar char="•"/>
            </a:pPr>
            <a:r>
              <a:rPr lang="en-US" sz="2000" dirty="0" smtClean="0">
                <a:solidFill>
                  <a:schemeClr val="tx1">
                    <a:lumMod val="65000"/>
                    <a:lumOff val="35000"/>
                  </a:schemeClr>
                </a:solidFill>
              </a:rPr>
              <a:t>Tối ưu </a:t>
            </a:r>
            <a:r>
              <a:rPr lang="en-US" sz="2000" dirty="0" smtClean="0">
                <a:solidFill>
                  <a:schemeClr val="tx1">
                    <a:lumMod val="65000"/>
                    <a:lumOff val="35000"/>
                  </a:schemeClr>
                </a:solidFill>
              </a:rPr>
              <a:t>code.</a:t>
            </a:r>
            <a:endParaRPr lang="en-US" sz="2000" dirty="0" smtClean="0">
              <a:solidFill>
                <a:schemeClr val="tx1">
                  <a:lumMod val="65000"/>
                  <a:lumOff val="35000"/>
                </a:schemeClr>
              </a:solidFill>
            </a:endParaRPr>
          </a:p>
        </p:txBody>
      </p:sp>
    </p:spTree>
    <p:extLst>
      <p:ext uri="{BB962C8B-B14F-4D97-AF65-F5344CB8AC3E}">
        <p14:creationId xmlns:p14="http://schemas.microsoft.com/office/powerpoint/2010/main" val="27362325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endParaRPr lang="en-US" dirty="0"/>
          </a:p>
          <a:p>
            <a:pPr marL="0" indent="0" algn="ctr">
              <a:buNone/>
            </a:pPr>
            <a:r>
              <a:rPr lang="en-US" sz="3800" b="1" i="1" dirty="0" err="1">
                <a:solidFill>
                  <a:srgbClr val="EF0336"/>
                </a:solidFill>
                <a:latin typeface="Calibri Light (Headings)"/>
              </a:rPr>
              <a:t>Cảm</a:t>
            </a:r>
            <a:r>
              <a:rPr lang="en-US" sz="3800" b="1" i="1" dirty="0">
                <a:solidFill>
                  <a:srgbClr val="EF0336"/>
                </a:solidFill>
                <a:latin typeface="Calibri Light (Headings)"/>
              </a:rPr>
              <a:t> </a:t>
            </a:r>
            <a:r>
              <a:rPr lang="en-US" sz="3800" b="1" i="1" dirty="0" err="1">
                <a:solidFill>
                  <a:srgbClr val="EF0336"/>
                </a:solidFill>
                <a:latin typeface="Calibri Light (Headings)"/>
              </a:rPr>
              <a:t>ơn</a:t>
            </a:r>
            <a:r>
              <a:rPr lang="en-US" sz="3800" b="1" i="1" dirty="0">
                <a:solidFill>
                  <a:srgbClr val="EF0336"/>
                </a:solidFill>
                <a:latin typeface="Calibri Light (Headings)"/>
              </a:rPr>
              <a:t> </a:t>
            </a:r>
            <a:r>
              <a:rPr lang="en-US" sz="3800" b="1" i="1" dirty="0" err="1">
                <a:solidFill>
                  <a:srgbClr val="EF0336"/>
                </a:solidFill>
                <a:latin typeface="Calibri Light (Headings)"/>
              </a:rPr>
              <a:t>T</a:t>
            </a:r>
            <a:r>
              <a:rPr lang="en-US" sz="4000" b="1" i="1" dirty="0" err="1">
                <a:solidFill>
                  <a:srgbClr val="EF0336"/>
                </a:solidFill>
              </a:rPr>
              <a:t>hầy</a:t>
            </a:r>
            <a:r>
              <a:rPr lang="en-US" sz="4000" b="1" i="1" dirty="0">
                <a:solidFill>
                  <a:srgbClr val="EF0336"/>
                </a:solidFill>
              </a:rPr>
              <a:t> </a:t>
            </a:r>
            <a:r>
              <a:rPr lang="en-US" sz="4000" b="1" i="1" dirty="0" err="1">
                <a:solidFill>
                  <a:srgbClr val="EF0336"/>
                </a:solidFill>
              </a:rPr>
              <a:t>Cô</a:t>
            </a:r>
            <a:r>
              <a:rPr lang="en-US" sz="4000" b="1" i="1" dirty="0">
                <a:solidFill>
                  <a:srgbClr val="EF0336"/>
                </a:solidFill>
              </a:rPr>
              <a:t> </a:t>
            </a:r>
            <a:r>
              <a:rPr lang="en-US" sz="4000" b="1" i="1" dirty="0" err="1">
                <a:solidFill>
                  <a:srgbClr val="EF0336"/>
                </a:solidFill>
              </a:rPr>
              <a:t>và</a:t>
            </a:r>
            <a:r>
              <a:rPr lang="en-US" sz="4000" b="1" i="1" dirty="0">
                <a:solidFill>
                  <a:srgbClr val="EF0336"/>
                </a:solidFill>
              </a:rPr>
              <a:t> </a:t>
            </a:r>
            <a:r>
              <a:rPr lang="en-US" sz="4000" b="1" i="1" dirty="0" err="1">
                <a:solidFill>
                  <a:srgbClr val="EF0336"/>
                </a:solidFill>
              </a:rPr>
              <a:t>các</a:t>
            </a:r>
            <a:r>
              <a:rPr lang="en-US" sz="4000" b="1" i="1" dirty="0">
                <a:solidFill>
                  <a:srgbClr val="EF0336"/>
                </a:solidFill>
              </a:rPr>
              <a:t> </a:t>
            </a:r>
            <a:r>
              <a:rPr lang="en-US" sz="4000" b="1" i="1" dirty="0" err="1">
                <a:solidFill>
                  <a:srgbClr val="EF0336"/>
                </a:solidFill>
              </a:rPr>
              <a:t>bạn</a:t>
            </a:r>
            <a:r>
              <a:rPr lang="en-US" sz="4000" b="1" i="1" dirty="0">
                <a:solidFill>
                  <a:srgbClr val="EF0336"/>
                </a:solidFill>
              </a:rPr>
              <a:t> </a:t>
            </a:r>
            <a:r>
              <a:rPr lang="en-US" sz="4000" b="1" i="1" dirty="0" err="1">
                <a:solidFill>
                  <a:srgbClr val="EF0336"/>
                </a:solidFill>
              </a:rPr>
              <a:t>đã</a:t>
            </a:r>
            <a:r>
              <a:rPr lang="en-US" sz="4000" b="1" i="1" dirty="0">
                <a:solidFill>
                  <a:srgbClr val="EF0336"/>
                </a:solidFill>
              </a:rPr>
              <a:t> </a:t>
            </a:r>
            <a:r>
              <a:rPr lang="en-US" sz="4000" b="1" i="1" dirty="0" err="1">
                <a:solidFill>
                  <a:srgbClr val="EF0336"/>
                </a:solidFill>
              </a:rPr>
              <a:t>theo</a:t>
            </a:r>
            <a:r>
              <a:rPr lang="en-US" sz="4000" b="1" i="1" dirty="0">
                <a:solidFill>
                  <a:srgbClr val="EF0336"/>
                </a:solidFill>
              </a:rPr>
              <a:t> </a:t>
            </a:r>
            <a:r>
              <a:rPr lang="en-US" sz="4000" b="1" i="1" dirty="0" err="1">
                <a:solidFill>
                  <a:srgbClr val="EF0336"/>
                </a:solidFill>
              </a:rPr>
              <a:t>dõi</a:t>
            </a:r>
            <a:r>
              <a:rPr lang="en-US" sz="3800" b="1" i="1" dirty="0">
                <a:solidFill>
                  <a:srgbClr val="EF0336"/>
                </a:solidFill>
                <a:latin typeface="Calibri Light (Headings)"/>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26</a:t>
            </a:fld>
            <a:endParaRPr lang="en-US" dirty="0"/>
          </a:p>
        </p:txBody>
      </p:sp>
    </p:spTree>
    <p:extLst>
      <p:ext uri="{BB962C8B-B14F-4D97-AF65-F5344CB8AC3E}">
        <p14:creationId xmlns:p14="http://schemas.microsoft.com/office/powerpoint/2010/main" val="26846843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599" y="1160372"/>
            <a:ext cx="9623693" cy="677794"/>
          </a:xfrm>
        </p:spPr>
        <p:txBody>
          <a:bodyPr>
            <a:normAutofit/>
          </a:bodyPr>
          <a:lstStyle/>
          <a:p>
            <a:pPr marL="0" indent="0">
              <a:buNone/>
            </a:pPr>
            <a:r>
              <a:rPr lang="en-US" sz="3000" dirty="0" smtClean="0">
                <a:solidFill>
                  <a:srgbClr val="E93301"/>
                </a:solidFill>
                <a:latin typeface="Calibri" pitchFamily="34" charset="0"/>
                <a:cs typeface="Calibri" pitchFamily="34" charset="0"/>
              </a:rPr>
              <a:t>Ứng dụng quả lý tài chính dành cho sinh viên</a:t>
            </a:r>
            <a:endParaRPr lang="en-US" sz="3000" dirty="0" smtClean="0">
              <a:solidFill>
                <a:srgbClr val="E93301"/>
              </a:solidFill>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dirty="0"/>
          </a:p>
        </p:txBody>
      </p:sp>
      <p:sp>
        <p:nvSpPr>
          <p:cNvPr id="6" name="Flowchart: Connector 5"/>
          <p:cNvSpPr/>
          <p:nvPr/>
        </p:nvSpPr>
        <p:spPr>
          <a:xfrm>
            <a:off x="494668" y="314786"/>
            <a:ext cx="659574" cy="659568"/>
          </a:xfrm>
          <a:prstGeom prst="flowChartConnector">
            <a:avLst/>
          </a:prstGeom>
          <a:solidFill>
            <a:srgbClr val="F6560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smtClean="0"/>
              <a:t>1</a:t>
            </a:r>
            <a:endParaRPr lang="en-US" sz="3300" dirty="0"/>
          </a:p>
        </p:txBody>
      </p:sp>
      <p:sp>
        <p:nvSpPr>
          <p:cNvPr id="7" name="Rectangle 6"/>
          <p:cNvSpPr/>
          <p:nvPr/>
        </p:nvSpPr>
        <p:spPr>
          <a:xfrm>
            <a:off x="1292371" y="354009"/>
            <a:ext cx="5063459" cy="630942"/>
          </a:xfrm>
          <a:prstGeom prst="rect">
            <a:avLst/>
          </a:prstGeom>
        </p:spPr>
        <p:txBody>
          <a:bodyPr wrap="square">
            <a:spAutoFit/>
          </a:bodyPr>
          <a:lstStyle/>
          <a:p>
            <a:r>
              <a:rPr lang="en-US" sz="3500" dirty="0" err="1">
                <a:solidFill>
                  <a:srgbClr val="F6560E"/>
                </a:solidFill>
              </a:rPr>
              <a:t>Giới</a:t>
            </a:r>
            <a:r>
              <a:rPr lang="en-US" sz="3500" dirty="0">
                <a:solidFill>
                  <a:srgbClr val="F6560E"/>
                </a:solidFill>
              </a:rPr>
              <a:t> </a:t>
            </a:r>
            <a:r>
              <a:rPr lang="en-US" sz="3500" dirty="0" err="1">
                <a:solidFill>
                  <a:srgbClr val="F6560E"/>
                </a:solidFill>
              </a:rPr>
              <a:t>thiệu</a:t>
            </a:r>
            <a:endParaRPr lang="en-US" sz="3500" dirty="0">
              <a:solidFill>
                <a:srgbClr val="F6560E"/>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6895" y="2024184"/>
            <a:ext cx="2329099" cy="2329099"/>
          </a:xfrm>
          <a:prstGeom prst="rect">
            <a:avLst/>
          </a:prstGeom>
        </p:spPr>
      </p:pic>
      <p:sp>
        <p:nvSpPr>
          <p:cNvPr id="10" name="TextBox 9"/>
          <p:cNvSpPr txBox="1"/>
          <p:nvPr/>
        </p:nvSpPr>
        <p:spPr>
          <a:xfrm>
            <a:off x="3565412" y="4428801"/>
            <a:ext cx="3465095" cy="1631216"/>
          </a:xfrm>
          <a:prstGeom prst="rect">
            <a:avLst/>
          </a:prstGeom>
          <a:noFill/>
        </p:spPr>
        <p:txBody>
          <a:bodyPr wrap="square" rtlCol="0">
            <a:spAutoFit/>
          </a:bodyPr>
          <a:lstStyle/>
          <a:p>
            <a:pPr lvl="1" algn="ctr"/>
            <a:r>
              <a:rPr lang="en-US" sz="2500" dirty="0">
                <a:solidFill>
                  <a:schemeClr val="tx1">
                    <a:lumMod val="65000"/>
                    <a:lumOff val="35000"/>
                  </a:schemeClr>
                </a:solidFill>
                <a:latin typeface="Calibri" pitchFamily="34" charset="0"/>
                <a:cs typeface="Calibri" pitchFamily="34" charset="0"/>
              </a:rPr>
              <a:t>Quản lý các vấn </a:t>
            </a:r>
            <a:r>
              <a:rPr lang="en-US" sz="2500" dirty="0" smtClean="0">
                <a:solidFill>
                  <a:schemeClr val="tx1">
                    <a:lumMod val="65000"/>
                    <a:lumOff val="35000"/>
                  </a:schemeClr>
                </a:solidFill>
                <a:latin typeface="Calibri" pitchFamily="34" charset="0"/>
                <a:cs typeface="Calibri" pitchFamily="34" charset="0"/>
              </a:rPr>
              <a:t>đề ghi nhận thu chi, phân chia nguồn tiền, kế hoạch tiết kiệm</a:t>
            </a:r>
            <a:endParaRPr lang="en-US" sz="2500" dirty="0"/>
          </a:p>
        </p:txBody>
      </p:sp>
      <p:sp>
        <p:nvSpPr>
          <p:cNvPr id="11" name="TextBox 10"/>
          <p:cNvSpPr txBox="1"/>
          <p:nvPr/>
        </p:nvSpPr>
        <p:spPr>
          <a:xfrm>
            <a:off x="7233920" y="4252310"/>
            <a:ext cx="2098675" cy="1984198"/>
          </a:xfrm>
          <a:prstGeom prst="rect">
            <a:avLst/>
          </a:prstGeom>
          <a:noFill/>
        </p:spPr>
        <p:txBody>
          <a:bodyPr wrap="square" rtlCol="0">
            <a:spAutoFit/>
          </a:bodyPr>
          <a:lstStyle/>
          <a:p>
            <a:pPr lvl="1" algn="ctr"/>
            <a:endParaRPr lang="en-US" dirty="0">
              <a:solidFill>
                <a:schemeClr val="tx1">
                  <a:lumMod val="65000"/>
                  <a:lumOff val="35000"/>
                </a:schemeClr>
              </a:solidFill>
              <a:latin typeface="Calibri" pitchFamily="34" charset="0"/>
              <a:cs typeface="Calibri" pitchFamily="34" charset="0"/>
            </a:endParaRPr>
          </a:p>
          <a:p>
            <a:pPr lvl="1" algn="ctr"/>
            <a:r>
              <a:rPr lang="en-US" sz="2500" dirty="0" smtClean="0">
                <a:solidFill>
                  <a:schemeClr val="tx1">
                    <a:lumMod val="65000"/>
                    <a:lumOff val="35000"/>
                  </a:schemeClr>
                </a:solidFill>
                <a:latin typeface="Calibri" pitchFamily="34" charset="0"/>
                <a:cs typeface="Calibri" pitchFamily="34" charset="0"/>
              </a:rPr>
              <a:t>Đối tượng sử dụng là sinh viên</a:t>
            </a:r>
            <a:endParaRPr lang="en-US" sz="2500" dirty="0">
              <a:solidFill>
                <a:schemeClr val="tx1">
                  <a:lumMod val="65000"/>
                  <a:lumOff val="35000"/>
                </a:schemeClr>
              </a:solidFill>
              <a:latin typeface="Calibri" pitchFamily="34" charset="0"/>
              <a:cs typeface="Calibri" pitchFamily="34" charset="0"/>
            </a:endParaRPr>
          </a:p>
          <a:p>
            <a:pPr algn="ctr"/>
            <a:endParaRPr lang="en-US" dirty="0"/>
          </a:p>
          <a:p>
            <a:pPr algn="ct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8591" y="2266318"/>
            <a:ext cx="1303227" cy="208696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242" y="1941770"/>
            <a:ext cx="2260793" cy="2411513"/>
          </a:xfrm>
          <a:prstGeom prst="rect">
            <a:avLst/>
          </a:prstGeom>
        </p:spPr>
      </p:pic>
      <p:sp>
        <p:nvSpPr>
          <p:cNvPr id="13" name="TextBox 12"/>
          <p:cNvSpPr txBox="1"/>
          <p:nvPr/>
        </p:nvSpPr>
        <p:spPr>
          <a:xfrm>
            <a:off x="804603" y="4456887"/>
            <a:ext cx="2852997" cy="1984198"/>
          </a:xfrm>
          <a:prstGeom prst="rect">
            <a:avLst/>
          </a:prstGeom>
          <a:noFill/>
        </p:spPr>
        <p:txBody>
          <a:bodyPr wrap="square" rtlCol="0">
            <a:spAutoFit/>
          </a:bodyPr>
          <a:lstStyle/>
          <a:p>
            <a:pPr lvl="1" algn="ctr"/>
            <a:endParaRPr lang="en-US" dirty="0">
              <a:solidFill>
                <a:schemeClr val="tx1">
                  <a:lumMod val="65000"/>
                  <a:lumOff val="35000"/>
                </a:schemeClr>
              </a:solidFill>
              <a:latin typeface="Calibri" pitchFamily="34" charset="0"/>
              <a:cs typeface="Calibri" pitchFamily="34" charset="0"/>
            </a:endParaRPr>
          </a:p>
          <a:p>
            <a:pPr lvl="1" algn="ctr"/>
            <a:r>
              <a:rPr lang="en-US" sz="2500" dirty="0" smtClean="0">
                <a:solidFill>
                  <a:schemeClr val="tx1">
                    <a:lumMod val="65000"/>
                    <a:lumOff val="35000"/>
                  </a:schemeClr>
                </a:solidFill>
                <a:latin typeface="Calibri" pitchFamily="34" charset="0"/>
                <a:cs typeface="Calibri" pitchFamily="34" charset="0"/>
              </a:rPr>
              <a:t>Ứng dụng Android trên thiết bị di động</a:t>
            </a:r>
            <a:endParaRPr lang="en-US" sz="2500" dirty="0">
              <a:solidFill>
                <a:schemeClr val="tx1">
                  <a:lumMod val="65000"/>
                  <a:lumOff val="35000"/>
                </a:schemeClr>
              </a:solidFill>
              <a:latin typeface="Calibri" pitchFamily="34" charset="0"/>
              <a:cs typeface="Calibri" pitchFamily="34" charset="0"/>
            </a:endParaRPr>
          </a:p>
          <a:p>
            <a:pPr algn="ctr"/>
            <a:endParaRPr lang="en-US" dirty="0"/>
          </a:p>
          <a:p>
            <a:pPr algn="ctr"/>
            <a:endParaRPr lang="en-US" dirty="0"/>
          </a:p>
        </p:txBody>
      </p:sp>
    </p:spTree>
    <p:extLst>
      <p:ext uri="{BB962C8B-B14F-4D97-AF65-F5344CB8AC3E}">
        <p14:creationId xmlns:p14="http://schemas.microsoft.com/office/powerpoint/2010/main" val="141697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70" y="984951"/>
            <a:ext cx="9623693" cy="677794"/>
          </a:xfrm>
        </p:spPr>
        <p:txBody>
          <a:bodyPr>
            <a:normAutofit/>
          </a:bodyPr>
          <a:lstStyle/>
          <a:p>
            <a:r>
              <a:rPr lang="en-US" sz="3000" dirty="0" err="1">
                <a:solidFill>
                  <a:srgbClr val="E93301"/>
                </a:solidFill>
              </a:rPr>
              <a:t>Nhu</a:t>
            </a:r>
            <a:r>
              <a:rPr lang="en-US" sz="3000" dirty="0">
                <a:solidFill>
                  <a:srgbClr val="E93301"/>
                </a:solidFill>
              </a:rPr>
              <a:t> </a:t>
            </a:r>
            <a:r>
              <a:rPr lang="en-US" sz="3000" dirty="0" err="1">
                <a:solidFill>
                  <a:srgbClr val="E93301"/>
                </a:solidFill>
              </a:rPr>
              <a:t>cầu</a:t>
            </a:r>
            <a:r>
              <a:rPr lang="en-US" sz="3000" dirty="0">
                <a:solidFill>
                  <a:srgbClr val="E93301"/>
                </a:solidFill>
              </a:rPr>
              <a:t> </a:t>
            </a:r>
            <a:r>
              <a:rPr lang="en-US" sz="3000" dirty="0" err="1">
                <a:solidFill>
                  <a:srgbClr val="E93301"/>
                </a:solidFill>
              </a:rPr>
              <a:t>cần</a:t>
            </a:r>
            <a:r>
              <a:rPr lang="en-US" sz="3000" dirty="0">
                <a:solidFill>
                  <a:srgbClr val="E93301"/>
                </a:solidFill>
              </a:rPr>
              <a:t> </a:t>
            </a:r>
            <a:r>
              <a:rPr lang="en-US" sz="3000" dirty="0" err="1">
                <a:solidFill>
                  <a:srgbClr val="E93301"/>
                </a:solidFill>
              </a:rPr>
              <a:t>thiết</a:t>
            </a:r>
            <a:r>
              <a:rPr lang="en-US" sz="3000" dirty="0">
                <a:solidFill>
                  <a:srgbClr val="E93301"/>
                </a:solidFill>
              </a:rPr>
              <a:t> </a:t>
            </a:r>
            <a:r>
              <a:rPr lang="en-US" sz="3000" dirty="0" err="1">
                <a:solidFill>
                  <a:srgbClr val="E93301"/>
                </a:solidFill>
              </a:rPr>
              <a:t>của</a:t>
            </a:r>
            <a:r>
              <a:rPr lang="en-US" sz="3000" dirty="0">
                <a:solidFill>
                  <a:srgbClr val="E93301"/>
                </a:solidFill>
              </a:rPr>
              <a:t> </a:t>
            </a:r>
            <a:r>
              <a:rPr lang="en-US" sz="3000" dirty="0" err="1">
                <a:solidFill>
                  <a:srgbClr val="E93301"/>
                </a:solidFill>
              </a:rPr>
              <a:t>ứng</a:t>
            </a:r>
            <a:r>
              <a:rPr lang="en-US" sz="3000" dirty="0">
                <a:solidFill>
                  <a:srgbClr val="E93301"/>
                </a:solidFill>
              </a:rPr>
              <a:t> </a:t>
            </a:r>
            <a:r>
              <a:rPr lang="en-US" sz="3000" dirty="0" err="1">
                <a:solidFill>
                  <a:srgbClr val="E93301"/>
                </a:solidFill>
              </a:rPr>
              <a:t>dụng</a:t>
            </a:r>
            <a:r>
              <a:rPr lang="en-US" sz="3000" dirty="0">
                <a:solidFill>
                  <a:srgbClr val="E93301"/>
                </a:solidFill>
              </a:rPr>
              <a:t> </a:t>
            </a:r>
            <a:r>
              <a:rPr lang="en-US" sz="3000" dirty="0" err="1">
                <a:solidFill>
                  <a:srgbClr val="E93301"/>
                </a:solidFill>
              </a:rPr>
              <a:t>trong</a:t>
            </a:r>
            <a:r>
              <a:rPr lang="en-US" sz="3000" dirty="0">
                <a:solidFill>
                  <a:srgbClr val="E93301"/>
                </a:solidFill>
              </a:rPr>
              <a:t> </a:t>
            </a:r>
            <a:r>
              <a:rPr lang="en-US" sz="3000" dirty="0" err="1">
                <a:solidFill>
                  <a:srgbClr val="E93301"/>
                </a:solidFill>
              </a:rPr>
              <a:t>thực</a:t>
            </a:r>
            <a:r>
              <a:rPr lang="en-US" sz="3000" dirty="0">
                <a:solidFill>
                  <a:srgbClr val="E93301"/>
                </a:solidFill>
              </a:rPr>
              <a:t> </a:t>
            </a:r>
            <a:r>
              <a:rPr lang="en-US" sz="3000" dirty="0" err="1">
                <a:solidFill>
                  <a:srgbClr val="E93301"/>
                </a:solidFill>
              </a:rPr>
              <a:t>tế</a:t>
            </a:r>
            <a:r>
              <a:rPr lang="en-US" sz="3000" dirty="0">
                <a:solidFill>
                  <a:srgbClr val="E93301"/>
                </a:solidFill>
              </a:rPr>
              <a:t> </a:t>
            </a: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dirty="0"/>
          </a:p>
        </p:txBody>
      </p:sp>
      <p:sp>
        <p:nvSpPr>
          <p:cNvPr id="6" name="Flowchart: Connector 5"/>
          <p:cNvSpPr/>
          <p:nvPr/>
        </p:nvSpPr>
        <p:spPr>
          <a:xfrm>
            <a:off x="494668" y="314786"/>
            <a:ext cx="659574" cy="659568"/>
          </a:xfrm>
          <a:prstGeom prst="flowChartConnector">
            <a:avLst/>
          </a:prstGeom>
          <a:solidFill>
            <a:srgbClr val="F6560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smtClean="0"/>
              <a:t>1</a:t>
            </a:r>
            <a:endParaRPr lang="en-US" sz="3300" dirty="0"/>
          </a:p>
        </p:txBody>
      </p:sp>
      <p:sp>
        <p:nvSpPr>
          <p:cNvPr id="7" name="Rectangle 6"/>
          <p:cNvSpPr/>
          <p:nvPr/>
        </p:nvSpPr>
        <p:spPr>
          <a:xfrm>
            <a:off x="1292371" y="354009"/>
            <a:ext cx="5063459" cy="630942"/>
          </a:xfrm>
          <a:prstGeom prst="rect">
            <a:avLst/>
          </a:prstGeom>
        </p:spPr>
        <p:txBody>
          <a:bodyPr wrap="square">
            <a:spAutoFit/>
          </a:bodyPr>
          <a:lstStyle/>
          <a:p>
            <a:r>
              <a:rPr lang="en-US" sz="3500" dirty="0" err="1">
                <a:solidFill>
                  <a:srgbClr val="F6560E"/>
                </a:solidFill>
              </a:rPr>
              <a:t>Giới</a:t>
            </a:r>
            <a:r>
              <a:rPr lang="en-US" sz="3500" dirty="0">
                <a:solidFill>
                  <a:srgbClr val="F6560E"/>
                </a:solidFill>
              </a:rPr>
              <a:t> </a:t>
            </a:r>
            <a:r>
              <a:rPr lang="en-US" sz="3500" dirty="0" err="1">
                <a:solidFill>
                  <a:srgbClr val="F6560E"/>
                </a:solidFill>
              </a:rPr>
              <a:t>thiệu</a:t>
            </a:r>
            <a:endParaRPr lang="en-US" sz="3500" dirty="0">
              <a:solidFill>
                <a:srgbClr val="F6560E"/>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99" y="1839759"/>
            <a:ext cx="1040544" cy="104054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575" y="3796086"/>
            <a:ext cx="1268255" cy="1268255"/>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187" y="4130409"/>
            <a:ext cx="1175456" cy="1183211"/>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5617" y="1824767"/>
            <a:ext cx="1152052" cy="1152052"/>
          </a:xfrm>
          <a:prstGeom prst="rect">
            <a:avLst/>
          </a:prstGeom>
        </p:spPr>
      </p:pic>
      <p:sp>
        <p:nvSpPr>
          <p:cNvPr id="22" name="TextBox 21"/>
          <p:cNvSpPr txBox="1"/>
          <p:nvPr/>
        </p:nvSpPr>
        <p:spPr>
          <a:xfrm>
            <a:off x="1812643" y="1839759"/>
            <a:ext cx="2699398" cy="1754006"/>
          </a:xfrm>
          <a:prstGeom prst="rect">
            <a:avLst/>
          </a:prstGeom>
          <a:noFill/>
        </p:spPr>
        <p:txBody>
          <a:bodyPr wrap="square" rtlCol="0">
            <a:spAutoFit/>
          </a:bodyPr>
          <a:lstStyle/>
          <a:p>
            <a:pPr marL="0" lvl="1"/>
            <a:r>
              <a:rPr lang="en-US" sz="2300" dirty="0" smtClean="0">
                <a:solidFill>
                  <a:schemeClr val="tx1">
                    <a:lumMod val="65000"/>
                    <a:lumOff val="35000"/>
                  </a:schemeClr>
                </a:solidFill>
              </a:rPr>
              <a:t>Xây dựng dựa trên phương pháp quản lý tài chính hiệu quả JARS</a:t>
            </a:r>
            <a:endParaRPr lang="en-US" sz="2300" dirty="0">
              <a:solidFill>
                <a:schemeClr val="tx1">
                  <a:lumMod val="65000"/>
                  <a:lumOff val="35000"/>
                </a:schemeClr>
              </a:solidFill>
            </a:endParaRPr>
          </a:p>
          <a:p>
            <a:endParaRPr lang="en-US" dirty="0"/>
          </a:p>
        </p:txBody>
      </p:sp>
      <p:sp>
        <p:nvSpPr>
          <p:cNvPr id="23" name="TextBox 22"/>
          <p:cNvSpPr txBox="1"/>
          <p:nvPr/>
        </p:nvSpPr>
        <p:spPr>
          <a:xfrm>
            <a:off x="1827051" y="4130409"/>
            <a:ext cx="3099950" cy="800219"/>
          </a:xfrm>
          <a:prstGeom prst="rect">
            <a:avLst/>
          </a:prstGeom>
          <a:noFill/>
        </p:spPr>
        <p:txBody>
          <a:bodyPr wrap="square" rtlCol="0">
            <a:spAutoFit/>
          </a:bodyPr>
          <a:lstStyle/>
          <a:p>
            <a:pPr marL="0" lvl="1"/>
            <a:r>
              <a:rPr lang="en-US" sz="2300" dirty="0">
                <a:solidFill>
                  <a:schemeClr val="tx1">
                    <a:lumMod val="65000"/>
                    <a:lumOff val="35000"/>
                  </a:schemeClr>
                </a:solidFill>
              </a:rPr>
              <a:t>G</a:t>
            </a:r>
            <a:r>
              <a:rPr lang="en-US" sz="2300" dirty="0" smtClean="0">
                <a:solidFill>
                  <a:schemeClr val="tx1">
                    <a:lumMod val="65000"/>
                    <a:lumOff val="35000"/>
                  </a:schemeClr>
                </a:solidFill>
              </a:rPr>
              <a:t>iao </a:t>
            </a:r>
            <a:r>
              <a:rPr lang="en-US" sz="2300" dirty="0">
                <a:solidFill>
                  <a:schemeClr val="tx1">
                    <a:lumMod val="65000"/>
                    <a:lumOff val="35000"/>
                  </a:schemeClr>
                </a:solidFill>
              </a:rPr>
              <a:t>diện thân </a:t>
            </a:r>
            <a:r>
              <a:rPr lang="en-US" sz="2300" dirty="0" smtClean="0">
                <a:solidFill>
                  <a:schemeClr val="tx1">
                    <a:lumMod val="65000"/>
                    <a:lumOff val="35000"/>
                  </a:schemeClr>
                </a:solidFill>
              </a:rPr>
              <a:t>thiện với người dùng</a:t>
            </a:r>
            <a:endParaRPr lang="en-US" dirty="0"/>
          </a:p>
        </p:txBody>
      </p:sp>
      <p:sp>
        <p:nvSpPr>
          <p:cNvPr id="24" name="TextBox 23"/>
          <p:cNvSpPr txBox="1"/>
          <p:nvPr/>
        </p:nvSpPr>
        <p:spPr>
          <a:xfrm>
            <a:off x="6565690" y="1852780"/>
            <a:ext cx="3162925" cy="1046120"/>
          </a:xfrm>
          <a:prstGeom prst="rect">
            <a:avLst/>
          </a:prstGeom>
          <a:noFill/>
        </p:spPr>
        <p:txBody>
          <a:bodyPr wrap="square" rtlCol="0">
            <a:spAutoFit/>
          </a:bodyPr>
          <a:lstStyle/>
          <a:p>
            <a:pPr marL="0" lvl="1"/>
            <a:r>
              <a:rPr lang="en-US" sz="2300" dirty="0">
                <a:solidFill>
                  <a:schemeClr val="tx1">
                    <a:lumMod val="65000"/>
                    <a:lumOff val="35000"/>
                  </a:schemeClr>
                </a:solidFill>
              </a:rPr>
              <a:t>Sử dụng Cơ sở dữ liệu Firebase </a:t>
            </a:r>
            <a:endParaRPr lang="en-US" sz="2300" dirty="0" smtClean="0">
              <a:solidFill>
                <a:schemeClr val="tx1">
                  <a:lumMod val="65000"/>
                  <a:lumOff val="35000"/>
                </a:schemeClr>
              </a:solidFill>
            </a:endParaRPr>
          </a:p>
          <a:p>
            <a:endParaRPr lang="en-US" dirty="0"/>
          </a:p>
        </p:txBody>
      </p:sp>
      <p:sp>
        <p:nvSpPr>
          <p:cNvPr id="25" name="TextBox 24"/>
          <p:cNvSpPr txBox="1"/>
          <p:nvPr/>
        </p:nvSpPr>
        <p:spPr>
          <a:xfrm>
            <a:off x="6565690" y="4135027"/>
            <a:ext cx="3132944" cy="1754006"/>
          </a:xfrm>
          <a:prstGeom prst="rect">
            <a:avLst/>
          </a:prstGeom>
          <a:noFill/>
        </p:spPr>
        <p:txBody>
          <a:bodyPr wrap="square" rtlCol="0">
            <a:spAutoFit/>
          </a:bodyPr>
          <a:lstStyle/>
          <a:p>
            <a:pPr marL="0" lvl="1"/>
            <a:r>
              <a:rPr lang="en-US" sz="2300" dirty="0" smtClean="0">
                <a:solidFill>
                  <a:schemeClr val="tx1">
                    <a:lumMod val="65000"/>
                    <a:lumOff val="35000"/>
                  </a:schemeClr>
                </a:solidFill>
              </a:rPr>
              <a:t>Cho phép truy cập dữ liệu trên nhiều thiết bị.</a:t>
            </a:r>
          </a:p>
          <a:p>
            <a:pPr marL="0" lvl="1"/>
            <a:r>
              <a:rPr lang="en-US" sz="2300" dirty="0" smtClean="0">
                <a:solidFill>
                  <a:schemeClr val="tx1">
                    <a:lumMod val="65000"/>
                    <a:lumOff val="35000"/>
                  </a:schemeClr>
                </a:solidFill>
              </a:rPr>
              <a:t>Chỉ cần đăng nhập là có thể lấy dữ liệu về máy.</a:t>
            </a:r>
            <a:endParaRPr lang="en-US" sz="2300"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1130618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arn(inVertical)">
                                      <p:cBhvr>
                                        <p:cTn id="39" dur="500"/>
                                        <p:tgtEl>
                                          <p:spTgt spid="2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inVertical)">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dirty="0"/>
          </a:p>
        </p:txBody>
      </p:sp>
      <p:sp>
        <p:nvSpPr>
          <p:cNvPr id="5" name="Flowchart: Connector 4"/>
          <p:cNvSpPr/>
          <p:nvPr/>
        </p:nvSpPr>
        <p:spPr>
          <a:xfrm>
            <a:off x="494668" y="315062"/>
            <a:ext cx="659574" cy="659568"/>
          </a:xfrm>
          <a:prstGeom prst="flowChartConnector">
            <a:avLst/>
          </a:prstGeom>
          <a:solidFill>
            <a:srgbClr val="E93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2</a:t>
            </a:r>
          </a:p>
        </p:txBody>
      </p:sp>
      <p:sp>
        <p:nvSpPr>
          <p:cNvPr id="6" name="TextBox 5"/>
          <p:cNvSpPr txBox="1"/>
          <p:nvPr/>
        </p:nvSpPr>
        <p:spPr>
          <a:xfrm>
            <a:off x="1409072" y="374466"/>
            <a:ext cx="4916775" cy="600164"/>
          </a:xfrm>
          <a:prstGeom prst="rect">
            <a:avLst/>
          </a:prstGeom>
          <a:noFill/>
        </p:spPr>
        <p:txBody>
          <a:bodyPr wrap="square" rtlCol="0">
            <a:spAutoFit/>
          </a:bodyPr>
          <a:lstStyle/>
          <a:p>
            <a:r>
              <a:rPr lang="en-US" sz="3300" dirty="0" err="1" smtClean="0">
                <a:solidFill>
                  <a:srgbClr val="E93301"/>
                </a:solidFill>
              </a:rPr>
              <a:t>Mô</a:t>
            </a:r>
            <a:r>
              <a:rPr lang="en-US" sz="3300" dirty="0" smtClean="0">
                <a:solidFill>
                  <a:srgbClr val="E93301"/>
                </a:solidFill>
              </a:rPr>
              <a:t> </a:t>
            </a:r>
            <a:r>
              <a:rPr lang="en-US" sz="3300" dirty="0" err="1" smtClean="0">
                <a:solidFill>
                  <a:srgbClr val="E93301"/>
                </a:solidFill>
              </a:rPr>
              <a:t>tả</a:t>
            </a:r>
            <a:r>
              <a:rPr lang="en-US" sz="3300" dirty="0" smtClean="0">
                <a:solidFill>
                  <a:srgbClr val="E93301"/>
                </a:solidFill>
              </a:rPr>
              <a:t> </a:t>
            </a:r>
            <a:r>
              <a:rPr lang="en-US" sz="3300" dirty="0" err="1" smtClean="0">
                <a:solidFill>
                  <a:srgbClr val="E93301"/>
                </a:solidFill>
              </a:rPr>
              <a:t>yêu</a:t>
            </a:r>
            <a:r>
              <a:rPr lang="en-US" sz="3300" dirty="0" smtClean="0">
                <a:solidFill>
                  <a:srgbClr val="E93301"/>
                </a:solidFill>
              </a:rPr>
              <a:t> </a:t>
            </a:r>
            <a:r>
              <a:rPr lang="en-US" sz="3300" dirty="0" err="1" smtClean="0">
                <a:solidFill>
                  <a:srgbClr val="E93301"/>
                </a:solidFill>
              </a:rPr>
              <a:t>cầu</a:t>
            </a:r>
            <a:r>
              <a:rPr lang="en-US" sz="3300" dirty="0" smtClean="0">
                <a:solidFill>
                  <a:srgbClr val="E93301"/>
                </a:solidFill>
              </a:rPr>
              <a:t> </a:t>
            </a:r>
            <a:r>
              <a:rPr lang="en-US" sz="3300" dirty="0" err="1" smtClean="0">
                <a:solidFill>
                  <a:srgbClr val="E93301"/>
                </a:solidFill>
              </a:rPr>
              <a:t>ứng</a:t>
            </a:r>
            <a:r>
              <a:rPr lang="en-US" sz="3300" dirty="0" smtClean="0">
                <a:solidFill>
                  <a:srgbClr val="E93301"/>
                </a:solidFill>
              </a:rPr>
              <a:t> </a:t>
            </a:r>
            <a:r>
              <a:rPr lang="en-US" sz="3300" dirty="0" err="1" smtClean="0">
                <a:solidFill>
                  <a:srgbClr val="E93301"/>
                </a:solidFill>
              </a:rPr>
              <a:t>dụng</a:t>
            </a:r>
            <a:endParaRPr lang="en-US" sz="3300" dirty="0">
              <a:solidFill>
                <a:srgbClr val="E93301"/>
              </a:solidFill>
            </a:endParaRPr>
          </a:p>
        </p:txBody>
      </p:sp>
      <p:graphicFrame>
        <p:nvGraphicFramePr>
          <p:cNvPr id="9" name="Diagram 8"/>
          <p:cNvGraphicFramePr/>
          <p:nvPr>
            <p:extLst>
              <p:ext uri="{D42A27DB-BD31-4B8C-83A1-F6EECF244321}">
                <p14:modId xmlns:p14="http://schemas.microsoft.com/office/powerpoint/2010/main" val="1557078363"/>
              </p:ext>
            </p:extLst>
          </p:nvPr>
        </p:nvGraphicFramePr>
        <p:xfrm>
          <a:off x="620772" y="1128426"/>
          <a:ext cx="8912972"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878238" y="1821623"/>
            <a:ext cx="785666" cy="553998"/>
          </a:xfrm>
          <a:prstGeom prst="rect">
            <a:avLst/>
          </a:prstGeom>
          <a:noFill/>
        </p:spPr>
        <p:txBody>
          <a:bodyPr wrap="square" rtlCol="0">
            <a:spAutoFit/>
          </a:bodyPr>
          <a:lstStyle/>
          <a:p>
            <a:r>
              <a:rPr lang="en-US" sz="3000" dirty="0" smtClean="0">
                <a:solidFill>
                  <a:schemeClr val="tx1">
                    <a:lumMod val="65000"/>
                    <a:lumOff val="35000"/>
                  </a:schemeClr>
                </a:solidFill>
              </a:rPr>
              <a:t>2.1</a:t>
            </a:r>
            <a:endParaRPr lang="en-US" sz="3000" dirty="0">
              <a:solidFill>
                <a:schemeClr val="tx1">
                  <a:lumMod val="65000"/>
                  <a:lumOff val="35000"/>
                </a:schemeClr>
              </a:solidFill>
            </a:endParaRPr>
          </a:p>
        </p:txBody>
      </p:sp>
      <p:sp>
        <p:nvSpPr>
          <p:cNvPr id="11" name="TextBox 10"/>
          <p:cNvSpPr txBox="1"/>
          <p:nvPr/>
        </p:nvSpPr>
        <p:spPr>
          <a:xfrm>
            <a:off x="1271071" y="3173237"/>
            <a:ext cx="785666" cy="553998"/>
          </a:xfrm>
          <a:prstGeom prst="rect">
            <a:avLst/>
          </a:prstGeom>
          <a:noFill/>
        </p:spPr>
        <p:txBody>
          <a:bodyPr wrap="square" rtlCol="0">
            <a:spAutoFit/>
          </a:bodyPr>
          <a:lstStyle/>
          <a:p>
            <a:r>
              <a:rPr lang="en-US" sz="3000" dirty="0" smtClean="0">
                <a:solidFill>
                  <a:schemeClr val="tx1">
                    <a:lumMod val="65000"/>
                    <a:lumOff val="35000"/>
                  </a:schemeClr>
                </a:solidFill>
              </a:rPr>
              <a:t>2.2</a:t>
            </a:r>
            <a:endParaRPr lang="en-US" sz="3000" dirty="0">
              <a:solidFill>
                <a:schemeClr val="tx1">
                  <a:lumMod val="65000"/>
                  <a:lumOff val="35000"/>
                </a:schemeClr>
              </a:solidFill>
            </a:endParaRPr>
          </a:p>
        </p:txBody>
      </p:sp>
      <p:sp>
        <p:nvSpPr>
          <p:cNvPr id="8" name="TextBox 7"/>
          <p:cNvSpPr txBox="1"/>
          <p:nvPr/>
        </p:nvSpPr>
        <p:spPr>
          <a:xfrm>
            <a:off x="911303" y="4599801"/>
            <a:ext cx="785666" cy="553998"/>
          </a:xfrm>
          <a:prstGeom prst="rect">
            <a:avLst/>
          </a:prstGeom>
          <a:noFill/>
        </p:spPr>
        <p:txBody>
          <a:bodyPr wrap="square" rtlCol="0">
            <a:spAutoFit/>
          </a:bodyPr>
          <a:lstStyle/>
          <a:p>
            <a:r>
              <a:rPr lang="en-US" sz="3000" dirty="0" smtClean="0">
                <a:solidFill>
                  <a:schemeClr val="tx1">
                    <a:lumMod val="65000"/>
                    <a:lumOff val="35000"/>
                  </a:schemeClr>
                </a:solidFill>
              </a:rPr>
              <a:t>2.3</a:t>
            </a:r>
            <a:endParaRPr lang="en-US" sz="3000" dirty="0">
              <a:solidFill>
                <a:schemeClr val="tx1">
                  <a:lumMod val="65000"/>
                  <a:lumOff val="35000"/>
                </a:schemeClr>
              </a:solidFill>
            </a:endParaRPr>
          </a:p>
        </p:txBody>
      </p:sp>
    </p:spTree>
    <p:extLst>
      <p:ext uri="{BB962C8B-B14F-4D97-AF65-F5344CB8AC3E}">
        <p14:creationId xmlns:p14="http://schemas.microsoft.com/office/powerpoint/2010/main" val="267171721"/>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510" y="1341230"/>
            <a:ext cx="6010260" cy="5224462"/>
          </a:xfrm>
        </p:spPr>
        <p:txBody>
          <a:bodyPr>
            <a:noAutofit/>
          </a:bodyPr>
          <a:lstStyle/>
          <a:p>
            <a:pPr algn="just">
              <a:buFont typeface="Wingdings" pitchFamily="2" charset="2"/>
              <a:buChar char="q"/>
            </a:pPr>
            <a:r>
              <a:rPr lang="en-US" sz="2100" b="1" u="sng" dirty="0">
                <a:solidFill>
                  <a:schemeClr val="accent5">
                    <a:lumMod val="75000"/>
                  </a:schemeClr>
                </a:solidFill>
              </a:rPr>
              <a:t>Thiết lập các hủ tiền</a:t>
            </a:r>
            <a:endParaRPr lang="en-US" sz="2100" b="1" u="sng" dirty="0" smtClean="0">
              <a:solidFill>
                <a:schemeClr val="accent5">
                  <a:lumMod val="75000"/>
                </a:schemeClr>
              </a:solidFill>
            </a:endParaRPr>
          </a:p>
          <a:p>
            <a:pPr lvl="1" algn="just"/>
            <a:r>
              <a:rPr lang="vi-VN" sz="2100" dirty="0" smtClean="0">
                <a:solidFill>
                  <a:schemeClr val="tx1">
                    <a:lumMod val="65000"/>
                    <a:lumOff val="35000"/>
                  </a:schemeClr>
                </a:solidFill>
              </a:rPr>
              <a:t>Hệ </a:t>
            </a:r>
            <a:r>
              <a:rPr lang="vi-VN" sz="2100" dirty="0">
                <a:solidFill>
                  <a:schemeClr val="tx1">
                    <a:lumMod val="65000"/>
                    <a:lumOff val="35000"/>
                  </a:schemeClr>
                </a:solidFill>
              </a:rPr>
              <a:t>thống hỗ người dùng quản lý tài chính theo phương pháp JARS, tổng ngân sách hiện có sẽ được chia thành 6 hủ theo tỉ lệ mặc định: nhu cầu thiết yếu (Necessity account - NEC – 55%), hưởng thụ (Play account - PLAY – 10%), quỹ tự do tài chính (Financial freedom account - FFA – 10%), tiết kiệm dài hạn (Long-term saving for spending account - LTSS – 10%), chia sẻ (Give Account - GIVE – 5%). Người dùng có thể thay đổi tỉ lệ phần trăm các hủ theo nhu cầu sử dụng của cá nhân với tỉ lệ của tất cả các hủ là 100%.</a:t>
            </a:r>
            <a:endParaRPr lang="en-US" sz="2100" dirty="0" smtClean="0"/>
          </a:p>
          <a:p>
            <a:pPr marL="0" indent="0">
              <a:buNone/>
            </a:pPr>
            <a:endParaRPr lang="en-US" sz="2100" dirty="0">
              <a:solidFill>
                <a:srgbClr val="FF0000"/>
              </a:solidFill>
            </a:endParaRPr>
          </a:p>
          <a:p>
            <a:pPr marL="394335" lvl="1" indent="0">
              <a:buNone/>
            </a:pPr>
            <a:endParaRPr lang="en-US" sz="2100" dirty="0" smtClean="0"/>
          </a:p>
          <a:p>
            <a:pPr lvl="1"/>
            <a:endParaRPr lang="en-US" sz="2100" dirty="0" smtClean="0">
              <a:solidFill>
                <a:srgbClr val="FF0000"/>
              </a:solidFill>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dirty="0"/>
          </a:p>
        </p:txBody>
      </p:sp>
      <p:grpSp>
        <p:nvGrpSpPr>
          <p:cNvPr id="6" name="Group 5"/>
          <p:cNvGrpSpPr/>
          <p:nvPr/>
        </p:nvGrpSpPr>
        <p:grpSpPr>
          <a:xfrm>
            <a:off x="1019710" y="289670"/>
            <a:ext cx="9128631" cy="934720"/>
            <a:chOff x="648695" y="467360"/>
            <a:chExt cx="6661979" cy="934720"/>
          </a:xfrm>
        </p:grpSpPr>
        <p:sp>
          <p:nvSpPr>
            <p:cNvPr id="8" name="Rectangle 7"/>
            <p:cNvSpPr/>
            <p:nvPr/>
          </p:nvSpPr>
          <p:spPr>
            <a:xfrm>
              <a:off x="648695" y="467360"/>
              <a:ext cx="6661979" cy="934720"/>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Rectangle 8"/>
            <p:cNvSpPr/>
            <p:nvPr/>
          </p:nvSpPr>
          <p:spPr>
            <a:xfrm>
              <a:off x="648695" y="467360"/>
              <a:ext cx="6661979" cy="934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41934" tIns="76200" rIns="76200" bIns="76200" numCol="1" spcCol="1270" anchor="ctr" anchorCtr="0">
              <a:noAutofit/>
            </a:bodyPr>
            <a:lstStyle/>
            <a:p>
              <a:pPr lvl="0" algn="l" defTabSz="1333500">
                <a:lnSpc>
                  <a:spcPct val="90000"/>
                </a:lnSpc>
                <a:spcBef>
                  <a:spcPct val="0"/>
                </a:spcBef>
                <a:spcAft>
                  <a:spcPct val="35000"/>
                </a:spcAft>
              </a:pPr>
              <a:r>
                <a:rPr lang="en-US" sz="3000" kern="1200" dirty="0" err="1" smtClean="0"/>
                <a:t>Hoạt</a:t>
              </a:r>
              <a:r>
                <a:rPr lang="en-US" sz="3000" kern="1200" dirty="0" smtClean="0"/>
                <a:t> </a:t>
              </a:r>
              <a:r>
                <a:rPr lang="en-US" sz="3000" kern="1200" dirty="0" err="1" smtClean="0"/>
                <a:t>động</a:t>
              </a:r>
              <a:r>
                <a:rPr lang="en-US" sz="3000" kern="1200" dirty="0" smtClean="0"/>
                <a:t> </a:t>
              </a:r>
              <a:r>
                <a:rPr lang="en-US" sz="3000" kern="1200" dirty="0" err="1" smtClean="0"/>
                <a:t>nghiệp</a:t>
              </a:r>
              <a:r>
                <a:rPr lang="en-US" sz="3000" kern="1200" dirty="0" smtClean="0"/>
                <a:t> </a:t>
              </a:r>
              <a:r>
                <a:rPr lang="en-US" sz="3000" kern="1200" dirty="0" err="1" smtClean="0"/>
                <a:t>vụ</a:t>
              </a:r>
              <a:endParaRPr lang="en-US" sz="3000" kern="1200" dirty="0"/>
            </a:p>
          </p:txBody>
        </p:sp>
      </p:grpSp>
      <p:sp>
        <p:nvSpPr>
          <p:cNvPr id="7" name="Oval 6"/>
          <p:cNvSpPr/>
          <p:nvPr/>
        </p:nvSpPr>
        <p:spPr>
          <a:xfrm>
            <a:off x="435510" y="172830"/>
            <a:ext cx="1168400" cy="1168400"/>
          </a:xfrm>
          <a:prstGeom prst="ellipse">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TextBox 9"/>
          <p:cNvSpPr txBox="1"/>
          <p:nvPr/>
        </p:nvSpPr>
        <p:spPr>
          <a:xfrm>
            <a:off x="626877" y="480031"/>
            <a:ext cx="785666" cy="553998"/>
          </a:xfrm>
          <a:prstGeom prst="rect">
            <a:avLst/>
          </a:prstGeom>
          <a:noFill/>
        </p:spPr>
        <p:txBody>
          <a:bodyPr wrap="square" rtlCol="0">
            <a:spAutoFit/>
          </a:bodyPr>
          <a:lstStyle/>
          <a:p>
            <a:r>
              <a:rPr lang="en-US" sz="3000" dirty="0" smtClean="0">
                <a:solidFill>
                  <a:schemeClr val="tx1">
                    <a:lumMod val="65000"/>
                    <a:lumOff val="35000"/>
                  </a:schemeClr>
                </a:solidFill>
              </a:rPr>
              <a:t>2.1</a:t>
            </a:r>
            <a:endParaRPr lang="en-US" sz="3000" dirty="0">
              <a:solidFill>
                <a:schemeClr val="tx1">
                  <a:lumMod val="65000"/>
                  <a:lumOff val="35000"/>
                </a:schemeClr>
              </a:solidFill>
            </a:endParaRPr>
          </a:p>
        </p:txBody>
      </p:sp>
      <p:sp>
        <p:nvSpPr>
          <p:cNvPr id="11" name="TextBox 10"/>
          <p:cNvSpPr txBox="1"/>
          <p:nvPr/>
        </p:nvSpPr>
        <p:spPr>
          <a:xfrm>
            <a:off x="6445770" y="1341230"/>
            <a:ext cx="3552669" cy="2031325"/>
          </a:xfrm>
          <a:prstGeom prst="rect">
            <a:avLst/>
          </a:prstGeom>
          <a:noFill/>
        </p:spPr>
        <p:txBody>
          <a:bodyPr wrap="square" rtlCol="0">
            <a:spAutoFit/>
          </a:bodyPr>
          <a:lstStyle/>
          <a:p>
            <a:pPr marL="342900" indent="-342900" algn="just">
              <a:buFont typeface="Wingdings" pitchFamily="2" charset="2"/>
              <a:buChar char="q"/>
            </a:pPr>
            <a:r>
              <a:rPr lang="en-US" sz="2100" b="1" u="sng" dirty="0" smtClean="0">
                <a:solidFill>
                  <a:schemeClr val="accent5">
                    <a:lumMod val="75000"/>
                  </a:schemeClr>
                </a:solidFill>
              </a:rPr>
              <a:t>Quản </a:t>
            </a:r>
            <a:r>
              <a:rPr lang="en-US" sz="2100" b="1" u="sng" dirty="0">
                <a:solidFill>
                  <a:schemeClr val="accent5">
                    <a:lumMod val="75000"/>
                  </a:schemeClr>
                </a:solidFill>
              </a:rPr>
              <a:t>lý ghi nhận thu chi</a:t>
            </a:r>
            <a:endParaRPr lang="en-US" sz="2100" b="1" u="sng" dirty="0">
              <a:solidFill>
                <a:schemeClr val="accent5">
                  <a:lumMod val="75000"/>
                </a:schemeClr>
              </a:solidFill>
            </a:endParaRPr>
          </a:p>
          <a:p>
            <a:pPr marL="748894" lvl="1" indent="-342900" algn="just">
              <a:buFont typeface="Arial" pitchFamily="34" charset="0"/>
              <a:buChar char="•"/>
            </a:pPr>
            <a:r>
              <a:rPr lang="en-US" sz="2100" dirty="0" smtClean="0">
                <a:solidFill>
                  <a:schemeClr val="tx1">
                    <a:lumMod val="65000"/>
                    <a:lumOff val="35000"/>
                  </a:schemeClr>
                </a:solidFill>
              </a:rPr>
              <a:t>Ghi nhận thu nhập</a:t>
            </a:r>
          </a:p>
          <a:p>
            <a:pPr marL="748894" lvl="1" indent="-342900" algn="just">
              <a:buFont typeface="Arial" pitchFamily="34" charset="0"/>
              <a:buChar char="•"/>
            </a:pPr>
            <a:r>
              <a:rPr lang="en-US" sz="2100" dirty="0" smtClean="0">
                <a:solidFill>
                  <a:schemeClr val="tx1">
                    <a:lumMod val="65000"/>
                    <a:lumOff val="35000"/>
                  </a:schemeClr>
                </a:solidFill>
              </a:rPr>
              <a:t>Ghi nhận chi tiêu</a:t>
            </a:r>
          </a:p>
          <a:p>
            <a:pPr marL="748894" lvl="1" indent="-342900" algn="just">
              <a:buFont typeface="Arial" pitchFamily="34" charset="0"/>
              <a:buChar char="•"/>
            </a:pPr>
            <a:r>
              <a:rPr lang="en-US" sz="2100" dirty="0" smtClean="0">
                <a:solidFill>
                  <a:schemeClr val="tx1">
                    <a:lumMod val="65000"/>
                    <a:lumOff val="35000"/>
                  </a:schemeClr>
                </a:solidFill>
              </a:rPr>
              <a:t>Xem, sửa, xóa giao dịch</a:t>
            </a:r>
          </a:p>
          <a:p>
            <a:pPr marL="748894" lvl="1" indent="-342900" algn="just">
              <a:buFont typeface="Arial" pitchFamily="34" charset="0"/>
              <a:buChar char="•"/>
            </a:pPr>
            <a:r>
              <a:rPr lang="en-US" sz="2100" dirty="0" smtClean="0">
                <a:solidFill>
                  <a:schemeClr val="tx1">
                    <a:lumMod val="65000"/>
                    <a:lumOff val="35000"/>
                  </a:schemeClr>
                </a:solidFill>
              </a:rPr>
              <a:t>Thiết lập thu chi định kỳ</a:t>
            </a:r>
          </a:p>
          <a:p>
            <a:pPr marL="748894" lvl="1" indent="-342900" algn="just">
              <a:buFont typeface="Arial" pitchFamily="34" charset="0"/>
              <a:buChar char="•"/>
            </a:pPr>
            <a:r>
              <a:rPr lang="en-US" sz="2100" dirty="0" smtClean="0">
                <a:solidFill>
                  <a:schemeClr val="tx1">
                    <a:lumMod val="65000"/>
                    <a:lumOff val="35000"/>
                  </a:schemeClr>
                </a:solidFill>
              </a:rPr>
              <a:t>Xem hạn mức chi tiêu</a:t>
            </a:r>
            <a:endParaRPr lang="en-US" sz="2100" dirty="0">
              <a:solidFill>
                <a:schemeClr val="tx1">
                  <a:lumMod val="65000"/>
                  <a:lumOff val="35000"/>
                </a:schemeClr>
              </a:solidFill>
            </a:endParaRPr>
          </a:p>
        </p:txBody>
      </p:sp>
    </p:spTree>
    <p:extLst>
      <p:ext uri="{BB962C8B-B14F-4D97-AF65-F5344CB8AC3E}">
        <p14:creationId xmlns:p14="http://schemas.microsoft.com/office/powerpoint/2010/main" val="15852246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dirty="0"/>
          </a:p>
        </p:txBody>
      </p:sp>
      <p:grpSp>
        <p:nvGrpSpPr>
          <p:cNvPr id="6" name="Group 5"/>
          <p:cNvGrpSpPr/>
          <p:nvPr/>
        </p:nvGrpSpPr>
        <p:grpSpPr>
          <a:xfrm>
            <a:off x="1019710" y="289670"/>
            <a:ext cx="9128631" cy="934720"/>
            <a:chOff x="648695" y="467360"/>
            <a:chExt cx="6661979" cy="934720"/>
          </a:xfrm>
        </p:grpSpPr>
        <p:sp>
          <p:nvSpPr>
            <p:cNvPr id="8" name="Rectangle 7"/>
            <p:cNvSpPr/>
            <p:nvPr/>
          </p:nvSpPr>
          <p:spPr>
            <a:xfrm>
              <a:off x="648695" y="467360"/>
              <a:ext cx="6661979" cy="934720"/>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Rectangle 8"/>
            <p:cNvSpPr/>
            <p:nvPr/>
          </p:nvSpPr>
          <p:spPr>
            <a:xfrm>
              <a:off x="648695" y="467360"/>
              <a:ext cx="6661979" cy="934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41934" tIns="76200" rIns="76200" bIns="76200" numCol="1" spcCol="1270" anchor="ctr" anchorCtr="0">
              <a:noAutofit/>
            </a:bodyPr>
            <a:lstStyle/>
            <a:p>
              <a:pPr lvl="0" algn="l" defTabSz="1333500">
                <a:lnSpc>
                  <a:spcPct val="90000"/>
                </a:lnSpc>
                <a:spcBef>
                  <a:spcPct val="0"/>
                </a:spcBef>
                <a:spcAft>
                  <a:spcPct val="35000"/>
                </a:spcAft>
              </a:pPr>
              <a:r>
                <a:rPr lang="en-US" sz="3000" kern="1200" dirty="0" err="1" smtClean="0"/>
                <a:t>Hoạt</a:t>
              </a:r>
              <a:r>
                <a:rPr lang="en-US" sz="3000" kern="1200" dirty="0" smtClean="0"/>
                <a:t> </a:t>
              </a:r>
              <a:r>
                <a:rPr lang="en-US" sz="3000" kern="1200" dirty="0" err="1" smtClean="0"/>
                <a:t>động</a:t>
              </a:r>
              <a:r>
                <a:rPr lang="en-US" sz="3000" kern="1200" dirty="0" smtClean="0"/>
                <a:t> </a:t>
              </a:r>
              <a:r>
                <a:rPr lang="en-US" sz="3000" kern="1200" dirty="0" err="1" smtClean="0"/>
                <a:t>nghiệp</a:t>
              </a:r>
              <a:r>
                <a:rPr lang="en-US" sz="3000" kern="1200" dirty="0" smtClean="0"/>
                <a:t> </a:t>
              </a:r>
              <a:r>
                <a:rPr lang="en-US" sz="3000" kern="1200" dirty="0" err="1" smtClean="0"/>
                <a:t>vụ</a:t>
              </a:r>
              <a:endParaRPr lang="en-US" sz="3000" kern="1200" dirty="0"/>
            </a:p>
          </p:txBody>
        </p:sp>
      </p:grpSp>
      <p:sp>
        <p:nvSpPr>
          <p:cNvPr id="7" name="Oval 6"/>
          <p:cNvSpPr/>
          <p:nvPr/>
        </p:nvSpPr>
        <p:spPr>
          <a:xfrm>
            <a:off x="435510" y="172830"/>
            <a:ext cx="1168400" cy="1168400"/>
          </a:xfrm>
          <a:prstGeom prst="ellipse">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TextBox 9"/>
          <p:cNvSpPr txBox="1"/>
          <p:nvPr/>
        </p:nvSpPr>
        <p:spPr>
          <a:xfrm>
            <a:off x="626877" y="480031"/>
            <a:ext cx="785666" cy="553998"/>
          </a:xfrm>
          <a:prstGeom prst="rect">
            <a:avLst/>
          </a:prstGeom>
          <a:noFill/>
        </p:spPr>
        <p:txBody>
          <a:bodyPr wrap="square" rtlCol="0">
            <a:spAutoFit/>
          </a:bodyPr>
          <a:lstStyle/>
          <a:p>
            <a:r>
              <a:rPr lang="en-US" sz="3000" dirty="0" smtClean="0">
                <a:solidFill>
                  <a:schemeClr val="tx1">
                    <a:lumMod val="65000"/>
                    <a:lumOff val="35000"/>
                  </a:schemeClr>
                </a:solidFill>
              </a:rPr>
              <a:t>2.1</a:t>
            </a:r>
            <a:endParaRPr lang="en-US" sz="3000" dirty="0">
              <a:solidFill>
                <a:schemeClr val="tx1">
                  <a:lumMod val="65000"/>
                  <a:lumOff val="35000"/>
                </a:schemeClr>
              </a:solidFill>
            </a:endParaRPr>
          </a:p>
        </p:txBody>
      </p:sp>
      <p:sp>
        <p:nvSpPr>
          <p:cNvPr id="12" name="Content Placeholder 11"/>
          <p:cNvSpPr txBox="1">
            <a:spLocks noGrp="1"/>
          </p:cNvSpPr>
          <p:nvPr>
            <p:ph idx="1"/>
          </p:nvPr>
        </p:nvSpPr>
        <p:spPr>
          <a:xfrm>
            <a:off x="289576" y="1566757"/>
            <a:ext cx="9648508" cy="2179571"/>
          </a:xfrm>
          <a:prstGeom prst="rect">
            <a:avLst/>
          </a:prstGeom>
          <a:noFill/>
        </p:spPr>
        <p:txBody>
          <a:bodyPr wrap="square" rtlCol="0">
            <a:spAutoFit/>
          </a:bodyPr>
          <a:lstStyle/>
          <a:p>
            <a:pPr marL="342900" indent="-342900" algn="just">
              <a:buFont typeface="Wingdings" pitchFamily="2" charset="2"/>
              <a:buChar char="q"/>
            </a:pPr>
            <a:r>
              <a:rPr lang="en-US" sz="2100" b="1" u="sng" dirty="0" smtClean="0">
                <a:solidFill>
                  <a:schemeClr val="accent5">
                    <a:lumMod val="75000"/>
                  </a:schemeClr>
                </a:solidFill>
              </a:rPr>
              <a:t>Lập kế hoạch tiết kiệm</a:t>
            </a:r>
            <a:endParaRPr lang="en-US" sz="2100" b="1" u="sng" dirty="0">
              <a:solidFill>
                <a:schemeClr val="accent5">
                  <a:lumMod val="75000"/>
                </a:schemeClr>
              </a:solidFill>
            </a:endParaRPr>
          </a:p>
          <a:p>
            <a:pPr marL="748894" lvl="1" indent="-342900" algn="just">
              <a:buFont typeface="Arial" pitchFamily="34" charset="0"/>
              <a:buChar char="•"/>
            </a:pPr>
            <a:r>
              <a:rPr lang="vi-VN" sz="2100" dirty="0">
                <a:solidFill>
                  <a:schemeClr val="tx1">
                    <a:lumMod val="65000"/>
                    <a:lumOff val="35000"/>
                  </a:schemeClr>
                </a:solidFill>
              </a:rPr>
              <a:t>Ứng dụng hỗ trợ người dùng lên kế hoạch tiết kiệm cho một nhu cầu cụ thể của người dùng với các thông tin chi tiết về số tiền cần thiết kiệm, thời gian bắt đầu và kết thúc kế hoạch, cùng với mục đích tiết kiệm của người dùng. Người dùng có thể thêm kế hoạch mới hoặc thay đổi kế hoạch, xóa kế hoạch đã có. Hệ thống sẽ hiển thị thông báo nhắc nhở nếu số tiền trong ngân sách của người dùng không đủ để thực hiện kế hoạch.</a:t>
            </a:r>
            <a:endParaRPr lang="en-US" sz="2100" dirty="0">
              <a:solidFill>
                <a:schemeClr val="tx1">
                  <a:lumMod val="65000"/>
                  <a:lumOff val="35000"/>
                </a:schemeClr>
              </a:solidFill>
            </a:endParaRPr>
          </a:p>
        </p:txBody>
      </p:sp>
    </p:spTree>
    <p:extLst>
      <p:ext uri="{BB962C8B-B14F-4D97-AF65-F5344CB8AC3E}">
        <p14:creationId xmlns:p14="http://schemas.microsoft.com/office/powerpoint/2010/main" val="4877616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with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538" y="1514007"/>
            <a:ext cx="9024078" cy="4180613"/>
          </a:xfrm>
        </p:spPr>
        <p:txBody>
          <a:bodyPr>
            <a:normAutofit/>
          </a:bodyPr>
          <a:lstStyle/>
          <a:p>
            <a:r>
              <a:rPr lang="en-US" dirty="0">
                <a:solidFill>
                  <a:schemeClr val="tx1">
                    <a:lumMod val="65000"/>
                    <a:lumOff val="35000"/>
                  </a:schemeClr>
                </a:solidFill>
              </a:rPr>
              <a:t>Hệ c</a:t>
            </a:r>
            <a:r>
              <a:rPr lang="en-US" dirty="0" smtClean="0">
                <a:solidFill>
                  <a:schemeClr val="tx1">
                    <a:lumMod val="65000"/>
                    <a:lumOff val="35000"/>
                  </a:schemeClr>
                </a:solidFill>
              </a:rPr>
              <a:t>ơ </a:t>
            </a:r>
            <a:r>
              <a:rPr lang="en-US" dirty="0">
                <a:solidFill>
                  <a:schemeClr val="tx1">
                    <a:lumMod val="65000"/>
                    <a:lumOff val="35000"/>
                  </a:schemeClr>
                </a:solidFill>
              </a:rPr>
              <a:t>sở dữ liệu</a:t>
            </a:r>
            <a:r>
              <a:rPr lang="en-US" dirty="0" smtClean="0">
                <a:solidFill>
                  <a:schemeClr val="tx1">
                    <a:lumMod val="65000"/>
                    <a:lumOff val="35000"/>
                  </a:schemeClr>
                </a:solidFill>
              </a:rPr>
              <a:t>: </a:t>
            </a:r>
            <a:r>
              <a:rPr lang="en-US" dirty="0" smtClean="0">
                <a:solidFill>
                  <a:schemeClr val="tx1">
                    <a:lumMod val="65000"/>
                    <a:lumOff val="35000"/>
                  </a:schemeClr>
                </a:solidFill>
              </a:rPr>
              <a:t>NoSQL</a:t>
            </a:r>
            <a:endParaRPr lang="en-US" dirty="0" smtClean="0">
              <a:solidFill>
                <a:schemeClr val="tx1">
                  <a:lumMod val="65000"/>
                  <a:lumOff val="35000"/>
                </a:schemeClr>
              </a:solidFill>
            </a:endParaRPr>
          </a:p>
          <a:p>
            <a:r>
              <a:rPr lang="en-US" dirty="0" smtClean="0">
                <a:solidFill>
                  <a:schemeClr val="tx1">
                    <a:lumMod val="65000"/>
                    <a:lumOff val="35000"/>
                  </a:schemeClr>
                </a:solidFill>
              </a:rPr>
              <a:t> Hệ </a:t>
            </a:r>
            <a:r>
              <a:rPr lang="en-US" dirty="0">
                <a:solidFill>
                  <a:schemeClr val="tx1">
                    <a:lumMod val="65000"/>
                    <a:lumOff val="35000"/>
                  </a:schemeClr>
                </a:solidFill>
              </a:rPr>
              <a:t>điều hành: </a:t>
            </a:r>
            <a:r>
              <a:rPr lang="en-US" dirty="0" smtClean="0">
                <a:solidFill>
                  <a:schemeClr val="tx1">
                    <a:lumMod val="65000"/>
                    <a:lumOff val="35000"/>
                  </a:schemeClr>
                </a:solidFill>
              </a:rPr>
              <a:t>Android</a:t>
            </a:r>
            <a:endParaRPr lang="en-US" dirty="0">
              <a:solidFill>
                <a:schemeClr val="tx1">
                  <a:lumMod val="65000"/>
                  <a:lumOff val="35000"/>
                </a:schemeClr>
              </a:solidFill>
            </a:endParaRPr>
          </a:p>
          <a:p>
            <a:r>
              <a:rPr lang="en-US" dirty="0">
                <a:solidFill>
                  <a:schemeClr val="tx1">
                    <a:lumMod val="65000"/>
                    <a:lumOff val="35000"/>
                  </a:schemeClr>
                </a:solidFill>
              </a:rPr>
              <a:t>Môi trường chạy Java (JDK/JRE 7 trở lên) </a:t>
            </a:r>
            <a:endParaRPr lang="en-US" dirty="0" smtClean="0">
              <a:solidFill>
                <a:schemeClr val="tx1">
                  <a:lumMod val="65000"/>
                  <a:lumOff val="35000"/>
                </a:schemeClr>
              </a:solidFill>
            </a:endParaRPr>
          </a:p>
          <a:p>
            <a:endParaRPr lang="en-US" dirty="0">
              <a:solidFill>
                <a:schemeClr val="tx1">
                  <a:lumMod val="65000"/>
                  <a:lumOff val="35000"/>
                </a:schemeClr>
              </a:solidFill>
              <a:latin typeface="Calibri (Body)"/>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dirty="0"/>
          </a:p>
        </p:txBody>
      </p:sp>
      <p:grpSp>
        <p:nvGrpSpPr>
          <p:cNvPr id="6" name="Group 5"/>
          <p:cNvGrpSpPr/>
          <p:nvPr/>
        </p:nvGrpSpPr>
        <p:grpSpPr>
          <a:xfrm>
            <a:off x="949743" y="282615"/>
            <a:ext cx="9213587" cy="934720"/>
            <a:chOff x="988466" y="1869440"/>
            <a:chExt cx="6322208" cy="934720"/>
          </a:xfrm>
        </p:grpSpPr>
        <p:sp>
          <p:nvSpPr>
            <p:cNvPr id="8" name="Rectangle 7"/>
            <p:cNvSpPr/>
            <p:nvPr/>
          </p:nvSpPr>
          <p:spPr>
            <a:xfrm>
              <a:off x="988466" y="1869440"/>
              <a:ext cx="6322208" cy="934720"/>
            </a:xfrm>
            <a:prstGeom prst="rect">
              <a:avLst/>
            </a:prstGeom>
          </p:spPr>
          <p:style>
            <a:lnRef idx="2">
              <a:schemeClr val="lt1">
                <a:hueOff val="0"/>
                <a:satOff val="0"/>
                <a:lumOff val="0"/>
                <a:alphaOff val="0"/>
              </a:schemeClr>
            </a:lnRef>
            <a:fillRef idx="1">
              <a:schemeClr val="accent5">
                <a:hueOff val="-3676673"/>
                <a:satOff val="-5114"/>
                <a:lumOff val="-1961"/>
                <a:alphaOff val="0"/>
              </a:schemeClr>
            </a:fillRef>
            <a:effectRef idx="0">
              <a:schemeClr val="accent5">
                <a:hueOff val="-3676673"/>
                <a:satOff val="-5114"/>
                <a:lumOff val="-1961"/>
                <a:alphaOff val="0"/>
              </a:schemeClr>
            </a:effectRef>
            <a:fontRef idx="minor">
              <a:schemeClr val="lt1"/>
            </a:fontRef>
          </p:style>
        </p:sp>
        <p:sp>
          <p:nvSpPr>
            <p:cNvPr id="9" name="Rectangle 8"/>
            <p:cNvSpPr/>
            <p:nvPr/>
          </p:nvSpPr>
          <p:spPr>
            <a:xfrm>
              <a:off x="988466" y="1869440"/>
              <a:ext cx="6322208" cy="934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41934" tIns="76200" rIns="76200" bIns="76200" numCol="1" spcCol="1270" anchor="ctr" anchorCtr="0">
              <a:noAutofit/>
            </a:bodyPr>
            <a:lstStyle/>
            <a:p>
              <a:pPr lvl="0" algn="l" defTabSz="1333500">
                <a:lnSpc>
                  <a:spcPct val="90000"/>
                </a:lnSpc>
                <a:spcBef>
                  <a:spcPct val="0"/>
                </a:spcBef>
                <a:spcAft>
                  <a:spcPct val="35000"/>
                </a:spcAft>
              </a:pPr>
              <a:r>
                <a:rPr lang="en-US" sz="3000" kern="1200" dirty="0" err="1" smtClean="0"/>
                <a:t>Yêu</a:t>
              </a:r>
              <a:r>
                <a:rPr lang="en-US" sz="3000" kern="1200" dirty="0" smtClean="0"/>
                <a:t> </a:t>
              </a:r>
              <a:r>
                <a:rPr lang="en-US" sz="3000" kern="1200" dirty="0" err="1" smtClean="0"/>
                <a:t>cầu</a:t>
              </a:r>
              <a:r>
                <a:rPr lang="en-US" sz="3000" kern="1200" dirty="0" smtClean="0"/>
                <a:t> </a:t>
              </a:r>
              <a:r>
                <a:rPr lang="en-US" sz="3000" kern="1200" dirty="0" err="1" smtClean="0"/>
                <a:t>về</a:t>
              </a:r>
              <a:r>
                <a:rPr lang="en-US" sz="3000" kern="1200" dirty="0" smtClean="0"/>
                <a:t> </a:t>
              </a:r>
              <a:r>
                <a:rPr lang="en-US" sz="3000" kern="1200" dirty="0" err="1" smtClean="0"/>
                <a:t>hệ</a:t>
              </a:r>
              <a:r>
                <a:rPr lang="en-US" sz="3000" kern="1200" dirty="0" smtClean="0"/>
                <a:t> </a:t>
              </a:r>
              <a:r>
                <a:rPr lang="en-US" sz="3000" kern="1200" dirty="0" err="1" smtClean="0"/>
                <a:t>thống</a:t>
              </a:r>
              <a:endParaRPr lang="en-US" sz="3000" kern="1200" dirty="0"/>
            </a:p>
          </p:txBody>
        </p:sp>
      </p:grpSp>
      <p:sp>
        <p:nvSpPr>
          <p:cNvPr id="7" name="Oval 6"/>
          <p:cNvSpPr/>
          <p:nvPr/>
        </p:nvSpPr>
        <p:spPr>
          <a:xfrm>
            <a:off x="365544" y="165775"/>
            <a:ext cx="1168400" cy="1168400"/>
          </a:xfrm>
          <a:prstGeom prst="ellipse">
            <a:avLst/>
          </a:prstGeom>
        </p:spPr>
        <p:style>
          <a:lnRef idx="2">
            <a:schemeClr val="accent5">
              <a:hueOff val="-3676673"/>
              <a:satOff val="-5114"/>
              <a:lumOff val="-196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TextBox 9"/>
          <p:cNvSpPr txBox="1"/>
          <p:nvPr/>
        </p:nvSpPr>
        <p:spPr>
          <a:xfrm>
            <a:off x="556910" y="472976"/>
            <a:ext cx="785666" cy="553998"/>
          </a:xfrm>
          <a:prstGeom prst="rect">
            <a:avLst/>
          </a:prstGeom>
          <a:noFill/>
        </p:spPr>
        <p:txBody>
          <a:bodyPr wrap="square" rtlCol="0">
            <a:spAutoFit/>
          </a:bodyPr>
          <a:lstStyle/>
          <a:p>
            <a:r>
              <a:rPr lang="en-US" sz="3000" dirty="0" smtClean="0">
                <a:solidFill>
                  <a:schemeClr val="tx1">
                    <a:lumMod val="65000"/>
                    <a:lumOff val="35000"/>
                  </a:schemeClr>
                </a:solidFill>
              </a:rPr>
              <a:t>2.2</a:t>
            </a:r>
            <a:endParaRPr lang="en-US" sz="3000" dirty="0">
              <a:solidFill>
                <a:schemeClr val="tx1">
                  <a:lumMod val="65000"/>
                  <a:lumOff val="35000"/>
                </a:schemeClr>
              </a:solidFill>
            </a:endParaRPr>
          </a:p>
        </p:txBody>
      </p:sp>
    </p:spTree>
    <p:extLst>
      <p:ext uri="{BB962C8B-B14F-4D97-AF65-F5344CB8AC3E}">
        <p14:creationId xmlns:p14="http://schemas.microsoft.com/office/powerpoint/2010/main" val="3146146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dirty="0"/>
          </a:p>
        </p:txBody>
      </p:sp>
      <p:grpSp>
        <p:nvGrpSpPr>
          <p:cNvPr id="5" name="Group 4"/>
          <p:cNvGrpSpPr/>
          <p:nvPr/>
        </p:nvGrpSpPr>
        <p:grpSpPr>
          <a:xfrm>
            <a:off x="908064" y="332782"/>
            <a:ext cx="9135345" cy="788483"/>
            <a:chOff x="648376" y="3344638"/>
            <a:chExt cx="8199780" cy="788483"/>
          </a:xfrm>
        </p:grpSpPr>
        <p:sp>
          <p:nvSpPr>
            <p:cNvPr id="7" name="Rectangle 6"/>
            <p:cNvSpPr/>
            <p:nvPr/>
          </p:nvSpPr>
          <p:spPr>
            <a:xfrm>
              <a:off x="648376" y="3344638"/>
              <a:ext cx="8199780" cy="788483"/>
            </a:xfrm>
            <a:prstGeom prst="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5">
                <a:hueOff val="-7353345"/>
                <a:satOff val="-10228"/>
                <a:lumOff val="-3922"/>
                <a:alphaOff val="0"/>
              </a:schemeClr>
            </a:effectRef>
            <a:fontRef idx="minor">
              <a:schemeClr val="lt1"/>
            </a:fontRef>
          </p:style>
        </p:sp>
        <p:sp>
          <p:nvSpPr>
            <p:cNvPr id="8" name="Rectangle 7"/>
            <p:cNvSpPr/>
            <p:nvPr/>
          </p:nvSpPr>
          <p:spPr>
            <a:xfrm>
              <a:off x="648376" y="3344638"/>
              <a:ext cx="8199780" cy="7884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41934" tIns="76200" rIns="76200" bIns="76200" numCol="1" spcCol="1270" anchor="ctr" anchorCtr="0">
              <a:noAutofit/>
            </a:bodyPr>
            <a:lstStyle/>
            <a:p>
              <a:pPr lvl="0" algn="l" defTabSz="1333500">
                <a:lnSpc>
                  <a:spcPct val="90000"/>
                </a:lnSpc>
                <a:spcBef>
                  <a:spcPct val="0"/>
                </a:spcBef>
                <a:spcAft>
                  <a:spcPct val="35000"/>
                </a:spcAft>
              </a:pPr>
              <a:r>
                <a:rPr lang="en-US" sz="3000" kern="1200" dirty="0" err="1" smtClean="0"/>
                <a:t>Sơ</a:t>
              </a:r>
              <a:r>
                <a:rPr lang="en-US" sz="3000" kern="1200" dirty="0" smtClean="0"/>
                <a:t> </a:t>
              </a:r>
              <a:r>
                <a:rPr lang="en-US" sz="3000" kern="1200" dirty="0" err="1" smtClean="0"/>
                <a:t>đồ</a:t>
              </a:r>
              <a:r>
                <a:rPr lang="en-US" sz="3000" kern="1200" dirty="0" smtClean="0"/>
                <a:t> </a:t>
              </a:r>
              <a:r>
                <a:rPr lang="en-US" sz="3000" kern="1200" dirty="0" err="1" smtClean="0"/>
                <a:t>phân</a:t>
              </a:r>
              <a:r>
                <a:rPr lang="en-US" sz="3000" kern="1200" dirty="0" smtClean="0"/>
                <a:t> </a:t>
              </a:r>
              <a:r>
                <a:rPr lang="en-US" sz="3000" kern="1200" dirty="0" err="1" smtClean="0"/>
                <a:t>cấp</a:t>
              </a:r>
              <a:r>
                <a:rPr lang="en-US" sz="3000" kern="1200" dirty="0" smtClean="0"/>
                <a:t> </a:t>
              </a:r>
              <a:r>
                <a:rPr lang="en-US" sz="3000" kern="1200" dirty="0" err="1" smtClean="0"/>
                <a:t>chức</a:t>
              </a:r>
              <a:r>
                <a:rPr lang="en-US" sz="3000" kern="1200" dirty="0" smtClean="0"/>
                <a:t> </a:t>
              </a:r>
              <a:r>
                <a:rPr lang="en-US" sz="3000" kern="1200" dirty="0" err="1" smtClean="0"/>
                <a:t>năng</a:t>
              </a:r>
              <a:endParaRPr lang="en-US" sz="3000" kern="1200" dirty="0"/>
            </a:p>
          </p:txBody>
        </p:sp>
      </p:grpSp>
      <p:sp>
        <p:nvSpPr>
          <p:cNvPr id="6" name="Oval 5"/>
          <p:cNvSpPr/>
          <p:nvPr/>
        </p:nvSpPr>
        <p:spPr>
          <a:xfrm>
            <a:off x="408376" y="227334"/>
            <a:ext cx="999379" cy="999379"/>
          </a:xfrm>
          <a:prstGeom prst="ellipse">
            <a:avLst/>
          </a:prstGeom>
        </p:spPr>
        <p:style>
          <a:lnRef idx="2">
            <a:schemeClr val="accent5">
              <a:hueOff val="-7353345"/>
              <a:satOff val="-10228"/>
              <a:lumOff val="-392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TextBox 8"/>
          <p:cNvSpPr txBox="1"/>
          <p:nvPr/>
        </p:nvSpPr>
        <p:spPr>
          <a:xfrm>
            <a:off x="556910" y="472976"/>
            <a:ext cx="785666" cy="553998"/>
          </a:xfrm>
          <a:prstGeom prst="rect">
            <a:avLst/>
          </a:prstGeom>
          <a:noFill/>
        </p:spPr>
        <p:txBody>
          <a:bodyPr wrap="square" rtlCol="0">
            <a:spAutoFit/>
          </a:bodyPr>
          <a:lstStyle/>
          <a:p>
            <a:r>
              <a:rPr lang="en-US" sz="3000" dirty="0" smtClean="0">
                <a:solidFill>
                  <a:schemeClr val="tx1">
                    <a:lumMod val="65000"/>
                    <a:lumOff val="35000"/>
                  </a:schemeClr>
                </a:solidFill>
              </a:rPr>
              <a:t>2.3</a:t>
            </a:r>
            <a:endParaRPr lang="en-US" sz="3000" dirty="0">
              <a:solidFill>
                <a:schemeClr val="tx1">
                  <a:lumMod val="65000"/>
                  <a:lumOff val="35000"/>
                </a:schemeClr>
              </a:solidFill>
            </a:endParaRPr>
          </a:p>
        </p:txBody>
      </p:sp>
      <p:graphicFrame>
        <p:nvGraphicFramePr>
          <p:cNvPr id="11" name="Diagram 10"/>
          <p:cNvGraphicFramePr/>
          <p:nvPr>
            <p:extLst>
              <p:ext uri="{D42A27DB-BD31-4B8C-83A1-F6EECF244321}">
                <p14:modId xmlns:p14="http://schemas.microsoft.com/office/powerpoint/2010/main" val="987853900"/>
              </p:ext>
            </p:extLst>
          </p:nvPr>
        </p:nvGraphicFramePr>
        <p:xfrm>
          <a:off x="1692942" y="1226713"/>
          <a:ext cx="7210425" cy="5077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571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1016</TotalTime>
  <Words>976</Words>
  <Application>Microsoft Office PowerPoint</Application>
  <PresentationFormat>Custom</PresentationFormat>
  <Paragraphs>174</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(Body)</vt:lpstr>
      <vt:lpstr>Calibri Light</vt:lpstr>
      <vt:lpstr>Calibri Light (Headings)</vt:lpstr>
      <vt:lpstr>FS Harabara</vt:lpstr>
      <vt:lpstr>Segoe UI Black</vt:lpstr>
      <vt:lpstr>Wingdings</vt:lpstr>
      <vt:lpstr>Office Theme</vt:lpstr>
      <vt:lpstr>KHÓA LUẬN TỐT NGHIỆP</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Windows User</cp:lastModifiedBy>
  <cp:revision>132</cp:revision>
  <dcterms:created xsi:type="dcterms:W3CDTF">2016-10-26T01:44:07Z</dcterms:created>
  <dcterms:modified xsi:type="dcterms:W3CDTF">2019-05-11T00:24:58Z</dcterms:modified>
</cp:coreProperties>
</file>