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AA6F-6644-4CA3-A1BE-ED0230F272D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3A37-BD0C-4088-B0E8-40D7F6C4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629" y="1463040"/>
            <a:ext cx="9144000" cy="3466406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Test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Item Name: Power Core</a:t>
            </a:r>
            <a:br>
              <a:rPr lang="en-US" dirty="0" smtClean="0"/>
            </a:br>
            <a:r>
              <a:rPr lang="en-US" dirty="0" smtClean="0"/>
              <a:t>Part number: 801-00001</a:t>
            </a:r>
            <a:br>
              <a:rPr lang="en-US" dirty="0" smtClean="0"/>
            </a:br>
            <a:r>
              <a:rPr lang="en-US" dirty="0" smtClean="0"/>
              <a:t>Doc Revision: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Revision 1 – Initial Release</a:t>
            </a:r>
          </a:p>
          <a:p>
            <a:pPr marL="514350" indent="-514350">
              <a:buAutoNum type="arabicParenR"/>
            </a:pPr>
            <a:r>
              <a:rPr lang="en-US" dirty="0" smtClean="0"/>
              <a:t>Revision 2 – Minor Changes</a:t>
            </a:r>
          </a:p>
          <a:p>
            <a:pPr marL="514350" indent="-514350">
              <a:buAutoNum type="arabicParenR"/>
            </a:pPr>
            <a:r>
              <a:rPr lang="en-US" dirty="0" smtClean="0"/>
              <a:t>Revision 3 – Add </a:t>
            </a:r>
            <a:r>
              <a:rPr lang="en-US" dirty="0" smtClean="0"/>
              <a:t>clarification for inspection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 power and ground tester</a:t>
            </a:r>
          </a:p>
          <a:p>
            <a:r>
              <a:rPr lang="en-US" dirty="0" smtClean="0"/>
              <a:t>5V tester (</a:t>
            </a:r>
            <a:r>
              <a:rPr lang="en-US" dirty="0"/>
              <a:t>m</a:t>
            </a:r>
            <a:r>
              <a:rPr lang="en-US" dirty="0" smtClean="0"/>
              <a:t>ultimeter + modified test cables)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sure that the wires and brass are secure by lightly pushing on the components secured by the screws</a:t>
            </a:r>
          </a:p>
        </p:txBody>
      </p:sp>
    </p:spTree>
    <p:extLst>
      <p:ext uri="{BB962C8B-B14F-4D97-AF65-F5344CB8AC3E}">
        <p14:creationId xmlns:p14="http://schemas.microsoft.com/office/powerpoint/2010/main" val="38190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that the brass looks </a:t>
            </a:r>
            <a:r>
              <a:rPr lang="en-US" dirty="0" smtClean="0"/>
              <a:t>symmetrical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9" b="-1"/>
          <a:stretch/>
        </p:blipFill>
        <p:spPr>
          <a:xfrm rot="5400000">
            <a:off x="2052765" y="774491"/>
            <a:ext cx="1121790" cy="35509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38686" y="2154872"/>
            <a:ext cx="395132" cy="692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30183" y="2154872"/>
            <a:ext cx="395132" cy="692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153824" y="296980"/>
            <a:ext cx="1121790" cy="450594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92480" y="2203750"/>
            <a:ext cx="421597" cy="793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5648" y="311084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6707" y="311084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</p:txBody>
      </p:sp>
      <p:sp>
        <p:nvSpPr>
          <p:cNvPr id="17" name="Oval 16"/>
          <p:cNvSpPr/>
          <p:nvPr/>
        </p:nvSpPr>
        <p:spPr>
          <a:xfrm>
            <a:off x="7008489" y="2173725"/>
            <a:ext cx="421597" cy="793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00849" y="2559624"/>
            <a:ext cx="1121792" cy="39406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90677" y="50908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664615" y="3936842"/>
            <a:ext cx="360631" cy="77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64615" y="3969059"/>
            <a:ext cx="360631" cy="74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</a:t>
            </a:r>
            <a:r>
              <a:rPr lang="en-US" dirty="0" smtClean="0"/>
              <a:t>that the </a:t>
            </a:r>
            <a:r>
              <a:rPr lang="en-US" dirty="0"/>
              <a:t>ground is seated on top of the plastic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48"/>
          <a:stretch/>
        </p:blipFill>
        <p:spPr>
          <a:xfrm rot="5400000">
            <a:off x="441584" y="2470150"/>
            <a:ext cx="2752992" cy="195976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02106" y="3412729"/>
            <a:ext cx="666438" cy="6881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199140" y="2957521"/>
            <a:ext cx="2752993" cy="985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0068" y="48265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7625" y="482001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810276" y="2456638"/>
            <a:ext cx="2742828" cy="197661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953711" y="3412729"/>
            <a:ext cx="666438" cy="6881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0902" y="3605977"/>
            <a:ext cx="456514" cy="4949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57764" y="3605977"/>
            <a:ext cx="456514" cy="4949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10622" y="481636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620365" y="2881701"/>
            <a:ext cx="2742829" cy="112649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5389720" y="3412729"/>
            <a:ext cx="360631" cy="77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89720" y="3444946"/>
            <a:ext cx="360631" cy="74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758" y="3380512"/>
            <a:ext cx="360631" cy="77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452758" y="3412729"/>
            <a:ext cx="360631" cy="74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16858" y="3685880"/>
            <a:ext cx="255548" cy="348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598004" y="3676454"/>
            <a:ext cx="274402" cy="339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49795" y="3685880"/>
            <a:ext cx="255548" cy="348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130941" y="3676454"/>
            <a:ext cx="274402" cy="339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21403" y="481636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71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power and ground tester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7760" y="1689727"/>
            <a:ext cx="6368143" cy="471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Put the cover on the power core, but don’t weld it </a:t>
            </a:r>
            <a:r>
              <a:rPr lang="en-US" dirty="0" smtClean="0"/>
              <a:t>yet</a:t>
            </a:r>
          </a:p>
          <a:p>
            <a:r>
              <a:rPr lang="en-US" dirty="0" smtClean="0"/>
              <a:t>Attach a tester into one end of the extension cord and the other end to one of the power core receptacles. Repeat on the other receptacle.</a:t>
            </a:r>
          </a:p>
          <a:p>
            <a:r>
              <a:rPr lang="en-US" dirty="0" smtClean="0"/>
              <a:t>Power up the power core, make sure the results from the testers read “CORRECT”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sure the plug retention is good, otherwise, send for rework to adjust brass placement</a:t>
            </a:r>
            <a:endParaRPr lang="en-US" dirty="0"/>
          </a:p>
        </p:txBody>
      </p:sp>
      <p:pic>
        <p:nvPicPr>
          <p:cNvPr id="1026" name="Picture 2" descr="796fc12eca0aab089fa0e908d0e99fb3.jpg (564×5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5V tester (Multimeter + modified test cables)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3615327" cy="27114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4509635"/>
            <a:ext cx="2416944" cy="1878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2574" y="4509635"/>
            <a:ext cx="3623409" cy="1878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657252" y="1548826"/>
            <a:ext cx="2711496" cy="2995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933021" y="1330140"/>
            <a:ext cx="2711496" cy="343258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273629" y="3174274"/>
            <a:ext cx="809897" cy="1783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1214" y="2506594"/>
            <a:ext cx="1266285" cy="2124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7313256" y="4509635"/>
            <a:ext cx="3992647" cy="187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test cable</a:t>
            </a:r>
          </a:p>
          <a:p>
            <a:r>
              <a:rPr lang="en-US" dirty="0" smtClean="0"/>
              <a:t>Insert test pins into one of the power core headers</a:t>
            </a:r>
          </a:p>
          <a:p>
            <a:r>
              <a:rPr lang="en-US" dirty="0" smtClean="0"/>
              <a:t>Read ~5V with multimeter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Functional Test 1 Item Name: Power Core Part number: 801-00001 Doc Revision: 3</vt:lpstr>
      <vt:lpstr>History Log</vt:lpstr>
      <vt:lpstr>Tools</vt:lpstr>
      <vt:lpstr>Make sure that the wires and brass are secure by lightly pushing on the components secured by the screws</vt:lpstr>
      <vt:lpstr>Make sure that the brass looks symmetrical</vt:lpstr>
      <vt:lpstr>Make sure that the ground is seated on top of the plastic </vt:lpstr>
      <vt:lpstr>AC power and ground tester</vt:lpstr>
      <vt:lpstr>5V tester (Multimeter + modified test cables)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Core Functional Test Instructions</dc:title>
  <dc:creator>robert23kim</dc:creator>
  <cp:lastModifiedBy>robert23kim</cp:lastModifiedBy>
  <cp:revision>25</cp:revision>
  <dcterms:created xsi:type="dcterms:W3CDTF">2015-10-30T17:02:56Z</dcterms:created>
  <dcterms:modified xsi:type="dcterms:W3CDTF">2016-03-22T20:05:17Z</dcterms:modified>
</cp:coreProperties>
</file>