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3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42424-620A-4EA1-B870-B02FBC63209D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FD97-D904-43C8-A59B-75A330CB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984" y="823423"/>
            <a:ext cx="9941169" cy="4328869"/>
          </a:xfrm>
        </p:spPr>
        <p:txBody>
          <a:bodyPr>
            <a:normAutofit/>
          </a:bodyPr>
          <a:lstStyle/>
          <a:p>
            <a:r>
              <a:rPr lang="en-US" dirty="0" smtClean="0"/>
              <a:t>Power Core PCA Assembly Instructions</a:t>
            </a:r>
            <a:br>
              <a:rPr lang="en-US" dirty="0" smtClean="0"/>
            </a:br>
            <a:r>
              <a:rPr lang="en-US" dirty="0" smtClean="0"/>
              <a:t>Item Name: Power Core PCA</a:t>
            </a:r>
            <a:br>
              <a:rPr lang="en-US" dirty="0" smtClean="0"/>
            </a:br>
            <a:r>
              <a:rPr lang="en-US" dirty="0"/>
              <a:t>Part number: </a:t>
            </a:r>
            <a:r>
              <a:rPr lang="en-US" dirty="0" smtClean="0"/>
              <a:t>701-00012</a:t>
            </a:r>
            <a:br>
              <a:rPr lang="en-US" dirty="0" smtClean="0"/>
            </a:br>
            <a:r>
              <a:rPr lang="en-US" dirty="0" smtClean="0"/>
              <a:t>Doc Revision: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Revision 1 - Initial Release</a:t>
            </a:r>
          </a:p>
          <a:p>
            <a:pPr marL="0" indent="0">
              <a:buNone/>
            </a:pPr>
            <a:r>
              <a:rPr lang="en-US" dirty="0" smtClean="0"/>
              <a:t>2) Revision 2 </a:t>
            </a:r>
            <a:r>
              <a:rPr lang="en-US" dirty="0" smtClean="0"/>
              <a:t>– Clarified final location of the transformer </a:t>
            </a:r>
            <a:r>
              <a:rPr lang="en-US" dirty="0" smtClean="0"/>
              <a:t>wire </a:t>
            </a:r>
            <a:r>
              <a:rPr lang="en-US" dirty="0" smtClean="0"/>
              <a:t>to facilitate future assembly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64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Take the new capacitor C3, 101-00028 rev B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846497"/>
            <a:ext cx="6076604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Bend the leads out as close to the cap body as possible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76604" y="846497"/>
            <a:ext cx="6115396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Add  3 layers of </a:t>
            </a:r>
            <a:r>
              <a:rPr lang="en-US" dirty="0"/>
              <a:t>tape, </a:t>
            </a:r>
            <a:endParaRPr lang="en-US" dirty="0" smtClean="0"/>
          </a:p>
          <a:p>
            <a:pPr algn="ctr"/>
            <a:r>
              <a:rPr lang="en-US" dirty="0" smtClean="0"/>
              <a:t>103-00003 </a:t>
            </a:r>
            <a:r>
              <a:rPr lang="en-US" dirty="0"/>
              <a:t>rev </a:t>
            </a:r>
            <a:r>
              <a:rPr lang="en-US" dirty="0" smtClean="0"/>
              <a:t>A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203085" y="814963"/>
            <a:ext cx="1671256" cy="5826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7090063" y="2892535"/>
            <a:ext cx="4098868" cy="16681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4868" y="4926599"/>
            <a:ext cx="4098868" cy="167115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8412480" y="3067396"/>
            <a:ext cx="8313" cy="12552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603673" y="4422371"/>
            <a:ext cx="1139538" cy="83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7721" y="447250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 mm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75767" y="351034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mm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6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Take the Power Core Primary PCA</a:t>
            </a:r>
            <a:r>
              <a:rPr lang="en-US" dirty="0"/>
              <a:t>, 701-00008 rev D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-2" y="721569"/>
            <a:ext cx="6076604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Precut the tape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665663" y="1823412"/>
            <a:ext cx="2545773" cy="3837709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076602" y="721569"/>
            <a:ext cx="6076604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Add 3 layers of </a:t>
            </a:r>
            <a:r>
              <a:rPr lang="en-US" dirty="0"/>
              <a:t>tape, </a:t>
            </a:r>
            <a:endParaRPr lang="en-US" dirty="0" smtClean="0"/>
          </a:p>
          <a:p>
            <a:pPr algn="ctr"/>
            <a:r>
              <a:rPr lang="en-US" dirty="0" smtClean="0"/>
              <a:t>103-00003 </a:t>
            </a:r>
            <a:r>
              <a:rPr lang="en-US" dirty="0"/>
              <a:t>rev </a:t>
            </a:r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71848" y="4940133"/>
            <a:ext cx="342484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130532" y="2737553"/>
            <a:ext cx="25981" cy="212805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96692" y="3319443"/>
            <a:ext cx="0" cy="15461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31328" y="2575212"/>
            <a:ext cx="2384709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672623" y="2575212"/>
            <a:ext cx="899378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96692" y="2737553"/>
            <a:ext cx="0" cy="56272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20192" y="512098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mm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283" y="35576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mm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32219" y="390786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mm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5325" y="20554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mm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03955" y="204713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05553" y="283610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mm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986309" y="1809311"/>
            <a:ext cx="1229990" cy="212011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922404" y="3768332"/>
            <a:ext cx="191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Non-adhesive side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9694298" y="2240111"/>
            <a:ext cx="1618409" cy="16184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572312" y="4241532"/>
            <a:ext cx="2212169" cy="191260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9663279" y="4177096"/>
            <a:ext cx="1672218" cy="178833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818475" y="3654313"/>
            <a:ext cx="347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between cap and transformer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61080" y="6211669"/>
            <a:ext cx="309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this cap side uninsulated for easier fit in the housing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63201" y="6469966"/>
            <a:ext cx="32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 the cap tops completely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6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Take the Power Core Secondary PCA, </a:t>
            </a:r>
            <a:r>
              <a:rPr lang="en-US" dirty="0" smtClean="0"/>
              <a:t>701-00013 </a:t>
            </a:r>
            <a:r>
              <a:rPr lang="en-US" dirty="0"/>
              <a:t>rev </a:t>
            </a:r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35132" y="708625"/>
            <a:ext cx="6076604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prstClr val="black"/>
                </a:solidFill>
              </a:rPr>
              <a:t>Solder transformer secondary leads to the secondary board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202585" y="3260302"/>
            <a:ext cx="3455296" cy="2057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087213" y="2213932"/>
            <a:ext cx="3374531" cy="406908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873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Place insulated capacitor C3, 101-00028 rev 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94442" y="974928"/>
            <a:ext cx="2402771" cy="279165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281453"/>
            <a:ext cx="12123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Orient the capacitor toward the middle of the power core, so that it doesn’t stick out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04"/>
          <a:stretch/>
        </p:blipFill>
        <p:spPr>
          <a:xfrm rot="5400000">
            <a:off x="4291157" y="820130"/>
            <a:ext cx="2402773" cy="310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8147" y="1169370"/>
            <a:ext cx="2645068" cy="240277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062022" y="2626822"/>
            <a:ext cx="8547" cy="26998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785891" y="3098472"/>
            <a:ext cx="1539020" cy="25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990594" y="2986269"/>
            <a:ext cx="1539022" cy="279909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6168949" y="2494934"/>
            <a:ext cx="23651" cy="2831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0228458" y="3506060"/>
            <a:ext cx="1539022" cy="175951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0485854" y="1767524"/>
            <a:ext cx="1936" cy="3559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2274" y="3189349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0432" y="3202810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0477" y="3224892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5946" y="4785996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3802" y="4785996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39485" y="4785996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Insulated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and trim the capacitor C3 leads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696130" y="1072892"/>
            <a:ext cx="4085709" cy="5778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transformer secondary wire, B1, closer to the power core PCA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" y="6488668"/>
            <a:ext cx="5435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AC mains wires are not shown in this presentation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866228" y="2130641"/>
            <a:ext cx="2716564" cy="27343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498" y="48560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30137" y="3323270"/>
            <a:ext cx="523782" cy="1083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913489" y="2122722"/>
            <a:ext cx="2716564" cy="275016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347534" y="3409025"/>
            <a:ext cx="408373" cy="78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00703" y="48560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205491" y="3497802"/>
            <a:ext cx="710349" cy="610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 Core PCA Assembly Instructions Item Name: Power Core PCA Part number: 701-00012 Doc Revision: 2</vt:lpstr>
      <vt:lpstr>History Log</vt:lpstr>
      <vt:lpstr>Take the new capacitor C3, 101-00028 rev B</vt:lpstr>
      <vt:lpstr>Take the Power Core Primary PCA, 701-00008 rev D</vt:lpstr>
      <vt:lpstr>Take the Power Core Secondary PCA, 701-00013 rev C </vt:lpstr>
      <vt:lpstr>Place insulated capacitor C3, 101-00028 rev B</vt:lpstr>
      <vt:lpstr>Solder and trim the capacitor C3 leads</vt:lpstr>
      <vt:lpstr>Move transformer secondary wire, B1, closer to the power core PCA body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Core Rework Instructions</dc:title>
  <dc:creator>robert23kim</dc:creator>
  <cp:lastModifiedBy>robert23kim</cp:lastModifiedBy>
  <cp:revision>38</cp:revision>
  <dcterms:created xsi:type="dcterms:W3CDTF">2015-10-22T17:59:50Z</dcterms:created>
  <dcterms:modified xsi:type="dcterms:W3CDTF">2016-03-22T21:17:14Z</dcterms:modified>
</cp:coreProperties>
</file>