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0" r:id="rId4"/>
    <p:sldId id="261" r:id="rId5"/>
    <p:sldId id="263" r:id="rId6"/>
    <p:sldId id="258" r:id="rId7"/>
    <p:sldId id="259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30" autoAdjust="0"/>
    <p:restoredTop sz="94660"/>
  </p:normalViewPr>
  <p:slideViewPr>
    <p:cSldViewPr snapToGrid="0">
      <p:cViewPr varScale="1">
        <p:scale>
          <a:sx n="86" d="100"/>
          <a:sy n="86" d="100"/>
        </p:scale>
        <p:origin x="30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42424-620A-4EA1-B870-B02FBC63209D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0FD97-D904-43C8-A59B-75A330CB2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48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42424-620A-4EA1-B870-B02FBC63209D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0FD97-D904-43C8-A59B-75A330CB2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62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42424-620A-4EA1-B870-B02FBC63209D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0FD97-D904-43C8-A59B-75A330CB2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33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42424-620A-4EA1-B870-B02FBC63209D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0FD97-D904-43C8-A59B-75A330CB2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732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42424-620A-4EA1-B870-B02FBC63209D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0FD97-D904-43C8-A59B-75A330CB2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130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42424-620A-4EA1-B870-B02FBC63209D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0FD97-D904-43C8-A59B-75A330CB2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286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42424-620A-4EA1-B870-B02FBC63209D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0FD97-D904-43C8-A59B-75A330CB2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540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42424-620A-4EA1-B870-B02FBC63209D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0FD97-D904-43C8-A59B-75A330CB2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161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42424-620A-4EA1-B870-B02FBC63209D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0FD97-D904-43C8-A59B-75A330CB2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70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42424-620A-4EA1-B870-B02FBC63209D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0FD97-D904-43C8-A59B-75A330CB2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099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42424-620A-4EA1-B870-B02FBC63209D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0FD97-D904-43C8-A59B-75A330CB2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192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342424-620A-4EA1-B870-B02FBC63209D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60FD97-D904-43C8-A59B-75A330CB2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193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7" Type="http://schemas.openxmlformats.org/officeDocument/2006/relationships/image" Target="../media/image16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2984" y="823423"/>
            <a:ext cx="9941169" cy="4328869"/>
          </a:xfrm>
        </p:spPr>
        <p:txBody>
          <a:bodyPr>
            <a:normAutofit/>
          </a:bodyPr>
          <a:lstStyle/>
          <a:p>
            <a:r>
              <a:rPr lang="en-US" dirty="0" smtClean="0"/>
              <a:t>Power Core PCA Assembly Instructions</a:t>
            </a:r>
            <a:br>
              <a:rPr lang="en-US" dirty="0" smtClean="0"/>
            </a:br>
            <a:r>
              <a:rPr lang="en-US" dirty="0" smtClean="0"/>
              <a:t>Item Name: Power Core PCA</a:t>
            </a:r>
            <a:br>
              <a:rPr lang="en-US" dirty="0" smtClean="0"/>
            </a:br>
            <a:r>
              <a:rPr lang="en-US" dirty="0"/>
              <a:t>Part number: </a:t>
            </a:r>
            <a:r>
              <a:rPr lang="en-US" dirty="0" smtClean="0"/>
              <a:t>701-00012</a:t>
            </a:r>
            <a:br>
              <a:rPr lang="en-US" dirty="0" smtClean="0"/>
            </a:br>
            <a:r>
              <a:rPr lang="en-US" dirty="0" smtClean="0"/>
              <a:t>Doc Revision: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0943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 Log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1) Revision 1 - Initial Release</a:t>
            </a:r>
          </a:p>
          <a:p>
            <a:pPr marL="0" indent="0">
              <a:buNone/>
            </a:pPr>
            <a:r>
              <a:rPr lang="en-US" dirty="0" smtClean="0"/>
              <a:t>2) Revision 2 - Added a step to </a:t>
            </a:r>
            <a:r>
              <a:rPr lang="en-US" dirty="0"/>
              <a:t>m</a:t>
            </a:r>
            <a:r>
              <a:rPr lang="en-US" dirty="0" smtClean="0"/>
              <a:t>ove the transformer wire closer to the body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04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46496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Take the new capacitor C3, 101-00028 rev B</a:t>
            </a:r>
            <a:endParaRPr lang="en-US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0" y="846497"/>
            <a:ext cx="6076604" cy="132556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Bend the leads out as close to the cap body as possible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076604" y="846497"/>
            <a:ext cx="6115396" cy="132556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Add  3 layers of </a:t>
            </a:r>
            <a:r>
              <a:rPr lang="en-US" dirty="0"/>
              <a:t>tape, </a:t>
            </a:r>
            <a:endParaRPr lang="en-US" dirty="0" smtClean="0"/>
          </a:p>
          <a:p>
            <a:pPr algn="ctr"/>
            <a:r>
              <a:rPr lang="en-US" dirty="0" smtClean="0"/>
              <a:t>103-00003 </a:t>
            </a:r>
            <a:r>
              <a:rPr lang="en-US" dirty="0"/>
              <a:t>rev </a:t>
            </a:r>
            <a:r>
              <a:rPr lang="en-US" dirty="0" smtClean="0"/>
              <a:t>A </a:t>
            </a:r>
            <a:endParaRPr lang="en-US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5400000">
            <a:off x="2203085" y="814963"/>
            <a:ext cx="1671256" cy="58264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0800000">
            <a:off x="7090063" y="2892535"/>
            <a:ext cx="4098868" cy="1668146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84868" y="4926599"/>
            <a:ext cx="4098868" cy="1671152"/>
          </a:xfrm>
          <a:prstGeom prst="rect">
            <a:avLst/>
          </a:prstGeom>
        </p:spPr>
      </p:pic>
      <p:cxnSp>
        <p:nvCxnSpPr>
          <p:cNvPr id="27" name="Straight Arrow Connector 26"/>
          <p:cNvCxnSpPr/>
          <p:nvPr/>
        </p:nvCxnSpPr>
        <p:spPr>
          <a:xfrm flipH="1">
            <a:off x="8412480" y="3067396"/>
            <a:ext cx="8313" cy="1255222"/>
          </a:xfrm>
          <a:prstGeom prst="straightConnector1">
            <a:avLst/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 flipV="1">
            <a:off x="8603673" y="4422371"/>
            <a:ext cx="1139538" cy="8313"/>
          </a:xfrm>
          <a:prstGeom prst="straightConnector1">
            <a:avLst/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8767721" y="4472501"/>
            <a:ext cx="840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18 mm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7775767" y="3510341"/>
            <a:ext cx="840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 mm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-2" y="6488668"/>
            <a:ext cx="5435783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Note: AC mains wires are not shown in this presentation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8434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08624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Take the Power Core Primary PCA</a:t>
            </a:r>
            <a:r>
              <a:rPr lang="en-US" dirty="0"/>
              <a:t>, 701-00008 rev D</a:t>
            </a:r>
          </a:p>
        </p:txBody>
      </p:sp>
      <p:sp>
        <p:nvSpPr>
          <p:cNvPr id="20" name="Title 1"/>
          <p:cNvSpPr txBox="1">
            <a:spLocks/>
          </p:cNvSpPr>
          <p:nvPr/>
        </p:nvSpPr>
        <p:spPr>
          <a:xfrm>
            <a:off x="-2" y="721569"/>
            <a:ext cx="6076604" cy="132556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Precut the tape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5400000">
            <a:off x="1665663" y="1823412"/>
            <a:ext cx="2545773" cy="3837709"/>
          </a:xfrm>
          <a:prstGeom prst="rect">
            <a:avLst/>
          </a:prstGeom>
        </p:spPr>
      </p:pic>
      <p:sp>
        <p:nvSpPr>
          <p:cNvPr id="25" name="Title 1"/>
          <p:cNvSpPr txBox="1">
            <a:spLocks/>
          </p:cNvSpPr>
          <p:nvPr/>
        </p:nvSpPr>
        <p:spPr>
          <a:xfrm>
            <a:off x="6076602" y="721569"/>
            <a:ext cx="6076604" cy="132556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Add 3 layers of </a:t>
            </a:r>
            <a:r>
              <a:rPr lang="en-US" dirty="0"/>
              <a:t>tape, </a:t>
            </a:r>
            <a:endParaRPr lang="en-US" dirty="0" smtClean="0"/>
          </a:p>
          <a:p>
            <a:pPr algn="ctr"/>
            <a:r>
              <a:rPr lang="en-US" dirty="0" smtClean="0"/>
              <a:t>103-00003 </a:t>
            </a:r>
            <a:r>
              <a:rPr lang="en-US" dirty="0"/>
              <a:t>rev </a:t>
            </a:r>
            <a:r>
              <a:rPr lang="en-US" dirty="0" smtClean="0"/>
              <a:t>A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271848" y="4940133"/>
            <a:ext cx="3424844" cy="0"/>
          </a:xfrm>
          <a:prstGeom prst="straightConnector1">
            <a:avLst/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 flipV="1">
            <a:off x="1130532" y="2737553"/>
            <a:ext cx="25981" cy="2128058"/>
          </a:xfrm>
          <a:prstGeom prst="straightConnector1">
            <a:avLst/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4696692" y="3319443"/>
            <a:ext cx="0" cy="1546168"/>
          </a:xfrm>
          <a:prstGeom prst="straightConnector1">
            <a:avLst/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1231328" y="2575212"/>
            <a:ext cx="2384709" cy="1"/>
          </a:xfrm>
          <a:prstGeom prst="straightConnector1">
            <a:avLst/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3672623" y="2575212"/>
            <a:ext cx="899378" cy="1"/>
          </a:xfrm>
          <a:prstGeom prst="straightConnector1">
            <a:avLst/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4696692" y="2737553"/>
            <a:ext cx="0" cy="562728"/>
          </a:xfrm>
          <a:prstGeom prst="straightConnector1">
            <a:avLst/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2620192" y="5120985"/>
            <a:ext cx="840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40 mm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129283" y="3557600"/>
            <a:ext cx="840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25 mm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4932219" y="3907861"/>
            <a:ext cx="840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16 mm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2105325" y="2055444"/>
            <a:ext cx="840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30 mm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3803955" y="2047132"/>
            <a:ext cx="840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 mm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4905553" y="2836104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 mm</a:t>
            </a:r>
            <a:endParaRPr lang="en-US" dirty="0"/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5400000">
            <a:off x="6986309" y="1809311"/>
            <a:ext cx="1229990" cy="2120113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1922404" y="3768332"/>
            <a:ext cx="1910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Non-adhesive side</a:t>
            </a:r>
            <a:endParaRPr lang="en-US" dirty="0"/>
          </a:p>
        </p:txBody>
      </p:sp>
      <p:pic>
        <p:nvPicPr>
          <p:cNvPr id="49" name="Picture 4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5400000">
            <a:off x="9694298" y="2240111"/>
            <a:ext cx="1618409" cy="1618407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5400000">
            <a:off x="6572312" y="4241532"/>
            <a:ext cx="2212169" cy="1912604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5400000">
            <a:off x="9663279" y="4177096"/>
            <a:ext cx="1672218" cy="1788339"/>
          </a:xfrm>
          <a:prstGeom prst="rect">
            <a:avLst/>
          </a:prstGeom>
        </p:spPr>
      </p:pic>
      <p:sp>
        <p:nvSpPr>
          <p:cNvPr id="52" name="TextBox 51"/>
          <p:cNvSpPr txBox="1"/>
          <p:nvPr/>
        </p:nvSpPr>
        <p:spPr>
          <a:xfrm>
            <a:off x="5818475" y="3654313"/>
            <a:ext cx="3475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Start between cap and transformer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9061080" y="6211669"/>
            <a:ext cx="30928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Keep this cap side uninsulated for easier fit in the housing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6063201" y="6469966"/>
            <a:ext cx="323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Cover the cap tops completely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-2" y="6488668"/>
            <a:ext cx="5435783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Note: AC mains wires are not shown in this presentation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800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0862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Take the Power Core Secondary PCA, </a:t>
            </a:r>
            <a:r>
              <a:rPr lang="en-US" dirty="0" smtClean="0"/>
              <a:t>701-00013 </a:t>
            </a:r>
            <a:r>
              <a:rPr lang="en-US" dirty="0"/>
              <a:t>rev </a:t>
            </a:r>
            <a:r>
              <a:rPr lang="en-US" dirty="0" smtClean="0"/>
              <a:t>C </a:t>
            </a:r>
            <a:endParaRPr lang="en-US" dirty="0"/>
          </a:p>
        </p:txBody>
      </p:sp>
      <p:sp>
        <p:nvSpPr>
          <p:cNvPr id="20" name="Title 1"/>
          <p:cNvSpPr txBox="1">
            <a:spLocks/>
          </p:cNvSpPr>
          <p:nvPr/>
        </p:nvSpPr>
        <p:spPr>
          <a:xfrm>
            <a:off x="2635132" y="708625"/>
            <a:ext cx="6076604" cy="132556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prstClr val="black"/>
                </a:solidFill>
              </a:rPr>
              <a:t>Solder transformer secondary leads to the secondary board</a:t>
            </a:r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5400000">
            <a:off x="1202585" y="3260302"/>
            <a:ext cx="3455296" cy="205710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5400000">
            <a:off x="6087213" y="2213932"/>
            <a:ext cx="3374531" cy="4069081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-2" y="6488668"/>
            <a:ext cx="5435783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Note: AC mains wires are not shown in this presentation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8800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873"/>
            <a:ext cx="12192000" cy="1325563"/>
          </a:xfrm>
        </p:spPr>
        <p:txBody>
          <a:bodyPr/>
          <a:lstStyle/>
          <a:p>
            <a:pPr algn="ctr"/>
            <a:r>
              <a:rPr lang="en-US" dirty="0" smtClean="0"/>
              <a:t>Place insulated capacitor C3, 101-00028 rev B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5400000">
            <a:off x="194442" y="974928"/>
            <a:ext cx="2402771" cy="2791656"/>
          </a:xfr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0" y="5281453"/>
            <a:ext cx="1212316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Orient the capacitor toward the middle of the power core, so that it doesn’t stick out</a:t>
            </a:r>
            <a:endParaRPr lang="en-US" dirty="0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4004"/>
          <a:stretch/>
        </p:blipFill>
        <p:spPr>
          <a:xfrm rot="5400000">
            <a:off x="4291157" y="820130"/>
            <a:ext cx="2402773" cy="310125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78147" y="1169370"/>
            <a:ext cx="2645068" cy="2402772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V="1">
            <a:off x="1062022" y="2626822"/>
            <a:ext cx="8547" cy="269980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5400000">
            <a:off x="1785891" y="3098472"/>
            <a:ext cx="1539020" cy="257469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5400000">
            <a:off x="5990594" y="2986269"/>
            <a:ext cx="1539022" cy="2799096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 flipH="1" flipV="1">
            <a:off x="6168949" y="2494934"/>
            <a:ext cx="23651" cy="283169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5400000">
            <a:off x="10228458" y="3506060"/>
            <a:ext cx="1539022" cy="1759515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 flipV="1">
            <a:off x="10485854" y="1767524"/>
            <a:ext cx="1936" cy="355910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982274" y="3189349"/>
            <a:ext cx="1802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Uninsulated view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240432" y="3202810"/>
            <a:ext cx="1802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Uninsulated view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220477" y="3224892"/>
            <a:ext cx="1802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Uninsulated view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335946" y="4785996"/>
            <a:ext cx="1538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Insulated view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633802" y="4785996"/>
            <a:ext cx="1538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Insulated view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339485" y="4785996"/>
            <a:ext cx="1538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Insulated view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-2" y="6488668"/>
            <a:ext cx="5435783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Note: AC mains wires are not shown in this presentation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7311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Solder and trim the capacitor C3 leads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5400000">
            <a:off x="3696130" y="1072892"/>
            <a:ext cx="4085709" cy="577820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-2" y="6488668"/>
            <a:ext cx="5435783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Note: AC mains wires are not shown in this presentation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055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Move transformer secondary wire, B1, closer to the power core PCA body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-2" y="6488668"/>
            <a:ext cx="5435783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Note: AC mains wires are not shown in this presentation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5400000">
            <a:off x="1866228" y="2130641"/>
            <a:ext cx="2716564" cy="273432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876498" y="4856085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Good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2530137" y="3323270"/>
            <a:ext cx="523782" cy="108398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8100">
                <a:solidFill>
                  <a:schemeClr val="tx1"/>
                </a:solidFill>
              </a:ln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5400000">
            <a:off x="5913489" y="2122722"/>
            <a:ext cx="2716564" cy="2750163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>
            <a:off x="6347534" y="3409025"/>
            <a:ext cx="408373" cy="78123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000703" y="4856085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Bad</a:t>
            </a:r>
          </a:p>
        </p:txBody>
      </p:sp>
      <p:cxnSp>
        <p:nvCxnSpPr>
          <p:cNvPr id="12" name="Straight Connector 11"/>
          <p:cNvCxnSpPr/>
          <p:nvPr/>
        </p:nvCxnSpPr>
        <p:spPr>
          <a:xfrm flipH="1">
            <a:off x="6205491" y="3497802"/>
            <a:ext cx="710349" cy="61079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8073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425</TotalTime>
  <Words>266</Words>
  <Application>Microsoft Office PowerPoint</Application>
  <PresentationFormat>Widescreen</PresentationFormat>
  <Paragraphs>44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 Core PCA Assembly Instructions Item Name: Power Core PCA Part number: 701-00012 Doc Revision: 2</vt:lpstr>
      <vt:lpstr>History Log</vt:lpstr>
      <vt:lpstr>Take the new capacitor C3, 101-00028 rev B</vt:lpstr>
      <vt:lpstr>Take the Power Core Primary PCA, 701-00008 rev D</vt:lpstr>
      <vt:lpstr>Take the Power Core Secondary PCA, 701-00013 rev C </vt:lpstr>
      <vt:lpstr>Place insulated capacitor C3, 101-00028 rev B</vt:lpstr>
      <vt:lpstr>Solder and trim the capacitor C3 leads</vt:lpstr>
      <vt:lpstr>Move transformer secondary wire, B1, closer to the power core PCA body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 Core Rework Instructions</dc:title>
  <dc:creator>robert23kim</dc:creator>
  <cp:lastModifiedBy>robert23kim</cp:lastModifiedBy>
  <cp:revision>36</cp:revision>
  <dcterms:created xsi:type="dcterms:W3CDTF">2015-10-22T17:59:50Z</dcterms:created>
  <dcterms:modified xsi:type="dcterms:W3CDTF">2016-03-21T16:39:00Z</dcterms:modified>
</cp:coreProperties>
</file>