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Cormorant Garamond"/>
      <p:bold r:id="rId22"/>
      <p:boldItalic r:id="rId23"/>
    </p:embeddedFont>
    <p:embeddedFont>
      <p:font typeface="Cormorant SC Medium"/>
      <p:regular r:id="rId24"/>
      <p:bold r:id="rId25"/>
    </p:embeddedFont>
    <p:embeddedFont>
      <p:font typeface="Cormorant SC"/>
      <p:bold r:id="rId26"/>
    </p:embeddedFont>
    <p:embeddedFont>
      <p:font typeface="Arvo"/>
      <p:regular r:id="rId27"/>
      <p:bold r:id="rId28"/>
      <p:italic r:id="rId29"/>
      <p:boldItalic r:id="rId30"/>
    </p:embeddedFont>
    <p:embeddedFont>
      <p:font typeface="Cormorant Garamond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549D6A-944C-40B7-859C-AE77FB61D5B7}">
  <a:tblStyle styleId="{81549D6A-944C-40B7-859C-AE77FB61D5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CormorantGaramond-bold.fntdata"/><Relationship Id="rId21" Type="http://schemas.openxmlformats.org/officeDocument/2006/relationships/slide" Target="slides/slide13.xml"/><Relationship Id="rId24" Type="http://schemas.openxmlformats.org/officeDocument/2006/relationships/font" Target="fonts/CormorantSCMedium-regular.fntdata"/><Relationship Id="rId23" Type="http://schemas.openxmlformats.org/officeDocument/2006/relationships/font" Target="fonts/CormorantGaramond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CormorantSC-bold.fntdata"/><Relationship Id="rId25" Type="http://schemas.openxmlformats.org/officeDocument/2006/relationships/font" Target="fonts/CormorantSCMedium-bold.fntdata"/><Relationship Id="rId28" Type="http://schemas.openxmlformats.org/officeDocument/2006/relationships/font" Target="fonts/Arvo-bold.fntdata"/><Relationship Id="rId27" Type="http://schemas.openxmlformats.org/officeDocument/2006/relationships/font" Target="fonts/Arv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rvo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CormorantGaramondMedium-regular.fntdata"/><Relationship Id="rId30" Type="http://schemas.openxmlformats.org/officeDocument/2006/relationships/font" Target="fonts/Arvo-boldItalic.fntdata"/><Relationship Id="rId11" Type="http://schemas.openxmlformats.org/officeDocument/2006/relationships/slide" Target="slides/slide3.xml"/><Relationship Id="rId33" Type="http://schemas.openxmlformats.org/officeDocument/2006/relationships/font" Target="fonts/CormorantGaramondMedium-italic.fntdata"/><Relationship Id="rId10" Type="http://schemas.openxmlformats.org/officeDocument/2006/relationships/slide" Target="slides/slide2.xml"/><Relationship Id="rId32" Type="http://schemas.openxmlformats.org/officeDocument/2006/relationships/font" Target="fonts/CormorantGaramondMedium-bold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34" Type="http://schemas.openxmlformats.org/officeDocument/2006/relationships/font" Target="fonts/CormorantGaramondMedium-bold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5417365e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a5417365ed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a5417365ed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1a5417365ed_2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a7479a613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1a7479a6130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a7479a6130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1a7479a6130_2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a5417365ed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1a5417365ed_2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5417365ed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a5417365ed_2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5417365ed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a5417365ed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5417365ed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a5417365ed_2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a5417365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a5417365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a5417365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a5417365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a5417365e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a5417365e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a5417365e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a5417365e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428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2928938" y="4469309"/>
            <a:ext cx="2714625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6143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642938" y="1497955"/>
            <a:ext cx="7286625" cy="1033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1285875" y="2732484"/>
            <a:ext cx="6000750" cy="1232297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0" type="dt"/>
          </p:nvPr>
        </p:nvSpPr>
        <p:spPr>
          <a:xfrm>
            <a:off x="428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1" type="ftr"/>
          </p:nvPr>
        </p:nvSpPr>
        <p:spPr>
          <a:xfrm>
            <a:off x="2928938" y="4469309"/>
            <a:ext cx="2714625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6143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428625" y="193105"/>
            <a:ext cx="7715250" cy="803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428625" y="1125141"/>
            <a:ext cx="7715250" cy="3182318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>
            <a:off x="428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2928938" y="4469309"/>
            <a:ext cx="2714625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6143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677168" y="3098602"/>
            <a:ext cx="7286625" cy="957709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b="1" sz="3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677168" y="2043783"/>
            <a:ext cx="7286625" cy="1054819"/>
          </a:xfrm>
          <a:prstGeom prst="rect">
            <a:avLst/>
          </a:prstGeom>
          <a:noFill/>
          <a:ln>
            <a:noFill/>
          </a:ln>
        </p:spPr>
        <p:txBody>
          <a:bodyPr anchorCtr="0" anchor="b" bIns="39275" lIns="78575" spcFirstLastPara="1" rIns="78575" wrap="square" tIns="39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10" type="dt"/>
          </p:nvPr>
        </p:nvSpPr>
        <p:spPr>
          <a:xfrm>
            <a:off x="428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2928938" y="4469309"/>
            <a:ext cx="2714625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6143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428625" y="193105"/>
            <a:ext cx="7715250" cy="803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428625" y="1125141"/>
            <a:ext cx="3786188" cy="3182318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4357688" y="1125141"/>
            <a:ext cx="3786188" cy="3182318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7" name="Google Shape;157;p30"/>
          <p:cNvSpPr txBox="1"/>
          <p:nvPr>
            <p:ph idx="10" type="dt"/>
          </p:nvPr>
        </p:nvSpPr>
        <p:spPr>
          <a:xfrm>
            <a:off x="428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1" type="ftr"/>
          </p:nvPr>
        </p:nvSpPr>
        <p:spPr>
          <a:xfrm>
            <a:off x="2928938" y="4469309"/>
            <a:ext cx="2714625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6143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428625" y="193105"/>
            <a:ext cx="7715250" cy="803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428625" y="1079376"/>
            <a:ext cx="3787676" cy="449833"/>
          </a:xfrm>
          <a:prstGeom prst="rect">
            <a:avLst/>
          </a:prstGeom>
          <a:noFill/>
          <a:ln>
            <a:noFill/>
          </a:ln>
        </p:spPr>
        <p:txBody>
          <a:bodyPr anchorCtr="0" anchor="b" bIns="39275" lIns="78575" spcFirstLastPara="1" rIns="78575" wrap="square" tIns="39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28625" y="1529209"/>
            <a:ext cx="3787676" cy="2778249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365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64" name="Google Shape;164;p31"/>
          <p:cNvSpPr txBox="1"/>
          <p:nvPr>
            <p:ph idx="3" type="body"/>
          </p:nvPr>
        </p:nvSpPr>
        <p:spPr>
          <a:xfrm>
            <a:off x="4354711" y="1079376"/>
            <a:ext cx="3789164" cy="449833"/>
          </a:xfrm>
          <a:prstGeom prst="rect">
            <a:avLst/>
          </a:prstGeom>
          <a:noFill/>
          <a:ln>
            <a:noFill/>
          </a:ln>
        </p:spPr>
        <p:txBody>
          <a:bodyPr anchorCtr="0" anchor="b" bIns="39275" lIns="78575" spcFirstLastPara="1" rIns="78575" wrap="square" tIns="39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165" name="Google Shape;165;p31"/>
          <p:cNvSpPr txBox="1"/>
          <p:nvPr>
            <p:ph idx="4" type="body"/>
          </p:nvPr>
        </p:nvSpPr>
        <p:spPr>
          <a:xfrm>
            <a:off x="4354711" y="1529209"/>
            <a:ext cx="3789164" cy="2778249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365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66" name="Google Shape;166;p31"/>
          <p:cNvSpPr txBox="1"/>
          <p:nvPr>
            <p:ph idx="10" type="dt"/>
          </p:nvPr>
        </p:nvSpPr>
        <p:spPr>
          <a:xfrm>
            <a:off x="428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1" type="ftr"/>
          </p:nvPr>
        </p:nvSpPr>
        <p:spPr>
          <a:xfrm>
            <a:off x="2928938" y="4469309"/>
            <a:ext cx="2714625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6143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28625" y="193105"/>
            <a:ext cx="7715250" cy="803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428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2928938" y="4469309"/>
            <a:ext cx="2714625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143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428625" y="191988"/>
            <a:ext cx="2820293" cy="817066"/>
          </a:xfrm>
          <a:prstGeom prst="rect">
            <a:avLst/>
          </a:prstGeom>
          <a:noFill/>
          <a:ln>
            <a:noFill/>
          </a:ln>
        </p:spPr>
        <p:txBody>
          <a:bodyPr anchorCtr="0" anchor="b" bIns="39275" lIns="78575" spcFirstLastPara="1" rIns="78575" wrap="square" tIns="39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b="1" sz="17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351609" y="191988"/>
            <a:ext cx="4792266" cy="4115470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rm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19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28625" y="1009055"/>
            <a:ext cx="2820293" cy="3298404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428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2928938" y="4469309"/>
            <a:ext cx="2714625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143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680270" y="3375422"/>
            <a:ext cx="5143500" cy="398488"/>
          </a:xfrm>
          <a:prstGeom prst="rect">
            <a:avLst/>
          </a:prstGeom>
          <a:noFill/>
          <a:ln>
            <a:noFill/>
          </a:ln>
        </p:spPr>
        <p:txBody>
          <a:bodyPr anchorCtr="0" anchor="b" bIns="39275" lIns="78575" spcFirstLastPara="1" rIns="78575" wrap="square" tIns="39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b="1" sz="17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1680270" y="430857"/>
            <a:ext cx="5143500" cy="2893219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1680270" y="3773910"/>
            <a:ext cx="5143500" cy="565919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28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2928938" y="4469309"/>
            <a:ext cx="2714625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143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428625" y="193105"/>
            <a:ext cx="7715250" cy="803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695091" y="-1141326"/>
            <a:ext cx="3182318" cy="7715250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428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2928938" y="4469309"/>
            <a:ext cx="2714625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143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122292" y="1285875"/>
            <a:ext cx="4114354" cy="192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193229" y="-571500"/>
            <a:ext cx="4114354" cy="5643563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428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2928938" y="4469309"/>
            <a:ext cx="2714625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143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28625" y="193105"/>
            <a:ext cx="7715250" cy="803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28625" y="1125141"/>
            <a:ext cx="7715250" cy="3182318"/>
          </a:xfrm>
          <a:prstGeom prst="rect">
            <a:avLst/>
          </a:prstGeom>
          <a:noFill/>
          <a:ln>
            <a:noFill/>
          </a:ln>
        </p:spPr>
        <p:txBody>
          <a:bodyPr anchorCtr="0" anchor="t" bIns="39275" lIns="78575" spcFirstLastPara="1" rIns="78575" wrap="square" tIns="39275">
            <a:norm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28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2928938" y="4469309"/>
            <a:ext cx="2714625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143625" y="4469309"/>
            <a:ext cx="2000250" cy="256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75" lIns="78575" spcFirstLastPara="1" rIns="78575" wrap="square" tIns="39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466725" y="1393425"/>
            <a:ext cx="51066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9179FA"/>
                </a:solidFill>
                <a:latin typeface="Cormorant SC"/>
                <a:ea typeface="Cormorant SC"/>
                <a:cs typeface="Cormorant SC"/>
                <a:sym typeface="Cormorant SC"/>
              </a:rPr>
              <a:t>Revenue Maximization of Maximally Satisfied Users in a D2D Network</a:t>
            </a:r>
            <a:endParaRPr sz="700"/>
          </a:p>
        </p:txBody>
      </p:sp>
      <p:sp>
        <p:nvSpPr>
          <p:cNvPr id="205" name="Google Shape;205;p37"/>
          <p:cNvSpPr txBox="1"/>
          <p:nvPr/>
        </p:nvSpPr>
        <p:spPr>
          <a:xfrm>
            <a:off x="1859335" y="490538"/>
            <a:ext cx="542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DATA NETWORKS PRESENTATION (</a:t>
            </a:r>
            <a:r>
              <a:rPr b="1" i="0" lang="en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GROUP</a:t>
            </a:r>
            <a:r>
              <a:rPr b="1" i="0" lang="en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 11)</a:t>
            </a:r>
            <a:endParaRPr sz="700"/>
          </a:p>
        </p:txBody>
      </p:sp>
      <p:pic>
        <p:nvPicPr>
          <p:cNvPr id="206" name="Google Shape;206;p37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-1359460" y="-2480475"/>
            <a:ext cx="6753288" cy="80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 txBox="1"/>
          <p:nvPr/>
        </p:nvSpPr>
        <p:spPr>
          <a:xfrm>
            <a:off x="1859335" y="4396740"/>
            <a:ext cx="5425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Under The Guidance of DR. Jagadeesha R. B.</a:t>
            </a:r>
            <a:endParaRPr sz="700"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0511" y="1889816"/>
            <a:ext cx="3170967" cy="231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46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 flipH="1">
            <a:off x="3113097" y="-2253825"/>
            <a:ext cx="6753288" cy="80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6"/>
          <p:cNvSpPr txBox="1"/>
          <p:nvPr/>
        </p:nvSpPr>
        <p:spPr>
          <a:xfrm>
            <a:off x="953975" y="1731650"/>
            <a:ext cx="6112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0" u="none" cap="none" strike="noStrike">
                <a:solidFill>
                  <a:srgbClr val="9976FF"/>
                </a:solidFill>
                <a:latin typeface="Cormorant SC"/>
                <a:ea typeface="Cormorant SC"/>
                <a:cs typeface="Cormorant SC"/>
                <a:sym typeface="Cormorant SC"/>
              </a:rPr>
              <a:t>GRAPH</a:t>
            </a:r>
            <a:r>
              <a:rPr b="1" lang="en" sz="9500">
                <a:solidFill>
                  <a:srgbClr val="9976FF"/>
                </a:solidFill>
                <a:latin typeface="Cormorant SC"/>
                <a:ea typeface="Cormorant SC"/>
                <a:cs typeface="Cormorant SC"/>
                <a:sym typeface="Cormorant SC"/>
              </a:rPr>
              <a:t>S</a:t>
            </a:r>
            <a:endParaRPr sz="6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47"/>
          <p:cNvGrpSpPr/>
          <p:nvPr/>
        </p:nvGrpSpPr>
        <p:grpSpPr>
          <a:xfrm>
            <a:off x="1135445" y="206868"/>
            <a:ext cx="7649498" cy="4251913"/>
            <a:chOff x="0" y="-28575"/>
            <a:chExt cx="10879673" cy="8063556"/>
          </a:xfrm>
        </p:grpSpPr>
        <p:sp>
          <p:nvSpPr>
            <p:cNvPr id="473" name="Google Shape;473;p47"/>
            <p:cNvSpPr txBox="1"/>
            <p:nvPr/>
          </p:nvSpPr>
          <p:spPr>
            <a:xfrm>
              <a:off x="1889261" y="7743081"/>
              <a:ext cx="1137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5</a:t>
              </a:r>
              <a:endParaRPr sz="1200"/>
            </a:p>
          </p:txBody>
        </p:sp>
        <p:sp>
          <p:nvSpPr>
            <p:cNvPr id="474" name="Google Shape;474;p47"/>
            <p:cNvSpPr txBox="1"/>
            <p:nvPr/>
          </p:nvSpPr>
          <p:spPr>
            <a:xfrm>
              <a:off x="3822101" y="7743081"/>
              <a:ext cx="2184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10</a:t>
              </a:r>
              <a:endParaRPr sz="1200"/>
            </a:p>
          </p:txBody>
        </p:sp>
        <p:sp>
          <p:nvSpPr>
            <p:cNvPr id="475" name="Google Shape;475;p47"/>
            <p:cNvSpPr txBox="1"/>
            <p:nvPr/>
          </p:nvSpPr>
          <p:spPr>
            <a:xfrm>
              <a:off x="5816855" y="7743081"/>
              <a:ext cx="1995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15</a:t>
              </a:r>
              <a:endParaRPr sz="1200"/>
            </a:p>
          </p:txBody>
        </p:sp>
        <p:sp>
          <p:nvSpPr>
            <p:cNvPr id="476" name="Google Shape;476;p47"/>
            <p:cNvSpPr txBox="1"/>
            <p:nvPr/>
          </p:nvSpPr>
          <p:spPr>
            <a:xfrm>
              <a:off x="7780520" y="7743081"/>
              <a:ext cx="2427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20</a:t>
              </a:r>
              <a:endParaRPr sz="1200"/>
            </a:p>
          </p:txBody>
        </p:sp>
        <p:sp>
          <p:nvSpPr>
            <p:cNvPr id="477" name="Google Shape;477;p47"/>
            <p:cNvSpPr txBox="1"/>
            <p:nvPr/>
          </p:nvSpPr>
          <p:spPr>
            <a:xfrm>
              <a:off x="9775273" y="7743081"/>
              <a:ext cx="2235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25</a:t>
              </a:r>
              <a:endParaRPr sz="1200"/>
            </a:p>
          </p:txBody>
        </p:sp>
        <p:grpSp>
          <p:nvGrpSpPr>
            <p:cNvPr id="478" name="Google Shape;478;p47"/>
            <p:cNvGrpSpPr/>
            <p:nvPr/>
          </p:nvGrpSpPr>
          <p:grpSpPr>
            <a:xfrm>
              <a:off x="953532" y="112903"/>
              <a:ext cx="9926141" cy="7562869"/>
              <a:chOff x="0" y="-6350"/>
              <a:chExt cx="9926141" cy="7562869"/>
            </a:xfrm>
          </p:grpSpPr>
          <p:sp>
            <p:nvSpPr>
              <p:cNvPr id="479" name="Google Shape;479;p47"/>
              <p:cNvSpPr/>
              <p:nvPr/>
            </p:nvSpPr>
            <p:spPr>
              <a:xfrm>
                <a:off x="0" y="-6350"/>
                <a:ext cx="9926141" cy="12700"/>
              </a:xfrm>
              <a:custGeom>
                <a:rect b="b" l="l" r="r" t="t"/>
                <a:pathLst>
                  <a:path extrusionOk="0" h="12700" w="9926141">
                    <a:moveTo>
                      <a:pt x="0" y="0"/>
                    </a:moveTo>
                    <a:lnTo>
                      <a:pt x="9926141" y="0"/>
                    </a:lnTo>
                    <a:lnTo>
                      <a:pt x="992614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AF9F0">
                  <a:alpha val="24710"/>
                </a:srgbClr>
              </a:solidFill>
              <a:ln>
                <a:noFill/>
              </a:ln>
            </p:spPr>
          </p:sp>
          <p:sp>
            <p:nvSpPr>
              <p:cNvPr id="480" name="Google Shape;480;p47"/>
              <p:cNvSpPr/>
              <p:nvPr/>
            </p:nvSpPr>
            <p:spPr>
              <a:xfrm>
                <a:off x="0" y="1881192"/>
                <a:ext cx="9926141" cy="12700"/>
              </a:xfrm>
              <a:custGeom>
                <a:rect b="b" l="l" r="r" t="t"/>
                <a:pathLst>
                  <a:path extrusionOk="0" h="12700" w="9926141">
                    <a:moveTo>
                      <a:pt x="0" y="0"/>
                    </a:moveTo>
                    <a:lnTo>
                      <a:pt x="9926141" y="0"/>
                    </a:lnTo>
                    <a:lnTo>
                      <a:pt x="992614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AF9F0">
                  <a:alpha val="24710"/>
                </a:srgbClr>
              </a:solidFill>
              <a:ln>
                <a:noFill/>
              </a:ln>
            </p:spPr>
          </p:sp>
          <p:sp>
            <p:nvSpPr>
              <p:cNvPr id="481" name="Google Shape;481;p47"/>
              <p:cNvSpPr/>
              <p:nvPr/>
            </p:nvSpPr>
            <p:spPr>
              <a:xfrm>
                <a:off x="0" y="3768734"/>
                <a:ext cx="9926141" cy="12700"/>
              </a:xfrm>
              <a:custGeom>
                <a:rect b="b" l="l" r="r" t="t"/>
                <a:pathLst>
                  <a:path extrusionOk="0" h="12700" w="9926141">
                    <a:moveTo>
                      <a:pt x="0" y="0"/>
                    </a:moveTo>
                    <a:lnTo>
                      <a:pt x="9926141" y="0"/>
                    </a:lnTo>
                    <a:lnTo>
                      <a:pt x="992614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AF9F0">
                  <a:alpha val="24710"/>
                </a:srgbClr>
              </a:solidFill>
              <a:ln>
                <a:noFill/>
              </a:ln>
            </p:spPr>
          </p:sp>
          <p:sp>
            <p:nvSpPr>
              <p:cNvPr id="482" name="Google Shape;482;p47"/>
              <p:cNvSpPr/>
              <p:nvPr/>
            </p:nvSpPr>
            <p:spPr>
              <a:xfrm>
                <a:off x="0" y="5656276"/>
                <a:ext cx="9926141" cy="12700"/>
              </a:xfrm>
              <a:custGeom>
                <a:rect b="b" l="l" r="r" t="t"/>
                <a:pathLst>
                  <a:path extrusionOk="0" h="12700" w="9926141">
                    <a:moveTo>
                      <a:pt x="0" y="0"/>
                    </a:moveTo>
                    <a:lnTo>
                      <a:pt x="9926141" y="0"/>
                    </a:lnTo>
                    <a:lnTo>
                      <a:pt x="992614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AF9F0">
                  <a:alpha val="24710"/>
                </a:srgbClr>
              </a:solidFill>
              <a:ln>
                <a:noFill/>
              </a:ln>
            </p:spPr>
          </p:sp>
          <p:sp>
            <p:nvSpPr>
              <p:cNvPr id="483" name="Google Shape;483;p47"/>
              <p:cNvSpPr/>
              <p:nvPr/>
            </p:nvSpPr>
            <p:spPr>
              <a:xfrm>
                <a:off x="0" y="7543819"/>
                <a:ext cx="9926141" cy="12700"/>
              </a:xfrm>
              <a:custGeom>
                <a:rect b="b" l="l" r="r" t="t"/>
                <a:pathLst>
                  <a:path extrusionOk="0" h="12700" w="9926141">
                    <a:moveTo>
                      <a:pt x="0" y="0"/>
                    </a:moveTo>
                    <a:lnTo>
                      <a:pt x="9926141" y="0"/>
                    </a:lnTo>
                    <a:lnTo>
                      <a:pt x="992614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AF9F0">
                  <a:alpha val="60000"/>
                </a:srgbClr>
              </a:solidFill>
              <a:ln>
                <a:noFill/>
              </a:ln>
            </p:spPr>
          </p:sp>
        </p:grpSp>
        <p:sp>
          <p:nvSpPr>
            <p:cNvPr id="484" name="Google Shape;484;p47"/>
            <p:cNvSpPr txBox="1"/>
            <p:nvPr/>
          </p:nvSpPr>
          <p:spPr>
            <a:xfrm>
              <a:off x="0" y="-28575"/>
              <a:ext cx="8514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100,000 </a:t>
              </a:r>
              <a:endParaRPr sz="1200"/>
            </a:p>
          </p:txBody>
        </p:sp>
        <p:sp>
          <p:nvSpPr>
            <p:cNvPr id="485" name="Google Shape;485;p47"/>
            <p:cNvSpPr txBox="1"/>
            <p:nvPr/>
          </p:nvSpPr>
          <p:spPr>
            <a:xfrm>
              <a:off x="129910" y="1858967"/>
              <a:ext cx="7215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75,000 </a:t>
              </a:r>
              <a:endParaRPr sz="1200"/>
            </a:p>
          </p:txBody>
        </p:sp>
        <p:sp>
          <p:nvSpPr>
            <p:cNvPr id="486" name="Google Shape;486;p47"/>
            <p:cNvSpPr txBox="1"/>
            <p:nvPr/>
          </p:nvSpPr>
          <p:spPr>
            <a:xfrm>
              <a:off x="104775" y="3746509"/>
              <a:ext cx="7464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50,000 </a:t>
              </a:r>
              <a:endParaRPr sz="1200"/>
            </a:p>
          </p:txBody>
        </p:sp>
        <p:sp>
          <p:nvSpPr>
            <p:cNvPr id="487" name="Google Shape;487;p47"/>
            <p:cNvSpPr txBox="1"/>
            <p:nvPr/>
          </p:nvSpPr>
          <p:spPr>
            <a:xfrm>
              <a:off x="127661" y="5634051"/>
              <a:ext cx="7236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25,000 </a:t>
              </a:r>
              <a:endParaRPr sz="1200"/>
            </a:p>
          </p:txBody>
        </p:sp>
        <p:sp>
          <p:nvSpPr>
            <p:cNvPr id="488" name="Google Shape;488;p47"/>
            <p:cNvSpPr txBox="1"/>
            <p:nvPr/>
          </p:nvSpPr>
          <p:spPr>
            <a:xfrm>
              <a:off x="673629" y="7521593"/>
              <a:ext cx="1776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0 </a:t>
              </a:r>
              <a:endParaRPr sz="1200"/>
            </a:p>
          </p:txBody>
        </p:sp>
        <p:grpSp>
          <p:nvGrpSpPr>
            <p:cNvPr id="489" name="Google Shape;489;p47"/>
            <p:cNvGrpSpPr/>
            <p:nvPr/>
          </p:nvGrpSpPr>
          <p:grpSpPr>
            <a:xfrm>
              <a:off x="1882646" y="886555"/>
              <a:ext cx="8067913" cy="5290748"/>
              <a:chOff x="929114" y="767302"/>
              <a:chExt cx="8067913" cy="5290748"/>
            </a:xfrm>
          </p:grpSpPr>
          <p:sp>
            <p:nvSpPr>
              <p:cNvPr id="490" name="Google Shape;490;p47"/>
              <p:cNvSpPr/>
              <p:nvPr/>
            </p:nvSpPr>
            <p:spPr>
              <a:xfrm>
                <a:off x="929114" y="2840392"/>
                <a:ext cx="2081223" cy="3217658"/>
              </a:xfrm>
              <a:custGeom>
                <a:rect b="b" l="l" r="r" t="t"/>
                <a:pathLst>
                  <a:path extrusionOk="0" h="3217658" w="2081223">
                    <a:moveTo>
                      <a:pt x="127000" y="3154442"/>
                    </a:moveTo>
                    <a:cubicBezTo>
                      <a:pt x="126844" y="3119483"/>
                      <a:pt x="98460" y="3091225"/>
                      <a:pt x="63500" y="3091225"/>
                    </a:cubicBezTo>
                    <a:cubicBezTo>
                      <a:pt x="28541" y="3091225"/>
                      <a:pt x="157" y="3119483"/>
                      <a:pt x="0" y="3154442"/>
                    </a:cubicBezTo>
                    <a:cubicBezTo>
                      <a:pt x="157" y="3189401"/>
                      <a:pt x="28541" y="3217658"/>
                      <a:pt x="63500" y="3217658"/>
                    </a:cubicBezTo>
                    <a:cubicBezTo>
                      <a:pt x="98460" y="3217658"/>
                      <a:pt x="126844" y="3189401"/>
                      <a:pt x="127000" y="3154442"/>
                    </a:cubicBezTo>
                    <a:close/>
                    <a:moveTo>
                      <a:pt x="39387" y="3139109"/>
                    </a:moveTo>
                    <a:cubicBezTo>
                      <a:pt x="31005" y="3152421"/>
                      <a:pt x="34960" y="3170005"/>
                      <a:pt x="48236" y="3178447"/>
                    </a:cubicBezTo>
                    <a:cubicBezTo>
                      <a:pt x="61511" y="3186888"/>
                      <a:pt x="79112" y="3183012"/>
                      <a:pt x="87613" y="3169774"/>
                    </a:cubicBezTo>
                    <a:lnTo>
                      <a:pt x="2072841" y="47780"/>
                    </a:lnTo>
                    <a:cubicBezTo>
                      <a:pt x="2081223" y="34467"/>
                      <a:pt x="2077268" y="16883"/>
                      <a:pt x="2063993" y="8442"/>
                    </a:cubicBezTo>
                    <a:cubicBezTo>
                      <a:pt x="2050718" y="0"/>
                      <a:pt x="2033116" y="3877"/>
                      <a:pt x="2024616" y="17114"/>
                    </a:cubicBezTo>
                    <a:close/>
                  </a:path>
                </a:pathLst>
              </a:custGeom>
              <a:solidFill>
                <a:srgbClr val="FF5722"/>
              </a:solidFill>
              <a:ln>
                <a:noFill/>
              </a:ln>
            </p:spPr>
            <p:txBody>
              <a:bodyPr anchorCtr="0" anchor="ctr" bIns="78575" lIns="78575" spcFirstLastPara="1" rIns="78575" wrap="square" tIns="7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7"/>
              <p:cNvSpPr/>
              <p:nvPr/>
            </p:nvSpPr>
            <p:spPr>
              <a:xfrm>
                <a:off x="2914342" y="2229630"/>
                <a:ext cx="2080546" cy="706426"/>
              </a:xfrm>
              <a:custGeom>
                <a:rect b="b" l="l" r="r" t="t"/>
                <a:pathLst>
                  <a:path extrusionOk="0" h="706426" w="2080546">
                    <a:moveTo>
                      <a:pt x="127000" y="643209"/>
                    </a:moveTo>
                    <a:cubicBezTo>
                      <a:pt x="126844" y="608250"/>
                      <a:pt x="98460" y="579992"/>
                      <a:pt x="63500" y="579992"/>
                    </a:cubicBezTo>
                    <a:cubicBezTo>
                      <a:pt x="28541" y="579992"/>
                      <a:pt x="157" y="608250"/>
                      <a:pt x="0" y="643209"/>
                    </a:cubicBezTo>
                    <a:cubicBezTo>
                      <a:pt x="157" y="678168"/>
                      <a:pt x="28541" y="706426"/>
                      <a:pt x="63500" y="706426"/>
                    </a:cubicBezTo>
                    <a:cubicBezTo>
                      <a:pt x="98460" y="706426"/>
                      <a:pt x="126844" y="678168"/>
                      <a:pt x="127000" y="643209"/>
                    </a:cubicBezTo>
                    <a:close/>
                    <a:moveTo>
                      <a:pt x="55091" y="615900"/>
                    </a:moveTo>
                    <a:cubicBezTo>
                      <a:pt x="40077" y="620597"/>
                      <a:pt x="31683" y="636546"/>
                      <a:pt x="36313" y="651581"/>
                    </a:cubicBezTo>
                    <a:cubicBezTo>
                      <a:pt x="40943" y="666616"/>
                      <a:pt x="56855" y="675081"/>
                      <a:pt x="71910" y="670519"/>
                    </a:cubicBezTo>
                    <a:lnTo>
                      <a:pt x="2057139" y="59181"/>
                    </a:lnTo>
                    <a:cubicBezTo>
                      <a:pt x="2072153" y="54484"/>
                      <a:pt x="2080547" y="38535"/>
                      <a:pt x="2075917" y="23500"/>
                    </a:cubicBezTo>
                    <a:cubicBezTo>
                      <a:pt x="2071287" y="8465"/>
                      <a:pt x="2055375" y="0"/>
                      <a:pt x="2040319" y="4563"/>
                    </a:cubicBezTo>
                    <a:close/>
                  </a:path>
                </a:pathLst>
              </a:custGeom>
              <a:solidFill>
                <a:srgbClr val="FF5722"/>
              </a:solidFill>
              <a:ln>
                <a:noFill/>
              </a:ln>
            </p:spPr>
            <p:txBody>
              <a:bodyPr anchorCtr="0" anchor="ctr" bIns="78575" lIns="78575" spcFirstLastPara="1" rIns="78575" wrap="square" tIns="7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47"/>
              <p:cNvSpPr/>
              <p:nvPr/>
            </p:nvSpPr>
            <p:spPr>
              <a:xfrm>
                <a:off x="4899571" y="798196"/>
                <a:ext cx="2081005" cy="1526523"/>
              </a:xfrm>
              <a:custGeom>
                <a:rect b="b" l="l" r="r" t="t"/>
                <a:pathLst>
                  <a:path extrusionOk="0" h="1526523" w="2081005">
                    <a:moveTo>
                      <a:pt x="127000" y="1463306"/>
                    </a:moveTo>
                    <a:cubicBezTo>
                      <a:pt x="126844" y="1428347"/>
                      <a:pt x="98459" y="1400089"/>
                      <a:pt x="63500" y="1400089"/>
                    </a:cubicBezTo>
                    <a:cubicBezTo>
                      <a:pt x="28540" y="1400089"/>
                      <a:pt x="156" y="1428347"/>
                      <a:pt x="0" y="1463306"/>
                    </a:cubicBezTo>
                    <a:cubicBezTo>
                      <a:pt x="156" y="1498265"/>
                      <a:pt x="28540" y="1526523"/>
                      <a:pt x="63500" y="1526523"/>
                    </a:cubicBezTo>
                    <a:cubicBezTo>
                      <a:pt x="98459" y="1526523"/>
                      <a:pt x="126844" y="1498265"/>
                      <a:pt x="127000" y="1463306"/>
                    </a:cubicBezTo>
                    <a:close/>
                    <a:moveTo>
                      <a:pt x="46791" y="1440125"/>
                    </a:moveTo>
                    <a:cubicBezTo>
                      <a:pt x="34070" y="1449381"/>
                      <a:pt x="31224" y="1467178"/>
                      <a:pt x="40423" y="1479940"/>
                    </a:cubicBezTo>
                    <a:cubicBezTo>
                      <a:pt x="49621" y="1492702"/>
                      <a:pt x="67406" y="1495629"/>
                      <a:pt x="80209" y="1486487"/>
                    </a:cubicBezTo>
                    <a:lnTo>
                      <a:pt x="2065437" y="55503"/>
                    </a:lnTo>
                    <a:cubicBezTo>
                      <a:pt x="2078158" y="46247"/>
                      <a:pt x="2081004" y="28450"/>
                      <a:pt x="2071805" y="15688"/>
                    </a:cubicBezTo>
                    <a:cubicBezTo>
                      <a:pt x="2062606" y="2926"/>
                      <a:pt x="2044822" y="0"/>
                      <a:pt x="2032019" y="9142"/>
                    </a:cubicBezTo>
                    <a:close/>
                  </a:path>
                </a:pathLst>
              </a:custGeom>
              <a:solidFill>
                <a:srgbClr val="FF5722"/>
              </a:solidFill>
              <a:ln>
                <a:noFill/>
              </a:ln>
            </p:spPr>
            <p:txBody>
              <a:bodyPr anchorCtr="0" anchor="ctr" bIns="78575" lIns="78575" spcFirstLastPara="1" rIns="78575" wrap="square" tIns="7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7"/>
              <p:cNvSpPr/>
              <p:nvPr/>
            </p:nvSpPr>
            <p:spPr>
              <a:xfrm>
                <a:off x="6884799" y="767302"/>
                <a:ext cx="2112228" cy="2557814"/>
              </a:xfrm>
              <a:custGeom>
                <a:rect b="b" l="l" r="r" t="t"/>
                <a:pathLst>
                  <a:path extrusionOk="0" h="2557814" w="211222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85634" y="45144"/>
                    </a:moveTo>
                    <a:cubicBezTo>
                      <a:pt x="75630" y="33003"/>
                      <a:pt x="57694" y="31231"/>
                      <a:pt x="45508" y="41181"/>
                    </a:cubicBezTo>
                    <a:cubicBezTo>
                      <a:pt x="33322" y="51131"/>
                      <a:pt x="31471" y="69059"/>
                      <a:pt x="41366" y="81289"/>
                    </a:cubicBezTo>
                    <a:lnTo>
                      <a:pt x="2026594" y="2512670"/>
                    </a:lnTo>
                    <a:cubicBezTo>
                      <a:pt x="2036598" y="2524811"/>
                      <a:pt x="2054534" y="2526583"/>
                      <a:pt x="2066721" y="2516633"/>
                    </a:cubicBezTo>
                    <a:cubicBezTo>
                      <a:pt x="2078907" y="2506683"/>
                      <a:pt x="2080758" y="2488755"/>
                      <a:pt x="2070863" y="2476525"/>
                    </a:cubicBezTo>
                    <a:close/>
                    <a:moveTo>
                      <a:pt x="2112229" y="2494597"/>
                    </a:moveTo>
                    <a:cubicBezTo>
                      <a:pt x="2112072" y="2459638"/>
                      <a:pt x="2083688" y="2431381"/>
                      <a:pt x="2048729" y="2431381"/>
                    </a:cubicBezTo>
                    <a:cubicBezTo>
                      <a:pt x="2013769" y="2431381"/>
                      <a:pt x="1985385" y="2459638"/>
                      <a:pt x="1985229" y="2494597"/>
                    </a:cubicBezTo>
                    <a:cubicBezTo>
                      <a:pt x="1985385" y="2529556"/>
                      <a:pt x="2013769" y="2557814"/>
                      <a:pt x="2048729" y="2557814"/>
                    </a:cubicBezTo>
                    <a:cubicBezTo>
                      <a:pt x="2083688" y="2557814"/>
                      <a:pt x="2112072" y="2529556"/>
                      <a:pt x="2112229" y="2494597"/>
                    </a:cubicBezTo>
                    <a:close/>
                  </a:path>
                </a:pathLst>
              </a:custGeom>
              <a:solidFill>
                <a:srgbClr val="FF5722"/>
              </a:solidFill>
              <a:ln>
                <a:noFill/>
              </a:ln>
            </p:spPr>
            <p:txBody>
              <a:bodyPr anchorCtr="0" anchor="ctr" bIns="78575" lIns="78575" spcFirstLastPara="1" rIns="78575" wrap="square" tIns="7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4" name="Google Shape;494;p47"/>
          <p:cNvSpPr txBox="1"/>
          <p:nvPr/>
        </p:nvSpPr>
        <p:spPr>
          <a:xfrm>
            <a:off x="3798173" y="4642545"/>
            <a:ext cx="2938149" cy="208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No. of Users</a:t>
            </a:r>
            <a:endParaRPr sz="1200"/>
          </a:p>
        </p:txBody>
      </p:sp>
      <p:sp>
        <p:nvSpPr>
          <p:cNvPr id="495" name="Google Shape;495;p47"/>
          <p:cNvSpPr txBox="1"/>
          <p:nvPr/>
        </p:nvSpPr>
        <p:spPr>
          <a:xfrm rot="-5400000">
            <a:off x="-259380" y="2194060"/>
            <a:ext cx="2203612" cy="27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Satisfied Profit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48"/>
          <p:cNvGrpSpPr/>
          <p:nvPr/>
        </p:nvGrpSpPr>
        <p:grpSpPr>
          <a:xfrm>
            <a:off x="1232422" y="205704"/>
            <a:ext cx="7666792" cy="4239178"/>
            <a:chOff x="0" y="-28575"/>
            <a:chExt cx="10903882" cy="8038737"/>
          </a:xfrm>
        </p:grpSpPr>
        <p:sp>
          <p:nvSpPr>
            <p:cNvPr id="501" name="Google Shape;501;p48"/>
            <p:cNvSpPr txBox="1"/>
            <p:nvPr/>
          </p:nvSpPr>
          <p:spPr>
            <a:xfrm>
              <a:off x="1794738" y="7743081"/>
              <a:ext cx="351234" cy="26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100</a:t>
              </a:r>
              <a:endParaRPr sz="1200"/>
            </a:p>
          </p:txBody>
        </p:sp>
        <p:sp>
          <p:nvSpPr>
            <p:cNvPr id="502" name="Google Shape;502;p48"/>
            <p:cNvSpPr txBox="1"/>
            <p:nvPr/>
          </p:nvSpPr>
          <p:spPr>
            <a:xfrm>
              <a:off x="3767862" y="7743081"/>
              <a:ext cx="375444" cy="26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200</a:t>
              </a:r>
              <a:endParaRPr sz="1200"/>
            </a:p>
          </p:txBody>
        </p:sp>
        <p:sp>
          <p:nvSpPr>
            <p:cNvPr id="503" name="Google Shape;503;p48"/>
            <p:cNvSpPr txBox="1"/>
            <p:nvPr/>
          </p:nvSpPr>
          <p:spPr>
            <a:xfrm>
              <a:off x="5752561" y="7743081"/>
              <a:ext cx="376502" cy="26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300</a:t>
              </a:r>
              <a:endParaRPr sz="1200"/>
            </a:p>
          </p:txBody>
        </p:sp>
        <p:sp>
          <p:nvSpPr>
            <p:cNvPr id="504" name="Google Shape;504;p48"/>
            <p:cNvSpPr txBox="1"/>
            <p:nvPr/>
          </p:nvSpPr>
          <p:spPr>
            <a:xfrm>
              <a:off x="7730778" y="7743081"/>
              <a:ext cx="390525" cy="26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400</a:t>
              </a:r>
              <a:endParaRPr sz="1200"/>
            </a:p>
          </p:txBody>
        </p:sp>
        <p:sp>
          <p:nvSpPr>
            <p:cNvPr id="505" name="Google Shape;505;p48"/>
            <p:cNvSpPr txBox="1"/>
            <p:nvPr/>
          </p:nvSpPr>
          <p:spPr>
            <a:xfrm>
              <a:off x="9721563" y="7743081"/>
              <a:ext cx="379412" cy="26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500</a:t>
              </a:r>
              <a:endParaRPr sz="1200"/>
            </a:p>
          </p:txBody>
        </p:sp>
        <p:grpSp>
          <p:nvGrpSpPr>
            <p:cNvPr id="506" name="Google Shape;506;p48"/>
            <p:cNvGrpSpPr/>
            <p:nvPr/>
          </p:nvGrpSpPr>
          <p:grpSpPr>
            <a:xfrm>
              <a:off x="977741" y="112903"/>
              <a:ext cx="9926141" cy="7562869"/>
              <a:chOff x="0" y="-6350"/>
              <a:chExt cx="9926141" cy="7562869"/>
            </a:xfrm>
          </p:grpSpPr>
          <p:sp>
            <p:nvSpPr>
              <p:cNvPr id="507" name="Google Shape;507;p48"/>
              <p:cNvSpPr/>
              <p:nvPr/>
            </p:nvSpPr>
            <p:spPr>
              <a:xfrm>
                <a:off x="0" y="-6350"/>
                <a:ext cx="9926141" cy="12700"/>
              </a:xfrm>
              <a:custGeom>
                <a:rect b="b" l="l" r="r" t="t"/>
                <a:pathLst>
                  <a:path extrusionOk="0" h="12700" w="9926141">
                    <a:moveTo>
                      <a:pt x="0" y="0"/>
                    </a:moveTo>
                    <a:lnTo>
                      <a:pt x="9926141" y="0"/>
                    </a:lnTo>
                    <a:lnTo>
                      <a:pt x="992614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AF9F0">
                  <a:alpha val="24705"/>
                </a:srgbClr>
              </a:solidFill>
              <a:ln>
                <a:noFill/>
              </a:ln>
            </p:spPr>
          </p:sp>
          <p:sp>
            <p:nvSpPr>
              <p:cNvPr id="508" name="Google Shape;508;p48"/>
              <p:cNvSpPr/>
              <p:nvPr/>
            </p:nvSpPr>
            <p:spPr>
              <a:xfrm>
                <a:off x="0" y="1881192"/>
                <a:ext cx="9926141" cy="12700"/>
              </a:xfrm>
              <a:custGeom>
                <a:rect b="b" l="l" r="r" t="t"/>
                <a:pathLst>
                  <a:path extrusionOk="0" h="12700" w="9926141">
                    <a:moveTo>
                      <a:pt x="0" y="0"/>
                    </a:moveTo>
                    <a:lnTo>
                      <a:pt x="9926141" y="0"/>
                    </a:lnTo>
                    <a:lnTo>
                      <a:pt x="992614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AF9F0">
                  <a:alpha val="24705"/>
                </a:srgbClr>
              </a:solidFill>
              <a:ln>
                <a:noFill/>
              </a:ln>
            </p:spPr>
          </p:sp>
          <p:sp>
            <p:nvSpPr>
              <p:cNvPr id="509" name="Google Shape;509;p48"/>
              <p:cNvSpPr/>
              <p:nvPr/>
            </p:nvSpPr>
            <p:spPr>
              <a:xfrm>
                <a:off x="0" y="3768734"/>
                <a:ext cx="9926141" cy="12700"/>
              </a:xfrm>
              <a:custGeom>
                <a:rect b="b" l="l" r="r" t="t"/>
                <a:pathLst>
                  <a:path extrusionOk="0" h="12700" w="9926141">
                    <a:moveTo>
                      <a:pt x="0" y="0"/>
                    </a:moveTo>
                    <a:lnTo>
                      <a:pt x="9926141" y="0"/>
                    </a:lnTo>
                    <a:lnTo>
                      <a:pt x="992614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AF9F0">
                  <a:alpha val="24705"/>
                </a:srgbClr>
              </a:solidFill>
              <a:ln>
                <a:noFill/>
              </a:ln>
            </p:spPr>
          </p:sp>
          <p:sp>
            <p:nvSpPr>
              <p:cNvPr id="510" name="Google Shape;510;p48"/>
              <p:cNvSpPr/>
              <p:nvPr/>
            </p:nvSpPr>
            <p:spPr>
              <a:xfrm>
                <a:off x="0" y="5656276"/>
                <a:ext cx="9926141" cy="12700"/>
              </a:xfrm>
              <a:custGeom>
                <a:rect b="b" l="l" r="r" t="t"/>
                <a:pathLst>
                  <a:path extrusionOk="0" h="12700" w="9926141">
                    <a:moveTo>
                      <a:pt x="0" y="0"/>
                    </a:moveTo>
                    <a:lnTo>
                      <a:pt x="9926141" y="0"/>
                    </a:lnTo>
                    <a:lnTo>
                      <a:pt x="992614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AF9F0">
                  <a:alpha val="24705"/>
                </a:srgbClr>
              </a:solidFill>
              <a:ln>
                <a:noFill/>
              </a:ln>
            </p:spPr>
          </p:sp>
          <p:sp>
            <p:nvSpPr>
              <p:cNvPr id="511" name="Google Shape;511;p48"/>
              <p:cNvSpPr/>
              <p:nvPr/>
            </p:nvSpPr>
            <p:spPr>
              <a:xfrm>
                <a:off x="0" y="7543819"/>
                <a:ext cx="9926141" cy="12700"/>
              </a:xfrm>
              <a:custGeom>
                <a:rect b="b" l="l" r="r" t="t"/>
                <a:pathLst>
                  <a:path extrusionOk="0" h="12700" w="9926141">
                    <a:moveTo>
                      <a:pt x="0" y="0"/>
                    </a:moveTo>
                    <a:lnTo>
                      <a:pt x="9926141" y="0"/>
                    </a:lnTo>
                    <a:lnTo>
                      <a:pt x="992614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AF9F0">
                  <a:alpha val="60000"/>
                </a:srgbClr>
              </a:solidFill>
              <a:ln>
                <a:noFill/>
              </a:ln>
            </p:spPr>
          </p:sp>
        </p:grpSp>
        <p:sp>
          <p:nvSpPr>
            <p:cNvPr id="512" name="Google Shape;512;p48"/>
            <p:cNvSpPr txBox="1"/>
            <p:nvPr/>
          </p:nvSpPr>
          <p:spPr>
            <a:xfrm>
              <a:off x="0" y="-28575"/>
              <a:ext cx="875506" cy="26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200,000 </a:t>
              </a:r>
              <a:endParaRPr sz="1200"/>
            </a:p>
          </p:txBody>
        </p:sp>
        <p:sp>
          <p:nvSpPr>
            <p:cNvPr id="513" name="Google Shape;513;p48"/>
            <p:cNvSpPr txBox="1"/>
            <p:nvPr/>
          </p:nvSpPr>
          <p:spPr>
            <a:xfrm>
              <a:off x="43259" y="1858967"/>
              <a:ext cx="832247" cy="26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150,000 </a:t>
              </a:r>
              <a:endParaRPr sz="1200"/>
            </a:p>
          </p:txBody>
        </p:sp>
        <p:sp>
          <p:nvSpPr>
            <p:cNvPr id="514" name="Google Shape;514;p48"/>
            <p:cNvSpPr txBox="1"/>
            <p:nvPr/>
          </p:nvSpPr>
          <p:spPr>
            <a:xfrm>
              <a:off x="24209" y="3746509"/>
              <a:ext cx="851297" cy="26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100,000 </a:t>
              </a:r>
              <a:endParaRPr sz="1200"/>
            </a:p>
          </p:txBody>
        </p:sp>
        <p:sp>
          <p:nvSpPr>
            <p:cNvPr id="515" name="Google Shape;515;p48"/>
            <p:cNvSpPr txBox="1"/>
            <p:nvPr/>
          </p:nvSpPr>
          <p:spPr>
            <a:xfrm>
              <a:off x="128984" y="5634051"/>
              <a:ext cx="746522" cy="26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50,000 </a:t>
              </a:r>
              <a:endParaRPr sz="1200"/>
            </a:p>
          </p:txBody>
        </p:sp>
        <p:sp>
          <p:nvSpPr>
            <p:cNvPr id="516" name="Google Shape;516;p48"/>
            <p:cNvSpPr txBox="1"/>
            <p:nvPr/>
          </p:nvSpPr>
          <p:spPr>
            <a:xfrm>
              <a:off x="697839" y="7521593"/>
              <a:ext cx="177668" cy="26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AF9F0"/>
                  </a:solidFill>
                  <a:latin typeface="Arvo"/>
                  <a:ea typeface="Arvo"/>
                  <a:cs typeface="Arvo"/>
                  <a:sym typeface="Arvo"/>
                </a:rPr>
                <a:t>0 </a:t>
              </a:r>
              <a:endParaRPr sz="1200"/>
            </a:p>
          </p:txBody>
        </p:sp>
        <p:grpSp>
          <p:nvGrpSpPr>
            <p:cNvPr id="517" name="Google Shape;517;p48"/>
            <p:cNvGrpSpPr/>
            <p:nvPr/>
          </p:nvGrpSpPr>
          <p:grpSpPr>
            <a:xfrm>
              <a:off x="1906855" y="420068"/>
              <a:ext cx="8067913" cy="5168435"/>
              <a:chOff x="929114" y="300815"/>
              <a:chExt cx="8067913" cy="5168435"/>
            </a:xfrm>
          </p:grpSpPr>
          <p:sp>
            <p:nvSpPr>
              <p:cNvPr id="518" name="Google Shape;518;p48"/>
              <p:cNvSpPr/>
              <p:nvPr/>
            </p:nvSpPr>
            <p:spPr>
              <a:xfrm>
                <a:off x="929114" y="3242099"/>
                <a:ext cx="2080311" cy="2227151"/>
              </a:xfrm>
              <a:custGeom>
                <a:rect b="b" l="l" r="r" t="t"/>
                <a:pathLst>
                  <a:path extrusionOk="0" h="2227151" w="2080311">
                    <a:moveTo>
                      <a:pt x="127000" y="2163935"/>
                    </a:moveTo>
                    <a:cubicBezTo>
                      <a:pt x="126844" y="2128975"/>
                      <a:pt x="98460" y="2100718"/>
                      <a:pt x="63500" y="2100718"/>
                    </a:cubicBezTo>
                    <a:cubicBezTo>
                      <a:pt x="28541" y="2100718"/>
                      <a:pt x="157" y="2128975"/>
                      <a:pt x="0" y="2163935"/>
                    </a:cubicBezTo>
                    <a:cubicBezTo>
                      <a:pt x="157" y="2198894"/>
                      <a:pt x="28541" y="2227151"/>
                      <a:pt x="63500" y="2227151"/>
                    </a:cubicBezTo>
                    <a:cubicBezTo>
                      <a:pt x="98460" y="2227151"/>
                      <a:pt x="126844" y="2198894"/>
                      <a:pt x="127000" y="2163935"/>
                    </a:cubicBezTo>
                    <a:close/>
                    <a:moveTo>
                      <a:pt x="42586" y="2144464"/>
                    </a:moveTo>
                    <a:cubicBezTo>
                      <a:pt x="31918" y="2156026"/>
                      <a:pt x="32602" y="2174036"/>
                      <a:pt x="44116" y="2184756"/>
                    </a:cubicBezTo>
                    <a:cubicBezTo>
                      <a:pt x="55630" y="2195476"/>
                      <a:pt x="73643" y="2194872"/>
                      <a:pt x="84415" y="2183406"/>
                    </a:cubicBezTo>
                    <a:lnTo>
                      <a:pt x="2069643" y="51012"/>
                    </a:lnTo>
                    <a:cubicBezTo>
                      <a:pt x="2080311" y="39450"/>
                      <a:pt x="2079627" y="21439"/>
                      <a:pt x="2068113" y="10720"/>
                    </a:cubicBezTo>
                    <a:cubicBezTo>
                      <a:pt x="2056598" y="0"/>
                      <a:pt x="2038585" y="604"/>
                      <a:pt x="2027814" y="12070"/>
                    </a:cubicBezTo>
                    <a:close/>
                  </a:path>
                </a:pathLst>
              </a:custGeom>
              <a:solidFill>
                <a:srgbClr val="FF5722"/>
              </a:solidFill>
              <a:ln>
                <a:noFill/>
              </a:ln>
            </p:spPr>
            <p:txBody>
              <a:bodyPr anchorCtr="0" anchor="ctr" bIns="78575" lIns="78575" spcFirstLastPara="1" rIns="78575" wrap="square" tIns="7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48"/>
              <p:cNvSpPr/>
              <p:nvPr/>
            </p:nvSpPr>
            <p:spPr>
              <a:xfrm>
                <a:off x="2914342" y="1709759"/>
                <a:ext cx="2080861" cy="1627097"/>
              </a:xfrm>
              <a:custGeom>
                <a:rect b="b" l="l" r="r" t="t"/>
                <a:pathLst>
                  <a:path extrusionOk="0" h="1627097" w="2080861">
                    <a:moveTo>
                      <a:pt x="127000" y="1563881"/>
                    </a:moveTo>
                    <a:cubicBezTo>
                      <a:pt x="126844" y="1528921"/>
                      <a:pt x="98460" y="1500664"/>
                      <a:pt x="63500" y="1500664"/>
                    </a:cubicBezTo>
                    <a:cubicBezTo>
                      <a:pt x="28541" y="1500664"/>
                      <a:pt x="157" y="1528921"/>
                      <a:pt x="0" y="1563881"/>
                    </a:cubicBezTo>
                    <a:cubicBezTo>
                      <a:pt x="157" y="1598840"/>
                      <a:pt x="28541" y="1627097"/>
                      <a:pt x="63500" y="1627097"/>
                    </a:cubicBezTo>
                    <a:cubicBezTo>
                      <a:pt x="98460" y="1627097"/>
                      <a:pt x="126844" y="1598840"/>
                      <a:pt x="127000" y="1563881"/>
                    </a:cubicBezTo>
                    <a:close/>
                    <a:moveTo>
                      <a:pt x="46045" y="1541257"/>
                    </a:moveTo>
                    <a:cubicBezTo>
                      <a:pt x="33633" y="1550923"/>
                      <a:pt x="31368" y="1568803"/>
                      <a:pt x="40978" y="1581258"/>
                    </a:cubicBezTo>
                    <a:cubicBezTo>
                      <a:pt x="50588" y="1593714"/>
                      <a:pt x="68458" y="1596059"/>
                      <a:pt x="80956" y="1586505"/>
                    </a:cubicBezTo>
                    <a:lnTo>
                      <a:pt x="2066184" y="54802"/>
                    </a:lnTo>
                    <a:cubicBezTo>
                      <a:pt x="2078597" y="45136"/>
                      <a:pt x="2080862" y="27256"/>
                      <a:pt x="2071252" y="14801"/>
                    </a:cubicBezTo>
                    <a:cubicBezTo>
                      <a:pt x="2061642" y="2345"/>
                      <a:pt x="2043772" y="0"/>
                      <a:pt x="2031274" y="9554"/>
                    </a:cubicBezTo>
                    <a:close/>
                  </a:path>
                </a:pathLst>
              </a:custGeom>
              <a:solidFill>
                <a:srgbClr val="FF5722"/>
              </a:solidFill>
              <a:ln>
                <a:noFill/>
              </a:ln>
            </p:spPr>
            <p:txBody>
              <a:bodyPr anchorCtr="0" anchor="ctr" bIns="78575" lIns="78575" spcFirstLastPara="1" rIns="78575" wrap="square" tIns="7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48"/>
              <p:cNvSpPr/>
              <p:nvPr/>
            </p:nvSpPr>
            <p:spPr>
              <a:xfrm>
                <a:off x="4899571" y="671239"/>
                <a:ext cx="2081227" cy="1133914"/>
              </a:xfrm>
              <a:custGeom>
                <a:rect b="b" l="l" r="r" t="t"/>
                <a:pathLst>
                  <a:path extrusionOk="0" h="1133914" w="2081227">
                    <a:moveTo>
                      <a:pt x="127000" y="1070698"/>
                    </a:moveTo>
                    <a:cubicBezTo>
                      <a:pt x="126844" y="1035739"/>
                      <a:pt x="98459" y="1007481"/>
                      <a:pt x="63500" y="1007481"/>
                    </a:cubicBezTo>
                    <a:cubicBezTo>
                      <a:pt x="28540" y="1007481"/>
                      <a:pt x="156" y="1035739"/>
                      <a:pt x="0" y="1070698"/>
                    </a:cubicBezTo>
                    <a:cubicBezTo>
                      <a:pt x="156" y="1105657"/>
                      <a:pt x="28540" y="1133915"/>
                      <a:pt x="63500" y="1133915"/>
                    </a:cubicBezTo>
                    <a:cubicBezTo>
                      <a:pt x="98459" y="1133915"/>
                      <a:pt x="126844" y="1105657"/>
                      <a:pt x="127000" y="1070698"/>
                    </a:cubicBezTo>
                    <a:close/>
                    <a:moveTo>
                      <a:pt x="50258" y="1045376"/>
                    </a:moveTo>
                    <a:cubicBezTo>
                      <a:pt x="36350" y="1052729"/>
                      <a:pt x="31001" y="1069940"/>
                      <a:pt x="38291" y="1083881"/>
                    </a:cubicBezTo>
                    <a:cubicBezTo>
                      <a:pt x="45581" y="1097821"/>
                      <a:pt x="62768" y="1103247"/>
                      <a:pt x="76742" y="1096020"/>
                    </a:cubicBezTo>
                    <a:lnTo>
                      <a:pt x="2061970" y="57872"/>
                    </a:lnTo>
                    <a:cubicBezTo>
                      <a:pt x="2075878" y="50519"/>
                      <a:pt x="2081227" y="33308"/>
                      <a:pt x="2073937" y="19367"/>
                    </a:cubicBezTo>
                    <a:cubicBezTo>
                      <a:pt x="2066646" y="5426"/>
                      <a:pt x="2049460" y="0"/>
                      <a:pt x="2035486" y="7228"/>
                    </a:cubicBezTo>
                    <a:close/>
                  </a:path>
                </a:pathLst>
              </a:custGeom>
              <a:solidFill>
                <a:srgbClr val="FF5722"/>
              </a:solidFill>
              <a:ln>
                <a:noFill/>
              </a:ln>
            </p:spPr>
            <p:txBody>
              <a:bodyPr anchorCtr="0" anchor="ctr" bIns="78575" lIns="78575" spcFirstLastPara="1" rIns="78575" wrap="square" tIns="7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48"/>
              <p:cNvSpPr/>
              <p:nvPr/>
            </p:nvSpPr>
            <p:spPr>
              <a:xfrm>
                <a:off x="6884799" y="300815"/>
                <a:ext cx="2112228" cy="466191"/>
              </a:xfrm>
              <a:custGeom>
                <a:rect b="b" l="l" r="r" t="t"/>
                <a:pathLst>
                  <a:path extrusionOk="0" h="466191" w="2112228">
                    <a:moveTo>
                      <a:pt x="127000" y="402974"/>
                    </a:moveTo>
                    <a:cubicBezTo>
                      <a:pt x="126844" y="368015"/>
                      <a:pt x="98460" y="339757"/>
                      <a:pt x="63500" y="339757"/>
                    </a:cubicBezTo>
                    <a:cubicBezTo>
                      <a:pt x="28540" y="339757"/>
                      <a:pt x="157" y="368015"/>
                      <a:pt x="0" y="402974"/>
                    </a:cubicBezTo>
                    <a:cubicBezTo>
                      <a:pt x="157" y="437933"/>
                      <a:pt x="28540" y="466191"/>
                      <a:pt x="63500" y="466191"/>
                    </a:cubicBezTo>
                    <a:cubicBezTo>
                      <a:pt x="98460" y="466191"/>
                      <a:pt x="126844" y="437933"/>
                      <a:pt x="127000" y="402974"/>
                    </a:cubicBezTo>
                    <a:close/>
                    <a:moveTo>
                      <a:pt x="58680" y="374808"/>
                    </a:moveTo>
                    <a:cubicBezTo>
                      <a:pt x="43186" y="377532"/>
                      <a:pt x="32807" y="392266"/>
                      <a:pt x="35461" y="407773"/>
                    </a:cubicBezTo>
                    <a:cubicBezTo>
                      <a:pt x="38114" y="423279"/>
                      <a:pt x="52802" y="433724"/>
                      <a:pt x="68321" y="431139"/>
                    </a:cubicBezTo>
                    <a:lnTo>
                      <a:pt x="2053549" y="91382"/>
                    </a:lnTo>
                    <a:cubicBezTo>
                      <a:pt x="2069044" y="88659"/>
                      <a:pt x="2079422" y="73924"/>
                      <a:pt x="2076769" y="58417"/>
                    </a:cubicBezTo>
                    <a:cubicBezTo>
                      <a:pt x="2074115" y="42911"/>
                      <a:pt x="2059426" y="32466"/>
                      <a:pt x="2043908" y="35051"/>
                    </a:cubicBezTo>
                    <a:close/>
                    <a:moveTo>
                      <a:pt x="2112229" y="63216"/>
                    </a:moveTo>
                    <a:cubicBezTo>
                      <a:pt x="2112072" y="28257"/>
                      <a:pt x="2083688" y="0"/>
                      <a:pt x="2048729" y="0"/>
                    </a:cubicBezTo>
                    <a:cubicBezTo>
                      <a:pt x="2013769" y="0"/>
                      <a:pt x="1985385" y="28257"/>
                      <a:pt x="1985229" y="63216"/>
                    </a:cubicBezTo>
                    <a:cubicBezTo>
                      <a:pt x="1985385" y="98176"/>
                      <a:pt x="2013769" y="126433"/>
                      <a:pt x="2048729" y="126433"/>
                    </a:cubicBezTo>
                    <a:cubicBezTo>
                      <a:pt x="2083688" y="126433"/>
                      <a:pt x="2112072" y="98176"/>
                      <a:pt x="2112229" y="63216"/>
                    </a:cubicBezTo>
                    <a:close/>
                  </a:path>
                </a:pathLst>
              </a:custGeom>
              <a:solidFill>
                <a:srgbClr val="FF5722"/>
              </a:solidFill>
              <a:ln>
                <a:noFill/>
              </a:ln>
            </p:spPr>
            <p:txBody>
              <a:bodyPr anchorCtr="0" anchor="ctr" bIns="78575" lIns="78575" spcFirstLastPara="1" rIns="78575" wrap="square" tIns="7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2" name="Google Shape;522;p48"/>
          <p:cNvSpPr txBox="1"/>
          <p:nvPr/>
        </p:nvSpPr>
        <p:spPr>
          <a:xfrm>
            <a:off x="3798173" y="4642545"/>
            <a:ext cx="2938149" cy="208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No. Of RBs</a:t>
            </a:r>
            <a:endParaRPr sz="1200"/>
          </a:p>
        </p:txBody>
      </p:sp>
      <p:sp>
        <p:nvSpPr>
          <p:cNvPr id="523" name="Google Shape;523;p48"/>
          <p:cNvSpPr txBox="1"/>
          <p:nvPr/>
        </p:nvSpPr>
        <p:spPr>
          <a:xfrm rot="-5400000">
            <a:off x="-259380" y="2194060"/>
            <a:ext cx="2203612" cy="27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Satisfied Profit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9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 rot="10800000">
            <a:off x="1590420" y="-546503"/>
            <a:ext cx="8230995" cy="625555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9"/>
          <p:cNvSpPr txBox="1"/>
          <p:nvPr/>
        </p:nvSpPr>
        <p:spPr>
          <a:xfrm>
            <a:off x="2232695" y="286759"/>
            <a:ext cx="4678611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500" u="none" cap="none" strike="noStrike">
                <a:solidFill>
                  <a:srgbClr val="9179FA"/>
                </a:solidFill>
                <a:latin typeface="Cormorant SC"/>
                <a:ea typeface="Cormorant SC"/>
                <a:cs typeface="Cormorant SC"/>
                <a:sym typeface="Cormorant SC"/>
              </a:rPr>
              <a:t>Thank </a:t>
            </a:r>
            <a:r>
              <a:rPr b="1" i="0" lang="en" sz="4500" u="none" cap="none" strike="noStrike">
                <a:solidFill>
                  <a:srgbClr val="FFFFFF"/>
                </a:solidFill>
                <a:latin typeface="Cormorant SC"/>
                <a:ea typeface="Cormorant SC"/>
                <a:cs typeface="Cormorant SC"/>
                <a:sym typeface="Cormorant SC"/>
              </a:rPr>
              <a:t>You</a:t>
            </a:r>
            <a:endParaRPr sz="700"/>
          </a:p>
        </p:txBody>
      </p:sp>
      <p:sp>
        <p:nvSpPr>
          <p:cNvPr id="530" name="Google Shape;530;p49"/>
          <p:cNvSpPr txBox="1"/>
          <p:nvPr/>
        </p:nvSpPr>
        <p:spPr>
          <a:xfrm>
            <a:off x="1157173" y="1015422"/>
            <a:ext cx="2151043" cy="443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600" u="none" cap="none" strike="noStrike">
                <a:solidFill>
                  <a:srgbClr val="9976FF"/>
                </a:solidFill>
                <a:latin typeface="Cormorant SC"/>
                <a:ea typeface="Cormorant SC"/>
                <a:cs typeface="Cormorant SC"/>
                <a:sym typeface="Cormorant SC"/>
              </a:rPr>
              <a:t>Team</a:t>
            </a:r>
            <a:r>
              <a:rPr b="1" i="0" lang="en" sz="2600" u="none" cap="none" strike="noStrike">
                <a:solidFill>
                  <a:srgbClr val="FFFFFF"/>
                </a:solidFill>
                <a:latin typeface="Cormorant SC"/>
                <a:ea typeface="Cormorant SC"/>
                <a:cs typeface="Cormorant SC"/>
                <a:sym typeface="Cormorant SC"/>
              </a:rPr>
              <a:t> Members</a:t>
            </a:r>
            <a:endParaRPr sz="700"/>
          </a:p>
        </p:txBody>
      </p:sp>
      <p:sp>
        <p:nvSpPr>
          <p:cNvPr id="531" name="Google Shape;531;p49"/>
          <p:cNvSpPr txBox="1"/>
          <p:nvPr/>
        </p:nvSpPr>
        <p:spPr>
          <a:xfrm>
            <a:off x="681941" y="1788435"/>
            <a:ext cx="5583046" cy="2000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2250" lvl="1" marL="457200" marR="0" rtl="0" algn="l">
              <a:lnSpc>
                <a:spcPct val="152023"/>
              </a:lnSpc>
              <a:spcBef>
                <a:spcPts val="0"/>
              </a:spcBef>
              <a:spcAft>
                <a:spcPts val="0"/>
              </a:spcAft>
              <a:buClr>
                <a:srgbClr val="9976FF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9976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AALEKH PRASAD</a:t>
            </a:r>
            <a:r>
              <a:rPr b="1" i="0" lang="en" sz="2100" u="none" cap="none" strike="noStrike">
                <a:solidFill>
                  <a:srgbClr val="FFFF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                          (20BEC001)</a:t>
            </a:r>
            <a:endParaRPr sz="700"/>
          </a:p>
          <a:p>
            <a:pPr indent="-222250" lvl="1" marL="457200" marR="0" rtl="0" algn="l">
              <a:lnSpc>
                <a:spcPct val="152023"/>
              </a:lnSpc>
              <a:spcBef>
                <a:spcPts val="0"/>
              </a:spcBef>
              <a:spcAft>
                <a:spcPts val="0"/>
              </a:spcAft>
              <a:buClr>
                <a:srgbClr val="9976FF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9976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PATEL DHARMESH </a:t>
            </a:r>
            <a:r>
              <a:rPr b="1" i="0" lang="en" sz="2100" u="none" cap="none" strike="noStrike">
                <a:solidFill>
                  <a:srgbClr val="FFFF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                      (20BEC032)</a:t>
            </a:r>
            <a:endParaRPr sz="700"/>
          </a:p>
          <a:p>
            <a:pPr indent="-222250" lvl="1" marL="457200" marR="0" rtl="0" algn="l">
              <a:lnSpc>
                <a:spcPct val="152023"/>
              </a:lnSpc>
              <a:spcBef>
                <a:spcPts val="0"/>
              </a:spcBef>
              <a:spcAft>
                <a:spcPts val="0"/>
              </a:spcAft>
              <a:buClr>
                <a:srgbClr val="9976FF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9976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RAJNISH KUMAR </a:t>
            </a:r>
            <a:r>
              <a:rPr b="1" i="0" lang="en" sz="2100" u="none" cap="none" strike="noStrike">
                <a:solidFill>
                  <a:srgbClr val="FFFF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                         (20BEC035)</a:t>
            </a:r>
            <a:endParaRPr sz="700"/>
          </a:p>
          <a:p>
            <a:pPr indent="-222250" lvl="1" marL="457200" marR="0" rtl="0" algn="l">
              <a:lnSpc>
                <a:spcPct val="152023"/>
              </a:lnSpc>
              <a:spcBef>
                <a:spcPts val="0"/>
              </a:spcBef>
              <a:spcAft>
                <a:spcPts val="0"/>
              </a:spcAft>
              <a:buClr>
                <a:srgbClr val="9976FF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9976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SAURABH MANI TRIPATHI       </a:t>
            </a:r>
            <a:r>
              <a:rPr b="1" i="0" lang="en" sz="2100" u="none" cap="none" strike="noStrike">
                <a:solidFill>
                  <a:srgbClr val="FFFF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(20BEC043)</a:t>
            </a:r>
            <a:endParaRPr sz="700"/>
          </a:p>
          <a:p>
            <a:pPr indent="-222250" lvl="1" marL="457200" marR="0" rtl="0" algn="l">
              <a:lnSpc>
                <a:spcPct val="152023"/>
              </a:lnSpc>
              <a:spcBef>
                <a:spcPts val="0"/>
              </a:spcBef>
              <a:spcAft>
                <a:spcPts val="0"/>
              </a:spcAft>
              <a:buClr>
                <a:srgbClr val="9976FF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9976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VINAY KUMAR       </a:t>
            </a:r>
            <a:r>
              <a:rPr b="1" i="0" lang="en" sz="2100" u="none" cap="none" strike="noStrike">
                <a:solidFill>
                  <a:srgbClr val="FFFF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                        (20BEC056)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8"/>
          <p:cNvPicPr preferRelativeResize="0"/>
          <p:nvPr/>
        </p:nvPicPr>
        <p:blipFill rotWithShape="1">
          <a:blip r:embed="rId3">
            <a:alphaModFix amt="49000"/>
          </a:blip>
          <a:srcRect b="0" l="0" r="0" t="0"/>
          <a:stretch/>
        </p:blipFill>
        <p:spPr>
          <a:xfrm flipH="1">
            <a:off x="1050365" y="-2423325"/>
            <a:ext cx="6753288" cy="8004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38"/>
          <p:cNvGrpSpPr/>
          <p:nvPr/>
        </p:nvGrpSpPr>
        <p:grpSpPr>
          <a:xfrm>
            <a:off x="830717" y="-83457"/>
            <a:ext cx="4074646" cy="4783246"/>
            <a:chOff x="0" y="0"/>
            <a:chExt cx="10865723" cy="12755324"/>
          </a:xfrm>
        </p:grpSpPr>
        <p:sp>
          <p:nvSpPr>
            <p:cNvPr id="215" name="Google Shape;215;p38"/>
            <p:cNvSpPr txBox="1"/>
            <p:nvPr/>
          </p:nvSpPr>
          <p:spPr>
            <a:xfrm>
              <a:off x="0" y="0"/>
              <a:ext cx="10865700" cy="38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4300" u="none" cap="none" strike="noStrike">
                  <a:solidFill>
                    <a:srgbClr val="9179FA"/>
                  </a:solidFill>
                  <a:latin typeface="Cormorant SC Medium"/>
                  <a:ea typeface="Cormorant SC Medium"/>
                  <a:cs typeface="Cormorant SC Medium"/>
                  <a:sym typeface="Cormorant SC Medium"/>
                </a:rPr>
                <a:t>Problem Statement</a:t>
              </a:r>
              <a:endParaRPr sz="700"/>
            </a:p>
          </p:txBody>
        </p:sp>
        <p:sp>
          <p:nvSpPr>
            <p:cNvPr id="216" name="Google Shape;216;p38"/>
            <p:cNvSpPr txBox="1"/>
            <p:nvPr/>
          </p:nvSpPr>
          <p:spPr>
            <a:xfrm>
              <a:off x="23" y="4217624"/>
              <a:ext cx="10865700" cy="85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165100" lvl="1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Char char="•"/>
              </a:pPr>
              <a:r>
                <a:rPr b="0" i="0" lang="en" sz="1600" u="none" cap="none" strike="noStrike">
                  <a:solidFill>
                    <a:srgbClr val="FFFFFF"/>
                  </a:solidFill>
                  <a:latin typeface="Cormorant Garamond Medium"/>
                  <a:ea typeface="Cormorant Garamond Medium"/>
                  <a:cs typeface="Cormorant Garamond Medium"/>
                  <a:sym typeface="Cormorant Garamond Medium"/>
                </a:rPr>
                <a:t>In a multicast D2D network, each user may have different data request, based on their device capacity or resolution. </a:t>
              </a:r>
              <a:r>
                <a:rPr lang="en" sz="1600">
                  <a:solidFill>
                    <a:srgbClr val="FFFFFF"/>
                  </a:solidFill>
                  <a:latin typeface="Cormorant Garamond Medium"/>
                  <a:ea typeface="Cormorant Garamond Medium"/>
                  <a:cs typeface="Cormorant Garamond Medium"/>
                  <a:sym typeface="Cormorant Garamond Medium"/>
                </a:rPr>
                <a:t>Hence, we have to allocate different number of RBs accordingly.</a:t>
              </a:r>
              <a:endParaRPr sz="700"/>
            </a:p>
            <a:p>
              <a:pPr indent="-165100" lvl="1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Char char="•"/>
              </a:pPr>
              <a:r>
                <a:rPr b="0" i="0" lang="en" sz="1600" u="none" cap="none" strike="noStrike">
                  <a:solidFill>
                    <a:srgbClr val="FFFFFF"/>
                  </a:solidFill>
                  <a:latin typeface="Cormorant Garamond Medium"/>
                  <a:ea typeface="Cormorant Garamond Medium"/>
                  <a:cs typeface="Cormorant Garamond Medium"/>
                  <a:sym typeface="Cormorant Garamond Medium"/>
                </a:rPr>
                <a:t>It is an NP-Hard problem, so, it does not have an optimal solution. Hence, we have chosen a priority based method.</a:t>
              </a:r>
              <a:endParaRPr sz="700"/>
            </a:p>
            <a:p>
              <a:pPr indent="-165100" lvl="1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Char char="•"/>
              </a:pPr>
              <a:r>
                <a:rPr b="0" i="0" lang="en" sz="1600" u="none" cap="none" strike="noStrike">
                  <a:solidFill>
                    <a:srgbClr val="FFFFFF"/>
                  </a:solidFill>
                  <a:latin typeface="Cormorant Garamond Medium"/>
                  <a:ea typeface="Cormorant Garamond Medium"/>
                  <a:cs typeface="Cormorant Garamond Medium"/>
                  <a:sym typeface="Cormorant Garamond Medium"/>
                </a:rPr>
                <a:t>We have to maximize the number of users and the maximum profit obtained with first priority being given to the maximum number of users.</a:t>
              </a:r>
              <a:endParaRPr sz="7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endParaRPr>
            </a:p>
          </p:txBody>
        </p:sp>
      </p:grpSp>
      <p:pic>
        <p:nvPicPr>
          <p:cNvPr id="217" name="Google Shape;2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50" y="1633150"/>
            <a:ext cx="3286125" cy="28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9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-1359460" y="-2480475"/>
            <a:ext cx="6753288" cy="80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9"/>
          <p:cNvPicPr preferRelativeResize="0"/>
          <p:nvPr/>
        </p:nvPicPr>
        <p:blipFill rotWithShape="1">
          <a:blip r:embed="rId4">
            <a:alphaModFix/>
          </a:blip>
          <a:srcRect b="6914" l="0" r="0" t="17009"/>
          <a:stretch/>
        </p:blipFill>
        <p:spPr>
          <a:xfrm>
            <a:off x="852803" y="1426763"/>
            <a:ext cx="2721152" cy="2070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6481" y="1745888"/>
            <a:ext cx="2573796" cy="156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9"/>
          <p:cNvPicPr preferRelativeResize="0"/>
          <p:nvPr/>
        </p:nvPicPr>
        <p:blipFill rotWithShape="1">
          <a:blip r:embed="rId6">
            <a:alphaModFix/>
          </a:blip>
          <a:srcRect b="0" l="3775" r="22214" t="0"/>
          <a:stretch/>
        </p:blipFill>
        <p:spPr>
          <a:xfrm>
            <a:off x="5128258" y="1426763"/>
            <a:ext cx="2725660" cy="207011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9"/>
          <p:cNvSpPr txBox="1"/>
          <p:nvPr/>
        </p:nvSpPr>
        <p:spPr>
          <a:xfrm>
            <a:off x="1253990" y="391795"/>
            <a:ext cx="6102621" cy="613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9976FF"/>
                </a:solidFill>
                <a:latin typeface="Cormorant SC"/>
                <a:ea typeface="Cormorant SC"/>
                <a:cs typeface="Cormorant SC"/>
                <a:sym typeface="Cormorant SC"/>
              </a:rPr>
              <a:t>Our Approach</a:t>
            </a:r>
            <a:endParaRPr sz="700"/>
          </a:p>
        </p:txBody>
      </p:sp>
      <p:sp>
        <p:nvSpPr>
          <p:cNvPr id="227" name="Google Shape;227;p39"/>
          <p:cNvSpPr txBox="1"/>
          <p:nvPr/>
        </p:nvSpPr>
        <p:spPr>
          <a:xfrm>
            <a:off x="1191584" y="4019233"/>
            <a:ext cx="2194196" cy="77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We are using a generic tree data structure to store the data.</a:t>
            </a:r>
            <a:endParaRPr sz="700"/>
          </a:p>
        </p:txBody>
      </p:sp>
      <p:sp>
        <p:nvSpPr>
          <p:cNvPr id="228" name="Google Shape;228;p39"/>
          <p:cNvSpPr txBox="1"/>
          <p:nvPr/>
        </p:nvSpPr>
        <p:spPr>
          <a:xfrm>
            <a:off x="1191584" y="3615177"/>
            <a:ext cx="2194196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9976FF"/>
                </a:solidFill>
                <a:latin typeface="Cormorant SC"/>
                <a:ea typeface="Cormorant SC"/>
                <a:cs typeface="Cormorant SC"/>
                <a:sym typeface="Cormorant SC"/>
              </a:rPr>
              <a:t>DATA STRUCTURE</a:t>
            </a:r>
            <a:endParaRPr sz="700"/>
          </a:p>
        </p:txBody>
      </p:sp>
      <p:sp>
        <p:nvSpPr>
          <p:cNvPr id="229" name="Google Shape;229;p39"/>
          <p:cNvSpPr txBox="1"/>
          <p:nvPr/>
        </p:nvSpPr>
        <p:spPr>
          <a:xfrm>
            <a:off x="5547500" y="3966845"/>
            <a:ext cx="2194196" cy="735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The proposed algorithm is a variation of Subset sum problem.</a:t>
            </a:r>
            <a:endParaRPr sz="700"/>
          </a:p>
        </p:txBody>
      </p:sp>
      <p:sp>
        <p:nvSpPr>
          <p:cNvPr id="230" name="Google Shape;230;p39"/>
          <p:cNvSpPr txBox="1"/>
          <p:nvPr/>
        </p:nvSpPr>
        <p:spPr>
          <a:xfrm>
            <a:off x="5547500" y="3572314"/>
            <a:ext cx="2194196" cy="2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9976FF"/>
                </a:solidFill>
                <a:latin typeface="Cormorant SC"/>
                <a:ea typeface="Cormorant SC"/>
                <a:cs typeface="Cormorant SC"/>
                <a:sym typeface="Cormorant SC"/>
              </a:rPr>
              <a:t>ALGORITHM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40"/>
          <p:cNvCxnSpPr/>
          <p:nvPr/>
        </p:nvCxnSpPr>
        <p:spPr>
          <a:xfrm>
            <a:off x="598734" y="3039588"/>
            <a:ext cx="6790346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40"/>
          <p:cNvSpPr/>
          <p:nvPr/>
        </p:nvSpPr>
        <p:spPr>
          <a:xfrm>
            <a:off x="562139" y="3002830"/>
            <a:ext cx="73190" cy="73518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 flipH="1">
            <a:off x="4772025" y="-1849910"/>
            <a:ext cx="6030391" cy="4583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0"/>
          <p:cNvSpPr/>
          <p:nvPr/>
        </p:nvSpPr>
        <p:spPr>
          <a:xfrm>
            <a:off x="2166088" y="3007592"/>
            <a:ext cx="73190" cy="73518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0"/>
          <p:cNvSpPr/>
          <p:nvPr/>
        </p:nvSpPr>
        <p:spPr>
          <a:xfrm>
            <a:off x="3909687" y="3002830"/>
            <a:ext cx="73190" cy="73518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0"/>
          <p:cNvSpPr/>
          <p:nvPr/>
        </p:nvSpPr>
        <p:spPr>
          <a:xfrm>
            <a:off x="5633373" y="3002830"/>
            <a:ext cx="73190" cy="73518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0"/>
          <p:cNvSpPr/>
          <p:nvPr/>
        </p:nvSpPr>
        <p:spPr>
          <a:xfrm>
            <a:off x="7352485" y="3007592"/>
            <a:ext cx="73190" cy="73518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0"/>
          <p:cNvSpPr txBox="1"/>
          <p:nvPr/>
        </p:nvSpPr>
        <p:spPr>
          <a:xfrm>
            <a:off x="514350" y="963482"/>
            <a:ext cx="3899487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9976FF"/>
                </a:solidFill>
                <a:latin typeface="Cormorant SC Medium"/>
                <a:ea typeface="Cormorant SC Medium"/>
                <a:cs typeface="Cormorant SC Medium"/>
                <a:sym typeface="Cormorant SC Medium"/>
              </a:rPr>
              <a:t>Algorithm</a:t>
            </a:r>
            <a:endParaRPr sz="700"/>
          </a:p>
        </p:txBody>
      </p:sp>
      <p:sp>
        <p:nvSpPr>
          <p:cNvPr id="243" name="Google Shape;243;p40"/>
          <p:cNvSpPr txBox="1"/>
          <p:nvPr/>
        </p:nvSpPr>
        <p:spPr>
          <a:xfrm>
            <a:off x="2165924" y="2647462"/>
            <a:ext cx="122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rmorant SC"/>
                <a:ea typeface="Cormorant SC"/>
                <a:cs typeface="Cormorant SC"/>
                <a:sym typeface="Cormorant SC"/>
              </a:rPr>
              <a:t>2</a:t>
            </a:r>
            <a:endParaRPr sz="700"/>
          </a:p>
        </p:txBody>
      </p:sp>
      <p:sp>
        <p:nvSpPr>
          <p:cNvPr id="244" name="Google Shape;244;p40"/>
          <p:cNvSpPr txBox="1"/>
          <p:nvPr/>
        </p:nvSpPr>
        <p:spPr>
          <a:xfrm>
            <a:off x="2165924" y="3479027"/>
            <a:ext cx="1229704" cy="735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Data is arranged in ascending order of resource blocks required.</a:t>
            </a:r>
            <a:endParaRPr sz="700"/>
          </a:p>
        </p:txBody>
      </p:sp>
      <p:sp>
        <p:nvSpPr>
          <p:cNvPr id="245" name="Google Shape;245;p40"/>
          <p:cNvSpPr txBox="1"/>
          <p:nvPr/>
        </p:nvSpPr>
        <p:spPr>
          <a:xfrm>
            <a:off x="2165924" y="3206554"/>
            <a:ext cx="1229704" cy="202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9179FA"/>
                </a:solidFill>
                <a:latin typeface="Cormorant SC Medium"/>
                <a:ea typeface="Cormorant SC Medium"/>
                <a:cs typeface="Cormorant SC Medium"/>
                <a:sym typeface="Cormorant SC Medium"/>
              </a:rPr>
              <a:t>Arrangement</a:t>
            </a:r>
            <a:endParaRPr sz="700"/>
          </a:p>
        </p:txBody>
      </p:sp>
      <p:sp>
        <p:nvSpPr>
          <p:cNvPr id="246" name="Google Shape;246;p40"/>
          <p:cNvSpPr txBox="1"/>
          <p:nvPr/>
        </p:nvSpPr>
        <p:spPr>
          <a:xfrm>
            <a:off x="561975" y="2647462"/>
            <a:ext cx="122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rmorant SC"/>
                <a:ea typeface="Cormorant SC"/>
                <a:cs typeface="Cormorant SC"/>
                <a:sym typeface="Cormorant SC"/>
              </a:rPr>
              <a:t>1</a:t>
            </a:r>
            <a:endParaRPr sz="700"/>
          </a:p>
        </p:txBody>
      </p:sp>
      <p:sp>
        <p:nvSpPr>
          <p:cNvPr id="247" name="Google Shape;247;p40"/>
          <p:cNvSpPr txBox="1"/>
          <p:nvPr/>
        </p:nvSpPr>
        <p:spPr>
          <a:xfrm>
            <a:off x="447675" y="3479027"/>
            <a:ext cx="1436479" cy="9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All the inputs for various users are taken. i.e. data requirement, CQI, profit offered. It is structured in the form of a generic tree.</a:t>
            </a:r>
            <a:endParaRPr sz="700"/>
          </a:p>
        </p:txBody>
      </p:sp>
      <p:sp>
        <p:nvSpPr>
          <p:cNvPr id="248" name="Google Shape;248;p40"/>
          <p:cNvSpPr txBox="1"/>
          <p:nvPr/>
        </p:nvSpPr>
        <p:spPr>
          <a:xfrm>
            <a:off x="481013" y="3206554"/>
            <a:ext cx="1229704" cy="202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9179FA"/>
                </a:solidFill>
                <a:latin typeface="Cormorant SC Medium"/>
                <a:ea typeface="Cormorant SC Medium"/>
                <a:cs typeface="Cormorant SC Medium"/>
                <a:sym typeface="Cormorant SC Medium"/>
              </a:rPr>
              <a:t>Taking Inputs</a:t>
            </a:r>
            <a:endParaRPr sz="700"/>
          </a:p>
        </p:txBody>
      </p:sp>
      <p:sp>
        <p:nvSpPr>
          <p:cNvPr id="249" name="Google Shape;249;p40"/>
          <p:cNvSpPr txBox="1"/>
          <p:nvPr/>
        </p:nvSpPr>
        <p:spPr>
          <a:xfrm>
            <a:off x="3909523" y="2647462"/>
            <a:ext cx="122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rmorant SC"/>
                <a:ea typeface="Cormorant SC"/>
                <a:cs typeface="Cormorant SC"/>
                <a:sym typeface="Cormorant SC"/>
              </a:rPr>
              <a:t>3</a:t>
            </a:r>
            <a:endParaRPr sz="700"/>
          </a:p>
        </p:txBody>
      </p:sp>
      <p:sp>
        <p:nvSpPr>
          <p:cNvPr id="250" name="Google Shape;250;p40"/>
          <p:cNvSpPr txBox="1"/>
          <p:nvPr/>
        </p:nvSpPr>
        <p:spPr>
          <a:xfrm>
            <a:off x="3909523" y="3479027"/>
            <a:ext cx="1229704" cy="9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All the subsets having maximum number of users and least number of resource blocks required is made.</a:t>
            </a:r>
            <a:endParaRPr sz="700"/>
          </a:p>
        </p:txBody>
      </p:sp>
      <p:sp>
        <p:nvSpPr>
          <p:cNvPr id="251" name="Google Shape;251;p40"/>
          <p:cNvSpPr txBox="1"/>
          <p:nvPr/>
        </p:nvSpPr>
        <p:spPr>
          <a:xfrm>
            <a:off x="3909523" y="3206554"/>
            <a:ext cx="1229704" cy="202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9179FA"/>
                </a:solidFill>
                <a:latin typeface="Cormorant SC Medium"/>
                <a:ea typeface="Cormorant SC Medium"/>
                <a:cs typeface="Cormorant SC Medium"/>
                <a:sym typeface="Cormorant SC Medium"/>
              </a:rPr>
              <a:t>Finding subsets</a:t>
            </a:r>
            <a:endParaRPr sz="700"/>
          </a:p>
        </p:txBody>
      </p:sp>
      <p:sp>
        <p:nvSpPr>
          <p:cNvPr id="252" name="Google Shape;252;p40"/>
          <p:cNvSpPr txBox="1"/>
          <p:nvPr/>
        </p:nvSpPr>
        <p:spPr>
          <a:xfrm>
            <a:off x="5633209" y="2647462"/>
            <a:ext cx="1229704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rmorant SC"/>
                <a:ea typeface="Cormorant SC"/>
                <a:cs typeface="Cormorant SC"/>
                <a:sym typeface="Cormorant SC"/>
              </a:rPr>
              <a:t>4</a:t>
            </a:r>
            <a:endParaRPr sz="700"/>
          </a:p>
        </p:txBody>
      </p:sp>
      <p:sp>
        <p:nvSpPr>
          <p:cNvPr id="253" name="Google Shape;253;p40"/>
          <p:cNvSpPr txBox="1"/>
          <p:nvPr/>
        </p:nvSpPr>
        <p:spPr>
          <a:xfrm>
            <a:off x="5595109" y="3459396"/>
            <a:ext cx="1229704" cy="921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Various subsets are compared based on maximum profit offered, The better one is chosen.</a:t>
            </a:r>
            <a:endParaRPr sz="700"/>
          </a:p>
        </p:txBody>
      </p:sp>
      <p:sp>
        <p:nvSpPr>
          <p:cNvPr id="254" name="Google Shape;254;p40"/>
          <p:cNvSpPr txBox="1"/>
          <p:nvPr/>
        </p:nvSpPr>
        <p:spPr>
          <a:xfrm>
            <a:off x="5465874" y="3186923"/>
            <a:ext cx="1397039" cy="202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9179FA"/>
                </a:solidFill>
                <a:latin typeface="Cormorant SC Medium"/>
                <a:ea typeface="Cormorant SC Medium"/>
                <a:cs typeface="Cormorant SC Medium"/>
                <a:sym typeface="Cormorant SC Medium"/>
              </a:rPr>
              <a:t>Profit computation</a:t>
            </a:r>
            <a:endParaRPr sz="700"/>
          </a:p>
        </p:txBody>
      </p:sp>
      <p:sp>
        <p:nvSpPr>
          <p:cNvPr id="255" name="Google Shape;255;p40"/>
          <p:cNvSpPr txBox="1"/>
          <p:nvPr/>
        </p:nvSpPr>
        <p:spPr>
          <a:xfrm>
            <a:off x="7352321" y="2647462"/>
            <a:ext cx="1229704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rmorant SC"/>
                <a:ea typeface="Cormorant SC"/>
                <a:cs typeface="Cormorant SC"/>
                <a:sym typeface="Cormorant SC"/>
              </a:rPr>
              <a:t>5</a:t>
            </a:r>
            <a:endParaRPr sz="700"/>
          </a:p>
        </p:txBody>
      </p:sp>
      <p:sp>
        <p:nvSpPr>
          <p:cNvPr id="256" name="Google Shape;256;p40"/>
          <p:cNvSpPr txBox="1"/>
          <p:nvPr/>
        </p:nvSpPr>
        <p:spPr>
          <a:xfrm>
            <a:off x="7352321" y="3459396"/>
            <a:ext cx="1229704" cy="110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In case two subsets have same profit, the one with less requirement of resource blocks is chosen.</a:t>
            </a:r>
            <a:endParaRPr sz="700"/>
          </a:p>
        </p:txBody>
      </p:sp>
      <p:sp>
        <p:nvSpPr>
          <p:cNvPr id="257" name="Google Shape;257;p40"/>
          <p:cNvSpPr txBox="1"/>
          <p:nvPr/>
        </p:nvSpPr>
        <p:spPr>
          <a:xfrm>
            <a:off x="7352321" y="3186923"/>
            <a:ext cx="1229704" cy="202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9179FA"/>
                </a:solidFill>
                <a:latin typeface="Cormorant SC Medium"/>
                <a:ea typeface="Cormorant SC Medium"/>
                <a:cs typeface="Cormorant SC Medium"/>
                <a:sym typeface="Cormorant SC Medium"/>
              </a:rPr>
              <a:t>Pinch-off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1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 rot="-9504825">
            <a:off x="3224325" y="-130228"/>
            <a:ext cx="8918100" cy="608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1"/>
          <p:cNvSpPr/>
          <p:nvPr/>
        </p:nvSpPr>
        <p:spPr>
          <a:xfrm>
            <a:off x="3225900" y="464150"/>
            <a:ext cx="2692200" cy="800700"/>
          </a:xfrm>
          <a:prstGeom prst="flowChartAlternateProcess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/>
          <p:nvPr/>
        </p:nvSpPr>
        <p:spPr>
          <a:xfrm>
            <a:off x="6546300" y="2078525"/>
            <a:ext cx="1995894" cy="835488"/>
          </a:xfrm>
          <a:prstGeom prst="flowChartTerminator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41"/>
          <p:cNvCxnSpPr>
            <a:stCxn id="263" idx="2"/>
            <a:endCxn id="266" idx="0"/>
          </p:cNvCxnSpPr>
          <p:nvPr/>
        </p:nvCxnSpPr>
        <p:spPr>
          <a:xfrm flipH="1">
            <a:off x="1409700" y="1264850"/>
            <a:ext cx="3162300" cy="76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41"/>
          <p:cNvCxnSpPr>
            <a:stCxn id="263" idx="2"/>
            <a:endCxn id="264" idx="0"/>
          </p:cNvCxnSpPr>
          <p:nvPr/>
        </p:nvCxnSpPr>
        <p:spPr>
          <a:xfrm>
            <a:off x="4572000" y="1264850"/>
            <a:ext cx="2972100" cy="81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41"/>
          <p:cNvCxnSpPr>
            <a:stCxn id="263" idx="2"/>
            <a:endCxn id="269" idx="0"/>
          </p:cNvCxnSpPr>
          <p:nvPr/>
        </p:nvCxnSpPr>
        <p:spPr>
          <a:xfrm>
            <a:off x="4572000" y="1264850"/>
            <a:ext cx="0" cy="767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41"/>
          <p:cNvSpPr/>
          <p:nvPr/>
        </p:nvSpPr>
        <p:spPr>
          <a:xfrm>
            <a:off x="3325225" y="693050"/>
            <a:ext cx="572400" cy="2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</a:t>
            </a:r>
            <a:endParaRPr/>
          </a:p>
        </p:txBody>
      </p:sp>
      <p:sp>
        <p:nvSpPr>
          <p:cNvPr id="271" name="Google Shape;271;p41"/>
          <p:cNvSpPr/>
          <p:nvPr/>
        </p:nvSpPr>
        <p:spPr>
          <a:xfrm>
            <a:off x="4258375" y="702200"/>
            <a:ext cx="1605000" cy="237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/>
        </p:nvSpPr>
        <p:spPr>
          <a:xfrm>
            <a:off x="3419875" y="1067000"/>
            <a:ext cx="3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1"/>
          <p:cNvSpPr txBox="1"/>
          <p:nvPr/>
        </p:nvSpPr>
        <p:spPr>
          <a:xfrm>
            <a:off x="3433575" y="864650"/>
            <a:ext cx="38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RB</a:t>
            </a:r>
            <a:endParaRPr sz="900"/>
          </a:p>
        </p:txBody>
      </p:sp>
      <p:sp>
        <p:nvSpPr>
          <p:cNvPr id="274" name="Google Shape;274;p41"/>
          <p:cNvSpPr txBox="1"/>
          <p:nvPr/>
        </p:nvSpPr>
        <p:spPr>
          <a:xfrm>
            <a:off x="4358275" y="864650"/>
            <a:ext cx="140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Array of pointers to CU</a:t>
            </a:r>
            <a:endParaRPr sz="900"/>
          </a:p>
        </p:txBody>
      </p:sp>
      <p:sp>
        <p:nvSpPr>
          <p:cNvPr id="275" name="Google Shape;275;p41"/>
          <p:cNvSpPr/>
          <p:nvPr/>
        </p:nvSpPr>
        <p:spPr>
          <a:xfrm>
            <a:off x="4336025" y="749300"/>
            <a:ext cx="3831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1"/>
          <p:cNvSpPr/>
          <p:nvPr/>
        </p:nvSpPr>
        <p:spPr>
          <a:xfrm>
            <a:off x="5441375" y="749300"/>
            <a:ext cx="3831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4888708" y="749300"/>
            <a:ext cx="3831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7184550" y="2328975"/>
            <a:ext cx="1265700" cy="237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7278675" y="2513950"/>
            <a:ext cx="11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Array of pointers to DU</a:t>
            </a:r>
            <a:endParaRPr sz="900"/>
          </a:p>
        </p:txBody>
      </p:sp>
      <p:sp>
        <p:nvSpPr>
          <p:cNvPr id="280" name="Google Shape;280;p41"/>
          <p:cNvSpPr/>
          <p:nvPr/>
        </p:nvSpPr>
        <p:spPr>
          <a:xfrm>
            <a:off x="7245777" y="2376075"/>
            <a:ext cx="3021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1"/>
          <p:cNvSpPr/>
          <p:nvPr/>
        </p:nvSpPr>
        <p:spPr>
          <a:xfrm>
            <a:off x="8117351" y="2376075"/>
            <a:ext cx="3021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1"/>
          <p:cNvSpPr/>
          <p:nvPr/>
        </p:nvSpPr>
        <p:spPr>
          <a:xfrm>
            <a:off x="6620750" y="2328975"/>
            <a:ext cx="458400" cy="2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pointer</a:t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6546300" y="2537375"/>
            <a:ext cx="64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 User</a:t>
            </a:r>
            <a:endParaRPr sz="900"/>
          </a:p>
        </p:txBody>
      </p:sp>
      <p:sp>
        <p:nvSpPr>
          <p:cNvPr id="284" name="Google Shape;284;p41"/>
          <p:cNvSpPr/>
          <p:nvPr/>
        </p:nvSpPr>
        <p:spPr>
          <a:xfrm>
            <a:off x="3555650" y="2001450"/>
            <a:ext cx="1995894" cy="835488"/>
          </a:xfrm>
          <a:prstGeom prst="flowChartTerminator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1"/>
          <p:cNvSpPr/>
          <p:nvPr/>
        </p:nvSpPr>
        <p:spPr>
          <a:xfrm>
            <a:off x="4193900" y="2251900"/>
            <a:ext cx="1265700" cy="237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 txBox="1"/>
          <p:nvPr/>
        </p:nvSpPr>
        <p:spPr>
          <a:xfrm>
            <a:off x="4288025" y="2436875"/>
            <a:ext cx="11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Array of pointers to DU</a:t>
            </a:r>
            <a:endParaRPr sz="900"/>
          </a:p>
        </p:txBody>
      </p:sp>
      <p:sp>
        <p:nvSpPr>
          <p:cNvPr id="287" name="Google Shape;287;p41"/>
          <p:cNvSpPr/>
          <p:nvPr/>
        </p:nvSpPr>
        <p:spPr>
          <a:xfrm>
            <a:off x="4690921" y="2299000"/>
            <a:ext cx="3021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/>
          <p:nvPr/>
        </p:nvSpPr>
        <p:spPr>
          <a:xfrm>
            <a:off x="3630100" y="2251900"/>
            <a:ext cx="458400" cy="2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pointer</a:t>
            </a:r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3555650" y="2460300"/>
            <a:ext cx="64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 User</a:t>
            </a:r>
            <a:endParaRPr sz="900"/>
          </a:p>
        </p:txBody>
      </p:sp>
      <p:sp>
        <p:nvSpPr>
          <p:cNvPr id="266" name="Google Shape;266;p41"/>
          <p:cNvSpPr/>
          <p:nvPr/>
        </p:nvSpPr>
        <p:spPr>
          <a:xfrm>
            <a:off x="411825" y="2029725"/>
            <a:ext cx="1995894" cy="835488"/>
          </a:xfrm>
          <a:prstGeom prst="flowChartTerminator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"/>
          <p:cNvSpPr/>
          <p:nvPr/>
        </p:nvSpPr>
        <p:spPr>
          <a:xfrm>
            <a:off x="1050075" y="2298150"/>
            <a:ext cx="1265700" cy="237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1"/>
          <p:cNvSpPr txBox="1"/>
          <p:nvPr/>
        </p:nvSpPr>
        <p:spPr>
          <a:xfrm>
            <a:off x="1144200" y="2483125"/>
            <a:ext cx="11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Array of pointers to DU</a:t>
            </a:r>
            <a:endParaRPr sz="900"/>
          </a:p>
        </p:txBody>
      </p:sp>
      <p:sp>
        <p:nvSpPr>
          <p:cNvPr id="292" name="Google Shape;292;p41"/>
          <p:cNvSpPr/>
          <p:nvPr/>
        </p:nvSpPr>
        <p:spPr>
          <a:xfrm>
            <a:off x="1111302" y="2345250"/>
            <a:ext cx="3021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3" name="Google Shape;293;p41"/>
          <p:cNvSpPr/>
          <p:nvPr/>
        </p:nvSpPr>
        <p:spPr>
          <a:xfrm>
            <a:off x="1982876" y="2345250"/>
            <a:ext cx="3021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94" name="Google Shape;294;p41"/>
          <p:cNvSpPr/>
          <p:nvPr/>
        </p:nvSpPr>
        <p:spPr>
          <a:xfrm>
            <a:off x="486275" y="2298150"/>
            <a:ext cx="458400" cy="2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pointer</a:t>
            </a:r>
            <a:endParaRPr sz="700"/>
          </a:p>
        </p:txBody>
      </p:sp>
      <p:sp>
        <p:nvSpPr>
          <p:cNvPr id="295" name="Google Shape;295;p41"/>
          <p:cNvSpPr txBox="1"/>
          <p:nvPr/>
        </p:nvSpPr>
        <p:spPr>
          <a:xfrm>
            <a:off x="411825" y="2506550"/>
            <a:ext cx="64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 User</a:t>
            </a:r>
            <a:endParaRPr sz="900"/>
          </a:p>
        </p:txBody>
      </p:sp>
      <p:cxnSp>
        <p:nvCxnSpPr>
          <p:cNvPr id="296" name="Google Shape;296;p41"/>
          <p:cNvCxnSpPr/>
          <p:nvPr/>
        </p:nvCxnSpPr>
        <p:spPr>
          <a:xfrm flipH="1">
            <a:off x="743702" y="2518025"/>
            <a:ext cx="416100" cy="1097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41"/>
          <p:cNvCxnSpPr>
            <a:endCxn id="298" idx="0"/>
          </p:cNvCxnSpPr>
          <p:nvPr/>
        </p:nvCxnSpPr>
        <p:spPr>
          <a:xfrm>
            <a:off x="2155375" y="2462400"/>
            <a:ext cx="404700" cy="112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1"/>
          <p:cNvCxnSpPr>
            <a:endCxn id="300" idx="0"/>
          </p:cNvCxnSpPr>
          <p:nvPr/>
        </p:nvCxnSpPr>
        <p:spPr>
          <a:xfrm flipH="1">
            <a:off x="6503175" y="2518935"/>
            <a:ext cx="893700" cy="109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1"/>
          <p:cNvCxnSpPr/>
          <p:nvPr/>
        </p:nvCxnSpPr>
        <p:spPr>
          <a:xfrm>
            <a:off x="8268401" y="2533475"/>
            <a:ext cx="0" cy="106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41"/>
          <p:cNvCxnSpPr>
            <a:stCxn id="287" idx="2"/>
            <a:endCxn id="303" idx="0"/>
          </p:cNvCxnSpPr>
          <p:nvPr/>
        </p:nvCxnSpPr>
        <p:spPr>
          <a:xfrm flipH="1">
            <a:off x="4531471" y="2441800"/>
            <a:ext cx="310500" cy="113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41"/>
          <p:cNvSpPr/>
          <p:nvPr/>
        </p:nvSpPr>
        <p:spPr>
          <a:xfrm>
            <a:off x="0" y="3585000"/>
            <a:ext cx="1692600" cy="15585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1"/>
          <p:cNvSpPr/>
          <p:nvPr/>
        </p:nvSpPr>
        <p:spPr>
          <a:xfrm>
            <a:off x="196307" y="391792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15</a:t>
            </a:r>
            <a:endParaRPr sz="800"/>
          </a:p>
        </p:txBody>
      </p:sp>
      <p:sp>
        <p:nvSpPr>
          <p:cNvPr id="306" name="Google Shape;306;p41"/>
          <p:cNvSpPr txBox="1"/>
          <p:nvPr/>
        </p:nvSpPr>
        <p:spPr>
          <a:xfrm>
            <a:off x="264466" y="42185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RB</a:t>
            </a:r>
            <a:endParaRPr sz="500"/>
          </a:p>
        </p:txBody>
      </p:sp>
      <p:sp>
        <p:nvSpPr>
          <p:cNvPr id="307" name="Google Shape;307;p41"/>
          <p:cNvSpPr/>
          <p:nvPr/>
        </p:nvSpPr>
        <p:spPr>
          <a:xfrm>
            <a:off x="920868" y="392937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08" name="Google Shape;308;p41"/>
          <p:cNvSpPr txBox="1"/>
          <p:nvPr/>
        </p:nvSpPr>
        <p:spPr>
          <a:xfrm>
            <a:off x="989027" y="42185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CQI</a:t>
            </a:r>
            <a:endParaRPr sz="500"/>
          </a:p>
        </p:txBody>
      </p:sp>
      <p:sp>
        <p:nvSpPr>
          <p:cNvPr id="309" name="Google Shape;309;p41"/>
          <p:cNvSpPr/>
          <p:nvPr/>
        </p:nvSpPr>
        <p:spPr>
          <a:xfrm>
            <a:off x="196307" y="43994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380</a:t>
            </a:r>
            <a:r>
              <a:rPr lang="en" sz="800"/>
              <a:t>0</a:t>
            </a:r>
            <a:endParaRPr sz="800"/>
          </a:p>
        </p:txBody>
      </p:sp>
      <p:sp>
        <p:nvSpPr>
          <p:cNvPr id="310" name="Google Shape;310;p41"/>
          <p:cNvSpPr txBox="1"/>
          <p:nvPr/>
        </p:nvSpPr>
        <p:spPr>
          <a:xfrm>
            <a:off x="264466" y="4688693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Profit</a:t>
            </a:r>
            <a:endParaRPr sz="500"/>
          </a:p>
        </p:txBody>
      </p:sp>
      <p:sp>
        <p:nvSpPr>
          <p:cNvPr id="311" name="Google Shape;311;p41"/>
          <p:cNvSpPr/>
          <p:nvPr/>
        </p:nvSpPr>
        <p:spPr>
          <a:xfrm>
            <a:off x="920868" y="43994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15</a:t>
            </a:r>
            <a:endParaRPr sz="800"/>
          </a:p>
        </p:txBody>
      </p:sp>
      <p:sp>
        <p:nvSpPr>
          <p:cNvPr id="312" name="Google Shape;312;p41"/>
          <p:cNvSpPr txBox="1"/>
          <p:nvPr/>
        </p:nvSpPr>
        <p:spPr>
          <a:xfrm>
            <a:off x="989027" y="4688693"/>
            <a:ext cx="4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Data Request</a:t>
            </a:r>
            <a:endParaRPr sz="500"/>
          </a:p>
        </p:txBody>
      </p:sp>
      <p:sp>
        <p:nvSpPr>
          <p:cNvPr id="298" name="Google Shape;298;p41"/>
          <p:cNvSpPr/>
          <p:nvPr/>
        </p:nvSpPr>
        <p:spPr>
          <a:xfrm>
            <a:off x="1713775" y="3585000"/>
            <a:ext cx="1692600" cy="15585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1910082" y="392937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</a:t>
            </a:r>
            <a:r>
              <a:rPr lang="en" sz="800"/>
              <a:t>0</a:t>
            </a:r>
            <a:endParaRPr sz="800"/>
          </a:p>
        </p:txBody>
      </p:sp>
      <p:sp>
        <p:nvSpPr>
          <p:cNvPr id="314" name="Google Shape;314;p41"/>
          <p:cNvSpPr txBox="1"/>
          <p:nvPr/>
        </p:nvSpPr>
        <p:spPr>
          <a:xfrm>
            <a:off x="1978241" y="42185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RB</a:t>
            </a:r>
            <a:endParaRPr sz="500"/>
          </a:p>
        </p:txBody>
      </p:sp>
      <p:sp>
        <p:nvSpPr>
          <p:cNvPr id="315" name="Google Shape;315;p41"/>
          <p:cNvSpPr/>
          <p:nvPr/>
        </p:nvSpPr>
        <p:spPr>
          <a:xfrm>
            <a:off x="2634643" y="392937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316" name="Google Shape;316;p41"/>
          <p:cNvSpPr txBox="1"/>
          <p:nvPr/>
        </p:nvSpPr>
        <p:spPr>
          <a:xfrm>
            <a:off x="2702802" y="42185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CQI</a:t>
            </a:r>
            <a:endParaRPr sz="500"/>
          </a:p>
        </p:txBody>
      </p:sp>
      <p:sp>
        <p:nvSpPr>
          <p:cNvPr id="317" name="Google Shape;317;p41"/>
          <p:cNvSpPr/>
          <p:nvPr/>
        </p:nvSpPr>
        <p:spPr>
          <a:xfrm>
            <a:off x="1910082" y="43994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5000</a:t>
            </a:r>
            <a:endParaRPr sz="800"/>
          </a:p>
        </p:txBody>
      </p:sp>
      <p:sp>
        <p:nvSpPr>
          <p:cNvPr id="318" name="Google Shape;318;p41"/>
          <p:cNvSpPr txBox="1"/>
          <p:nvPr/>
        </p:nvSpPr>
        <p:spPr>
          <a:xfrm>
            <a:off x="1978241" y="4688693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Profit</a:t>
            </a:r>
            <a:endParaRPr sz="500"/>
          </a:p>
        </p:txBody>
      </p:sp>
      <p:sp>
        <p:nvSpPr>
          <p:cNvPr id="319" name="Google Shape;319;p41"/>
          <p:cNvSpPr/>
          <p:nvPr/>
        </p:nvSpPr>
        <p:spPr>
          <a:xfrm>
            <a:off x="2634643" y="43994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r>
              <a:rPr lang="en" sz="800"/>
              <a:t>0</a:t>
            </a:r>
            <a:endParaRPr sz="800"/>
          </a:p>
        </p:txBody>
      </p:sp>
      <p:sp>
        <p:nvSpPr>
          <p:cNvPr id="320" name="Google Shape;320;p41"/>
          <p:cNvSpPr txBox="1"/>
          <p:nvPr/>
        </p:nvSpPr>
        <p:spPr>
          <a:xfrm>
            <a:off x="2702802" y="4688693"/>
            <a:ext cx="4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Data Request</a:t>
            </a:r>
            <a:endParaRPr sz="500"/>
          </a:p>
        </p:txBody>
      </p:sp>
      <p:sp>
        <p:nvSpPr>
          <p:cNvPr id="303" name="Google Shape;303;p41"/>
          <p:cNvSpPr/>
          <p:nvPr/>
        </p:nvSpPr>
        <p:spPr>
          <a:xfrm>
            <a:off x="3685313" y="3573550"/>
            <a:ext cx="1692600" cy="15585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1"/>
          <p:cNvSpPr/>
          <p:nvPr/>
        </p:nvSpPr>
        <p:spPr>
          <a:xfrm>
            <a:off x="3881619" y="391792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322" name="Google Shape;322;p41"/>
          <p:cNvSpPr txBox="1"/>
          <p:nvPr/>
        </p:nvSpPr>
        <p:spPr>
          <a:xfrm>
            <a:off x="3949778" y="420714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RB</a:t>
            </a:r>
            <a:endParaRPr sz="500"/>
          </a:p>
        </p:txBody>
      </p:sp>
      <p:sp>
        <p:nvSpPr>
          <p:cNvPr id="323" name="Google Shape;323;p41"/>
          <p:cNvSpPr/>
          <p:nvPr/>
        </p:nvSpPr>
        <p:spPr>
          <a:xfrm>
            <a:off x="4606181" y="391792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324" name="Google Shape;324;p41"/>
          <p:cNvSpPr txBox="1"/>
          <p:nvPr/>
        </p:nvSpPr>
        <p:spPr>
          <a:xfrm>
            <a:off x="4674340" y="420714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CQI</a:t>
            </a:r>
            <a:endParaRPr sz="500"/>
          </a:p>
        </p:txBody>
      </p:sp>
      <p:sp>
        <p:nvSpPr>
          <p:cNvPr id="325" name="Google Shape;325;p41"/>
          <p:cNvSpPr/>
          <p:nvPr/>
        </p:nvSpPr>
        <p:spPr>
          <a:xfrm>
            <a:off x="3881619" y="438802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250</a:t>
            </a:r>
            <a:r>
              <a:rPr lang="en" sz="800"/>
              <a:t>0</a:t>
            </a:r>
            <a:endParaRPr sz="800"/>
          </a:p>
        </p:txBody>
      </p:sp>
      <p:sp>
        <p:nvSpPr>
          <p:cNvPr id="326" name="Google Shape;326;p41"/>
          <p:cNvSpPr txBox="1"/>
          <p:nvPr/>
        </p:nvSpPr>
        <p:spPr>
          <a:xfrm>
            <a:off x="3949778" y="4677243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Profit</a:t>
            </a:r>
            <a:endParaRPr sz="500"/>
          </a:p>
        </p:txBody>
      </p:sp>
      <p:sp>
        <p:nvSpPr>
          <p:cNvPr id="327" name="Google Shape;327;p41"/>
          <p:cNvSpPr/>
          <p:nvPr/>
        </p:nvSpPr>
        <p:spPr>
          <a:xfrm>
            <a:off x="4606181" y="438802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20</a:t>
            </a:r>
            <a:endParaRPr sz="800"/>
          </a:p>
        </p:txBody>
      </p:sp>
      <p:sp>
        <p:nvSpPr>
          <p:cNvPr id="328" name="Google Shape;328;p41"/>
          <p:cNvSpPr txBox="1"/>
          <p:nvPr/>
        </p:nvSpPr>
        <p:spPr>
          <a:xfrm>
            <a:off x="4674340" y="4677243"/>
            <a:ext cx="4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Data Request</a:t>
            </a:r>
            <a:endParaRPr sz="500"/>
          </a:p>
        </p:txBody>
      </p:sp>
      <p:sp>
        <p:nvSpPr>
          <p:cNvPr id="300" name="Google Shape;300;p41"/>
          <p:cNvSpPr/>
          <p:nvPr/>
        </p:nvSpPr>
        <p:spPr>
          <a:xfrm>
            <a:off x="5656875" y="3614235"/>
            <a:ext cx="1692600" cy="15294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5853182" y="3952150"/>
            <a:ext cx="594900" cy="3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12</a:t>
            </a:r>
            <a:endParaRPr sz="800"/>
          </a:p>
        </p:txBody>
      </p:sp>
      <p:sp>
        <p:nvSpPr>
          <p:cNvPr id="330" name="Google Shape;330;p41"/>
          <p:cNvSpPr txBox="1"/>
          <p:nvPr/>
        </p:nvSpPr>
        <p:spPr>
          <a:xfrm>
            <a:off x="5921341" y="423594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RB</a:t>
            </a:r>
            <a:endParaRPr sz="500"/>
          </a:p>
        </p:txBody>
      </p:sp>
      <p:sp>
        <p:nvSpPr>
          <p:cNvPr id="331" name="Google Shape;331;p41"/>
          <p:cNvSpPr/>
          <p:nvPr/>
        </p:nvSpPr>
        <p:spPr>
          <a:xfrm>
            <a:off x="6577743" y="3952150"/>
            <a:ext cx="594900" cy="3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332" name="Google Shape;332;p41"/>
          <p:cNvSpPr txBox="1"/>
          <p:nvPr/>
        </p:nvSpPr>
        <p:spPr>
          <a:xfrm>
            <a:off x="6645902" y="423594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CQI</a:t>
            </a:r>
            <a:endParaRPr sz="500"/>
          </a:p>
        </p:txBody>
      </p:sp>
      <p:sp>
        <p:nvSpPr>
          <p:cNvPr id="333" name="Google Shape;333;p41"/>
          <p:cNvSpPr/>
          <p:nvPr/>
        </p:nvSpPr>
        <p:spPr>
          <a:xfrm>
            <a:off x="5853182" y="4413435"/>
            <a:ext cx="594900" cy="3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420</a:t>
            </a:r>
            <a:r>
              <a:rPr lang="en" sz="800"/>
              <a:t>8</a:t>
            </a:r>
            <a:endParaRPr sz="800"/>
          </a:p>
        </p:txBody>
      </p:sp>
      <p:sp>
        <p:nvSpPr>
          <p:cNvPr id="334" name="Google Shape;334;p41"/>
          <p:cNvSpPr txBox="1"/>
          <p:nvPr/>
        </p:nvSpPr>
        <p:spPr>
          <a:xfrm>
            <a:off x="5921341" y="4697225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Profit</a:t>
            </a:r>
            <a:endParaRPr sz="500"/>
          </a:p>
        </p:txBody>
      </p:sp>
      <p:sp>
        <p:nvSpPr>
          <p:cNvPr id="335" name="Google Shape;335;p41"/>
          <p:cNvSpPr/>
          <p:nvPr/>
        </p:nvSpPr>
        <p:spPr>
          <a:xfrm>
            <a:off x="6577743" y="4413435"/>
            <a:ext cx="594900" cy="3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35</a:t>
            </a:r>
            <a:endParaRPr sz="800"/>
          </a:p>
        </p:txBody>
      </p:sp>
      <p:sp>
        <p:nvSpPr>
          <p:cNvPr id="336" name="Google Shape;336;p41"/>
          <p:cNvSpPr txBox="1"/>
          <p:nvPr/>
        </p:nvSpPr>
        <p:spPr>
          <a:xfrm>
            <a:off x="6645902" y="4697225"/>
            <a:ext cx="4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Data Request</a:t>
            </a:r>
            <a:endParaRPr sz="500"/>
          </a:p>
        </p:txBody>
      </p:sp>
      <p:sp>
        <p:nvSpPr>
          <p:cNvPr id="337" name="Google Shape;337;p41"/>
          <p:cNvSpPr/>
          <p:nvPr/>
        </p:nvSpPr>
        <p:spPr>
          <a:xfrm>
            <a:off x="7422100" y="3585000"/>
            <a:ext cx="1692600" cy="15585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1"/>
          <p:cNvSpPr/>
          <p:nvPr/>
        </p:nvSpPr>
        <p:spPr>
          <a:xfrm>
            <a:off x="7618407" y="392937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24</a:t>
            </a:r>
            <a:endParaRPr sz="800"/>
          </a:p>
        </p:txBody>
      </p:sp>
      <p:sp>
        <p:nvSpPr>
          <p:cNvPr id="339" name="Google Shape;339;p41"/>
          <p:cNvSpPr txBox="1"/>
          <p:nvPr/>
        </p:nvSpPr>
        <p:spPr>
          <a:xfrm>
            <a:off x="7686566" y="42185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RB</a:t>
            </a:r>
            <a:endParaRPr sz="500"/>
          </a:p>
        </p:txBody>
      </p:sp>
      <p:sp>
        <p:nvSpPr>
          <p:cNvPr id="340" name="Google Shape;340;p41"/>
          <p:cNvSpPr/>
          <p:nvPr/>
        </p:nvSpPr>
        <p:spPr>
          <a:xfrm>
            <a:off x="8342968" y="392937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341" name="Google Shape;341;p41"/>
          <p:cNvSpPr txBox="1"/>
          <p:nvPr/>
        </p:nvSpPr>
        <p:spPr>
          <a:xfrm>
            <a:off x="8411127" y="42185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CQI</a:t>
            </a:r>
            <a:endParaRPr sz="500"/>
          </a:p>
        </p:txBody>
      </p:sp>
      <p:sp>
        <p:nvSpPr>
          <p:cNvPr id="342" name="Google Shape;342;p41"/>
          <p:cNvSpPr/>
          <p:nvPr/>
        </p:nvSpPr>
        <p:spPr>
          <a:xfrm>
            <a:off x="7618407" y="43994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4500</a:t>
            </a:r>
            <a:endParaRPr sz="800"/>
          </a:p>
        </p:txBody>
      </p:sp>
      <p:sp>
        <p:nvSpPr>
          <p:cNvPr id="343" name="Google Shape;343;p41"/>
          <p:cNvSpPr txBox="1"/>
          <p:nvPr/>
        </p:nvSpPr>
        <p:spPr>
          <a:xfrm>
            <a:off x="7686566" y="4688693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Profit</a:t>
            </a:r>
            <a:endParaRPr sz="500"/>
          </a:p>
        </p:txBody>
      </p:sp>
      <p:sp>
        <p:nvSpPr>
          <p:cNvPr id="344" name="Google Shape;344;p41"/>
          <p:cNvSpPr/>
          <p:nvPr/>
        </p:nvSpPr>
        <p:spPr>
          <a:xfrm>
            <a:off x="8342968" y="43994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</a:t>
            </a:r>
            <a:r>
              <a:rPr lang="en" sz="800"/>
              <a:t>0</a:t>
            </a:r>
            <a:endParaRPr sz="800"/>
          </a:p>
        </p:txBody>
      </p:sp>
      <p:sp>
        <p:nvSpPr>
          <p:cNvPr id="345" name="Google Shape;345;p41"/>
          <p:cNvSpPr txBox="1"/>
          <p:nvPr/>
        </p:nvSpPr>
        <p:spPr>
          <a:xfrm>
            <a:off x="8411127" y="4688693"/>
            <a:ext cx="4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Data Request</a:t>
            </a:r>
            <a:endParaRPr sz="500"/>
          </a:p>
        </p:txBody>
      </p:sp>
      <p:sp>
        <p:nvSpPr>
          <p:cNvPr id="346" name="Google Shape;346;p41"/>
          <p:cNvSpPr txBox="1"/>
          <p:nvPr/>
        </p:nvSpPr>
        <p:spPr>
          <a:xfrm>
            <a:off x="-76200" y="457200"/>
            <a:ext cx="3000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9976FF"/>
                </a:solidFill>
                <a:latin typeface="Cormorant SC"/>
                <a:ea typeface="Cormorant SC"/>
                <a:cs typeface="Cormorant SC"/>
                <a:sym typeface="Cormorant SC"/>
              </a:rPr>
              <a:t>EXAMPLE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2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 rot="-9504825">
            <a:off x="3224325" y="-130228"/>
            <a:ext cx="8918100" cy="608052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2"/>
          <p:cNvSpPr txBox="1"/>
          <p:nvPr/>
        </p:nvSpPr>
        <p:spPr>
          <a:xfrm>
            <a:off x="0" y="304800"/>
            <a:ext cx="5257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8950" lvl="0" marL="45720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Clr>
                <a:srgbClr val="9976FF"/>
              </a:buClr>
              <a:buSzPts val="4100"/>
              <a:buFont typeface="Cormorant SC"/>
              <a:buAutoNum type="arabicPeriod"/>
            </a:pPr>
            <a:r>
              <a:rPr b="1" lang="en" sz="4100">
                <a:solidFill>
                  <a:srgbClr val="9976FF"/>
                </a:solidFill>
                <a:latin typeface="Cormorant SC"/>
                <a:ea typeface="Cormorant SC"/>
                <a:cs typeface="Cormorant SC"/>
                <a:sym typeface="Cormorant SC"/>
              </a:rPr>
              <a:t>Total Input Data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685800" y="1146600"/>
            <a:ext cx="1692600" cy="15585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2"/>
          <p:cNvSpPr/>
          <p:nvPr/>
        </p:nvSpPr>
        <p:spPr>
          <a:xfrm>
            <a:off x="882107" y="147952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</a:t>
            </a:r>
            <a:endParaRPr sz="800"/>
          </a:p>
        </p:txBody>
      </p:sp>
      <p:sp>
        <p:nvSpPr>
          <p:cNvPr id="355" name="Google Shape;355;p42"/>
          <p:cNvSpPr txBox="1"/>
          <p:nvPr/>
        </p:nvSpPr>
        <p:spPr>
          <a:xfrm>
            <a:off x="950266" y="1780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RB</a:t>
            </a:r>
            <a:endParaRPr sz="500"/>
          </a:p>
        </p:txBody>
      </p:sp>
      <p:sp>
        <p:nvSpPr>
          <p:cNvPr id="356" name="Google Shape;356;p42"/>
          <p:cNvSpPr/>
          <p:nvPr/>
        </p:nvSpPr>
        <p:spPr>
          <a:xfrm>
            <a:off x="1606668" y="149097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</a:t>
            </a:r>
            <a:endParaRPr sz="800"/>
          </a:p>
        </p:txBody>
      </p:sp>
      <p:sp>
        <p:nvSpPr>
          <p:cNvPr id="357" name="Google Shape;357;p42"/>
          <p:cNvSpPr txBox="1"/>
          <p:nvPr/>
        </p:nvSpPr>
        <p:spPr>
          <a:xfrm>
            <a:off x="1674827" y="1780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CQI</a:t>
            </a:r>
            <a:endParaRPr sz="500"/>
          </a:p>
        </p:txBody>
      </p:sp>
      <p:sp>
        <p:nvSpPr>
          <p:cNvPr id="358" name="Google Shape;358;p42"/>
          <p:cNvSpPr/>
          <p:nvPr/>
        </p:nvSpPr>
        <p:spPr>
          <a:xfrm>
            <a:off x="882107" y="1961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6500</a:t>
            </a:r>
            <a:endParaRPr sz="800"/>
          </a:p>
        </p:txBody>
      </p:sp>
      <p:sp>
        <p:nvSpPr>
          <p:cNvPr id="359" name="Google Shape;359;p42"/>
          <p:cNvSpPr txBox="1"/>
          <p:nvPr/>
        </p:nvSpPr>
        <p:spPr>
          <a:xfrm>
            <a:off x="950266" y="2250293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Profit</a:t>
            </a:r>
            <a:endParaRPr sz="500"/>
          </a:p>
        </p:txBody>
      </p:sp>
      <p:sp>
        <p:nvSpPr>
          <p:cNvPr id="360" name="Google Shape;360;p42"/>
          <p:cNvSpPr/>
          <p:nvPr/>
        </p:nvSpPr>
        <p:spPr>
          <a:xfrm>
            <a:off x="1606668" y="1961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60</a:t>
            </a:r>
            <a:endParaRPr sz="800"/>
          </a:p>
        </p:txBody>
      </p:sp>
      <p:sp>
        <p:nvSpPr>
          <p:cNvPr id="361" name="Google Shape;361;p42"/>
          <p:cNvSpPr txBox="1"/>
          <p:nvPr/>
        </p:nvSpPr>
        <p:spPr>
          <a:xfrm>
            <a:off x="1674827" y="2250293"/>
            <a:ext cx="4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Data Request</a:t>
            </a:r>
            <a:endParaRPr sz="500"/>
          </a:p>
        </p:txBody>
      </p:sp>
      <p:sp>
        <p:nvSpPr>
          <p:cNvPr id="362" name="Google Shape;362;p42"/>
          <p:cNvSpPr/>
          <p:nvPr/>
        </p:nvSpPr>
        <p:spPr>
          <a:xfrm>
            <a:off x="3657600" y="1146600"/>
            <a:ext cx="1692600" cy="15585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3853907" y="147952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9</a:t>
            </a:r>
            <a:endParaRPr sz="800"/>
          </a:p>
        </p:txBody>
      </p:sp>
      <p:sp>
        <p:nvSpPr>
          <p:cNvPr id="364" name="Google Shape;364;p42"/>
          <p:cNvSpPr txBox="1"/>
          <p:nvPr/>
        </p:nvSpPr>
        <p:spPr>
          <a:xfrm>
            <a:off x="3922066" y="1780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RB</a:t>
            </a:r>
            <a:endParaRPr sz="500"/>
          </a:p>
        </p:txBody>
      </p:sp>
      <p:sp>
        <p:nvSpPr>
          <p:cNvPr id="365" name="Google Shape;365;p42"/>
          <p:cNvSpPr/>
          <p:nvPr/>
        </p:nvSpPr>
        <p:spPr>
          <a:xfrm>
            <a:off x="4578468" y="149097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</a:t>
            </a:r>
            <a:endParaRPr sz="800"/>
          </a:p>
        </p:txBody>
      </p:sp>
      <p:sp>
        <p:nvSpPr>
          <p:cNvPr id="366" name="Google Shape;366;p42"/>
          <p:cNvSpPr txBox="1"/>
          <p:nvPr/>
        </p:nvSpPr>
        <p:spPr>
          <a:xfrm>
            <a:off x="4646627" y="1780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CQI</a:t>
            </a:r>
            <a:endParaRPr sz="500"/>
          </a:p>
        </p:txBody>
      </p:sp>
      <p:sp>
        <p:nvSpPr>
          <p:cNvPr id="367" name="Google Shape;367;p42"/>
          <p:cNvSpPr/>
          <p:nvPr/>
        </p:nvSpPr>
        <p:spPr>
          <a:xfrm>
            <a:off x="3853907" y="1961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5000</a:t>
            </a:r>
            <a:endParaRPr sz="800"/>
          </a:p>
        </p:txBody>
      </p:sp>
      <p:sp>
        <p:nvSpPr>
          <p:cNvPr id="368" name="Google Shape;368;p42"/>
          <p:cNvSpPr txBox="1"/>
          <p:nvPr/>
        </p:nvSpPr>
        <p:spPr>
          <a:xfrm>
            <a:off x="3922066" y="2250293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Profit</a:t>
            </a:r>
            <a:endParaRPr sz="500"/>
          </a:p>
        </p:txBody>
      </p:sp>
      <p:sp>
        <p:nvSpPr>
          <p:cNvPr id="369" name="Google Shape;369;p42"/>
          <p:cNvSpPr/>
          <p:nvPr/>
        </p:nvSpPr>
        <p:spPr>
          <a:xfrm>
            <a:off x="4578468" y="1961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50</a:t>
            </a:r>
            <a:endParaRPr sz="800"/>
          </a:p>
        </p:txBody>
      </p:sp>
      <p:sp>
        <p:nvSpPr>
          <p:cNvPr id="370" name="Google Shape;370;p42"/>
          <p:cNvSpPr txBox="1"/>
          <p:nvPr/>
        </p:nvSpPr>
        <p:spPr>
          <a:xfrm>
            <a:off x="4646627" y="2250293"/>
            <a:ext cx="4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Data Request</a:t>
            </a:r>
            <a:endParaRPr sz="500"/>
          </a:p>
        </p:txBody>
      </p:sp>
      <p:sp>
        <p:nvSpPr>
          <p:cNvPr id="371" name="Google Shape;371;p42"/>
          <p:cNvSpPr/>
          <p:nvPr/>
        </p:nvSpPr>
        <p:spPr>
          <a:xfrm>
            <a:off x="6629400" y="1070400"/>
            <a:ext cx="1692600" cy="15585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825707" y="140332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10</a:t>
            </a:r>
            <a:endParaRPr sz="800"/>
          </a:p>
        </p:txBody>
      </p:sp>
      <p:sp>
        <p:nvSpPr>
          <p:cNvPr id="373" name="Google Shape;373;p42"/>
          <p:cNvSpPr txBox="1"/>
          <p:nvPr/>
        </p:nvSpPr>
        <p:spPr>
          <a:xfrm>
            <a:off x="6893866" y="17039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RB</a:t>
            </a:r>
            <a:endParaRPr sz="500"/>
          </a:p>
        </p:txBody>
      </p:sp>
      <p:sp>
        <p:nvSpPr>
          <p:cNvPr id="374" name="Google Shape;374;p42"/>
          <p:cNvSpPr/>
          <p:nvPr/>
        </p:nvSpPr>
        <p:spPr>
          <a:xfrm>
            <a:off x="7550268" y="141477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375" name="Google Shape;375;p42"/>
          <p:cNvSpPr txBox="1"/>
          <p:nvPr/>
        </p:nvSpPr>
        <p:spPr>
          <a:xfrm>
            <a:off x="7618427" y="17039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CQI</a:t>
            </a:r>
            <a:endParaRPr sz="500"/>
          </a:p>
        </p:txBody>
      </p:sp>
      <p:sp>
        <p:nvSpPr>
          <p:cNvPr id="376" name="Google Shape;376;p42"/>
          <p:cNvSpPr/>
          <p:nvPr/>
        </p:nvSpPr>
        <p:spPr>
          <a:xfrm>
            <a:off x="6825707" y="18848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3000</a:t>
            </a:r>
            <a:endParaRPr sz="800"/>
          </a:p>
        </p:txBody>
      </p:sp>
      <p:sp>
        <p:nvSpPr>
          <p:cNvPr id="377" name="Google Shape;377;p42"/>
          <p:cNvSpPr txBox="1"/>
          <p:nvPr/>
        </p:nvSpPr>
        <p:spPr>
          <a:xfrm>
            <a:off x="6893866" y="2174093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Profit</a:t>
            </a:r>
            <a:endParaRPr sz="500"/>
          </a:p>
        </p:txBody>
      </p:sp>
      <p:sp>
        <p:nvSpPr>
          <p:cNvPr id="378" name="Google Shape;378;p42"/>
          <p:cNvSpPr/>
          <p:nvPr/>
        </p:nvSpPr>
        <p:spPr>
          <a:xfrm>
            <a:off x="7550268" y="18848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</a:t>
            </a:r>
            <a:endParaRPr sz="800"/>
          </a:p>
        </p:txBody>
      </p:sp>
      <p:sp>
        <p:nvSpPr>
          <p:cNvPr id="379" name="Google Shape;379;p42"/>
          <p:cNvSpPr txBox="1"/>
          <p:nvPr/>
        </p:nvSpPr>
        <p:spPr>
          <a:xfrm>
            <a:off x="7618427" y="2174093"/>
            <a:ext cx="4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Data Request</a:t>
            </a:r>
            <a:endParaRPr sz="500"/>
          </a:p>
        </p:txBody>
      </p:sp>
      <p:sp>
        <p:nvSpPr>
          <p:cNvPr id="380" name="Google Shape;380;p42"/>
          <p:cNvSpPr/>
          <p:nvPr/>
        </p:nvSpPr>
        <p:spPr>
          <a:xfrm>
            <a:off x="7391400" y="3432600"/>
            <a:ext cx="1692600" cy="15585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2"/>
          <p:cNvSpPr/>
          <p:nvPr/>
        </p:nvSpPr>
        <p:spPr>
          <a:xfrm>
            <a:off x="7587707" y="376552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24</a:t>
            </a:r>
            <a:endParaRPr sz="800"/>
          </a:p>
        </p:txBody>
      </p:sp>
      <p:sp>
        <p:nvSpPr>
          <p:cNvPr id="382" name="Google Shape;382;p42"/>
          <p:cNvSpPr txBox="1"/>
          <p:nvPr/>
        </p:nvSpPr>
        <p:spPr>
          <a:xfrm>
            <a:off x="7655866" y="4066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RB</a:t>
            </a:r>
            <a:endParaRPr sz="500"/>
          </a:p>
        </p:txBody>
      </p:sp>
      <p:sp>
        <p:nvSpPr>
          <p:cNvPr id="383" name="Google Shape;383;p42"/>
          <p:cNvSpPr/>
          <p:nvPr/>
        </p:nvSpPr>
        <p:spPr>
          <a:xfrm>
            <a:off x="8312268" y="377697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384" name="Google Shape;384;p42"/>
          <p:cNvSpPr txBox="1"/>
          <p:nvPr/>
        </p:nvSpPr>
        <p:spPr>
          <a:xfrm>
            <a:off x="8380427" y="4066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CQI</a:t>
            </a:r>
            <a:endParaRPr sz="500"/>
          </a:p>
        </p:txBody>
      </p:sp>
      <p:sp>
        <p:nvSpPr>
          <p:cNvPr id="385" name="Google Shape;385;p42"/>
          <p:cNvSpPr/>
          <p:nvPr/>
        </p:nvSpPr>
        <p:spPr>
          <a:xfrm>
            <a:off x="7587707" y="4247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4500</a:t>
            </a:r>
            <a:endParaRPr sz="800"/>
          </a:p>
        </p:txBody>
      </p:sp>
      <p:sp>
        <p:nvSpPr>
          <p:cNvPr id="386" name="Google Shape;386;p42"/>
          <p:cNvSpPr txBox="1"/>
          <p:nvPr/>
        </p:nvSpPr>
        <p:spPr>
          <a:xfrm>
            <a:off x="7655866" y="4536293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Profit</a:t>
            </a:r>
            <a:endParaRPr sz="500"/>
          </a:p>
        </p:txBody>
      </p:sp>
      <p:sp>
        <p:nvSpPr>
          <p:cNvPr id="387" name="Google Shape;387;p42"/>
          <p:cNvSpPr/>
          <p:nvPr/>
        </p:nvSpPr>
        <p:spPr>
          <a:xfrm>
            <a:off x="8312268" y="4247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70</a:t>
            </a:r>
            <a:endParaRPr sz="800"/>
          </a:p>
        </p:txBody>
      </p:sp>
      <p:sp>
        <p:nvSpPr>
          <p:cNvPr id="388" name="Google Shape;388;p42"/>
          <p:cNvSpPr txBox="1"/>
          <p:nvPr/>
        </p:nvSpPr>
        <p:spPr>
          <a:xfrm>
            <a:off x="8380427" y="4536293"/>
            <a:ext cx="4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Data Request</a:t>
            </a:r>
            <a:endParaRPr sz="500"/>
          </a:p>
        </p:txBody>
      </p:sp>
      <p:sp>
        <p:nvSpPr>
          <p:cNvPr id="389" name="Google Shape;389;p42"/>
          <p:cNvSpPr/>
          <p:nvPr/>
        </p:nvSpPr>
        <p:spPr>
          <a:xfrm>
            <a:off x="5562600" y="3432600"/>
            <a:ext cx="1692600" cy="15585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5758907" y="376552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12</a:t>
            </a:r>
            <a:endParaRPr sz="800"/>
          </a:p>
        </p:txBody>
      </p:sp>
      <p:sp>
        <p:nvSpPr>
          <p:cNvPr id="391" name="Google Shape;391;p42"/>
          <p:cNvSpPr txBox="1"/>
          <p:nvPr/>
        </p:nvSpPr>
        <p:spPr>
          <a:xfrm>
            <a:off x="5827066" y="4066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RB</a:t>
            </a:r>
            <a:endParaRPr sz="500"/>
          </a:p>
        </p:txBody>
      </p:sp>
      <p:sp>
        <p:nvSpPr>
          <p:cNvPr id="392" name="Google Shape;392;p42"/>
          <p:cNvSpPr/>
          <p:nvPr/>
        </p:nvSpPr>
        <p:spPr>
          <a:xfrm>
            <a:off x="6483468" y="377697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393" name="Google Shape;393;p42"/>
          <p:cNvSpPr txBox="1"/>
          <p:nvPr/>
        </p:nvSpPr>
        <p:spPr>
          <a:xfrm>
            <a:off x="6551627" y="4066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CQI</a:t>
            </a:r>
            <a:endParaRPr sz="500"/>
          </a:p>
        </p:txBody>
      </p:sp>
      <p:sp>
        <p:nvSpPr>
          <p:cNvPr id="394" name="Google Shape;394;p42"/>
          <p:cNvSpPr/>
          <p:nvPr/>
        </p:nvSpPr>
        <p:spPr>
          <a:xfrm>
            <a:off x="5758907" y="4247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4200</a:t>
            </a:r>
            <a:endParaRPr sz="800"/>
          </a:p>
        </p:txBody>
      </p:sp>
      <p:sp>
        <p:nvSpPr>
          <p:cNvPr id="395" name="Google Shape;395;p42"/>
          <p:cNvSpPr txBox="1"/>
          <p:nvPr/>
        </p:nvSpPr>
        <p:spPr>
          <a:xfrm>
            <a:off x="5827066" y="4536293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Profit</a:t>
            </a:r>
            <a:endParaRPr sz="500"/>
          </a:p>
        </p:txBody>
      </p:sp>
      <p:sp>
        <p:nvSpPr>
          <p:cNvPr id="396" name="Google Shape;396;p42"/>
          <p:cNvSpPr/>
          <p:nvPr/>
        </p:nvSpPr>
        <p:spPr>
          <a:xfrm>
            <a:off x="6483468" y="4247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35</a:t>
            </a:r>
            <a:endParaRPr sz="800"/>
          </a:p>
        </p:txBody>
      </p:sp>
      <p:sp>
        <p:nvSpPr>
          <p:cNvPr id="397" name="Google Shape;397;p42"/>
          <p:cNvSpPr txBox="1"/>
          <p:nvPr/>
        </p:nvSpPr>
        <p:spPr>
          <a:xfrm>
            <a:off x="6551627" y="4536293"/>
            <a:ext cx="4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Data Request</a:t>
            </a:r>
            <a:endParaRPr sz="500"/>
          </a:p>
        </p:txBody>
      </p:sp>
      <p:sp>
        <p:nvSpPr>
          <p:cNvPr id="398" name="Google Shape;398;p42"/>
          <p:cNvSpPr/>
          <p:nvPr/>
        </p:nvSpPr>
        <p:spPr>
          <a:xfrm>
            <a:off x="3810000" y="3432600"/>
            <a:ext cx="1692600" cy="15585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4006307" y="376552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400" name="Google Shape;400;p42"/>
          <p:cNvSpPr txBox="1"/>
          <p:nvPr/>
        </p:nvSpPr>
        <p:spPr>
          <a:xfrm>
            <a:off x="4074466" y="4066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RB</a:t>
            </a:r>
            <a:endParaRPr sz="500"/>
          </a:p>
        </p:txBody>
      </p:sp>
      <p:sp>
        <p:nvSpPr>
          <p:cNvPr id="401" name="Google Shape;401;p42"/>
          <p:cNvSpPr/>
          <p:nvPr/>
        </p:nvSpPr>
        <p:spPr>
          <a:xfrm>
            <a:off x="4730868" y="377697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402" name="Google Shape;402;p42"/>
          <p:cNvSpPr txBox="1"/>
          <p:nvPr/>
        </p:nvSpPr>
        <p:spPr>
          <a:xfrm>
            <a:off x="4799027" y="4066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CQI</a:t>
            </a:r>
            <a:endParaRPr sz="500"/>
          </a:p>
        </p:txBody>
      </p:sp>
      <p:sp>
        <p:nvSpPr>
          <p:cNvPr id="403" name="Google Shape;403;p42"/>
          <p:cNvSpPr/>
          <p:nvPr/>
        </p:nvSpPr>
        <p:spPr>
          <a:xfrm>
            <a:off x="4006307" y="4247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2500</a:t>
            </a:r>
            <a:endParaRPr sz="800"/>
          </a:p>
        </p:txBody>
      </p:sp>
      <p:sp>
        <p:nvSpPr>
          <p:cNvPr id="404" name="Google Shape;404;p42"/>
          <p:cNvSpPr txBox="1"/>
          <p:nvPr/>
        </p:nvSpPr>
        <p:spPr>
          <a:xfrm>
            <a:off x="4074466" y="4536293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Profit</a:t>
            </a:r>
            <a:endParaRPr sz="500"/>
          </a:p>
        </p:txBody>
      </p:sp>
      <p:sp>
        <p:nvSpPr>
          <p:cNvPr id="405" name="Google Shape;405;p42"/>
          <p:cNvSpPr/>
          <p:nvPr/>
        </p:nvSpPr>
        <p:spPr>
          <a:xfrm>
            <a:off x="4730868" y="4247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20</a:t>
            </a:r>
            <a:endParaRPr sz="800"/>
          </a:p>
        </p:txBody>
      </p:sp>
      <p:sp>
        <p:nvSpPr>
          <p:cNvPr id="406" name="Google Shape;406;p42"/>
          <p:cNvSpPr txBox="1"/>
          <p:nvPr/>
        </p:nvSpPr>
        <p:spPr>
          <a:xfrm>
            <a:off x="4799027" y="4536293"/>
            <a:ext cx="4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Data Request</a:t>
            </a:r>
            <a:endParaRPr sz="500"/>
          </a:p>
        </p:txBody>
      </p:sp>
      <p:sp>
        <p:nvSpPr>
          <p:cNvPr id="407" name="Google Shape;407;p42"/>
          <p:cNvSpPr/>
          <p:nvPr/>
        </p:nvSpPr>
        <p:spPr>
          <a:xfrm>
            <a:off x="1981200" y="3432600"/>
            <a:ext cx="1692600" cy="15585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2"/>
          <p:cNvSpPr/>
          <p:nvPr/>
        </p:nvSpPr>
        <p:spPr>
          <a:xfrm>
            <a:off x="2177507" y="376552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20</a:t>
            </a:r>
            <a:endParaRPr sz="800"/>
          </a:p>
        </p:txBody>
      </p:sp>
      <p:sp>
        <p:nvSpPr>
          <p:cNvPr id="409" name="Google Shape;409;p42"/>
          <p:cNvSpPr txBox="1"/>
          <p:nvPr/>
        </p:nvSpPr>
        <p:spPr>
          <a:xfrm>
            <a:off x="2245666" y="4066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RB</a:t>
            </a:r>
            <a:endParaRPr sz="500"/>
          </a:p>
        </p:txBody>
      </p:sp>
      <p:sp>
        <p:nvSpPr>
          <p:cNvPr id="410" name="Google Shape;410;p42"/>
          <p:cNvSpPr/>
          <p:nvPr/>
        </p:nvSpPr>
        <p:spPr>
          <a:xfrm>
            <a:off x="2902068" y="377697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411" name="Google Shape;411;p42"/>
          <p:cNvSpPr txBox="1"/>
          <p:nvPr/>
        </p:nvSpPr>
        <p:spPr>
          <a:xfrm>
            <a:off x="2970227" y="4066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CQI</a:t>
            </a:r>
            <a:endParaRPr sz="500"/>
          </a:p>
        </p:txBody>
      </p:sp>
      <p:sp>
        <p:nvSpPr>
          <p:cNvPr id="412" name="Google Shape;412;p42"/>
          <p:cNvSpPr/>
          <p:nvPr/>
        </p:nvSpPr>
        <p:spPr>
          <a:xfrm>
            <a:off x="2177507" y="4247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5000</a:t>
            </a:r>
            <a:endParaRPr sz="800"/>
          </a:p>
        </p:txBody>
      </p:sp>
      <p:sp>
        <p:nvSpPr>
          <p:cNvPr id="413" name="Google Shape;413;p42"/>
          <p:cNvSpPr txBox="1"/>
          <p:nvPr/>
        </p:nvSpPr>
        <p:spPr>
          <a:xfrm>
            <a:off x="2245666" y="4536293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Profit</a:t>
            </a:r>
            <a:endParaRPr sz="500"/>
          </a:p>
        </p:txBody>
      </p:sp>
      <p:sp>
        <p:nvSpPr>
          <p:cNvPr id="414" name="Google Shape;414;p42"/>
          <p:cNvSpPr/>
          <p:nvPr/>
        </p:nvSpPr>
        <p:spPr>
          <a:xfrm>
            <a:off x="2902068" y="4247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40</a:t>
            </a:r>
            <a:endParaRPr sz="800"/>
          </a:p>
        </p:txBody>
      </p:sp>
      <p:sp>
        <p:nvSpPr>
          <p:cNvPr id="415" name="Google Shape;415;p42"/>
          <p:cNvSpPr txBox="1"/>
          <p:nvPr/>
        </p:nvSpPr>
        <p:spPr>
          <a:xfrm>
            <a:off x="2970227" y="4536293"/>
            <a:ext cx="4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Data Request</a:t>
            </a:r>
            <a:endParaRPr sz="500"/>
          </a:p>
        </p:txBody>
      </p:sp>
      <p:sp>
        <p:nvSpPr>
          <p:cNvPr id="416" name="Google Shape;416;p42"/>
          <p:cNvSpPr/>
          <p:nvPr/>
        </p:nvSpPr>
        <p:spPr>
          <a:xfrm>
            <a:off x="152400" y="3432600"/>
            <a:ext cx="1692600" cy="15585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2"/>
          <p:cNvSpPr/>
          <p:nvPr/>
        </p:nvSpPr>
        <p:spPr>
          <a:xfrm>
            <a:off x="348707" y="376552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15</a:t>
            </a:r>
            <a:endParaRPr sz="800"/>
          </a:p>
        </p:txBody>
      </p:sp>
      <p:sp>
        <p:nvSpPr>
          <p:cNvPr id="418" name="Google Shape;418;p42"/>
          <p:cNvSpPr txBox="1"/>
          <p:nvPr/>
        </p:nvSpPr>
        <p:spPr>
          <a:xfrm>
            <a:off x="416866" y="4066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RB</a:t>
            </a:r>
            <a:endParaRPr sz="500"/>
          </a:p>
        </p:txBody>
      </p:sp>
      <p:sp>
        <p:nvSpPr>
          <p:cNvPr id="419" name="Google Shape;419;p42"/>
          <p:cNvSpPr/>
          <p:nvPr/>
        </p:nvSpPr>
        <p:spPr>
          <a:xfrm>
            <a:off x="1073268" y="3776975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420" name="Google Shape;420;p42"/>
          <p:cNvSpPr txBox="1"/>
          <p:nvPr/>
        </p:nvSpPr>
        <p:spPr>
          <a:xfrm>
            <a:off x="1141427" y="4066190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CQI</a:t>
            </a:r>
            <a:endParaRPr sz="500"/>
          </a:p>
        </p:txBody>
      </p:sp>
      <p:sp>
        <p:nvSpPr>
          <p:cNvPr id="421" name="Google Shape;421;p42"/>
          <p:cNvSpPr/>
          <p:nvPr/>
        </p:nvSpPr>
        <p:spPr>
          <a:xfrm>
            <a:off x="348707" y="4247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3800</a:t>
            </a:r>
            <a:endParaRPr sz="800"/>
          </a:p>
        </p:txBody>
      </p:sp>
      <p:sp>
        <p:nvSpPr>
          <p:cNvPr id="422" name="Google Shape;422;p42"/>
          <p:cNvSpPr txBox="1"/>
          <p:nvPr/>
        </p:nvSpPr>
        <p:spPr>
          <a:xfrm>
            <a:off x="416866" y="4536293"/>
            <a:ext cx="45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Profit</a:t>
            </a:r>
            <a:endParaRPr sz="500"/>
          </a:p>
        </p:txBody>
      </p:sp>
      <p:sp>
        <p:nvSpPr>
          <p:cNvPr id="423" name="Google Shape;423;p42"/>
          <p:cNvSpPr/>
          <p:nvPr/>
        </p:nvSpPr>
        <p:spPr>
          <a:xfrm>
            <a:off x="1073268" y="4247079"/>
            <a:ext cx="5949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r>
              <a:rPr lang="en" sz="800"/>
              <a:t>5</a:t>
            </a:r>
            <a:endParaRPr sz="800"/>
          </a:p>
        </p:txBody>
      </p:sp>
      <p:sp>
        <p:nvSpPr>
          <p:cNvPr id="424" name="Google Shape;424;p42"/>
          <p:cNvSpPr txBox="1"/>
          <p:nvPr/>
        </p:nvSpPr>
        <p:spPr>
          <a:xfrm>
            <a:off x="1141427" y="4536293"/>
            <a:ext cx="4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Data Request</a:t>
            </a:r>
            <a:endParaRPr sz="500"/>
          </a:p>
        </p:txBody>
      </p:sp>
      <p:sp>
        <p:nvSpPr>
          <p:cNvPr id="425" name="Google Shape;425;p42"/>
          <p:cNvSpPr txBox="1"/>
          <p:nvPr/>
        </p:nvSpPr>
        <p:spPr>
          <a:xfrm>
            <a:off x="1379100" y="2383450"/>
            <a:ext cx="45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CU1</a:t>
            </a:r>
            <a:endParaRPr sz="700"/>
          </a:p>
        </p:txBody>
      </p:sp>
      <p:sp>
        <p:nvSpPr>
          <p:cNvPr id="426" name="Google Shape;426;p42"/>
          <p:cNvSpPr txBox="1"/>
          <p:nvPr/>
        </p:nvSpPr>
        <p:spPr>
          <a:xfrm>
            <a:off x="4350900" y="2383450"/>
            <a:ext cx="45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CU2</a:t>
            </a:r>
            <a:endParaRPr sz="700"/>
          </a:p>
        </p:txBody>
      </p:sp>
      <p:sp>
        <p:nvSpPr>
          <p:cNvPr id="427" name="Google Shape;427;p42"/>
          <p:cNvSpPr txBox="1"/>
          <p:nvPr/>
        </p:nvSpPr>
        <p:spPr>
          <a:xfrm>
            <a:off x="7322700" y="2231050"/>
            <a:ext cx="45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CU3</a:t>
            </a:r>
            <a:endParaRPr sz="700"/>
          </a:p>
        </p:txBody>
      </p:sp>
      <p:sp>
        <p:nvSpPr>
          <p:cNvPr id="428" name="Google Shape;428;p42"/>
          <p:cNvSpPr txBox="1"/>
          <p:nvPr/>
        </p:nvSpPr>
        <p:spPr>
          <a:xfrm>
            <a:off x="845700" y="3450250"/>
            <a:ext cx="45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</a:t>
            </a:r>
            <a:r>
              <a:rPr lang="en" sz="700"/>
              <a:t>U11</a:t>
            </a:r>
            <a:endParaRPr sz="700"/>
          </a:p>
        </p:txBody>
      </p:sp>
      <p:sp>
        <p:nvSpPr>
          <p:cNvPr id="429" name="Google Shape;429;p42"/>
          <p:cNvSpPr txBox="1"/>
          <p:nvPr/>
        </p:nvSpPr>
        <p:spPr>
          <a:xfrm>
            <a:off x="2674500" y="3450250"/>
            <a:ext cx="45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</a:t>
            </a:r>
            <a:r>
              <a:rPr lang="en" sz="700"/>
              <a:t>U</a:t>
            </a:r>
            <a:r>
              <a:rPr lang="en" sz="700"/>
              <a:t>12</a:t>
            </a:r>
            <a:endParaRPr sz="700"/>
          </a:p>
        </p:txBody>
      </p:sp>
      <p:sp>
        <p:nvSpPr>
          <p:cNvPr id="430" name="Google Shape;430;p42"/>
          <p:cNvSpPr txBox="1"/>
          <p:nvPr/>
        </p:nvSpPr>
        <p:spPr>
          <a:xfrm>
            <a:off x="4503300" y="3450250"/>
            <a:ext cx="45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</a:t>
            </a:r>
            <a:r>
              <a:rPr lang="en" sz="700"/>
              <a:t>U</a:t>
            </a:r>
            <a:r>
              <a:rPr lang="en" sz="700"/>
              <a:t>21</a:t>
            </a:r>
            <a:endParaRPr sz="700"/>
          </a:p>
        </p:txBody>
      </p:sp>
      <p:sp>
        <p:nvSpPr>
          <p:cNvPr id="431" name="Google Shape;431;p42"/>
          <p:cNvSpPr txBox="1"/>
          <p:nvPr/>
        </p:nvSpPr>
        <p:spPr>
          <a:xfrm>
            <a:off x="6255900" y="3450250"/>
            <a:ext cx="45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</a:t>
            </a:r>
            <a:r>
              <a:rPr lang="en" sz="700"/>
              <a:t>U</a:t>
            </a:r>
            <a:r>
              <a:rPr lang="en" sz="700"/>
              <a:t>31</a:t>
            </a:r>
            <a:endParaRPr sz="700"/>
          </a:p>
        </p:txBody>
      </p:sp>
      <p:sp>
        <p:nvSpPr>
          <p:cNvPr id="432" name="Google Shape;432;p42"/>
          <p:cNvSpPr txBox="1"/>
          <p:nvPr/>
        </p:nvSpPr>
        <p:spPr>
          <a:xfrm>
            <a:off x="8084700" y="3450250"/>
            <a:ext cx="45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</a:t>
            </a:r>
            <a:r>
              <a:rPr lang="en" sz="700"/>
              <a:t>U</a:t>
            </a:r>
            <a:r>
              <a:rPr lang="en" sz="700"/>
              <a:t>3</a:t>
            </a:r>
            <a:r>
              <a:rPr lang="en" sz="700"/>
              <a:t>2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3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 flipH="1">
            <a:off x="4695825" y="-1011710"/>
            <a:ext cx="6030391" cy="458309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3"/>
          <p:cNvSpPr txBox="1"/>
          <p:nvPr/>
        </p:nvSpPr>
        <p:spPr>
          <a:xfrm>
            <a:off x="0" y="304800"/>
            <a:ext cx="3458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9976FF"/>
                </a:solidFill>
                <a:latin typeface="Cormorant SC"/>
                <a:ea typeface="Cormorant SC"/>
                <a:cs typeface="Cormorant SC"/>
                <a:sym typeface="Cormorant SC"/>
              </a:rPr>
              <a:t>Explanation</a:t>
            </a:r>
            <a:endParaRPr sz="700">
              <a:solidFill>
                <a:schemeClr val="dk1"/>
              </a:solidFill>
            </a:endParaRPr>
          </a:p>
        </p:txBody>
      </p:sp>
      <p:graphicFrame>
        <p:nvGraphicFramePr>
          <p:cNvPr id="439" name="Google Shape;439;p43"/>
          <p:cNvGraphicFramePr/>
          <p:nvPr/>
        </p:nvGraphicFramePr>
        <p:xfrm>
          <a:off x="723900" y="22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{81549D6A-944C-40B7-859C-AE77FB61D5B7}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DU21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DU31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DU11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DU12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DU32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40" name="Google Shape;440;p43"/>
          <p:cNvSpPr txBox="1"/>
          <p:nvPr/>
        </p:nvSpPr>
        <p:spPr>
          <a:xfrm>
            <a:off x="609600" y="1524000"/>
            <a:ext cx="182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179FA"/>
                </a:solidFill>
                <a:latin typeface="Cormorant SC Medium"/>
                <a:ea typeface="Cormorant SC Medium"/>
                <a:cs typeface="Cormorant SC Medium"/>
                <a:sym typeface="Cormorant SC Medium"/>
              </a:rPr>
              <a:t> 2. </a:t>
            </a:r>
            <a:r>
              <a:rPr lang="en" sz="1700">
                <a:solidFill>
                  <a:srgbClr val="9179FA"/>
                </a:solidFill>
                <a:latin typeface="Cormorant SC Medium"/>
                <a:ea typeface="Cormorant SC Medium"/>
                <a:cs typeface="Cormorant SC Medium"/>
                <a:sym typeface="Cormorant SC Medium"/>
              </a:rPr>
              <a:t>Arrangement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1" name="Google Shape;441;p43"/>
          <p:cNvSpPr txBox="1"/>
          <p:nvPr/>
        </p:nvSpPr>
        <p:spPr>
          <a:xfrm>
            <a:off x="609600" y="32766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179FA"/>
                </a:solidFill>
                <a:latin typeface="Cormorant SC Medium"/>
                <a:ea typeface="Cormorant SC Medium"/>
                <a:cs typeface="Cormorant SC Medium"/>
                <a:sym typeface="Cormorant SC Medium"/>
              </a:rPr>
              <a:t> 3. Subset finding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442" name="Google Shape;442;p43"/>
          <p:cNvGraphicFramePr/>
          <p:nvPr/>
        </p:nvGraphicFramePr>
        <p:xfrm>
          <a:off x="1409700" y="39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{81549D6A-944C-40B7-859C-AE77FB61D5B7}</a:tableStyleId>
              </a:tblPr>
              <a:tblGrid>
                <a:gridCol w="1062350"/>
                <a:gridCol w="1062350"/>
                <a:gridCol w="1062350"/>
                <a:gridCol w="1062350"/>
                <a:gridCol w="1062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DU21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DU31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43" name="Google Shape;443;p43"/>
          <p:cNvGraphicFramePr/>
          <p:nvPr/>
        </p:nvGraphicFramePr>
        <p:xfrm>
          <a:off x="723900" y="26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{81549D6A-944C-40B7-859C-AE77FB61D5B7}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44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 flipH="1">
            <a:off x="4695825" y="-1011710"/>
            <a:ext cx="6030391" cy="458309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4"/>
          <p:cNvSpPr txBox="1"/>
          <p:nvPr/>
        </p:nvSpPr>
        <p:spPr>
          <a:xfrm>
            <a:off x="0" y="304800"/>
            <a:ext cx="3458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9976FF"/>
                </a:solidFill>
                <a:latin typeface="Cormorant SC"/>
                <a:ea typeface="Cormorant SC"/>
                <a:cs typeface="Cormorant SC"/>
                <a:sym typeface="Cormorant SC"/>
              </a:rPr>
              <a:t>Explanation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50" name="Google Shape;450;p44"/>
          <p:cNvSpPr txBox="1"/>
          <p:nvPr/>
        </p:nvSpPr>
        <p:spPr>
          <a:xfrm>
            <a:off x="609600" y="1295400"/>
            <a:ext cx="284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179FA"/>
                </a:solidFill>
                <a:latin typeface="Cormorant SC Medium"/>
                <a:ea typeface="Cormorant SC Medium"/>
                <a:cs typeface="Cormorant SC Medium"/>
                <a:sym typeface="Cormorant SC Medium"/>
              </a:rPr>
              <a:t> 4. Profit Calculation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51" name="Google Shape;451;p44"/>
          <p:cNvGraphicFramePr/>
          <p:nvPr/>
        </p:nvGraphicFramePr>
        <p:xfrm>
          <a:off x="1409700" y="2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{81549D6A-944C-40B7-859C-AE77FB61D5B7}</a:tableStyleId>
              </a:tblPr>
              <a:tblGrid>
                <a:gridCol w="1062350"/>
                <a:gridCol w="1062350"/>
                <a:gridCol w="1062350"/>
                <a:gridCol w="1062350"/>
                <a:gridCol w="1062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DU21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DU31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52" name="Google Shape;452;p44"/>
          <p:cNvGraphicFramePr/>
          <p:nvPr/>
        </p:nvGraphicFramePr>
        <p:xfrm>
          <a:off x="1409700" y="27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{81549D6A-944C-40B7-859C-AE77FB61D5B7}</a:tableStyleId>
              </a:tblPr>
              <a:tblGrid>
                <a:gridCol w="1062350"/>
                <a:gridCol w="1062350"/>
                <a:gridCol w="1062350"/>
                <a:gridCol w="1062350"/>
                <a:gridCol w="1062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53" name="Google Shape;453;p44"/>
          <p:cNvGraphicFramePr/>
          <p:nvPr/>
        </p:nvGraphicFramePr>
        <p:xfrm>
          <a:off x="1409700" y="32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{81549D6A-944C-40B7-859C-AE77FB61D5B7}</a:tableStyleId>
              </a:tblPr>
              <a:tblGrid>
                <a:gridCol w="2655875"/>
                <a:gridCol w="265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21,200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5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 flipH="1">
            <a:off x="4695825" y="-1011710"/>
            <a:ext cx="6030391" cy="458309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5"/>
          <p:cNvSpPr txBox="1"/>
          <p:nvPr/>
        </p:nvSpPr>
        <p:spPr>
          <a:xfrm>
            <a:off x="0" y="304800"/>
            <a:ext cx="3458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9976FF"/>
                </a:solidFill>
                <a:latin typeface="Cormorant SC"/>
                <a:ea typeface="Cormorant SC"/>
                <a:cs typeface="Cormorant SC"/>
                <a:sym typeface="Cormorant SC"/>
              </a:rPr>
              <a:t>Explanation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0" name="Google Shape;460;p45"/>
          <p:cNvSpPr txBox="1"/>
          <p:nvPr/>
        </p:nvSpPr>
        <p:spPr>
          <a:xfrm>
            <a:off x="609600" y="12954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179FA"/>
                </a:solidFill>
                <a:latin typeface="Cormorant SC Medium"/>
                <a:ea typeface="Cormorant SC Medium"/>
                <a:cs typeface="Cormorant SC Medium"/>
                <a:sym typeface="Cormorant SC Medium"/>
              </a:rPr>
              <a:t> 3. Pinch-Off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461" name="Google Shape;461;p45"/>
          <p:cNvGraphicFramePr/>
          <p:nvPr/>
        </p:nvGraphicFramePr>
        <p:xfrm>
          <a:off x="1720850" y="203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{81549D6A-944C-40B7-859C-AE77FB61D5B7}</a:tableStyleId>
              </a:tblPr>
              <a:tblGrid>
                <a:gridCol w="2520950"/>
                <a:gridCol w="2520950"/>
              </a:tblGrid>
              <a:tr h="54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Subset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Profit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4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1-5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18,500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4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2-6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19,700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4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07B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Obtained</a:t>
                      </a:r>
                      <a:endParaRPr b="1" sz="2000">
                        <a:solidFill>
                          <a:srgbClr val="307B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07B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21,200</a:t>
                      </a:r>
                      <a:endParaRPr b="1" sz="2000">
                        <a:solidFill>
                          <a:srgbClr val="307B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