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ink/ink2.xml" ContentType="application/inkml+xml"/>
  <Override PartName="/ppt/notesSlides/notesSlide14.xml" ContentType="application/vnd.openxmlformats-officedocument.presentationml.notesSlide+xml"/>
  <Override PartName="/ppt/ink/ink3.xml" ContentType="application/inkml+xml"/>
  <Override PartName="/ppt/notesSlides/notesSlide15.xml" ContentType="application/vnd.openxmlformats-officedocument.presentationml.notesSlide+xml"/>
  <Override PartName="/ppt/ink/ink4.xml" ContentType="application/inkml+xml"/>
  <Override PartName="/ppt/notesSlides/notesSlide16.xml" ContentType="application/vnd.openxmlformats-officedocument.presentationml.notesSlide+xml"/>
  <Override PartName="/ppt/ink/ink5.xml" ContentType="application/inkml+xml"/>
  <Override PartName="/ppt/notesSlides/notesSlide17.xml" ContentType="application/vnd.openxmlformats-officedocument.presentationml.notesSlide+xml"/>
  <Override PartName="/ppt/ink/ink6.xml" ContentType="application/inkml+xml"/>
  <Override PartName="/ppt/notesSlides/notesSlide18.xml" ContentType="application/vnd.openxmlformats-officedocument.presentationml.notesSlide+xml"/>
  <Override PartName="/ppt/ink/ink7.xml" ContentType="application/inkml+xml"/>
  <Override PartName="/ppt/notesSlides/notesSlide19.xml" ContentType="application/vnd.openxmlformats-officedocument.presentationml.notesSlide+xml"/>
  <Override PartName="/ppt/ink/ink8.xml" ContentType="application/inkml+xml"/>
  <Override PartName="/ppt/notesSlides/notesSlide20.xml" ContentType="application/vnd.openxmlformats-officedocument.presentationml.notesSlide+xml"/>
  <Override PartName="/ppt/ink/ink9.xml" ContentType="application/inkml+xml"/>
  <Override PartName="/ppt/notesSlides/notesSlide21.xml" ContentType="application/vnd.openxmlformats-officedocument.presentationml.notesSlide+xml"/>
  <Override PartName="/ppt/ink/ink10.xml" ContentType="application/inkml+xml"/>
  <Override PartName="/ppt/notesSlides/notesSlide22.xml" ContentType="application/vnd.openxmlformats-officedocument.presentationml.notesSlide+xml"/>
  <Override PartName="/ppt/ink/ink11.xml" ContentType="application/inkml+xml"/>
  <Override PartName="/ppt/notesSlides/notesSlide23.xml" ContentType="application/vnd.openxmlformats-officedocument.presentationml.notesSlide+xml"/>
  <Override PartName="/ppt/ink/ink12.xml" ContentType="application/inkml+xml"/>
  <Override PartName="/ppt/notesSlides/notesSlide24.xml" ContentType="application/vnd.openxmlformats-officedocument.presentationml.notesSlide+xml"/>
  <Override PartName="/ppt/ink/ink13.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4"/>
  </p:sldMasterIdLst>
  <p:notesMasterIdLst>
    <p:notesMasterId r:id="rId31"/>
  </p:notesMasterIdLst>
  <p:handoutMasterIdLst>
    <p:handoutMasterId r:id="rId32"/>
  </p:handoutMasterIdLst>
  <p:sldIdLst>
    <p:sldId id="593" r:id="rId5"/>
    <p:sldId id="618" r:id="rId6"/>
    <p:sldId id="608" r:id="rId7"/>
    <p:sldId id="609" r:id="rId8"/>
    <p:sldId id="610" r:id="rId9"/>
    <p:sldId id="611" r:id="rId10"/>
    <p:sldId id="612" r:id="rId11"/>
    <p:sldId id="614" r:id="rId12"/>
    <p:sldId id="615" r:id="rId13"/>
    <p:sldId id="616" r:id="rId14"/>
    <p:sldId id="617" r:id="rId15"/>
    <p:sldId id="599" r:id="rId16"/>
    <p:sldId id="573" r:id="rId17"/>
    <p:sldId id="591" r:id="rId18"/>
    <p:sldId id="585" r:id="rId19"/>
    <p:sldId id="577" r:id="rId20"/>
    <p:sldId id="600" r:id="rId21"/>
    <p:sldId id="601" r:id="rId22"/>
    <p:sldId id="602" r:id="rId23"/>
    <p:sldId id="603" r:id="rId24"/>
    <p:sldId id="604" r:id="rId25"/>
    <p:sldId id="598" r:id="rId26"/>
    <p:sldId id="605" r:id="rId27"/>
    <p:sldId id="606" r:id="rId28"/>
    <p:sldId id="583" r:id="rId29"/>
    <p:sldId id="619" r:id="rId30"/>
  </p:sldIdLst>
  <p:sldSz cx="18288000" cy="10287000"/>
  <p:notesSz cx="6858000" cy="9144000"/>
  <p:custDataLst>
    <p:tags r:id="rId33"/>
  </p:custDataLst>
  <p:defaultTextStyle>
    <a:defPPr>
      <a:defRPr lang="de-DE"/>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0FA"/>
    <a:srgbClr val="F3E3F5"/>
    <a:srgbClr val="EED7F1"/>
    <a:srgbClr val="80328A"/>
    <a:srgbClr val="903799"/>
    <a:srgbClr val="A541B4"/>
    <a:srgbClr val="E73DCB"/>
    <a:srgbClr val="BF65B4"/>
    <a:srgbClr val="FE46E8"/>
    <a:srgbClr val="A423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43" autoAdjust="0"/>
    <p:restoredTop sz="93447" autoAdjust="0"/>
  </p:normalViewPr>
  <p:slideViewPr>
    <p:cSldViewPr showGuides="1">
      <p:cViewPr varScale="1">
        <p:scale>
          <a:sx n="42" d="100"/>
          <a:sy n="42" d="100"/>
        </p:scale>
        <p:origin x="656" y="56"/>
      </p:cViewPr>
      <p:guideLst/>
    </p:cSldViewPr>
  </p:slideViewPr>
  <p:outlineViewPr>
    <p:cViewPr>
      <p:scale>
        <a:sx n="33" d="100"/>
        <a:sy n="33" d="100"/>
      </p:scale>
      <p:origin x="0" y="-10819"/>
    </p:cViewPr>
  </p:outlineViewPr>
  <p:notesTextViewPr>
    <p:cViewPr>
      <p:scale>
        <a:sx n="300" d="100"/>
        <a:sy n="300" d="100"/>
      </p:scale>
      <p:origin x="0" y="0"/>
    </p:cViewPr>
  </p:notesTextViewPr>
  <p:sorterViewPr>
    <p:cViewPr varScale="1">
      <p:scale>
        <a:sx n="1" d="1"/>
        <a:sy n="1" d="1"/>
      </p:scale>
      <p:origin x="0" y="0"/>
    </p:cViewPr>
  </p:sorterViewPr>
  <p:notesViewPr>
    <p:cSldViewPr showGuides="1">
      <p:cViewPr varScale="1">
        <p:scale>
          <a:sx n="56" d="100"/>
          <a:sy n="56" d="100"/>
        </p:scale>
        <p:origin x="3120"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31F95A3-CA10-48B1-B55C-CF13D45FDD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E9DB8122-1BD0-4B2E-990C-C93B6547FF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D0F7C8-C00B-4F0E-93DF-D4C8C8A37D26}" type="datetime5">
              <a:rPr lang="en-GB" smtClean="0"/>
              <a:t>29-May-24</a:t>
            </a:fld>
            <a:endParaRPr lang="en-US"/>
          </a:p>
        </p:txBody>
      </p:sp>
      <p:sp>
        <p:nvSpPr>
          <p:cNvPr id="4" name="Fußzeilenplatzhalter 3">
            <a:extLst>
              <a:ext uri="{FF2B5EF4-FFF2-40B4-BE49-F238E27FC236}">
                <a16:creationId xmlns:a16="http://schemas.microsoft.com/office/drawing/2014/main" id="{2ADA4309-1449-469B-A842-B0B8B289D8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D3ABCE71-E515-4435-90FA-2F594AA2BE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51E6EA-EADC-4B6E-9F5B-F30745612C6D}" type="slidenum">
              <a:rPr lang="en-US" smtClean="0"/>
              <a:t>‹#›</a:t>
            </a:fld>
            <a:endParaRPr lang="en-US"/>
          </a:p>
        </p:txBody>
      </p:sp>
    </p:spTree>
    <p:extLst>
      <p:ext uri="{BB962C8B-B14F-4D97-AF65-F5344CB8AC3E}">
        <p14:creationId xmlns:p14="http://schemas.microsoft.com/office/powerpoint/2010/main" val="1795662385"/>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5T14:06:38.636"/>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BF0CC-ED9D-47BC-B58D-CE7A8E4BDF0C}" type="datetime5">
              <a:rPr lang="en-GB" smtClean="0"/>
              <a:t>29-May-24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249CD-54F2-467B-8963-1BD125B8A761}" type="slidenum">
              <a:rPr lang="en-US" smtClean="0"/>
              <a:t>‹#›</a:t>
            </a:fld>
            <a:endParaRPr lang="en-US"/>
          </a:p>
        </p:txBody>
      </p:sp>
    </p:spTree>
    <p:extLst>
      <p:ext uri="{BB962C8B-B14F-4D97-AF65-F5344CB8AC3E}">
        <p14:creationId xmlns:p14="http://schemas.microsoft.com/office/powerpoint/2010/main" val="2264872309"/>
      </p:ext>
    </p:extLst>
  </p:cSld>
  <p:clrMap bg1="lt1" tx1="dk1" bg2="lt2" tx2="dk2" accent1="accent1" accent2="accent2" accent3="accent3" accent4="accent4" accent5="accent5" accent6="accent6" hlink="hlink" folHlink="folHlink"/>
  <p:hf hdr="0" ftr="0"/>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a:t>
            </a:fld>
            <a:endParaRPr lang="en-US" dirty="0"/>
          </a:p>
        </p:txBody>
      </p:sp>
    </p:spTree>
    <p:extLst>
      <p:ext uri="{BB962C8B-B14F-4D97-AF65-F5344CB8AC3E}">
        <p14:creationId xmlns:p14="http://schemas.microsoft.com/office/powerpoint/2010/main" val="2666906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10</a:t>
            </a:fld>
            <a:endParaRPr lang="en-US" dirty="0"/>
          </a:p>
        </p:txBody>
      </p:sp>
    </p:spTree>
    <p:extLst>
      <p:ext uri="{BB962C8B-B14F-4D97-AF65-F5344CB8AC3E}">
        <p14:creationId xmlns:p14="http://schemas.microsoft.com/office/powerpoint/2010/main" val="411275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11</a:t>
            </a:fld>
            <a:endParaRPr lang="en-US" dirty="0"/>
          </a:p>
        </p:txBody>
      </p:sp>
    </p:spTree>
    <p:extLst>
      <p:ext uri="{BB962C8B-B14F-4D97-AF65-F5344CB8AC3E}">
        <p14:creationId xmlns:p14="http://schemas.microsoft.com/office/powerpoint/2010/main" val="112357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12</a:t>
            </a:fld>
            <a:endParaRPr lang="en-US" dirty="0"/>
          </a:p>
        </p:txBody>
      </p:sp>
    </p:spTree>
    <p:extLst>
      <p:ext uri="{BB962C8B-B14F-4D97-AF65-F5344CB8AC3E}">
        <p14:creationId xmlns:p14="http://schemas.microsoft.com/office/powerpoint/2010/main" val="2148576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13</a:t>
            </a:fld>
            <a:endParaRPr lang="en-US" dirty="0"/>
          </a:p>
        </p:txBody>
      </p:sp>
    </p:spTree>
    <p:extLst>
      <p:ext uri="{BB962C8B-B14F-4D97-AF65-F5344CB8AC3E}">
        <p14:creationId xmlns:p14="http://schemas.microsoft.com/office/powerpoint/2010/main" val="3440378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14</a:t>
            </a:fld>
            <a:endParaRPr lang="en-US" dirty="0"/>
          </a:p>
        </p:txBody>
      </p:sp>
    </p:spTree>
    <p:extLst>
      <p:ext uri="{BB962C8B-B14F-4D97-AF65-F5344CB8AC3E}">
        <p14:creationId xmlns:p14="http://schemas.microsoft.com/office/powerpoint/2010/main" val="298010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15</a:t>
            </a:fld>
            <a:endParaRPr lang="en-US" dirty="0"/>
          </a:p>
        </p:txBody>
      </p:sp>
    </p:spTree>
    <p:extLst>
      <p:ext uri="{BB962C8B-B14F-4D97-AF65-F5344CB8AC3E}">
        <p14:creationId xmlns:p14="http://schemas.microsoft.com/office/powerpoint/2010/main" val="1638019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16</a:t>
            </a:fld>
            <a:endParaRPr lang="en-US" dirty="0"/>
          </a:p>
        </p:txBody>
      </p:sp>
    </p:spTree>
    <p:extLst>
      <p:ext uri="{BB962C8B-B14F-4D97-AF65-F5344CB8AC3E}">
        <p14:creationId xmlns:p14="http://schemas.microsoft.com/office/powerpoint/2010/main" val="541979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17</a:t>
            </a:fld>
            <a:endParaRPr lang="en-US" dirty="0"/>
          </a:p>
        </p:txBody>
      </p:sp>
    </p:spTree>
    <p:extLst>
      <p:ext uri="{BB962C8B-B14F-4D97-AF65-F5344CB8AC3E}">
        <p14:creationId xmlns:p14="http://schemas.microsoft.com/office/powerpoint/2010/main" val="683544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18</a:t>
            </a:fld>
            <a:endParaRPr lang="en-US" dirty="0"/>
          </a:p>
        </p:txBody>
      </p:sp>
    </p:spTree>
    <p:extLst>
      <p:ext uri="{BB962C8B-B14F-4D97-AF65-F5344CB8AC3E}">
        <p14:creationId xmlns:p14="http://schemas.microsoft.com/office/powerpoint/2010/main" val="1342761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19</a:t>
            </a:fld>
            <a:endParaRPr lang="en-US" dirty="0"/>
          </a:p>
        </p:txBody>
      </p:sp>
    </p:spTree>
    <p:extLst>
      <p:ext uri="{BB962C8B-B14F-4D97-AF65-F5344CB8AC3E}">
        <p14:creationId xmlns:p14="http://schemas.microsoft.com/office/powerpoint/2010/main" val="530948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2</a:t>
            </a:fld>
            <a:endParaRPr lang="en-US" dirty="0"/>
          </a:p>
        </p:txBody>
      </p:sp>
    </p:spTree>
    <p:extLst>
      <p:ext uri="{BB962C8B-B14F-4D97-AF65-F5344CB8AC3E}">
        <p14:creationId xmlns:p14="http://schemas.microsoft.com/office/powerpoint/2010/main" val="285604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20</a:t>
            </a:fld>
            <a:endParaRPr lang="en-US" dirty="0"/>
          </a:p>
        </p:txBody>
      </p:sp>
    </p:spTree>
    <p:extLst>
      <p:ext uri="{BB962C8B-B14F-4D97-AF65-F5344CB8AC3E}">
        <p14:creationId xmlns:p14="http://schemas.microsoft.com/office/powerpoint/2010/main" val="153014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21</a:t>
            </a:fld>
            <a:endParaRPr lang="en-US" dirty="0"/>
          </a:p>
        </p:txBody>
      </p:sp>
    </p:spTree>
    <p:extLst>
      <p:ext uri="{BB962C8B-B14F-4D97-AF65-F5344CB8AC3E}">
        <p14:creationId xmlns:p14="http://schemas.microsoft.com/office/powerpoint/2010/main" val="3356081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22</a:t>
            </a:fld>
            <a:endParaRPr lang="en-US" dirty="0"/>
          </a:p>
        </p:txBody>
      </p:sp>
    </p:spTree>
    <p:extLst>
      <p:ext uri="{BB962C8B-B14F-4D97-AF65-F5344CB8AC3E}">
        <p14:creationId xmlns:p14="http://schemas.microsoft.com/office/powerpoint/2010/main" val="3599405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23</a:t>
            </a:fld>
            <a:endParaRPr lang="en-US" dirty="0"/>
          </a:p>
        </p:txBody>
      </p:sp>
    </p:spTree>
    <p:extLst>
      <p:ext uri="{BB962C8B-B14F-4D97-AF65-F5344CB8AC3E}">
        <p14:creationId xmlns:p14="http://schemas.microsoft.com/office/powerpoint/2010/main" val="2361958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24</a:t>
            </a:fld>
            <a:endParaRPr lang="en-US" dirty="0"/>
          </a:p>
        </p:txBody>
      </p:sp>
    </p:spTree>
    <p:extLst>
      <p:ext uri="{BB962C8B-B14F-4D97-AF65-F5344CB8AC3E}">
        <p14:creationId xmlns:p14="http://schemas.microsoft.com/office/powerpoint/2010/main" val="756447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25</a:t>
            </a:fld>
            <a:endParaRPr lang="en-US" dirty="0"/>
          </a:p>
        </p:txBody>
      </p:sp>
    </p:spTree>
    <p:extLst>
      <p:ext uri="{BB962C8B-B14F-4D97-AF65-F5344CB8AC3E}">
        <p14:creationId xmlns:p14="http://schemas.microsoft.com/office/powerpoint/2010/main" val="58632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26</a:t>
            </a:fld>
            <a:endParaRPr lang="en-US" dirty="0"/>
          </a:p>
        </p:txBody>
      </p:sp>
    </p:spTree>
    <p:extLst>
      <p:ext uri="{BB962C8B-B14F-4D97-AF65-F5344CB8AC3E}">
        <p14:creationId xmlns:p14="http://schemas.microsoft.com/office/powerpoint/2010/main" val="279263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3</a:t>
            </a:fld>
            <a:endParaRPr lang="en-US" dirty="0"/>
          </a:p>
        </p:txBody>
      </p:sp>
    </p:spTree>
    <p:extLst>
      <p:ext uri="{BB962C8B-B14F-4D97-AF65-F5344CB8AC3E}">
        <p14:creationId xmlns:p14="http://schemas.microsoft.com/office/powerpoint/2010/main" val="284179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4</a:t>
            </a:fld>
            <a:endParaRPr lang="en-US" dirty="0"/>
          </a:p>
        </p:txBody>
      </p:sp>
    </p:spTree>
    <p:extLst>
      <p:ext uri="{BB962C8B-B14F-4D97-AF65-F5344CB8AC3E}">
        <p14:creationId xmlns:p14="http://schemas.microsoft.com/office/powerpoint/2010/main" val="3031332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5</a:t>
            </a:fld>
            <a:endParaRPr lang="en-US" dirty="0"/>
          </a:p>
        </p:txBody>
      </p:sp>
    </p:spTree>
    <p:extLst>
      <p:ext uri="{BB962C8B-B14F-4D97-AF65-F5344CB8AC3E}">
        <p14:creationId xmlns:p14="http://schemas.microsoft.com/office/powerpoint/2010/main" val="4000547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6</a:t>
            </a:fld>
            <a:endParaRPr lang="en-US" dirty="0"/>
          </a:p>
        </p:txBody>
      </p:sp>
    </p:spTree>
    <p:extLst>
      <p:ext uri="{BB962C8B-B14F-4D97-AF65-F5344CB8AC3E}">
        <p14:creationId xmlns:p14="http://schemas.microsoft.com/office/powerpoint/2010/main" val="3708843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7</a:t>
            </a:fld>
            <a:endParaRPr lang="en-US" dirty="0"/>
          </a:p>
        </p:txBody>
      </p:sp>
    </p:spTree>
    <p:extLst>
      <p:ext uri="{BB962C8B-B14F-4D97-AF65-F5344CB8AC3E}">
        <p14:creationId xmlns:p14="http://schemas.microsoft.com/office/powerpoint/2010/main" val="292950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8</a:t>
            </a:fld>
            <a:endParaRPr lang="en-US" dirty="0"/>
          </a:p>
        </p:txBody>
      </p:sp>
    </p:spTree>
    <p:extLst>
      <p:ext uri="{BB962C8B-B14F-4D97-AF65-F5344CB8AC3E}">
        <p14:creationId xmlns:p14="http://schemas.microsoft.com/office/powerpoint/2010/main" val="50608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dirty="0"/>
          </a:p>
        </p:txBody>
      </p:sp>
      <p:sp>
        <p:nvSpPr>
          <p:cNvPr id="4" name="Datumsplatzhalter 3"/>
          <p:cNvSpPr>
            <a:spLocks noGrp="1"/>
          </p:cNvSpPr>
          <p:nvPr>
            <p:ph type="dt" idx="1"/>
          </p:nvPr>
        </p:nvSpPr>
        <p:spPr/>
        <p:txBody>
          <a:bodyPr/>
          <a:lstStyle/>
          <a:p>
            <a:fld id="{601BF0CC-ED9D-47BC-B58D-CE7A8E4BDF0C}" type="datetime5">
              <a:rPr lang="en-US" smtClean="0"/>
              <a:t>29-May-24</a:t>
            </a:fld>
            <a:endParaRPr lang="en-US" dirty="0"/>
          </a:p>
        </p:txBody>
      </p:sp>
      <p:sp>
        <p:nvSpPr>
          <p:cNvPr id="5" name="Foliennummernplatzhalter 4"/>
          <p:cNvSpPr>
            <a:spLocks noGrp="1"/>
          </p:cNvSpPr>
          <p:nvPr>
            <p:ph type="sldNum" sz="quarter" idx="5"/>
          </p:nvPr>
        </p:nvSpPr>
        <p:spPr/>
        <p:txBody>
          <a:bodyPr/>
          <a:lstStyle/>
          <a:p>
            <a:fld id="{633249CD-54F2-467B-8963-1BD125B8A761}" type="slidenum">
              <a:rPr lang="en-US" smtClean="0"/>
              <a:t>9</a:t>
            </a:fld>
            <a:endParaRPr lang="en-US" dirty="0"/>
          </a:p>
        </p:txBody>
      </p:sp>
    </p:spTree>
    <p:extLst>
      <p:ext uri="{BB962C8B-B14F-4D97-AF65-F5344CB8AC3E}">
        <p14:creationId xmlns:p14="http://schemas.microsoft.com/office/powerpoint/2010/main" val="381887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23.xml"/><Relationship Id="rId7" Type="http://schemas.openxmlformats.org/officeDocument/2006/relationships/image" Target="../media/image3.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26.xml"/><Relationship Id="rId7" Type="http://schemas.openxmlformats.org/officeDocument/2006/relationships/image" Target="../media/image3.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adline objec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8EF46EA-35EA-41F8-8456-FC407C8088F2}"/>
              </a:ext>
            </a:extLst>
          </p:cNvPr>
          <p:cNvSpPr>
            <a:spLocks noGrp="1"/>
          </p:cNvSpPr>
          <p:nvPr>
            <p:ph type="title" hasCustomPrompt="1"/>
          </p:nvPr>
        </p:nvSpPr>
        <p:spPr/>
        <p:txBody>
          <a:bodyPr/>
          <a:lstStyle>
            <a:lvl1pPr>
              <a:defRPr spc="-150" baseline="0"/>
            </a:lvl1pPr>
          </a:lstStyle>
          <a:p>
            <a:r>
              <a:rPr lang="en-GB" noProof="0" dirty="0"/>
              <a:t>Headline.</a:t>
            </a:r>
          </a:p>
        </p:txBody>
      </p:sp>
      <p:sp>
        <p:nvSpPr>
          <p:cNvPr id="7" name="Content placeholder">
            <a:extLst>
              <a:ext uri="{FF2B5EF4-FFF2-40B4-BE49-F238E27FC236}">
                <a16:creationId xmlns:a16="http://schemas.microsoft.com/office/drawing/2014/main" id="{C2382B55-0E71-419B-B435-6B865AF6D66E}"/>
              </a:ext>
            </a:extLst>
          </p:cNvPr>
          <p:cNvSpPr>
            <a:spLocks noGrp="1"/>
          </p:cNvSpPr>
          <p:nvPr>
            <p:ph sz="quarter" idx="13"/>
          </p:nvPr>
        </p:nvSpPr>
        <p:spPr>
          <a:xfrm>
            <a:off x="859634" y="2897984"/>
            <a:ext cx="16568739" cy="6738938"/>
          </a:xfrm>
        </p:spPr>
        <p:txBody>
          <a:bodyPr/>
          <a:lstStyle>
            <a:lvl1pPr>
              <a:defRPr/>
            </a:lvl1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459F6FC4-2921-4308-806E-947E66FB2C3A}"/>
              </a:ext>
            </a:extLst>
          </p:cNvPr>
          <p:cNvSpPr>
            <a:spLocks noGrp="1"/>
          </p:cNvSpPr>
          <p:nvPr>
            <p:ph type="sldNum" sz="quarter" idx="16"/>
          </p:nvPr>
        </p:nvSpPr>
        <p:spPr/>
        <p:txBody>
          <a:bodyPr/>
          <a:lstStyle/>
          <a:p>
            <a:r>
              <a:rPr lang="en-GB" noProof="0"/>
              <a:t> </a:t>
            </a:r>
            <a:fld id="{88297537-EBEC-4AF2-8220-0B89E7D94141}" type="slidenum">
              <a:rPr lang="en-GB" b="0" noProof="0" smtClean="0"/>
              <a:pPr/>
              <a:t>‹#›</a:t>
            </a:fld>
            <a:endParaRPr lang="en-GB" b="0" noProof="0"/>
          </a:p>
        </p:txBody>
      </p:sp>
    </p:spTree>
    <p:extLst>
      <p:ext uri="{BB962C8B-B14F-4D97-AF65-F5344CB8AC3E}">
        <p14:creationId xmlns:p14="http://schemas.microsoft.com/office/powerpoint/2010/main" val="1709096619"/>
      </p:ext>
    </p:extLst>
  </p:cSld>
  <p:clrMapOvr>
    <a:masterClrMapping/>
  </p:clrMapOvr>
  <p:hf hdr="0"/>
  <p:extLst>
    <p:ext uri="{DCECCB84-F9BA-43D5-87BE-67443E8EF086}">
      <p15:sldGuideLst xmlns:p15="http://schemas.microsoft.com/office/powerpoint/2012/main">
        <p15:guide id="1" pos="10979" userDrawn="1">
          <p15:clr>
            <a:srgbClr val="547EBF"/>
          </p15:clr>
        </p15:guide>
        <p15:guide id="2" orient="horz" pos="1295" userDrawn="1">
          <p15:clr>
            <a:srgbClr val="547EBF"/>
          </p15:clr>
        </p15:guide>
        <p15:guide id="3" orient="horz" pos="941" userDrawn="1">
          <p15:clr>
            <a:srgbClr val="547EBF"/>
          </p15:clr>
        </p15:guide>
        <p15:guide id="5" orient="horz" pos="1826" userDrawn="1">
          <p15:clr>
            <a:srgbClr val="547EBF"/>
          </p15:clr>
        </p15:guide>
        <p15:guide id="6" orient="horz" pos="6071" userDrawn="1">
          <p15:clr>
            <a:srgbClr val="547EBF"/>
          </p15:clr>
        </p15:guide>
        <p15:guide id="7" pos="542" userDrawn="1">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3 box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9418F7C-80DE-4D7A-BBCE-4EC70883DE7A}"/>
              </a:ext>
            </a:extLst>
          </p:cNvPr>
          <p:cNvSpPr>
            <a:spLocks noGrp="1"/>
          </p:cNvSpPr>
          <p:nvPr>
            <p:ph type="title" hasCustomPrompt="1"/>
          </p:nvPr>
        </p:nvSpPr>
        <p:spPr/>
        <p:txBody>
          <a:bodyPr/>
          <a:lstStyle>
            <a:lvl1pPr>
              <a:defRPr/>
            </a:lvl1pPr>
          </a:lstStyle>
          <a:p>
            <a:r>
              <a:rPr lang="en-GB" noProof="0"/>
              <a:t>Headline.</a:t>
            </a:r>
          </a:p>
        </p:txBody>
      </p:sp>
      <p:sp>
        <p:nvSpPr>
          <p:cNvPr id="13" name="Subtitle">
            <a:extLst>
              <a:ext uri="{FF2B5EF4-FFF2-40B4-BE49-F238E27FC236}">
                <a16:creationId xmlns:a16="http://schemas.microsoft.com/office/drawing/2014/main" id="{FB416C7F-AF5D-406E-8124-658223C5ED27}"/>
              </a:ext>
            </a:extLst>
          </p:cNvPr>
          <p:cNvSpPr>
            <a:spLocks noGrp="1"/>
          </p:cNvSpPr>
          <p:nvPr>
            <p:ph type="subTitle" idx="13" hasCustomPrompt="1"/>
          </p:nvPr>
        </p:nvSpPr>
        <p:spPr>
          <a:xfrm>
            <a:off x="860403" y="2054702"/>
            <a:ext cx="16567968"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a:t>Subline.</a:t>
            </a:r>
          </a:p>
        </p:txBody>
      </p:sp>
      <p:sp>
        <p:nvSpPr>
          <p:cNvPr id="9" name="Foliennummernplatzhalter 8">
            <a:extLst>
              <a:ext uri="{FF2B5EF4-FFF2-40B4-BE49-F238E27FC236}">
                <a16:creationId xmlns:a16="http://schemas.microsoft.com/office/drawing/2014/main" id="{B15CF689-DE85-4790-910F-CC7C91810D8A}"/>
              </a:ext>
            </a:extLst>
          </p:cNvPr>
          <p:cNvSpPr>
            <a:spLocks noGrp="1"/>
          </p:cNvSpPr>
          <p:nvPr>
            <p:ph type="sldNum" sz="quarter" idx="19"/>
          </p:nvPr>
        </p:nvSpPr>
        <p:spPr/>
        <p:txBody>
          <a:bodyPr/>
          <a:lstStyle/>
          <a:p>
            <a:r>
              <a:rPr lang="en-US"/>
              <a:t> </a:t>
            </a:r>
            <a:fld id="{88297537-EBEC-4AF2-8220-0B89E7D94141}" type="slidenum">
              <a:rPr lang="en-US" b="0" smtClean="0"/>
              <a:pPr/>
              <a:t>‹#›</a:t>
            </a:fld>
            <a:endParaRPr lang="en-US" b="0" dirty="0"/>
          </a:p>
        </p:txBody>
      </p:sp>
      <p:sp>
        <p:nvSpPr>
          <p:cNvPr id="4" name="Content placeholder left">
            <a:extLst>
              <a:ext uri="{FF2B5EF4-FFF2-40B4-BE49-F238E27FC236}">
                <a16:creationId xmlns:a16="http://schemas.microsoft.com/office/drawing/2014/main" id="{DFE0AD40-471D-42CF-B6F4-751AD6A09F29}"/>
              </a:ext>
            </a:extLst>
          </p:cNvPr>
          <p:cNvSpPr>
            <a:spLocks noGrp="1"/>
          </p:cNvSpPr>
          <p:nvPr>
            <p:ph sz="quarter" idx="20"/>
          </p:nvPr>
        </p:nvSpPr>
        <p:spPr>
          <a:xfrm>
            <a:off x="860402" y="3458702"/>
            <a:ext cx="5336382" cy="617934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Content placeholder center">
            <a:extLst>
              <a:ext uri="{FF2B5EF4-FFF2-40B4-BE49-F238E27FC236}">
                <a16:creationId xmlns:a16="http://schemas.microsoft.com/office/drawing/2014/main" id="{5024F1FE-08B9-4010-A453-E8D574156D5F}"/>
              </a:ext>
            </a:extLst>
          </p:cNvPr>
          <p:cNvSpPr>
            <a:spLocks noGrp="1"/>
          </p:cNvSpPr>
          <p:nvPr>
            <p:ph sz="quarter" idx="21"/>
          </p:nvPr>
        </p:nvSpPr>
        <p:spPr>
          <a:xfrm>
            <a:off x="6476402" y="3458702"/>
            <a:ext cx="5336382" cy="617934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right">
            <a:extLst>
              <a:ext uri="{FF2B5EF4-FFF2-40B4-BE49-F238E27FC236}">
                <a16:creationId xmlns:a16="http://schemas.microsoft.com/office/drawing/2014/main" id="{7C05E096-97E5-4A0C-A97E-B5E9874879B9}"/>
              </a:ext>
            </a:extLst>
          </p:cNvPr>
          <p:cNvSpPr>
            <a:spLocks noGrp="1"/>
          </p:cNvSpPr>
          <p:nvPr>
            <p:ph sz="quarter" idx="22"/>
          </p:nvPr>
        </p:nvSpPr>
        <p:spPr>
          <a:xfrm>
            <a:off x="12092402" y="3458702"/>
            <a:ext cx="5335971" cy="617934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92876538"/>
      </p:ext>
    </p:extLst>
  </p:cSld>
  <p:clrMapOvr>
    <a:masterClrMapping/>
  </p:clrMapOvr>
  <p:hf hdr="0"/>
  <p:extLst>
    <p:ext uri="{DCECCB84-F9BA-43D5-87BE-67443E8EF086}">
      <p15:sldGuideLst xmlns:p15="http://schemas.microsoft.com/office/powerpoint/2012/main">
        <p15:guide id="2" orient="horz" pos="941" userDrawn="1">
          <p15:clr>
            <a:srgbClr val="547EBF"/>
          </p15:clr>
        </p15:guide>
        <p15:guide id="3" orient="horz" pos="1295" userDrawn="1">
          <p15:clr>
            <a:srgbClr val="547EBF"/>
          </p15:clr>
        </p15:guide>
        <p15:guide id="4" orient="horz" pos="1649" userDrawn="1">
          <p15:clr>
            <a:srgbClr val="547EBF"/>
          </p15:clr>
        </p15:guide>
        <p15:guide id="5" orient="horz" pos="2178" userDrawn="1">
          <p15:clr>
            <a:srgbClr val="547EBF"/>
          </p15:clr>
        </p15:guide>
        <p15:guide id="6" orient="horz" pos="6071" userDrawn="1">
          <p15:clr>
            <a:srgbClr val="547EBF"/>
          </p15:clr>
        </p15:guide>
        <p15:guide id="7" pos="7616" userDrawn="1">
          <p15:clr>
            <a:srgbClr val="A4A3A4"/>
          </p15:clr>
        </p15:guide>
        <p15:guide id="8" pos="7440" userDrawn="1">
          <p15:clr>
            <a:srgbClr val="A4A3A4"/>
          </p15:clr>
        </p15:guide>
        <p15:guide id="9" pos="4080" userDrawn="1">
          <p15:clr>
            <a:srgbClr val="A4A3A4"/>
          </p15:clr>
        </p15:guide>
        <p15:guide id="10" pos="10979" userDrawn="1">
          <p15:clr>
            <a:srgbClr val="547EBF"/>
          </p15:clr>
        </p15:guide>
        <p15:guide id="11" pos="3905" userDrawn="1">
          <p15:clr>
            <a:srgbClr val="A4A3A4"/>
          </p15:clr>
        </p15:guide>
        <p15:guide id="12" pos="542"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picture half footer">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5151038-2B34-43DF-BC15-35E9A3F92FA5}"/>
              </a:ext>
            </a:extLst>
          </p:cNvPr>
          <p:cNvSpPr>
            <a:spLocks noGrp="1"/>
          </p:cNvSpPr>
          <p:nvPr>
            <p:ph type="title" hasCustomPrompt="1"/>
          </p:nvPr>
        </p:nvSpPr>
        <p:spPr>
          <a:xfrm>
            <a:off x="860405" y="1493102"/>
            <a:ext cx="8143107" cy="561920"/>
          </a:xfrm>
        </p:spPr>
        <p:txBody>
          <a:bodyPr/>
          <a:lstStyle>
            <a:lvl1pPr>
              <a:defRPr/>
            </a:lvl1pPr>
          </a:lstStyle>
          <a:p>
            <a:r>
              <a:rPr lang="en-GB" noProof="0"/>
              <a:t>Headline.</a:t>
            </a:r>
          </a:p>
        </p:txBody>
      </p:sp>
      <p:sp>
        <p:nvSpPr>
          <p:cNvPr id="15" name="Subtitle">
            <a:extLst>
              <a:ext uri="{FF2B5EF4-FFF2-40B4-BE49-F238E27FC236}">
                <a16:creationId xmlns:a16="http://schemas.microsoft.com/office/drawing/2014/main" id="{9E49366D-F31C-4172-9986-7E1A76748DF3}"/>
              </a:ext>
            </a:extLst>
          </p:cNvPr>
          <p:cNvSpPr>
            <a:spLocks noGrp="1"/>
          </p:cNvSpPr>
          <p:nvPr>
            <p:ph type="subTitle" idx="13" hasCustomPrompt="1"/>
          </p:nvPr>
        </p:nvSpPr>
        <p:spPr>
          <a:xfrm>
            <a:off x="860405" y="2054702"/>
            <a:ext cx="8143107"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a:t>Subline.</a:t>
            </a:r>
          </a:p>
        </p:txBody>
      </p:sp>
      <p:sp>
        <p:nvSpPr>
          <p:cNvPr id="4" name="Picture Placeholder">
            <a:extLst>
              <a:ext uri="{FF2B5EF4-FFF2-40B4-BE49-F238E27FC236}">
                <a16:creationId xmlns:a16="http://schemas.microsoft.com/office/drawing/2014/main" id="{EB4B60F1-7B70-43FB-821E-C6E037FA11EE}"/>
              </a:ext>
            </a:extLst>
          </p:cNvPr>
          <p:cNvSpPr>
            <a:spLocks noGrp="1"/>
          </p:cNvSpPr>
          <p:nvPr>
            <p:ph type="pic" sz="quarter" idx="18"/>
          </p:nvPr>
        </p:nvSpPr>
        <p:spPr bwMode="white">
          <a:xfrm>
            <a:off x="9284402" y="1493100"/>
            <a:ext cx="8143971" cy="8143875"/>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
        <p:nvSpPr>
          <p:cNvPr id="5" name="Content placeholder left">
            <a:extLst>
              <a:ext uri="{FF2B5EF4-FFF2-40B4-BE49-F238E27FC236}">
                <a16:creationId xmlns:a16="http://schemas.microsoft.com/office/drawing/2014/main" id="{A6E7817E-940C-4795-A39D-72157DBF99F0}"/>
              </a:ext>
            </a:extLst>
          </p:cNvPr>
          <p:cNvSpPr>
            <a:spLocks noGrp="1"/>
          </p:cNvSpPr>
          <p:nvPr>
            <p:ph sz="quarter" idx="22"/>
          </p:nvPr>
        </p:nvSpPr>
        <p:spPr>
          <a:xfrm>
            <a:off x="860402" y="3458700"/>
            <a:ext cx="8143875" cy="617934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Datumsplatzhalter 11">
            <a:extLst>
              <a:ext uri="{FF2B5EF4-FFF2-40B4-BE49-F238E27FC236}">
                <a16:creationId xmlns:a16="http://schemas.microsoft.com/office/drawing/2014/main" id="{2DFC3E00-87D1-4703-ACFB-C77704820DBE}"/>
              </a:ext>
            </a:extLst>
          </p:cNvPr>
          <p:cNvSpPr>
            <a:spLocks noGrp="1"/>
          </p:cNvSpPr>
          <p:nvPr>
            <p:ph type="dt" sz="half" idx="19"/>
          </p:nvPr>
        </p:nvSpPr>
        <p:spPr>
          <a:xfrm>
            <a:off x="16027271" y="9777413"/>
            <a:ext cx="839129" cy="140495"/>
          </a:xfrm>
          <a:prstGeom prst="rect">
            <a:avLst/>
          </a:prstGeom>
        </p:spPr>
        <p:txBody>
          <a:bodyPr/>
          <a:lstStyle/>
          <a:p>
            <a:fld id="{137E634C-0C49-4B29-8414-C5F0B9849E7E}" type="datetime5">
              <a:rPr lang="en-US" smtClean="0"/>
              <a:pPr/>
              <a:t>29-May-24</a:t>
            </a:fld>
            <a:endParaRPr lang="en-US" dirty="0"/>
          </a:p>
        </p:txBody>
      </p:sp>
      <p:sp>
        <p:nvSpPr>
          <p:cNvPr id="14" name="Foliennummernplatzhalter 13">
            <a:extLst>
              <a:ext uri="{FF2B5EF4-FFF2-40B4-BE49-F238E27FC236}">
                <a16:creationId xmlns:a16="http://schemas.microsoft.com/office/drawing/2014/main" id="{5B4DE6D7-5B2A-44C8-89E6-7C1845BD0341}"/>
              </a:ext>
            </a:extLst>
          </p:cNvPr>
          <p:cNvSpPr>
            <a:spLocks noGrp="1"/>
          </p:cNvSpPr>
          <p:nvPr>
            <p:ph type="sldNum" sz="quarter" idx="21"/>
          </p:nvPr>
        </p:nvSpPr>
        <p:spPr/>
        <p:txBody>
          <a:bodyPr/>
          <a:lstStyle/>
          <a:p>
            <a:r>
              <a:rPr lang="en-US" dirty="0"/>
              <a:t> </a:t>
            </a:r>
            <a:fld id="{88297537-EBEC-4AF2-8220-0B89E7D94141}" type="slidenum">
              <a:rPr lang="en-US" b="0" smtClean="0"/>
              <a:pPr/>
              <a:t>‹#›</a:t>
            </a:fld>
            <a:endParaRPr lang="en-US" b="0" dirty="0"/>
          </a:p>
        </p:txBody>
      </p:sp>
    </p:spTree>
    <p:extLst>
      <p:ext uri="{BB962C8B-B14F-4D97-AF65-F5344CB8AC3E}">
        <p14:creationId xmlns:p14="http://schemas.microsoft.com/office/powerpoint/2010/main" val="1465947320"/>
      </p:ext>
    </p:extLst>
  </p:cSld>
  <p:clrMapOvr>
    <a:masterClrMapping/>
  </p:clrMapOvr>
  <p:hf hdr="0"/>
  <p:extLst>
    <p:ext uri="{DCECCB84-F9BA-43D5-87BE-67443E8EF086}">
      <p15:sldGuideLst xmlns:p15="http://schemas.microsoft.com/office/powerpoint/2012/main">
        <p15:guide id="1" pos="542" userDrawn="1">
          <p15:clr>
            <a:srgbClr val="547EBF"/>
          </p15:clr>
        </p15:guide>
        <p15:guide id="2" orient="horz" pos="941" userDrawn="1">
          <p15:clr>
            <a:srgbClr val="547EBF"/>
          </p15:clr>
        </p15:guide>
        <p15:guide id="3" pos="10979" userDrawn="1">
          <p15:clr>
            <a:srgbClr val="547EBF"/>
          </p15:clr>
        </p15:guide>
        <p15:guide id="4" pos="5672" userDrawn="1">
          <p15:clr>
            <a:srgbClr val="A4A3A4"/>
          </p15:clr>
        </p15:guide>
        <p15:guide id="5" pos="5849" userDrawn="1">
          <p15:clr>
            <a:srgbClr val="A4A3A4"/>
          </p15:clr>
        </p15:guide>
        <p15:guide id="6" orient="horz" pos="6071" userDrawn="1">
          <p15:clr>
            <a:srgbClr val="547EBF"/>
          </p15:clr>
        </p15:guide>
        <p15:guide id="7" orient="horz" pos="2178" userDrawn="1">
          <p15:clr>
            <a:srgbClr val="547EBF"/>
          </p15:clr>
        </p15:guide>
        <p15:guide id="8" orient="horz" pos="1649" userDrawn="1">
          <p15:clr>
            <a:srgbClr val="547EBF"/>
          </p15:clr>
        </p15:guide>
        <p15:guide id="9" orient="horz" pos="1295"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icture half">
    <p:spTree>
      <p:nvGrpSpPr>
        <p:cNvPr id="1" name=""/>
        <p:cNvGrpSpPr/>
        <p:nvPr/>
      </p:nvGrpSpPr>
      <p:grpSpPr>
        <a:xfrm>
          <a:off x="0" y="0"/>
          <a:ext cx="0" cy="0"/>
          <a:chOff x="0" y="0"/>
          <a:chExt cx="0" cy="0"/>
        </a:xfrm>
      </p:grpSpPr>
      <p:sp>
        <p:nvSpPr>
          <p:cNvPr id="12" name="Hide logo">
            <a:extLst>
              <a:ext uri="{FF2B5EF4-FFF2-40B4-BE49-F238E27FC236}">
                <a16:creationId xmlns:a16="http://schemas.microsoft.com/office/drawing/2014/main" id="{2C4D1878-0625-4D9D-83D3-AB40E139427A}"/>
              </a:ext>
            </a:extLst>
          </p:cNvPr>
          <p:cNvSpPr/>
          <p:nvPr userDrawn="1"/>
        </p:nvSpPr>
        <p:spPr bwMode="white">
          <a:xfrm>
            <a:off x="8722800" y="369902"/>
            <a:ext cx="982800" cy="561600"/>
          </a:xfrm>
          <a:prstGeom prst="rect">
            <a:avLst/>
          </a:prstGeom>
          <a:solidFill>
            <a:schemeClr val="bg1"/>
          </a:solidFill>
          <a:ln>
            <a:noFill/>
          </a:ln>
        </p:spPr>
        <p:txBody>
          <a:bodyPr wrap="square" lIns="108000" tIns="54000" rIns="108000" bIns="54000" rtlCol="0" anchor="ctr" anchorCtr="0">
            <a:noAutofit/>
          </a:bodyPr>
          <a:lstStyle/>
          <a:p>
            <a:pPr algn="l"/>
            <a:endParaRPr lang="en-GB" sz="2250" dirty="0"/>
          </a:p>
        </p:txBody>
      </p:sp>
      <p:sp>
        <p:nvSpPr>
          <p:cNvPr id="2" name="Title">
            <a:extLst>
              <a:ext uri="{FF2B5EF4-FFF2-40B4-BE49-F238E27FC236}">
                <a16:creationId xmlns:a16="http://schemas.microsoft.com/office/drawing/2014/main" id="{ECAA7DF1-9E26-451F-85F1-B4846E23004B}"/>
              </a:ext>
            </a:extLst>
          </p:cNvPr>
          <p:cNvSpPr>
            <a:spLocks noGrp="1"/>
          </p:cNvSpPr>
          <p:nvPr>
            <p:ph type="title" hasCustomPrompt="1"/>
          </p:nvPr>
        </p:nvSpPr>
        <p:spPr>
          <a:xfrm>
            <a:off x="860405" y="1493102"/>
            <a:ext cx="8143197" cy="561920"/>
          </a:xfrm>
        </p:spPr>
        <p:txBody>
          <a:bodyPr/>
          <a:lstStyle>
            <a:lvl1pPr>
              <a:defRPr/>
            </a:lvl1pPr>
          </a:lstStyle>
          <a:p>
            <a:r>
              <a:rPr lang="en-GB" noProof="0"/>
              <a:t>Headline.</a:t>
            </a:r>
          </a:p>
        </p:txBody>
      </p:sp>
      <p:sp>
        <p:nvSpPr>
          <p:cNvPr id="8" name="Subtitle">
            <a:extLst>
              <a:ext uri="{FF2B5EF4-FFF2-40B4-BE49-F238E27FC236}">
                <a16:creationId xmlns:a16="http://schemas.microsoft.com/office/drawing/2014/main" id="{D17C1D98-9B51-4735-8EA3-B78D834F5884}"/>
              </a:ext>
            </a:extLst>
          </p:cNvPr>
          <p:cNvSpPr>
            <a:spLocks noGrp="1"/>
          </p:cNvSpPr>
          <p:nvPr>
            <p:ph type="subTitle" idx="13" hasCustomPrompt="1"/>
          </p:nvPr>
        </p:nvSpPr>
        <p:spPr>
          <a:xfrm>
            <a:off x="860405" y="2054702"/>
            <a:ext cx="8143197"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a:t>Subline.</a:t>
            </a:r>
          </a:p>
        </p:txBody>
      </p:sp>
      <p:sp>
        <p:nvSpPr>
          <p:cNvPr id="5" name="Content placeholder left">
            <a:extLst>
              <a:ext uri="{FF2B5EF4-FFF2-40B4-BE49-F238E27FC236}">
                <a16:creationId xmlns:a16="http://schemas.microsoft.com/office/drawing/2014/main" id="{AFE7ADED-6D6F-4398-8F93-91733CAEE998}"/>
              </a:ext>
            </a:extLst>
          </p:cNvPr>
          <p:cNvSpPr>
            <a:spLocks noGrp="1"/>
          </p:cNvSpPr>
          <p:nvPr>
            <p:ph sz="quarter" idx="21"/>
          </p:nvPr>
        </p:nvSpPr>
        <p:spPr>
          <a:xfrm>
            <a:off x="860400" y="3458702"/>
            <a:ext cx="8143968" cy="617934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Picture placeholder">
            <a:extLst>
              <a:ext uri="{FF2B5EF4-FFF2-40B4-BE49-F238E27FC236}">
                <a16:creationId xmlns:a16="http://schemas.microsoft.com/office/drawing/2014/main" id="{EB4B60F1-7B70-43FB-821E-C6E037FA11EE}"/>
              </a:ext>
            </a:extLst>
          </p:cNvPr>
          <p:cNvSpPr>
            <a:spLocks noGrp="1"/>
          </p:cNvSpPr>
          <p:nvPr>
            <p:ph type="pic" sz="quarter" idx="18"/>
          </p:nvPr>
        </p:nvSpPr>
        <p:spPr bwMode="white">
          <a:xfrm>
            <a:off x="9284400" y="4"/>
            <a:ext cx="9003600" cy="10057499"/>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
        <p:nvSpPr>
          <p:cNvPr id="11" name="Datumsplatzhalter 11">
            <a:extLst>
              <a:ext uri="{FF2B5EF4-FFF2-40B4-BE49-F238E27FC236}">
                <a16:creationId xmlns:a16="http://schemas.microsoft.com/office/drawing/2014/main" id="{14057479-E833-48F8-8B61-85F1FD6634E7}"/>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1ACE1EAD-5434-4668-A59D-A1DBEF509A21}" type="datetime5">
              <a:rPr lang="en-US" smtClean="0"/>
              <a:pPr/>
              <a:t>29-May-24</a:t>
            </a:fld>
            <a:endParaRPr lang="en-US" dirty="0"/>
          </a:p>
        </p:txBody>
      </p:sp>
      <p:sp>
        <p:nvSpPr>
          <p:cNvPr id="14" name="Foliennummernplatzhalter 13">
            <a:extLst>
              <a:ext uri="{FF2B5EF4-FFF2-40B4-BE49-F238E27FC236}">
                <a16:creationId xmlns:a16="http://schemas.microsoft.com/office/drawing/2014/main" id="{5B1D5A8F-3163-45E7-9975-8D011A5534B0}"/>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Tree>
    <p:extLst>
      <p:ext uri="{BB962C8B-B14F-4D97-AF65-F5344CB8AC3E}">
        <p14:creationId xmlns:p14="http://schemas.microsoft.com/office/powerpoint/2010/main" val="3923374499"/>
      </p:ext>
    </p:extLst>
  </p:cSld>
  <p:clrMapOvr>
    <a:masterClrMapping/>
  </p:clrMapOvr>
  <p:hf hdr="0"/>
  <p:extLst>
    <p:ext uri="{DCECCB84-F9BA-43D5-87BE-67443E8EF086}">
      <p15:sldGuideLst xmlns:p15="http://schemas.microsoft.com/office/powerpoint/2012/main">
        <p15:guide id="1" pos="5849" userDrawn="1">
          <p15:clr>
            <a:srgbClr val="A4A3A4"/>
          </p15:clr>
        </p15:guide>
        <p15:guide id="2" pos="5672" userDrawn="1">
          <p15:clr>
            <a:srgbClr val="A4A3A4"/>
          </p15:clr>
        </p15:guide>
        <p15:guide id="3" pos="542" userDrawn="1">
          <p15:clr>
            <a:srgbClr val="547EBF"/>
          </p15:clr>
        </p15:guide>
        <p15:guide id="4" orient="horz" pos="941" userDrawn="1">
          <p15:clr>
            <a:srgbClr val="547EBF"/>
          </p15:clr>
        </p15:guide>
        <p15:guide id="5" orient="horz" pos="1295" userDrawn="1">
          <p15:clr>
            <a:srgbClr val="547EBF"/>
          </p15:clr>
        </p15:guide>
        <p15:guide id="6" orient="horz" pos="1649" userDrawn="1">
          <p15:clr>
            <a:srgbClr val="547EBF"/>
          </p15:clr>
        </p15:guide>
        <p15:guide id="7" orient="horz" pos="2178" userDrawn="1">
          <p15:clr>
            <a:srgbClr val="547EBF"/>
          </p15:clr>
        </p15:guide>
        <p15:guide id="8" orient="horz" pos="6071"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picture 2/3 footer">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C6E8864-AB46-4E3B-9248-FFE6BCD036C4}"/>
              </a:ext>
            </a:extLst>
          </p:cNvPr>
          <p:cNvSpPr>
            <a:spLocks noGrp="1"/>
          </p:cNvSpPr>
          <p:nvPr>
            <p:ph type="dt" sz="half" idx="16"/>
          </p:nvPr>
        </p:nvSpPr>
        <p:spPr>
          <a:xfrm>
            <a:off x="16027271" y="9777413"/>
            <a:ext cx="839129" cy="140495"/>
          </a:xfrm>
          <a:prstGeom prst="rect">
            <a:avLst/>
          </a:prstGeom>
        </p:spPr>
        <p:txBody>
          <a:bodyPr/>
          <a:lstStyle/>
          <a:p>
            <a:fld id="{D1687CD7-70FA-417C-86E3-E8A586DDD1CC}" type="datetime5">
              <a:rPr lang="en-US" smtClean="0"/>
              <a:pPr/>
              <a:t>29-May-24</a:t>
            </a:fld>
            <a:endParaRPr lang="en-US" dirty="0"/>
          </a:p>
        </p:txBody>
      </p:sp>
      <p:sp>
        <p:nvSpPr>
          <p:cNvPr id="7" name="Foliennummernplatzhalter 6">
            <a:extLst>
              <a:ext uri="{FF2B5EF4-FFF2-40B4-BE49-F238E27FC236}">
                <a16:creationId xmlns:a16="http://schemas.microsoft.com/office/drawing/2014/main" id="{15A57002-089B-480E-A4B0-B181DC0AF5CC}"/>
              </a:ext>
            </a:extLst>
          </p:cNvPr>
          <p:cNvSpPr>
            <a:spLocks noGrp="1"/>
          </p:cNvSpPr>
          <p:nvPr>
            <p:ph type="sldNum" sz="quarter" idx="18"/>
          </p:nvPr>
        </p:nvSpPr>
        <p:spPr/>
        <p:txBody>
          <a:bodyPr/>
          <a:lstStyle/>
          <a:p>
            <a:r>
              <a:rPr lang="en-US"/>
              <a:t> </a:t>
            </a:r>
            <a:fld id="{88297537-EBEC-4AF2-8220-0B89E7D94141}" type="slidenum">
              <a:rPr lang="en-US" b="0" smtClean="0"/>
              <a:pPr/>
              <a:t>‹#›</a:t>
            </a:fld>
            <a:endParaRPr lang="en-US" b="0" dirty="0"/>
          </a:p>
        </p:txBody>
      </p:sp>
      <p:sp>
        <p:nvSpPr>
          <p:cNvPr id="2" name="Title">
            <a:extLst>
              <a:ext uri="{FF2B5EF4-FFF2-40B4-BE49-F238E27FC236}">
                <a16:creationId xmlns:a16="http://schemas.microsoft.com/office/drawing/2014/main" id="{CFEE1C46-5225-45BD-AB80-286B85FCC0F1}"/>
              </a:ext>
            </a:extLst>
          </p:cNvPr>
          <p:cNvSpPr>
            <a:spLocks noGrp="1"/>
          </p:cNvSpPr>
          <p:nvPr>
            <p:ph type="title" hasCustomPrompt="1"/>
          </p:nvPr>
        </p:nvSpPr>
        <p:spPr>
          <a:xfrm>
            <a:off x="860403" y="1493102"/>
            <a:ext cx="5335611" cy="561920"/>
          </a:xfrm>
        </p:spPr>
        <p:txBody>
          <a:bodyPr/>
          <a:lstStyle>
            <a:lvl1pPr>
              <a:defRPr/>
            </a:lvl1pPr>
          </a:lstStyle>
          <a:p>
            <a:r>
              <a:rPr lang="en-GB" noProof="0"/>
              <a:t>Headline.</a:t>
            </a:r>
          </a:p>
        </p:txBody>
      </p:sp>
      <p:sp>
        <p:nvSpPr>
          <p:cNvPr id="12" name="Subtitle">
            <a:extLst>
              <a:ext uri="{FF2B5EF4-FFF2-40B4-BE49-F238E27FC236}">
                <a16:creationId xmlns:a16="http://schemas.microsoft.com/office/drawing/2014/main" id="{959F89AA-E2B5-49F2-8528-0BF7F8370474}"/>
              </a:ext>
            </a:extLst>
          </p:cNvPr>
          <p:cNvSpPr>
            <a:spLocks noGrp="1"/>
          </p:cNvSpPr>
          <p:nvPr>
            <p:ph type="subTitle" idx="13" hasCustomPrompt="1"/>
          </p:nvPr>
        </p:nvSpPr>
        <p:spPr>
          <a:xfrm>
            <a:off x="860403" y="2054702"/>
            <a:ext cx="5335611"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a:t>Subline.</a:t>
            </a:r>
          </a:p>
        </p:txBody>
      </p:sp>
      <p:sp>
        <p:nvSpPr>
          <p:cNvPr id="5" name="Content placeholder left">
            <a:extLst>
              <a:ext uri="{FF2B5EF4-FFF2-40B4-BE49-F238E27FC236}">
                <a16:creationId xmlns:a16="http://schemas.microsoft.com/office/drawing/2014/main" id="{CAEACC3A-94CC-44C3-A2D4-CFD3B5607301}"/>
              </a:ext>
            </a:extLst>
          </p:cNvPr>
          <p:cNvSpPr>
            <a:spLocks noGrp="1"/>
          </p:cNvSpPr>
          <p:nvPr>
            <p:ph sz="quarter" idx="19"/>
          </p:nvPr>
        </p:nvSpPr>
        <p:spPr>
          <a:xfrm>
            <a:off x="860400" y="3458702"/>
            <a:ext cx="5335611" cy="617934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a:extLst>
              <a:ext uri="{FF2B5EF4-FFF2-40B4-BE49-F238E27FC236}">
                <a16:creationId xmlns:a16="http://schemas.microsoft.com/office/drawing/2014/main" id="{31566C71-A390-4ABD-BF92-77DA905CC0E3}"/>
              </a:ext>
            </a:extLst>
          </p:cNvPr>
          <p:cNvSpPr>
            <a:spLocks noGrp="1"/>
          </p:cNvSpPr>
          <p:nvPr>
            <p:ph type="pic" sz="quarter" idx="15"/>
          </p:nvPr>
        </p:nvSpPr>
        <p:spPr bwMode="white">
          <a:xfrm>
            <a:off x="6477000" y="1493046"/>
            <a:ext cx="10951371" cy="8143874"/>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Tree>
    <p:extLst>
      <p:ext uri="{BB962C8B-B14F-4D97-AF65-F5344CB8AC3E}">
        <p14:creationId xmlns:p14="http://schemas.microsoft.com/office/powerpoint/2010/main" val="1080085037"/>
      </p:ext>
    </p:extLst>
  </p:cSld>
  <p:clrMapOvr>
    <a:masterClrMapping/>
  </p:clrMapOvr>
  <p:hf hdr="0"/>
  <p:extLst>
    <p:ext uri="{DCECCB84-F9BA-43D5-87BE-67443E8EF086}">
      <p15:sldGuideLst xmlns:p15="http://schemas.microsoft.com/office/powerpoint/2012/main">
        <p15:guide id="1" pos="542" userDrawn="1">
          <p15:clr>
            <a:srgbClr val="547EBF"/>
          </p15:clr>
        </p15:guide>
        <p15:guide id="2" orient="horz" pos="941" userDrawn="1">
          <p15:clr>
            <a:srgbClr val="547EBF"/>
          </p15:clr>
        </p15:guide>
        <p15:guide id="3" pos="3905" userDrawn="1">
          <p15:clr>
            <a:srgbClr val="547EBF"/>
          </p15:clr>
        </p15:guide>
        <p15:guide id="4" pos="4080" userDrawn="1">
          <p15:clr>
            <a:srgbClr val="547EBF"/>
          </p15:clr>
        </p15:guide>
        <p15:guide id="5" orient="horz" pos="1295" userDrawn="1">
          <p15:clr>
            <a:srgbClr val="547EBF"/>
          </p15:clr>
        </p15:guide>
        <p15:guide id="6" orient="horz" pos="1649" userDrawn="1">
          <p15:clr>
            <a:srgbClr val="547EBF"/>
          </p15:clr>
        </p15:guide>
        <p15:guide id="7" orient="horz" pos="6071" userDrawn="1">
          <p15:clr>
            <a:srgbClr val="547EBF"/>
          </p15:clr>
        </p15:guide>
        <p15:guide id="8" pos="10979" userDrawn="1">
          <p15:clr>
            <a:srgbClr val="547EBF"/>
          </p15:clr>
        </p15:guide>
        <p15:guide id="9" orient="horz" pos="2178" userDrawn="1">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picture 2/3">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3A20506-97F5-4D54-9860-01CE52B691D1}"/>
              </a:ext>
            </a:extLst>
          </p:cNvPr>
          <p:cNvSpPr>
            <a:spLocks noGrp="1"/>
          </p:cNvSpPr>
          <p:nvPr>
            <p:ph type="title" hasCustomPrompt="1"/>
          </p:nvPr>
        </p:nvSpPr>
        <p:spPr>
          <a:xfrm>
            <a:off x="860403" y="1493102"/>
            <a:ext cx="5335200" cy="561920"/>
          </a:xfrm>
        </p:spPr>
        <p:txBody>
          <a:bodyPr/>
          <a:lstStyle>
            <a:lvl1pPr>
              <a:defRPr/>
            </a:lvl1pPr>
          </a:lstStyle>
          <a:p>
            <a:r>
              <a:rPr lang="en-GB" noProof="0"/>
              <a:t>Headline.</a:t>
            </a:r>
          </a:p>
        </p:txBody>
      </p:sp>
      <p:sp>
        <p:nvSpPr>
          <p:cNvPr id="11" name="Subtitle">
            <a:extLst>
              <a:ext uri="{FF2B5EF4-FFF2-40B4-BE49-F238E27FC236}">
                <a16:creationId xmlns:a16="http://schemas.microsoft.com/office/drawing/2014/main" id="{9F354E32-5C41-4AF7-8C34-6BEAE6BDFB10}"/>
              </a:ext>
            </a:extLst>
          </p:cNvPr>
          <p:cNvSpPr>
            <a:spLocks noGrp="1"/>
          </p:cNvSpPr>
          <p:nvPr>
            <p:ph type="subTitle" idx="13" hasCustomPrompt="1"/>
          </p:nvPr>
        </p:nvSpPr>
        <p:spPr>
          <a:xfrm>
            <a:off x="860408" y="2054702"/>
            <a:ext cx="5335197"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a:t>Subline.</a:t>
            </a:r>
          </a:p>
        </p:txBody>
      </p:sp>
      <p:sp>
        <p:nvSpPr>
          <p:cNvPr id="5" name="Content placeholder left">
            <a:extLst>
              <a:ext uri="{FF2B5EF4-FFF2-40B4-BE49-F238E27FC236}">
                <a16:creationId xmlns:a16="http://schemas.microsoft.com/office/drawing/2014/main" id="{453B9246-E4E9-43C8-BED5-9BF3F4DEDF01}"/>
              </a:ext>
            </a:extLst>
          </p:cNvPr>
          <p:cNvSpPr>
            <a:spLocks noGrp="1"/>
          </p:cNvSpPr>
          <p:nvPr>
            <p:ph sz="quarter" idx="18"/>
          </p:nvPr>
        </p:nvSpPr>
        <p:spPr>
          <a:xfrm>
            <a:off x="860400" y="3458702"/>
            <a:ext cx="5335968" cy="61674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a:extLst>
              <a:ext uri="{FF2B5EF4-FFF2-40B4-BE49-F238E27FC236}">
                <a16:creationId xmlns:a16="http://schemas.microsoft.com/office/drawing/2014/main" id="{31566C71-A390-4ABD-BF92-77DA905CC0E3}"/>
              </a:ext>
            </a:extLst>
          </p:cNvPr>
          <p:cNvSpPr>
            <a:spLocks noGrp="1"/>
          </p:cNvSpPr>
          <p:nvPr>
            <p:ph type="pic" sz="quarter" idx="15"/>
          </p:nvPr>
        </p:nvSpPr>
        <p:spPr bwMode="white">
          <a:xfrm>
            <a:off x="6476400" y="0"/>
            <a:ext cx="11811600" cy="10058400"/>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
        <p:nvSpPr>
          <p:cNvPr id="12" name="Datumsplatzhalter 11">
            <a:extLst>
              <a:ext uri="{FF2B5EF4-FFF2-40B4-BE49-F238E27FC236}">
                <a16:creationId xmlns:a16="http://schemas.microsoft.com/office/drawing/2014/main" id="{BAE85658-D63D-4343-BF39-226D66A9C48A}"/>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A19E9AB1-4F95-4F3D-8C64-B0D02BC66AD1}" type="datetime5">
              <a:rPr lang="en-US" smtClean="0"/>
              <a:pPr/>
              <a:t>29-May-24</a:t>
            </a:fld>
            <a:endParaRPr lang="en-US" dirty="0"/>
          </a:p>
        </p:txBody>
      </p:sp>
      <p:sp>
        <p:nvSpPr>
          <p:cNvPr id="13" name="Foliennummernplatzhalter 13">
            <a:extLst>
              <a:ext uri="{FF2B5EF4-FFF2-40B4-BE49-F238E27FC236}">
                <a16:creationId xmlns:a16="http://schemas.microsoft.com/office/drawing/2014/main" id="{9D9CCD18-5C6A-4523-B4D5-A14BD66116FE}"/>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Tree>
    <p:extLst>
      <p:ext uri="{BB962C8B-B14F-4D97-AF65-F5344CB8AC3E}">
        <p14:creationId xmlns:p14="http://schemas.microsoft.com/office/powerpoint/2010/main" val="3872640723"/>
      </p:ext>
    </p:extLst>
  </p:cSld>
  <p:clrMapOvr>
    <a:masterClrMapping/>
  </p:clrMapOvr>
  <p:hf hdr="0"/>
  <p:extLst>
    <p:ext uri="{DCECCB84-F9BA-43D5-87BE-67443E8EF086}">
      <p15:sldGuideLst xmlns:p15="http://schemas.microsoft.com/office/powerpoint/2012/main">
        <p15:guide id="1" pos="542" userDrawn="1">
          <p15:clr>
            <a:srgbClr val="547EBF"/>
          </p15:clr>
        </p15:guide>
        <p15:guide id="2" orient="horz" pos="941" userDrawn="1">
          <p15:clr>
            <a:srgbClr val="547EBF"/>
          </p15:clr>
        </p15:guide>
        <p15:guide id="3" orient="horz" pos="1295" userDrawn="1">
          <p15:clr>
            <a:srgbClr val="547EBF"/>
          </p15:clr>
        </p15:guide>
        <p15:guide id="4" orient="horz" pos="1649" userDrawn="1">
          <p15:clr>
            <a:srgbClr val="547EBF"/>
          </p15:clr>
        </p15:guide>
        <p15:guide id="5" orient="horz" pos="2178" userDrawn="1">
          <p15:clr>
            <a:srgbClr val="547EBF"/>
          </p15:clr>
        </p15:guide>
        <p15:guide id="6" orient="horz" pos="6071" userDrawn="1">
          <p15:clr>
            <a:srgbClr val="547EBF"/>
          </p15:clr>
        </p15:guide>
        <p15:guide id="7" pos="3905" userDrawn="1">
          <p15:clr>
            <a:srgbClr val="547EBF"/>
          </p15:clr>
        </p15:guide>
        <p15:guide id="8" pos="4080"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picture 7/1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3A20506-97F5-4D54-9860-01CE52B691D1}"/>
              </a:ext>
            </a:extLst>
          </p:cNvPr>
          <p:cNvSpPr>
            <a:spLocks noGrp="1"/>
          </p:cNvSpPr>
          <p:nvPr>
            <p:ph type="title" hasCustomPrompt="1"/>
          </p:nvPr>
        </p:nvSpPr>
        <p:spPr>
          <a:xfrm>
            <a:off x="860400" y="1493102"/>
            <a:ext cx="6738171" cy="561920"/>
          </a:xfrm>
        </p:spPr>
        <p:txBody>
          <a:bodyPr/>
          <a:lstStyle>
            <a:lvl1pPr>
              <a:defRPr/>
            </a:lvl1pPr>
          </a:lstStyle>
          <a:p>
            <a:r>
              <a:rPr lang="en-GB" noProof="0"/>
              <a:t>Headline.</a:t>
            </a:r>
          </a:p>
        </p:txBody>
      </p:sp>
      <p:sp>
        <p:nvSpPr>
          <p:cNvPr id="11" name="Subtitle">
            <a:extLst>
              <a:ext uri="{FF2B5EF4-FFF2-40B4-BE49-F238E27FC236}">
                <a16:creationId xmlns:a16="http://schemas.microsoft.com/office/drawing/2014/main" id="{9F354E32-5C41-4AF7-8C34-6BEAE6BDFB10}"/>
              </a:ext>
            </a:extLst>
          </p:cNvPr>
          <p:cNvSpPr>
            <a:spLocks noGrp="1"/>
          </p:cNvSpPr>
          <p:nvPr>
            <p:ph type="subTitle" idx="13" hasCustomPrompt="1"/>
          </p:nvPr>
        </p:nvSpPr>
        <p:spPr>
          <a:xfrm>
            <a:off x="860406" y="2054702"/>
            <a:ext cx="6738165"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a:t>Subline.</a:t>
            </a:r>
          </a:p>
        </p:txBody>
      </p:sp>
      <p:sp>
        <p:nvSpPr>
          <p:cNvPr id="5" name="Content placeholder left">
            <a:extLst>
              <a:ext uri="{FF2B5EF4-FFF2-40B4-BE49-F238E27FC236}">
                <a16:creationId xmlns:a16="http://schemas.microsoft.com/office/drawing/2014/main" id="{453B9246-E4E9-43C8-BED5-9BF3F4DEDF01}"/>
              </a:ext>
            </a:extLst>
          </p:cNvPr>
          <p:cNvSpPr>
            <a:spLocks noGrp="1"/>
          </p:cNvSpPr>
          <p:nvPr>
            <p:ph sz="quarter" idx="18"/>
          </p:nvPr>
        </p:nvSpPr>
        <p:spPr>
          <a:xfrm>
            <a:off x="859632" y="3457577"/>
            <a:ext cx="6738939" cy="61674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a:extLst>
              <a:ext uri="{FF2B5EF4-FFF2-40B4-BE49-F238E27FC236}">
                <a16:creationId xmlns:a16="http://schemas.microsoft.com/office/drawing/2014/main" id="{31566C71-A390-4ABD-BF92-77DA905CC0E3}"/>
              </a:ext>
            </a:extLst>
          </p:cNvPr>
          <p:cNvSpPr>
            <a:spLocks noGrp="1"/>
          </p:cNvSpPr>
          <p:nvPr>
            <p:ph type="pic" sz="quarter" idx="15"/>
          </p:nvPr>
        </p:nvSpPr>
        <p:spPr bwMode="white">
          <a:xfrm>
            <a:off x="7879557" y="0"/>
            <a:ext cx="10408443" cy="10058400"/>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
        <p:nvSpPr>
          <p:cNvPr id="12" name="Datumsplatzhalter 11">
            <a:extLst>
              <a:ext uri="{FF2B5EF4-FFF2-40B4-BE49-F238E27FC236}">
                <a16:creationId xmlns:a16="http://schemas.microsoft.com/office/drawing/2014/main" id="{BAE85658-D63D-4343-BF39-226D66A9C48A}"/>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2ECD04F6-42D6-460F-B38E-B2ED5A4E1DEA}" type="datetime5">
              <a:rPr lang="en-US" smtClean="0"/>
              <a:pPr/>
              <a:t>29-May-24</a:t>
            </a:fld>
            <a:endParaRPr lang="en-US" dirty="0"/>
          </a:p>
        </p:txBody>
      </p:sp>
      <p:sp>
        <p:nvSpPr>
          <p:cNvPr id="13" name="Foliennummernplatzhalter 13">
            <a:extLst>
              <a:ext uri="{FF2B5EF4-FFF2-40B4-BE49-F238E27FC236}">
                <a16:creationId xmlns:a16="http://schemas.microsoft.com/office/drawing/2014/main" id="{9D9CCD18-5C6A-4523-B4D5-A14BD66116FE}"/>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Tree>
    <p:extLst>
      <p:ext uri="{BB962C8B-B14F-4D97-AF65-F5344CB8AC3E}">
        <p14:creationId xmlns:p14="http://schemas.microsoft.com/office/powerpoint/2010/main" val="1979500619"/>
      </p:ext>
    </p:extLst>
  </p:cSld>
  <p:clrMapOvr>
    <a:masterClrMapping/>
  </p:clrMapOvr>
  <p:hf hdr="0"/>
  <p:extLst>
    <p:ext uri="{DCECCB84-F9BA-43D5-87BE-67443E8EF086}">
      <p15:sldGuideLst xmlns:p15="http://schemas.microsoft.com/office/powerpoint/2012/main">
        <p15:guide id="1" pos="542" userDrawn="1">
          <p15:clr>
            <a:srgbClr val="547EBF"/>
          </p15:clr>
        </p15:guide>
        <p15:guide id="2" orient="horz" pos="941" userDrawn="1">
          <p15:clr>
            <a:srgbClr val="547EBF"/>
          </p15:clr>
        </p15:guide>
        <p15:guide id="3" orient="horz" pos="1295" userDrawn="1">
          <p15:clr>
            <a:srgbClr val="547EBF"/>
          </p15:clr>
        </p15:guide>
        <p15:guide id="4" orient="horz" pos="1649" userDrawn="1">
          <p15:clr>
            <a:srgbClr val="547EBF"/>
          </p15:clr>
        </p15:guide>
        <p15:guide id="5" orient="horz" pos="2178" userDrawn="1">
          <p15:clr>
            <a:srgbClr val="547EBF"/>
          </p15:clr>
        </p15:guide>
        <p15:guide id="6" orient="horz" pos="6071" userDrawn="1">
          <p15:clr>
            <a:srgbClr val="547EBF"/>
          </p15:clr>
        </p15:guide>
        <p15:guide id="7" pos="4787" userDrawn="1">
          <p15:clr>
            <a:srgbClr val="547EBF"/>
          </p15:clr>
        </p15:guide>
        <p15:guide id="8" pos="4962"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picture footer">
    <p:spTree>
      <p:nvGrpSpPr>
        <p:cNvPr id="1" name=""/>
        <p:cNvGrpSpPr/>
        <p:nvPr/>
      </p:nvGrpSpPr>
      <p:grpSpPr>
        <a:xfrm>
          <a:off x="0" y="0"/>
          <a:ext cx="0" cy="0"/>
          <a:chOff x="0" y="0"/>
          <a:chExt cx="0" cy="0"/>
        </a:xfrm>
      </p:grpSpPr>
      <p:sp>
        <p:nvSpPr>
          <p:cNvPr id="11" name="Datumsplatzhalter 10">
            <a:extLst>
              <a:ext uri="{FF2B5EF4-FFF2-40B4-BE49-F238E27FC236}">
                <a16:creationId xmlns:a16="http://schemas.microsoft.com/office/drawing/2014/main" id="{52599A72-6539-45A0-A0A3-EE225EDED232}"/>
              </a:ext>
            </a:extLst>
          </p:cNvPr>
          <p:cNvSpPr>
            <a:spLocks noGrp="1"/>
          </p:cNvSpPr>
          <p:nvPr>
            <p:ph type="dt" sz="half" idx="10"/>
          </p:nvPr>
        </p:nvSpPr>
        <p:spPr>
          <a:xfrm>
            <a:off x="16027271" y="9777413"/>
            <a:ext cx="839129" cy="140495"/>
          </a:xfrm>
          <a:prstGeom prst="rect">
            <a:avLst/>
          </a:prstGeom>
        </p:spPr>
        <p:txBody>
          <a:bodyPr/>
          <a:lstStyle/>
          <a:p>
            <a:fld id="{1B74D27B-B656-4A47-8527-97EE305ECFB6}" type="datetime5">
              <a:rPr lang="en-US" smtClean="0"/>
              <a:pPr/>
              <a:t>29-May-24</a:t>
            </a:fld>
            <a:endParaRPr lang="en-US" dirty="0"/>
          </a:p>
        </p:txBody>
      </p:sp>
      <p:sp>
        <p:nvSpPr>
          <p:cNvPr id="14" name="Foliennummernplatzhalter 13">
            <a:extLst>
              <a:ext uri="{FF2B5EF4-FFF2-40B4-BE49-F238E27FC236}">
                <a16:creationId xmlns:a16="http://schemas.microsoft.com/office/drawing/2014/main" id="{D4A0E3F2-5283-488A-B967-CBD748F8E66E}"/>
              </a:ext>
            </a:extLst>
          </p:cNvPr>
          <p:cNvSpPr>
            <a:spLocks noGrp="1"/>
          </p:cNvSpPr>
          <p:nvPr>
            <p:ph type="sldNum" sz="quarter" idx="12"/>
          </p:nvPr>
        </p:nvSpPr>
        <p:spPr/>
        <p:txBody>
          <a:bodyPr/>
          <a:lstStyle/>
          <a:p>
            <a:r>
              <a:rPr lang="en-US"/>
              <a:t> </a:t>
            </a:r>
            <a:fld id="{88297537-EBEC-4AF2-8220-0B89E7D94141}" type="slidenum">
              <a:rPr lang="en-US" b="0" smtClean="0"/>
              <a:pPr/>
              <a:t>‹#›</a:t>
            </a:fld>
            <a:endParaRPr lang="en-US" b="0" dirty="0"/>
          </a:p>
        </p:txBody>
      </p:sp>
      <p:sp>
        <p:nvSpPr>
          <p:cNvPr id="2" name="Title">
            <a:extLst>
              <a:ext uri="{FF2B5EF4-FFF2-40B4-BE49-F238E27FC236}">
                <a16:creationId xmlns:a16="http://schemas.microsoft.com/office/drawing/2014/main" id="{BF70C73C-20B8-45EB-A4B3-E8FCFF6645D2}"/>
              </a:ext>
            </a:extLst>
          </p:cNvPr>
          <p:cNvSpPr>
            <a:spLocks noGrp="1"/>
          </p:cNvSpPr>
          <p:nvPr>
            <p:ph type="title" hasCustomPrompt="1"/>
          </p:nvPr>
        </p:nvSpPr>
        <p:spPr>
          <a:xfrm>
            <a:off x="860400" y="1493102"/>
            <a:ext cx="16567200" cy="561920"/>
          </a:xfrm>
        </p:spPr>
        <p:txBody>
          <a:bodyPr/>
          <a:lstStyle>
            <a:lvl1pPr>
              <a:defRPr/>
            </a:lvl1pPr>
          </a:lstStyle>
          <a:p>
            <a:r>
              <a:rPr lang="en-GB" noProof="0"/>
              <a:t>Headline.</a:t>
            </a:r>
          </a:p>
        </p:txBody>
      </p:sp>
      <p:sp>
        <p:nvSpPr>
          <p:cNvPr id="3" name="Picture placeholder">
            <a:extLst>
              <a:ext uri="{FF2B5EF4-FFF2-40B4-BE49-F238E27FC236}">
                <a16:creationId xmlns:a16="http://schemas.microsoft.com/office/drawing/2014/main" id="{18497325-868E-462A-8D08-C0D76EA08203}"/>
              </a:ext>
            </a:extLst>
          </p:cNvPr>
          <p:cNvSpPr>
            <a:spLocks noGrp="1"/>
          </p:cNvSpPr>
          <p:nvPr>
            <p:ph type="pic" sz="quarter" idx="13"/>
          </p:nvPr>
        </p:nvSpPr>
        <p:spPr bwMode="white">
          <a:xfrm>
            <a:off x="859632" y="2897984"/>
            <a:ext cx="16567200" cy="6738936"/>
          </a:xfrm>
          <a:solidFill>
            <a:schemeClr val="bg2"/>
          </a:solidFill>
        </p:spPr>
        <p:txBody>
          <a:bodyPr vert="horz" lIns="0" tIns="0" rIns="0" bIns="864000" rtlCol="0" anchor="ctr">
            <a:noAutofit/>
          </a:bodyPr>
          <a:lstStyle>
            <a:lvl1pPr>
              <a:defRPr lang="en-US">
                <a:solidFill>
                  <a:schemeClr val="bg1"/>
                </a:solidFill>
              </a:defRPr>
            </a:lvl1pPr>
          </a:lstStyle>
          <a:p>
            <a:pPr lvl="0" algn="ctr"/>
            <a:r>
              <a:rPr lang="en-US" noProof="0"/>
              <a:t>Click icon to add picture</a:t>
            </a:r>
            <a:endParaRPr lang="en-GB" noProof="0"/>
          </a:p>
        </p:txBody>
      </p:sp>
    </p:spTree>
    <p:extLst>
      <p:ext uri="{BB962C8B-B14F-4D97-AF65-F5344CB8AC3E}">
        <p14:creationId xmlns:p14="http://schemas.microsoft.com/office/powerpoint/2010/main" val="3601890662"/>
      </p:ext>
    </p:extLst>
  </p:cSld>
  <p:clrMapOvr>
    <a:masterClrMapping/>
  </p:clrMapOvr>
  <p:hf hdr="0"/>
  <p:extLst>
    <p:ext uri="{DCECCB84-F9BA-43D5-87BE-67443E8EF086}">
      <p15:sldGuideLst xmlns:p15="http://schemas.microsoft.com/office/powerpoint/2012/main">
        <p15:guide id="1" pos="542" userDrawn="1">
          <p15:clr>
            <a:srgbClr val="547EBF"/>
          </p15:clr>
        </p15:guide>
        <p15:guide id="2" pos="10979" userDrawn="1">
          <p15:clr>
            <a:srgbClr val="547EBF"/>
          </p15:clr>
        </p15:guide>
        <p15:guide id="3" orient="horz" pos="1295" userDrawn="1">
          <p15:clr>
            <a:srgbClr val="547EBF"/>
          </p15:clr>
        </p15:guide>
        <p15:guide id="4" orient="horz" pos="941" userDrawn="1">
          <p15:clr>
            <a:srgbClr val="547EBF"/>
          </p15:clr>
        </p15:guide>
        <p15:guide id="5" orient="horz" pos="1826" userDrawn="1">
          <p15:clr>
            <a:srgbClr val="547EBF"/>
          </p15:clr>
        </p15:guide>
        <p15:guide id="6" orient="horz" pos="6071" userDrawn="1">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border">
    <p:spTree>
      <p:nvGrpSpPr>
        <p:cNvPr id="1" name=""/>
        <p:cNvGrpSpPr/>
        <p:nvPr/>
      </p:nvGrpSpPr>
      <p:grpSpPr>
        <a:xfrm>
          <a:off x="0" y="0"/>
          <a:ext cx="0" cy="0"/>
          <a:chOff x="0" y="0"/>
          <a:chExt cx="0" cy="0"/>
        </a:xfrm>
      </p:grpSpPr>
      <p:sp>
        <p:nvSpPr>
          <p:cNvPr id="5" name="Picture placeholder">
            <a:extLst>
              <a:ext uri="{FF2B5EF4-FFF2-40B4-BE49-F238E27FC236}">
                <a16:creationId xmlns:a16="http://schemas.microsoft.com/office/drawing/2014/main" id="{BF9E12D6-4FD1-4C57-9822-F2A8D34DED71}"/>
              </a:ext>
            </a:extLst>
          </p:cNvPr>
          <p:cNvSpPr>
            <a:spLocks noGrp="1"/>
          </p:cNvSpPr>
          <p:nvPr>
            <p:ph type="pic" sz="quarter" idx="10"/>
          </p:nvPr>
        </p:nvSpPr>
        <p:spPr bwMode="white">
          <a:xfrm>
            <a:off x="859632" y="1514475"/>
            <a:ext cx="16567968" cy="8122445"/>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
        <p:nvSpPr>
          <p:cNvPr id="6" name="Datumsplatzhalter 5">
            <a:extLst>
              <a:ext uri="{FF2B5EF4-FFF2-40B4-BE49-F238E27FC236}">
                <a16:creationId xmlns:a16="http://schemas.microsoft.com/office/drawing/2014/main" id="{3DC030AF-256A-4805-8C2C-818243C6E532}"/>
              </a:ext>
            </a:extLst>
          </p:cNvPr>
          <p:cNvSpPr>
            <a:spLocks noGrp="1"/>
          </p:cNvSpPr>
          <p:nvPr>
            <p:ph type="dt" sz="half" idx="11"/>
          </p:nvPr>
        </p:nvSpPr>
        <p:spPr>
          <a:xfrm>
            <a:off x="16027271" y="9777413"/>
            <a:ext cx="839129" cy="140495"/>
          </a:xfrm>
          <a:prstGeom prst="rect">
            <a:avLst/>
          </a:prstGeom>
        </p:spPr>
        <p:txBody>
          <a:bodyPr/>
          <a:lstStyle/>
          <a:p>
            <a:fld id="{B1D97B36-C8BD-4760-9668-D30DD75DB332}" type="datetime5">
              <a:rPr lang="en-US" smtClean="0"/>
              <a:pPr/>
              <a:t>29-May-24</a:t>
            </a:fld>
            <a:endParaRPr lang="en-US" dirty="0"/>
          </a:p>
        </p:txBody>
      </p:sp>
      <p:sp>
        <p:nvSpPr>
          <p:cNvPr id="8" name="Foliennummernplatzhalter 7">
            <a:extLst>
              <a:ext uri="{FF2B5EF4-FFF2-40B4-BE49-F238E27FC236}">
                <a16:creationId xmlns:a16="http://schemas.microsoft.com/office/drawing/2014/main" id="{F82C39B5-91F5-46FD-97CB-C8933B977FA8}"/>
              </a:ext>
            </a:extLst>
          </p:cNvPr>
          <p:cNvSpPr>
            <a:spLocks noGrp="1"/>
          </p:cNvSpPr>
          <p:nvPr>
            <p:ph type="sldNum" sz="quarter" idx="13"/>
          </p:nvPr>
        </p:nvSpPr>
        <p:spPr/>
        <p:txBody>
          <a:bodyPr/>
          <a:lstStyle/>
          <a:p>
            <a:r>
              <a:rPr lang="en-US"/>
              <a:t> </a:t>
            </a:r>
            <a:fld id="{88297537-EBEC-4AF2-8220-0B89E7D94141}" type="slidenum">
              <a:rPr lang="en-US" b="0" smtClean="0"/>
              <a:pPr/>
              <a:t>‹#›</a:t>
            </a:fld>
            <a:endParaRPr lang="en-US" b="0" dirty="0"/>
          </a:p>
        </p:txBody>
      </p:sp>
    </p:spTree>
    <p:extLst>
      <p:ext uri="{BB962C8B-B14F-4D97-AF65-F5344CB8AC3E}">
        <p14:creationId xmlns:p14="http://schemas.microsoft.com/office/powerpoint/2010/main" val="2065996371"/>
      </p:ext>
    </p:extLst>
  </p:cSld>
  <p:clrMapOvr>
    <a:masterClrMapping/>
  </p:clrMapOvr>
  <p:hf hdr="0"/>
  <p:extLst>
    <p:ext uri="{DCECCB84-F9BA-43D5-87BE-67443E8EF086}">
      <p15:sldGuideLst xmlns:p15="http://schemas.microsoft.com/office/powerpoint/2012/main">
        <p15:guide id="1" orient="horz" pos="941" userDrawn="1">
          <p15:clr>
            <a:srgbClr val="547EBF"/>
          </p15:clr>
        </p15:guide>
        <p15:guide id="2" pos="542" userDrawn="1">
          <p15:clr>
            <a:srgbClr val="547EBF"/>
          </p15:clr>
        </p15:guide>
        <p15:guide id="3" pos="10979" userDrawn="1">
          <p15:clr>
            <a:srgbClr val="547EBF"/>
          </p15:clr>
        </p15:guide>
        <p15:guide id="4" orient="horz" pos="6071" userDrawn="1">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picture full screen ">
    <p:spTree>
      <p:nvGrpSpPr>
        <p:cNvPr id="1" name=""/>
        <p:cNvGrpSpPr/>
        <p:nvPr/>
      </p:nvGrpSpPr>
      <p:grpSpPr>
        <a:xfrm>
          <a:off x="0" y="0"/>
          <a:ext cx="0" cy="0"/>
          <a:chOff x="0" y="0"/>
          <a:chExt cx="0" cy="0"/>
        </a:xfrm>
      </p:grpSpPr>
      <p:sp>
        <p:nvSpPr>
          <p:cNvPr id="11" name="Picture placeholder">
            <a:extLst>
              <a:ext uri="{FF2B5EF4-FFF2-40B4-BE49-F238E27FC236}">
                <a16:creationId xmlns:a16="http://schemas.microsoft.com/office/drawing/2014/main" id="{439695EB-0B10-4D9B-87C9-8521EA9A2EEE}"/>
              </a:ext>
            </a:extLst>
          </p:cNvPr>
          <p:cNvSpPr>
            <a:spLocks noGrp="1"/>
          </p:cNvSpPr>
          <p:nvPr>
            <p:ph type="pic" sz="quarter" idx="15"/>
          </p:nvPr>
        </p:nvSpPr>
        <p:spPr bwMode="white">
          <a:xfrm>
            <a:off x="0" y="2"/>
            <a:ext cx="18288000" cy="10070309"/>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
        <p:nvSpPr>
          <p:cNvPr id="3" name="Title">
            <a:extLst>
              <a:ext uri="{FF2B5EF4-FFF2-40B4-BE49-F238E27FC236}">
                <a16:creationId xmlns:a16="http://schemas.microsoft.com/office/drawing/2014/main" id="{F7B97B69-459C-461A-8CC2-694945DA2DB1}"/>
              </a:ext>
            </a:extLst>
          </p:cNvPr>
          <p:cNvSpPr>
            <a:spLocks noGrp="1"/>
          </p:cNvSpPr>
          <p:nvPr>
            <p:ph type="title" hasCustomPrompt="1"/>
          </p:nvPr>
        </p:nvSpPr>
        <p:spPr/>
        <p:txBody>
          <a:bodyPr/>
          <a:lstStyle>
            <a:lvl1pPr>
              <a:defRPr baseline="0">
                <a:solidFill>
                  <a:schemeClr val="bg1"/>
                </a:solidFill>
              </a:defRPr>
            </a:lvl1pPr>
          </a:lstStyle>
          <a:p>
            <a:r>
              <a:rPr lang="en-GB" noProof="0"/>
              <a:t>Headline.</a:t>
            </a:r>
          </a:p>
        </p:txBody>
      </p:sp>
      <p:sp>
        <p:nvSpPr>
          <p:cNvPr id="8" name="Subtitle">
            <a:extLst>
              <a:ext uri="{FF2B5EF4-FFF2-40B4-BE49-F238E27FC236}">
                <a16:creationId xmlns:a16="http://schemas.microsoft.com/office/drawing/2014/main" id="{841DEC34-E824-4F7D-9B12-8412C55FC45B}"/>
              </a:ext>
            </a:extLst>
          </p:cNvPr>
          <p:cNvSpPr>
            <a:spLocks noGrp="1"/>
          </p:cNvSpPr>
          <p:nvPr>
            <p:ph type="subTitle" idx="13" hasCustomPrompt="1"/>
          </p:nvPr>
        </p:nvSpPr>
        <p:spPr>
          <a:xfrm>
            <a:off x="860403" y="2054702"/>
            <a:ext cx="16567968" cy="561920"/>
          </a:xfrm>
          <a:ln>
            <a:noFill/>
          </a:ln>
        </p:spPr>
        <p:txBody>
          <a:bodyPr vert="horz" lIns="0" tIns="0" rIns="0" bIns="0" rtlCol="0" anchor="t">
            <a:noAutofit/>
          </a:bodyPr>
          <a:lstStyle>
            <a:lvl1pPr>
              <a:lnSpc>
                <a:spcPts val="5400"/>
              </a:lnSpc>
              <a:defRPr lang="en-US" sz="4502" spc="-150" baseline="0">
                <a:solidFill>
                  <a:schemeClr val="bg1"/>
                </a:solidFill>
                <a:latin typeface="+mj-lt"/>
                <a:ea typeface="+mj-ea"/>
                <a:cs typeface="+mj-cs"/>
              </a:defRPr>
            </a:lvl1pPr>
          </a:lstStyle>
          <a:p>
            <a:pPr lvl="0">
              <a:spcBef>
                <a:spcPct val="0"/>
              </a:spcBef>
            </a:pPr>
            <a:r>
              <a:rPr lang="en-GB" noProof="0"/>
              <a:t>Subline.</a:t>
            </a:r>
          </a:p>
        </p:txBody>
      </p:sp>
      <p:sp>
        <p:nvSpPr>
          <p:cNvPr id="9" name="Datumsplatzhalter 11" hidden="1">
            <a:extLst>
              <a:ext uri="{FF2B5EF4-FFF2-40B4-BE49-F238E27FC236}">
                <a16:creationId xmlns:a16="http://schemas.microsoft.com/office/drawing/2014/main" id="{9D965082-9605-4D66-BBE5-F41EF7436235}"/>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B3BA6C2A-18F4-43A9-9DEE-F63733BB29A1}" type="datetime5">
              <a:rPr lang="en-US" smtClean="0"/>
              <a:pPr/>
              <a:t>29-May-24</a:t>
            </a:fld>
            <a:endParaRPr lang="en-US" dirty="0"/>
          </a:p>
        </p:txBody>
      </p:sp>
      <p:sp>
        <p:nvSpPr>
          <p:cNvPr id="10" name="Foliennummernplatzhalter 13">
            <a:extLst>
              <a:ext uri="{FF2B5EF4-FFF2-40B4-BE49-F238E27FC236}">
                <a16:creationId xmlns:a16="http://schemas.microsoft.com/office/drawing/2014/main" id="{C3C528DA-EF16-4860-9015-3CF8C6B66793}"/>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
        <p:nvSpPr>
          <p:cNvPr id="12" name="Fußzeilenplatzhalter 3" hidden="1">
            <a:extLst>
              <a:ext uri="{FF2B5EF4-FFF2-40B4-BE49-F238E27FC236}">
                <a16:creationId xmlns:a16="http://schemas.microsoft.com/office/drawing/2014/main" id="{4F3B3389-C0C3-462E-81F4-203B7DBC17D0}"/>
              </a:ext>
            </a:extLst>
          </p:cNvPr>
          <p:cNvSpPr>
            <a:spLocks noGrp="1"/>
          </p:cNvSpPr>
          <p:nvPr>
            <p:ph type="ftr" sz="quarter" idx="23"/>
          </p:nvPr>
        </p:nvSpPr>
        <p:spPr>
          <a:xfrm>
            <a:off x="859632" y="10057502"/>
            <a:ext cx="6738939" cy="140496"/>
          </a:xfrm>
          <a:prstGeom prst="rect">
            <a:avLst/>
          </a:prstGeom>
        </p:spPr>
        <p:txBody>
          <a:bodyPr/>
          <a:lstStyle>
            <a:lvl1pPr>
              <a:defRPr>
                <a:ln>
                  <a:noFill/>
                </a:ln>
                <a:noFill/>
              </a:defRPr>
            </a:lvl1pPr>
          </a:lstStyle>
          <a:p>
            <a:r>
              <a:rPr lang="en-US"/>
              <a:t>umlaut master</a:t>
            </a:r>
            <a:endParaRPr lang="en-US" dirty="0"/>
          </a:p>
        </p:txBody>
      </p:sp>
    </p:spTree>
    <p:extLst>
      <p:ext uri="{BB962C8B-B14F-4D97-AF65-F5344CB8AC3E}">
        <p14:creationId xmlns:p14="http://schemas.microsoft.com/office/powerpoint/2010/main" val="3141656640"/>
      </p:ext>
    </p:extLst>
  </p:cSld>
  <p:clrMapOvr>
    <a:masterClrMapping/>
  </p:clrMapOvr>
  <p:hf hdr="0"/>
  <p:extLst>
    <p:ext uri="{DCECCB84-F9BA-43D5-87BE-67443E8EF086}">
      <p15:sldGuideLst xmlns:p15="http://schemas.microsoft.com/office/powerpoint/2012/main">
        <p15:guide id="1" orient="horz" pos="941" userDrawn="1">
          <p15:clr>
            <a:srgbClr val="547EBF"/>
          </p15:clr>
        </p15:guide>
        <p15:guide id="2" pos="542" userDrawn="1">
          <p15:clr>
            <a:srgbClr val="547EBF"/>
          </p15:clr>
        </p15:guide>
        <p15:guide id="3" pos="10979" userDrawn="1">
          <p15:clr>
            <a:srgbClr val="547EBF"/>
          </p15:clr>
        </p15:guide>
        <p15:guide id="4" orient="horz" pos="1295" userDrawn="1">
          <p15:clr>
            <a:srgbClr val="547EBF"/>
          </p15:clr>
        </p15:guide>
        <p15:guide id="5" orient="horz" pos="1649"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full screen gradient">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59B10F7A-F4C3-40BF-AB43-F6FD976A5D7F}"/>
              </a:ext>
            </a:extLst>
          </p:cNvPr>
          <p:cNvSpPr>
            <a:spLocks noGrp="1"/>
          </p:cNvSpPr>
          <p:nvPr>
            <p:ph type="pic" sz="quarter" idx="10"/>
          </p:nvPr>
        </p:nvSpPr>
        <p:spPr bwMode="white">
          <a:xfrm>
            <a:off x="0" y="2"/>
            <a:ext cx="18288000" cy="10070309"/>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
        <p:nvSpPr>
          <p:cNvPr id="4" name="Datumsplatzhalter 11" hidden="1">
            <a:extLst>
              <a:ext uri="{FF2B5EF4-FFF2-40B4-BE49-F238E27FC236}">
                <a16:creationId xmlns:a16="http://schemas.microsoft.com/office/drawing/2014/main" id="{F062853D-6E9F-4827-872A-CBF1408A6964}"/>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E0F3FC09-16E1-4957-95BA-8532B5B64D0E}" type="datetime5">
              <a:rPr lang="en-US" smtClean="0"/>
              <a:pPr/>
              <a:t>29-May-24</a:t>
            </a:fld>
            <a:endParaRPr lang="en-US" dirty="0"/>
          </a:p>
        </p:txBody>
      </p:sp>
      <p:sp>
        <p:nvSpPr>
          <p:cNvPr id="5" name="Foliennummernplatzhalter 13" hidden="1">
            <a:extLst>
              <a:ext uri="{FF2B5EF4-FFF2-40B4-BE49-F238E27FC236}">
                <a16:creationId xmlns:a16="http://schemas.microsoft.com/office/drawing/2014/main" id="{753F3691-D0E1-4DF6-8311-F9114E97D79B}"/>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
        <p:nvSpPr>
          <p:cNvPr id="6" name="Fußzeilenplatzhalter 3" hidden="1">
            <a:extLst>
              <a:ext uri="{FF2B5EF4-FFF2-40B4-BE49-F238E27FC236}">
                <a16:creationId xmlns:a16="http://schemas.microsoft.com/office/drawing/2014/main" id="{B934E7D6-CBA9-4830-AD32-548AF6524396}"/>
              </a:ext>
            </a:extLst>
          </p:cNvPr>
          <p:cNvSpPr>
            <a:spLocks noGrp="1"/>
          </p:cNvSpPr>
          <p:nvPr>
            <p:ph type="ftr" sz="quarter" idx="15"/>
          </p:nvPr>
        </p:nvSpPr>
        <p:spPr>
          <a:xfrm>
            <a:off x="859632" y="10057502"/>
            <a:ext cx="6738939" cy="140496"/>
          </a:xfrm>
          <a:prstGeom prst="rect">
            <a:avLst/>
          </a:prstGeom>
        </p:spPr>
        <p:txBody>
          <a:bodyPr/>
          <a:lstStyle>
            <a:lvl1pPr>
              <a:defRPr>
                <a:ln>
                  <a:noFill/>
                </a:ln>
                <a:noFill/>
              </a:defRPr>
            </a:lvl1pPr>
          </a:lstStyle>
          <a:p>
            <a:r>
              <a:rPr lang="en-US"/>
              <a:t>umlaut master</a:t>
            </a:r>
            <a:endParaRPr lang="en-US" dirty="0"/>
          </a:p>
        </p:txBody>
      </p:sp>
    </p:spTree>
    <p:extLst>
      <p:ext uri="{BB962C8B-B14F-4D97-AF65-F5344CB8AC3E}">
        <p14:creationId xmlns:p14="http://schemas.microsoft.com/office/powerpoint/2010/main" val="310174409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subline objec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8CA198-DF4D-4300-9206-06222AFDDC79}"/>
              </a:ext>
            </a:extLst>
          </p:cNvPr>
          <p:cNvSpPr>
            <a:spLocks noGrp="1"/>
          </p:cNvSpPr>
          <p:nvPr>
            <p:ph type="title" hasCustomPrompt="1"/>
          </p:nvPr>
        </p:nvSpPr>
        <p:spPr/>
        <p:txBody>
          <a:bodyPr/>
          <a:lstStyle>
            <a:lvl1pPr>
              <a:defRPr/>
            </a:lvl1pPr>
          </a:lstStyle>
          <a:p>
            <a:r>
              <a:rPr lang="de-DE" dirty="0"/>
              <a:t>Headline.</a:t>
            </a:r>
          </a:p>
        </p:txBody>
      </p:sp>
      <p:sp>
        <p:nvSpPr>
          <p:cNvPr id="10" name="Subtitle">
            <a:extLst>
              <a:ext uri="{FF2B5EF4-FFF2-40B4-BE49-F238E27FC236}">
                <a16:creationId xmlns:a16="http://schemas.microsoft.com/office/drawing/2014/main" id="{1CCFA48F-6197-44CA-AC63-81581760AA69}"/>
              </a:ext>
            </a:extLst>
          </p:cNvPr>
          <p:cNvSpPr>
            <a:spLocks noGrp="1"/>
          </p:cNvSpPr>
          <p:nvPr>
            <p:ph type="subTitle" idx="1" hasCustomPrompt="1"/>
          </p:nvPr>
        </p:nvSpPr>
        <p:spPr>
          <a:xfrm>
            <a:off x="860401" y="2054700"/>
            <a:ext cx="16567971" cy="561975"/>
          </a:xfrm>
          <a:ln>
            <a:noFill/>
          </a:ln>
        </p:spPr>
        <p:txBody>
          <a:bodyPr vert="horz" lIns="0" tIns="0" rIns="0" bIns="0" rtlCol="0" anchor="t">
            <a:noAutofit/>
          </a:bodyPr>
          <a:lstStyle>
            <a:lvl1pPr>
              <a:lnSpc>
                <a:spcPts val="5400"/>
              </a:lnSpc>
              <a:spcBef>
                <a:spcPts val="1502"/>
              </a:spcBef>
              <a:defRPr lang="en-US" sz="4502" spc="-150" baseline="0" dirty="0">
                <a:latin typeface="+mj-lt"/>
                <a:ea typeface="+mj-ea"/>
                <a:cs typeface="+mj-cs"/>
              </a:defRPr>
            </a:lvl1pPr>
          </a:lstStyle>
          <a:p>
            <a:pPr lvl="0">
              <a:lnSpc>
                <a:spcPts val="5400"/>
              </a:lnSpc>
              <a:spcBef>
                <a:spcPct val="0"/>
              </a:spcBef>
            </a:pPr>
            <a:r>
              <a:rPr lang="en-GB" noProof="0" dirty="0"/>
              <a:t>Subline.</a:t>
            </a:r>
          </a:p>
        </p:txBody>
      </p:sp>
      <p:sp>
        <p:nvSpPr>
          <p:cNvPr id="7" name="Content placeholder">
            <a:extLst>
              <a:ext uri="{FF2B5EF4-FFF2-40B4-BE49-F238E27FC236}">
                <a16:creationId xmlns:a16="http://schemas.microsoft.com/office/drawing/2014/main" id="{5D168683-281E-4C9D-A07D-0BB723526218}"/>
              </a:ext>
            </a:extLst>
          </p:cNvPr>
          <p:cNvSpPr>
            <a:spLocks noGrp="1"/>
          </p:cNvSpPr>
          <p:nvPr>
            <p:ph sz="quarter" idx="13"/>
          </p:nvPr>
        </p:nvSpPr>
        <p:spPr>
          <a:xfrm>
            <a:off x="860402" y="3458702"/>
            <a:ext cx="16568739" cy="6178220"/>
          </a:xfrm>
        </p:spPr>
        <p:txBody>
          <a:bodyPr/>
          <a:lstStyle/>
          <a:p>
            <a:pPr lvl="0"/>
            <a:r>
              <a:rPr lang="en-US" noProof="0"/>
              <a:t>Click to edit Master text styles</a:t>
            </a:r>
          </a:p>
        </p:txBody>
      </p:sp>
      <p:sp>
        <p:nvSpPr>
          <p:cNvPr id="5" name="Foliennummernplatzhalter 4">
            <a:extLst>
              <a:ext uri="{FF2B5EF4-FFF2-40B4-BE49-F238E27FC236}">
                <a16:creationId xmlns:a16="http://schemas.microsoft.com/office/drawing/2014/main" id="{FD6A6890-13D6-495C-B290-FECD4C643E77}"/>
              </a:ext>
            </a:extLst>
          </p:cNvPr>
          <p:cNvSpPr>
            <a:spLocks noGrp="1"/>
          </p:cNvSpPr>
          <p:nvPr>
            <p:ph type="sldNum" sz="quarter" idx="12"/>
          </p:nvPr>
        </p:nvSpPr>
        <p:spPr/>
        <p:txBody>
          <a:bodyPr/>
          <a:lstStyle/>
          <a:p>
            <a:r>
              <a:rPr lang="en-US" dirty="0"/>
              <a:t> </a:t>
            </a:r>
            <a:fld id="{88297537-EBEC-4AF2-8220-0B89E7D94141}" type="slidenum">
              <a:rPr lang="en-US" b="0" smtClean="0"/>
              <a:pPr/>
              <a:t>‹#›</a:t>
            </a:fld>
            <a:endParaRPr lang="en-US" b="0" dirty="0"/>
          </a:p>
        </p:txBody>
      </p:sp>
    </p:spTree>
    <p:extLst>
      <p:ext uri="{BB962C8B-B14F-4D97-AF65-F5344CB8AC3E}">
        <p14:creationId xmlns:p14="http://schemas.microsoft.com/office/powerpoint/2010/main" val="2511380458"/>
      </p:ext>
    </p:extLst>
  </p:cSld>
  <p:clrMapOvr>
    <a:masterClrMapping/>
  </p:clrMapOvr>
  <p:hf hdr="0"/>
  <p:extLst>
    <p:ext uri="{DCECCB84-F9BA-43D5-87BE-67443E8EF086}">
      <p15:sldGuideLst xmlns:p15="http://schemas.microsoft.com/office/powerpoint/2012/main">
        <p15:guide id="1" pos="542" userDrawn="1">
          <p15:clr>
            <a:srgbClr val="547EBF"/>
          </p15:clr>
        </p15:guide>
        <p15:guide id="2" orient="horz" pos="941" userDrawn="1">
          <p15:clr>
            <a:srgbClr val="547EBF"/>
          </p15:clr>
        </p15:guide>
        <p15:guide id="3" orient="horz" pos="1295" userDrawn="1">
          <p15:clr>
            <a:srgbClr val="547EBF"/>
          </p15:clr>
        </p15:guide>
        <p15:guide id="4" orient="horz" pos="1649" userDrawn="1">
          <p15:clr>
            <a:srgbClr val="547EBF"/>
          </p15:clr>
        </p15:guide>
        <p15:guide id="5" pos="10979" userDrawn="1">
          <p15:clr>
            <a:srgbClr val="547EBF"/>
          </p15:clr>
        </p15:guide>
        <p15:guide id="6" orient="horz" pos="2178" userDrawn="1">
          <p15:clr>
            <a:srgbClr val="547EBF"/>
          </p15:clr>
        </p15:guide>
        <p15:guide id="7" orient="horz" pos="6071" userDrawn="1">
          <p15:clr>
            <a:srgbClr val="547EB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full screen">
    <p:spTree>
      <p:nvGrpSpPr>
        <p:cNvPr id="1" name=""/>
        <p:cNvGrpSpPr/>
        <p:nvPr/>
      </p:nvGrpSpPr>
      <p:grpSpPr>
        <a:xfrm>
          <a:off x="0" y="0"/>
          <a:ext cx="0" cy="0"/>
          <a:chOff x="0" y="0"/>
          <a:chExt cx="0" cy="0"/>
        </a:xfrm>
      </p:grpSpPr>
      <p:sp>
        <p:nvSpPr>
          <p:cNvPr id="11" name="Picture placeholder">
            <a:extLst>
              <a:ext uri="{FF2B5EF4-FFF2-40B4-BE49-F238E27FC236}">
                <a16:creationId xmlns:a16="http://schemas.microsoft.com/office/drawing/2014/main" id="{59B10F7A-F4C3-40BF-AB43-F6FD976A5D7F}"/>
              </a:ext>
            </a:extLst>
          </p:cNvPr>
          <p:cNvSpPr>
            <a:spLocks noGrp="1"/>
          </p:cNvSpPr>
          <p:nvPr>
            <p:ph type="pic" sz="quarter" idx="10"/>
          </p:nvPr>
        </p:nvSpPr>
        <p:spPr bwMode="white">
          <a:xfrm>
            <a:off x="0" y="0"/>
            <a:ext cx="18288000" cy="10287000"/>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
        <p:nvSpPr>
          <p:cNvPr id="4" name="Datumsplatzhalter 11" hidden="1">
            <a:extLst>
              <a:ext uri="{FF2B5EF4-FFF2-40B4-BE49-F238E27FC236}">
                <a16:creationId xmlns:a16="http://schemas.microsoft.com/office/drawing/2014/main" id="{67E6B3DA-020D-468B-9BDE-8363EE5E71BF}"/>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B411D646-99F2-47FA-A14C-E3D72C45B9A4}" type="datetime5">
              <a:rPr lang="en-US" smtClean="0"/>
              <a:pPr/>
              <a:t>29-May-24</a:t>
            </a:fld>
            <a:endParaRPr lang="en-US" dirty="0"/>
          </a:p>
        </p:txBody>
      </p:sp>
      <p:sp>
        <p:nvSpPr>
          <p:cNvPr id="5" name="Foliennummernplatzhalter 13" hidden="1">
            <a:extLst>
              <a:ext uri="{FF2B5EF4-FFF2-40B4-BE49-F238E27FC236}">
                <a16:creationId xmlns:a16="http://schemas.microsoft.com/office/drawing/2014/main" id="{A2CD10E5-C20A-4B1C-BE8C-3F9F04C2F979}"/>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
        <p:nvSpPr>
          <p:cNvPr id="6" name="Fußzeilenplatzhalter 3" hidden="1">
            <a:extLst>
              <a:ext uri="{FF2B5EF4-FFF2-40B4-BE49-F238E27FC236}">
                <a16:creationId xmlns:a16="http://schemas.microsoft.com/office/drawing/2014/main" id="{4603051E-F34A-45A1-933E-8B0EACFF2F1E}"/>
              </a:ext>
            </a:extLst>
          </p:cNvPr>
          <p:cNvSpPr>
            <a:spLocks noGrp="1"/>
          </p:cNvSpPr>
          <p:nvPr>
            <p:ph type="ftr" sz="quarter" idx="15"/>
          </p:nvPr>
        </p:nvSpPr>
        <p:spPr>
          <a:xfrm>
            <a:off x="859632" y="10057502"/>
            <a:ext cx="6738939" cy="140496"/>
          </a:xfrm>
          <a:prstGeom prst="rect">
            <a:avLst/>
          </a:prstGeom>
        </p:spPr>
        <p:txBody>
          <a:bodyPr/>
          <a:lstStyle>
            <a:lvl1pPr>
              <a:defRPr>
                <a:ln>
                  <a:noFill/>
                </a:ln>
                <a:noFill/>
              </a:defRPr>
            </a:lvl1pPr>
          </a:lstStyle>
          <a:p>
            <a:r>
              <a:rPr lang="en-US"/>
              <a:t>umlaut master</a:t>
            </a:r>
            <a:endParaRPr lang="en-US" dirty="0"/>
          </a:p>
        </p:txBody>
      </p:sp>
    </p:spTree>
    <p:extLst>
      <p:ext uri="{BB962C8B-B14F-4D97-AF65-F5344CB8AC3E}">
        <p14:creationId xmlns:p14="http://schemas.microsoft.com/office/powerpoint/2010/main" val="530391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37" name="Hide background">
            <a:extLst>
              <a:ext uri="{FF2B5EF4-FFF2-40B4-BE49-F238E27FC236}">
                <a16:creationId xmlns:a16="http://schemas.microsoft.com/office/drawing/2014/main" id="{2E85EE7B-E591-45D6-A8DA-5582C52DA583}"/>
              </a:ext>
            </a:extLst>
          </p:cNvPr>
          <p:cNvSpPr/>
          <p:nvPr userDrawn="1"/>
        </p:nvSpPr>
        <p:spPr bwMode="white">
          <a:xfrm>
            <a:off x="0" y="10058400"/>
            <a:ext cx="18288000" cy="228600"/>
          </a:xfrm>
          <a:prstGeom prst="rect">
            <a:avLst/>
          </a:prstGeom>
          <a:solidFill>
            <a:schemeClr val="bg1"/>
          </a:solidFill>
          <a:ln>
            <a:noFill/>
          </a:ln>
        </p:spPr>
        <p:txBody>
          <a:bodyPr wrap="square" lIns="108000" tIns="54000" rIns="108000" bIns="54000" rtlCol="0" anchor="ctr" anchorCtr="0">
            <a:noAutofit/>
          </a:bodyPr>
          <a:lstStyle/>
          <a:p>
            <a:pPr algn="l"/>
            <a:endParaRPr lang="de-DE" sz="2250" dirty="0"/>
          </a:p>
        </p:txBody>
      </p:sp>
      <p:sp>
        <p:nvSpPr>
          <p:cNvPr id="6" name="Picture Placeholder">
            <a:extLst>
              <a:ext uri="{FF2B5EF4-FFF2-40B4-BE49-F238E27FC236}">
                <a16:creationId xmlns:a16="http://schemas.microsoft.com/office/drawing/2014/main" id="{3C5B450E-90E0-40EB-BD8F-1E71C5B35B61}"/>
              </a:ext>
            </a:extLst>
          </p:cNvPr>
          <p:cNvSpPr>
            <a:spLocks noGrp="1"/>
          </p:cNvSpPr>
          <p:nvPr>
            <p:ph type="pic" sz="quarter" idx="10"/>
          </p:nvPr>
        </p:nvSpPr>
        <p:spPr bwMode="white">
          <a:xfrm>
            <a:off x="1422002" y="-3"/>
            <a:ext cx="15444392" cy="9074942"/>
          </a:xfrm>
          <a:solidFill>
            <a:schemeClr val="bg2"/>
          </a:solidFill>
        </p:spPr>
        <p:txBody>
          <a:bodyPr bIns="864000" anchor="ctr"/>
          <a:lstStyle>
            <a:lvl1pPr algn="ctr">
              <a:defRPr>
                <a:solidFill>
                  <a:schemeClr val="bg1"/>
                </a:solidFill>
              </a:defRPr>
            </a:lvl1pPr>
          </a:lstStyle>
          <a:p>
            <a:r>
              <a:rPr lang="en-US" noProof="0"/>
              <a:t>Click icon to add picture</a:t>
            </a:r>
            <a:endParaRPr lang="en-GB" noProof="0"/>
          </a:p>
        </p:txBody>
      </p:sp>
      <p:sp>
        <p:nvSpPr>
          <p:cNvPr id="27" name="Datumsplatzhalter 11" hidden="1">
            <a:extLst>
              <a:ext uri="{FF2B5EF4-FFF2-40B4-BE49-F238E27FC236}">
                <a16:creationId xmlns:a16="http://schemas.microsoft.com/office/drawing/2014/main" id="{8FD791F1-C8DA-4BF2-8DD0-64207141796F}"/>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47FEDC9E-F91F-4821-8BDA-E6768517CFD7}" type="datetime5">
              <a:rPr lang="en-US" smtClean="0"/>
              <a:pPr/>
              <a:t>29-May-24</a:t>
            </a:fld>
            <a:endParaRPr lang="en-US" dirty="0"/>
          </a:p>
        </p:txBody>
      </p:sp>
      <p:sp>
        <p:nvSpPr>
          <p:cNvPr id="38" name="Foliennummernplatzhalter 13" hidden="1">
            <a:extLst>
              <a:ext uri="{FF2B5EF4-FFF2-40B4-BE49-F238E27FC236}">
                <a16:creationId xmlns:a16="http://schemas.microsoft.com/office/drawing/2014/main" id="{11DA70B1-5228-427C-BD43-73FC7F2315CB}"/>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
        <p:nvSpPr>
          <p:cNvPr id="39" name="Fußzeilenplatzhalter 3" hidden="1">
            <a:extLst>
              <a:ext uri="{FF2B5EF4-FFF2-40B4-BE49-F238E27FC236}">
                <a16:creationId xmlns:a16="http://schemas.microsoft.com/office/drawing/2014/main" id="{D723A2BA-C686-43FF-BF82-A1EA845D0355}"/>
              </a:ext>
            </a:extLst>
          </p:cNvPr>
          <p:cNvSpPr>
            <a:spLocks noGrp="1"/>
          </p:cNvSpPr>
          <p:nvPr>
            <p:ph type="ftr" sz="quarter" idx="15"/>
          </p:nvPr>
        </p:nvSpPr>
        <p:spPr>
          <a:xfrm>
            <a:off x="859632" y="10057502"/>
            <a:ext cx="6738939" cy="140496"/>
          </a:xfrm>
          <a:prstGeom prst="rect">
            <a:avLst/>
          </a:prstGeom>
        </p:spPr>
        <p:txBody>
          <a:bodyPr/>
          <a:lstStyle>
            <a:lvl1pPr>
              <a:defRPr>
                <a:ln>
                  <a:noFill/>
                </a:ln>
                <a:noFill/>
              </a:defRPr>
            </a:lvl1pPr>
          </a:lstStyle>
          <a:p>
            <a:r>
              <a:rPr lang="en-US"/>
              <a:t>umlaut master</a:t>
            </a:r>
            <a:endParaRPr lang="en-US" dirty="0"/>
          </a:p>
        </p:txBody>
      </p:sp>
      <p:sp>
        <p:nvSpPr>
          <p:cNvPr id="41" name="Gradient deco">
            <a:extLst>
              <a:ext uri="{FF2B5EF4-FFF2-40B4-BE49-F238E27FC236}">
                <a16:creationId xmlns:a16="http://schemas.microsoft.com/office/drawing/2014/main" id="{90DC46A6-54DF-4FF8-B83A-9AF28B27E68A}"/>
              </a:ext>
            </a:extLst>
          </p:cNvPr>
          <p:cNvSpPr>
            <a:spLocks/>
          </p:cNvSpPr>
          <p:nvPr userDrawn="1"/>
        </p:nvSpPr>
        <p:spPr bwMode="white">
          <a:xfrm rot="16200000">
            <a:off x="7821572" y="1253372"/>
            <a:ext cx="1212057" cy="16855200"/>
          </a:xfrm>
          <a:prstGeom prst="rect">
            <a:avLst/>
          </a:prstGeom>
          <a:gradFill>
            <a:gsLst>
              <a:gs pos="0">
                <a:schemeClr val="accent1">
                  <a:lumMod val="100000"/>
                </a:schemeClr>
              </a:gs>
              <a:gs pos="15000">
                <a:schemeClr val="accent2">
                  <a:lumMod val="95000"/>
                  <a:lumOff val="5000"/>
                </a:schemeClr>
              </a:gs>
              <a:gs pos="75000">
                <a:schemeClr val="accent5"/>
              </a:gs>
              <a:gs pos="60000">
                <a:schemeClr val="accent4"/>
              </a:gs>
              <a:gs pos="40000">
                <a:schemeClr val="accent3"/>
              </a:gs>
              <a:gs pos="100000">
                <a:schemeClr val="accent6"/>
              </a:gs>
            </a:gsLst>
            <a:lin ang="5400000" scaled="1"/>
          </a:gradFill>
          <a:ln>
            <a:noFill/>
          </a:ln>
        </p:spPr>
        <p:txBody>
          <a:bodyPr wrap="square" lIns="108000" tIns="54000" rIns="108000" bIns="54000" rtlCol="0" anchor="ctr" anchorCtr="0">
            <a:noAutofit/>
          </a:bodyPr>
          <a:lstStyle/>
          <a:p>
            <a:pPr algn="l"/>
            <a:endParaRPr lang="de-DE" sz="2250" dirty="0"/>
          </a:p>
        </p:txBody>
      </p:sp>
    </p:spTree>
    <p:extLst>
      <p:ext uri="{BB962C8B-B14F-4D97-AF65-F5344CB8AC3E}">
        <p14:creationId xmlns:p14="http://schemas.microsoft.com/office/powerpoint/2010/main" val="197517489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18" name="Title">
            <a:extLst>
              <a:ext uri="{FF2B5EF4-FFF2-40B4-BE49-F238E27FC236}">
                <a16:creationId xmlns:a16="http://schemas.microsoft.com/office/drawing/2014/main" id="{E7091472-DC0C-48C8-9954-9ACAFB39640E}"/>
              </a:ext>
            </a:extLst>
          </p:cNvPr>
          <p:cNvSpPr>
            <a:spLocks noGrp="1"/>
          </p:cNvSpPr>
          <p:nvPr>
            <p:ph type="title" hasCustomPrompt="1"/>
          </p:nvPr>
        </p:nvSpPr>
        <p:spPr>
          <a:xfrm>
            <a:off x="3669507" y="1493047"/>
            <a:ext cx="12353925" cy="6738938"/>
          </a:xfrm>
          <a:prstGeom prst="rect">
            <a:avLst/>
          </a:prstGeom>
        </p:spPr>
        <p:txBody>
          <a:bodyPr anchor="ctr"/>
          <a:lstStyle>
            <a:lvl1pPr defTabSz="1404018">
              <a:lnSpc>
                <a:spcPct val="110000"/>
              </a:lnSpc>
              <a:spcBef>
                <a:spcPts val="0"/>
              </a:spcBef>
              <a:defRPr sz="9000" spc="-360" baseline="0">
                <a:solidFill>
                  <a:schemeClr val="tx1"/>
                </a:solidFill>
              </a:defRPr>
            </a:lvl1pPr>
          </a:lstStyle>
          <a:p>
            <a:r>
              <a:rPr lang="en-GB" noProof="0"/>
              <a:t>This is a divider</a:t>
            </a:r>
            <a:br>
              <a:rPr lang="en-GB" noProof="0"/>
            </a:br>
            <a:r>
              <a:rPr lang="en-GB" noProof="0"/>
              <a:t>for the next chapter.</a:t>
            </a:r>
          </a:p>
        </p:txBody>
      </p:sp>
      <p:sp>
        <p:nvSpPr>
          <p:cNvPr id="2" name="Date Placeholder 1">
            <a:extLst>
              <a:ext uri="{FF2B5EF4-FFF2-40B4-BE49-F238E27FC236}">
                <a16:creationId xmlns:a16="http://schemas.microsoft.com/office/drawing/2014/main" id="{0F6BE98E-5FEF-4A27-89F1-685505AB3BD4}"/>
              </a:ext>
            </a:extLst>
          </p:cNvPr>
          <p:cNvSpPr>
            <a:spLocks noGrp="1"/>
          </p:cNvSpPr>
          <p:nvPr>
            <p:ph type="dt" sz="half" idx="10"/>
          </p:nvPr>
        </p:nvSpPr>
        <p:spPr>
          <a:xfrm>
            <a:off x="16027271" y="8793901"/>
            <a:ext cx="839129" cy="140495"/>
          </a:xfrm>
          <a:prstGeom prst="rect">
            <a:avLst/>
          </a:prstGeom>
        </p:spPr>
        <p:txBody>
          <a:bodyPr/>
          <a:lstStyle/>
          <a:p>
            <a:fld id="{C1207313-15A6-4449-8620-5D51EB1C7499}" type="datetime5">
              <a:rPr lang="en-US" smtClean="0"/>
              <a:pPr/>
              <a:t>29-May-24</a:t>
            </a:fld>
            <a:endParaRPr lang="en-US" dirty="0"/>
          </a:p>
        </p:txBody>
      </p:sp>
      <p:sp>
        <p:nvSpPr>
          <p:cNvPr id="5" name="Slide Number Placeholder 4">
            <a:extLst>
              <a:ext uri="{FF2B5EF4-FFF2-40B4-BE49-F238E27FC236}">
                <a16:creationId xmlns:a16="http://schemas.microsoft.com/office/drawing/2014/main" id="{F560AB9D-DB9F-4732-9CA9-B324B384407F}"/>
              </a:ext>
            </a:extLst>
          </p:cNvPr>
          <p:cNvSpPr>
            <a:spLocks noGrp="1"/>
          </p:cNvSpPr>
          <p:nvPr>
            <p:ph type="sldNum" sz="quarter" idx="12"/>
          </p:nvPr>
        </p:nvSpPr>
        <p:spPr>
          <a:xfrm>
            <a:off x="17006400" y="8793904"/>
            <a:ext cx="421200" cy="140495"/>
          </a:xfrm>
        </p:spPr>
        <p:txBody>
          <a:bodyPr/>
          <a:lstStyle/>
          <a:p>
            <a:r>
              <a:rPr lang="en-GB" noProof="0"/>
              <a:t> </a:t>
            </a:r>
            <a:fld id="{88297537-EBEC-4AF2-8220-0B89E7D94141}" type="slidenum">
              <a:rPr lang="en-GB" b="0" noProof="0" smtClean="0"/>
              <a:pPr/>
              <a:t>‹#›</a:t>
            </a:fld>
            <a:endParaRPr lang="en-GB" b="0" noProof="0" dirty="0"/>
          </a:p>
        </p:txBody>
      </p:sp>
      <p:sp>
        <p:nvSpPr>
          <p:cNvPr id="29" name="Masterfeld Status DE" hidden="1">
            <a:extLst>
              <a:ext uri="{FF2B5EF4-FFF2-40B4-BE49-F238E27FC236}">
                <a16:creationId xmlns:a16="http://schemas.microsoft.com/office/drawing/2014/main" id="{3A8C21B9-6CF3-45AE-9D58-962D0DD3E96B}"/>
              </a:ext>
            </a:extLst>
          </p:cNvPr>
          <p:cNvSpPr>
            <a:spLocks/>
          </p:cNvSpPr>
          <p:nvPr userDrawn="1">
            <p:custDataLst>
              <p:tags r:id="rId1"/>
            </p:custDataLst>
          </p:nvPr>
        </p:nvSpPr>
        <p:spPr>
          <a:xfrm>
            <a:off x="13831200" y="8793808"/>
            <a:ext cx="2192229" cy="140495"/>
          </a:xfrm>
          <a:prstGeom prst="rect">
            <a:avLst/>
          </a:prstGeom>
        </p:spPr>
        <p:txBody>
          <a:bodyPr vert="horz" lIns="0" tIns="0" rIns="0" bIns="0" rtlCol="0" anchor="ctr"/>
          <a:lstStyle/>
          <a:p>
            <a:pPr lvl="0" algn="r">
              <a:lnSpc>
                <a:spcPct val="100000"/>
              </a:lnSpc>
            </a:pPr>
            <a:r>
              <a:rPr lang="fr-FR" sz="902" b="1" noProof="0">
                <a:latin typeface="+mj-lt"/>
              </a:rPr>
              <a:t>internal</a:t>
            </a:r>
            <a:endParaRPr lang="fr-FR" sz="902" b="1" noProof="0" dirty="0">
              <a:latin typeface="+mj-lt"/>
            </a:endParaRPr>
          </a:p>
        </p:txBody>
      </p:sp>
      <p:sp>
        <p:nvSpPr>
          <p:cNvPr id="30" name="Masterfeld Status BEN" hidden="1">
            <a:extLst>
              <a:ext uri="{FF2B5EF4-FFF2-40B4-BE49-F238E27FC236}">
                <a16:creationId xmlns:a16="http://schemas.microsoft.com/office/drawing/2014/main" id="{86268C2F-9918-43EA-A9FC-CC716F9E56C2}"/>
              </a:ext>
            </a:extLst>
          </p:cNvPr>
          <p:cNvSpPr>
            <a:spLocks/>
          </p:cNvSpPr>
          <p:nvPr userDrawn="1">
            <p:custDataLst>
              <p:tags r:id="rId2"/>
            </p:custDataLst>
          </p:nvPr>
        </p:nvSpPr>
        <p:spPr>
          <a:xfrm>
            <a:off x="13831200" y="8793808"/>
            <a:ext cx="2192229" cy="140495"/>
          </a:xfrm>
          <a:prstGeom prst="rect">
            <a:avLst/>
          </a:prstGeom>
        </p:spPr>
        <p:txBody>
          <a:bodyPr vert="horz" lIns="0" tIns="0" rIns="0" bIns="0" rtlCol="0" anchor="ctr"/>
          <a:lstStyle/>
          <a:p>
            <a:pPr lvl="0" algn="r">
              <a:lnSpc>
                <a:spcPct val="100000"/>
              </a:lnSpc>
            </a:pPr>
            <a:r>
              <a:rPr lang="fr-FR" sz="902" b="1" noProof="0">
                <a:latin typeface="+mj-lt"/>
              </a:rPr>
              <a:t>internal</a:t>
            </a:r>
            <a:endParaRPr lang="fr-FR" sz="902" b="1" noProof="0" dirty="0">
              <a:latin typeface="+mj-lt"/>
            </a:endParaRPr>
          </a:p>
        </p:txBody>
      </p:sp>
      <p:sp>
        <p:nvSpPr>
          <p:cNvPr id="31" name="Masterfeld Status AEN">
            <a:extLst>
              <a:ext uri="{FF2B5EF4-FFF2-40B4-BE49-F238E27FC236}">
                <a16:creationId xmlns:a16="http://schemas.microsoft.com/office/drawing/2014/main" id="{EA30D158-BAFF-4475-9F3D-34A61C549877}"/>
              </a:ext>
            </a:extLst>
          </p:cNvPr>
          <p:cNvSpPr>
            <a:spLocks/>
          </p:cNvSpPr>
          <p:nvPr userDrawn="1">
            <p:custDataLst>
              <p:tags r:id="rId3"/>
            </p:custDataLst>
          </p:nvPr>
        </p:nvSpPr>
        <p:spPr>
          <a:xfrm>
            <a:off x="13831200" y="8793808"/>
            <a:ext cx="2192229" cy="140495"/>
          </a:xfrm>
          <a:prstGeom prst="rect">
            <a:avLst/>
          </a:prstGeom>
        </p:spPr>
        <p:txBody>
          <a:bodyPr vert="horz" lIns="0" tIns="0" rIns="0" bIns="0" rtlCol="0" anchor="ctr"/>
          <a:lstStyle/>
          <a:p>
            <a:pPr lvl="0" algn="r">
              <a:lnSpc>
                <a:spcPct val="100000"/>
              </a:lnSpc>
            </a:pPr>
            <a:r>
              <a:rPr lang="fr-FR" sz="902" b="1" noProof="0">
                <a:latin typeface="+mj-lt"/>
              </a:rPr>
              <a:t>internal</a:t>
            </a:r>
            <a:endParaRPr lang="fr-FR" sz="902" b="1" noProof="0" dirty="0">
              <a:latin typeface="+mj-lt"/>
            </a:endParaRPr>
          </a:p>
        </p:txBody>
      </p:sp>
      <p:sp>
        <p:nvSpPr>
          <p:cNvPr id="33" name="Masterfeld Status FR" hidden="1">
            <a:extLst>
              <a:ext uri="{FF2B5EF4-FFF2-40B4-BE49-F238E27FC236}">
                <a16:creationId xmlns:a16="http://schemas.microsoft.com/office/drawing/2014/main" id="{C0336C39-DCF2-49E7-8B84-C36CDA6BDA1F}"/>
              </a:ext>
            </a:extLst>
          </p:cNvPr>
          <p:cNvSpPr>
            <a:spLocks/>
          </p:cNvSpPr>
          <p:nvPr userDrawn="1">
            <p:custDataLst>
              <p:tags r:id="rId4"/>
            </p:custDataLst>
          </p:nvPr>
        </p:nvSpPr>
        <p:spPr>
          <a:xfrm>
            <a:off x="13831200" y="8793808"/>
            <a:ext cx="2192229" cy="140495"/>
          </a:xfrm>
          <a:prstGeom prst="rect">
            <a:avLst/>
          </a:prstGeom>
        </p:spPr>
        <p:txBody>
          <a:bodyPr vert="horz" lIns="0" tIns="0" rIns="0" bIns="0" rtlCol="0" anchor="ctr"/>
          <a:lstStyle/>
          <a:p>
            <a:pPr lvl="0" algn="r">
              <a:lnSpc>
                <a:spcPct val="100000"/>
              </a:lnSpc>
            </a:pPr>
            <a:r>
              <a:rPr lang="fr-FR" sz="902" b="1" noProof="0">
                <a:latin typeface="+mj-lt"/>
              </a:rPr>
              <a:t>internal</a:t>
            </a:r>
            <a:endParaRPr lang="fr-FR" sz="902" b="1" noProof="0" dirty="0">
              <a:latin typeface="+mj-lt"/>
            </a:endParaRPr>
          </a:p>
        </p:txBody>
      </p:sp>
    </p:spTree>
    <p:extLst>
      <p:ext uri="{BB962C8B-B14F-4D97-AF65-F5344CB8AC3E}">
        <p14:creationId xmlns:p14="http://schemas.microsoft.com/office/powerpoint/2010/main" val="1902372697"/>
      </p:ext>
    </p:extLst>
  </p:cSld>
  <p:clrMapOvr>
    <a:masterClrMapping/>
  </p:clrMapOvr>
  <p:hf hdr="0"/>
  <p:extLst>
    <p:ext uri="{DCECCB84-F9BA-43D5-87BE-67443E8EF086}">
      <p15:sldGuideLst xmlns:p15="http://schemas.microsoft.com/office/powerpoint/2012/main">
        <p15:guide id="1" pos="2312" userDrawn="1">
          <p15:clr>
            <a:srgbClr val="547EBF"/>
          </p15:clr>
        </p15:guide>
        <p15:guide id="2" orient="horz" pos="941" userDrawn="1">
          <p15:clr>
            <a:srgbClr val="547EBF"/>
          </p15:clr>
        </p15:guide>
        <p15:guide id="3" pos="10094" userDrawn="1">
          <p15:clr>
            <a:srgbClr val="547EBF"/>
          </p15:clr>
        </p15:guide>
        <p15:guide id="4" orient="horz" pos="5186" userDrawn="1">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purple">
    <p:spTree>
      <p:nvGrpSpPr>
        <p:cNvPr id="1" name=""/>
        <p:cNvGrpSpPr/>
        <p:nvPr/>
      </p:nvGrpSpPr>
      <p:grpSpPr>
        <a:xfrm>
          <a:off x="0" y="0"/>
          <a:ext cx="0" cy="0"/>
          <a:chOff x="0" y="0"/>
          <a:chExt cx="0" cy="0"/>
        </a:xfrm>
      </p:grpSpPr>
      <p:sp>
        <p:nvSpPr>
          <p:cNvPr id="9" name="Purple decoration">
            <a:extLst>
              <a:ext uri="{FF2B5EF4-FFF2-40B4-BE49-F238E27FC236}">
                <a16:creationId xmlns:a16="http://schemas.microsoft.com/office/drawing/2014/main" id="{73EE5BAE-1042-4E8F-AF6E-C4505F21DC63}"/>
              </a:ext>
            </a:extLst>
          </p:cNvPr>
          <p:cNvSpPr>
            <a:spLocks/>
          </p:cNvSpPr>
          <p:nvPr/>
        </p:nvSpPr>
        <p:spPr bwMode="white">
          <a:xfrm>
            <a:off x="5" y="1493045"/>
            <a:ext cx="18287997" cy="7581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2"/>
          </a:p>
        </p:txBody>
      </p:sp>
      <p:sp>
        <p:nvSpPr>
          <p:cNvPr id="29" name="Title">
            <a:extLst>
              <a:ext uri="{FF2B5EF4-FFF2-40B4-BE49-F238E27FC236}">
                <a16:creationId xmlns:a16="http://schemas.microsoft.com/office/drawing/2014/main" id="{F6937DBD-AE79-4418-97FA-D9AF9C7D99DC}"/>
              </a:ext>
            </a:extLst>
          </p:cNvPr>
          <p:cNvSpPr>
            <a:spLocks noGrp="1"/>
          </p:cNvSpPr>
          <p:nvPr>
            <p:ph type="title" hasCustomPrompt="1"/>
          </p:nvPr>
        </p:nvSpPr>
        <p:spPr>
          <a:xfrm>
            <a:off x="3669512" y="1493047"/>
            <a:ext cx="12353922" cy="6738938"/>
          </a:xfrm>
          <a:prstGeom prst="rect">
            <a:avLst/>
          </a:prstGeom>
        </p:spPr>
        <p:txBody>
          <a:bodyPr anchor="ctr"/>
          <a:lstStyle>
            <a:lvl1pPr defTabSz="1404018">
              <a:lnSpc>
                <a:spcPct val="110000"/>
              </a:lnSpc>
              <a:spcBef>
                <a:spcPts val="0"/>
              </a:spcBef>
              <a:defRPr sz="9000" spc="-360" baseline="0">
                <a:solidFill>
                  <a:schemeClr val="bg1"/>
                </a:solidFill>
              </a:defRPr>
            </a:lvl1pPr>
          </a:lstStyle>
          <a:p>
            <a:r>
              <a:rPr lang="en-GB" noProof="0"/>
              <a:t>This is a divider</a:t>
            </a:r>
            <a:br>
              <a:rPr lang="en-GB" noProof="0"/>
            </a:br>
            <a:r>
              <a:rPr lang="en-GB" noProof="0"/>
              <a:t>for the next chapter.</a:t>
            </a:r>
          </a:p>
        </p:txBody>
      </p:sp>
      <p:sp>
        <p:nvSpPr>
          <p:cNvPr id="2" name="Date Placeholder 1">
            <a:extLst>
              <a:ext uri="{FF2B5EF4-FFF2-40B4-BE49-F238E27FC236}">
                <a16:creationId xmlns:a16="http://schemas.microsoft.com/office/drawing/2014/main" id="{040FC27D-FAE5-4A88-BF1B-A24E117A5BE3}"/>
              </a:ext>
            </a:extLst>
          </p:cNvPr>
          <p:cNvSpPr>
            <a:spLocks noGrp="1"/>
          </p:cNvSpPr>
          <p:nvPr>
            <p:ph type="dt" sz="half" idx="10"/>
          </p:nvPr>
        </p:nvSpPr>
        <p:spPr>
          <a:xfrm>
            <a:off x="16027271" y="8793901"/>
            <a:ext cx="839129" cy="140495"/>
          </a:xfrm>
          <a:prstGeom prst="rect">
            <a:avLst/>
          </a:prstGeom>
        </p:spPr>
        <p:txBody>
          <a:bodyPr/>
          <a:lstStyle>
            <a:lvl1pPr>
              <a:defRPr baseline="0">
                <a:solidFill>
                  <a:schemeClr val="bg1"/>
                </a:solidFill>
              </a:defRPr>
            </a:lvl1pPr>
          </a:lstStyle>
          <a:p>
            <a:fld id="{200838BB-4381-4794-A685-28F916D57EB4}" type="datetime5">
              <a:rPr lang="en-US" smtClean="0"/>
              <a:pPr/>
              <a:t>29-May-24</a:t>
            </a:fld>
            <a:endParaRPr lang="en-US" dirty="0"/>
          </a:p>
        </p:txBody>
      </p:sp>
      <p:sp>
        <p:nvSpPr>
          <p:cNvPr id="5" name="Slide Number Placeholder 4">
            <a:extLst>
              <a:ext uri="{FF2B5EF4-FFF2-40B4-BE49-F238E27FC236}">
                <a16:creationId xmlns:a16="http://schemas.microsoft.com/office/drawing/2014/main" id="{0C53390B-F3F2-4A53-8918-47AFE442BB73}"/>
              </a:ext>
            </a:extLst>
          </p:cNvPr>
          <p:cNvSpPr>
            <a:spLocks noGrp="1"/>
          </p:cNvSpPr>
          <p:nvPr>
            <p:ph type="sldNum" sz="quarter" idx="12"/>
          </p:nvPr>
        </p:nvSpPr>
        <p:spPr>
          <a:xfrm>
            <a:off x="17006400" y="8793904"/>
            <a:ext cx="421200" cy="140495"/>
          </a:xfrm>
        </p:spPr>
        <p:txBody>
          <a:bodyPr/>
          <a:lstStyle>
            <a:lvl1pPr>
              <a:defRPr baseline="0">
                <a:solidFill>
                  <a:schemeClr val="bg1"/>
                </a:solidFill>
              </a:defRPr>
            </a:lvl1pPr>
          </a:lstStyle>
          <a:p>
            <a:r>
              <a:rPr lang="en-GB" dirty="0"/>
              <a:t> </a:t>
            </a:r>
            <a:fld id="{88297537-EBEC-4AF2-8220-0B89E7D94141}" type="slidenum">
              <a:rPr lang="en-GB" b="0" smtClean="0"/>
              <a:pPr/>
              <a:t>‹#›</a:t>
            </a:fld>
            <a:endParaRPr lang="en-GB" b="0" dirty="0"/>
          </a:p>
        </p:txBody>
      </p:sp>
      <p:sp>
        <p:nvSpPr>
          <p:cNvPr id="19" name="Masterfeld Status DE" hidden="1">
            <a:extLst>
              <a:ext uri="{FF2B5EF4-FFF2-40B4-BE49-F238E27FC236}">
                <a16:creationId xmlns:a16="http://schemas.microsoft.com/office/drawing/2014/main" id="{42CFEC6E-AD53-4676-8B03-E1CFE869D495}"/>
              </a:ext>
            </a:extLst>
          </p:cNvPr>
          <p:cNvSpPr>
            <a:spLocks/>
          </p:cNvSpPr>
          <p:nvPr userDrawn="1">
            <p:custDataLst>
              <p:tags r:id="rId1"/>
            </p:custDataLst>
          </p:nvPr>
        </p:nvSpPr>
        <p:spPr>
          <a:xfrm>
            <a:off x="13831200" y="8793808"/>
            <a:ext cx="2192229" cy="140495"/>
          </a:xfrm>
          <a:prstGeom prst="rect">
            <a:avLst/>
          </a:prstGeom>
        </p:spPr>
        <p:txBody>
          <a:bodyPr vert="horz" lIns="0" tIns="0" rIns="0" bIns="0" rtlCol="0" anchor="ctr"/>
          <a:lstStyle/>
          <a:p>
            <a:pPr lvl="0" algn="r">
              <a:lnSpc>
                <a:spcPct val="100000"/>
              </a:lnSpc>
            </a:pPr>
            <a:r>
              <a:rPr lang="fr-FR" sz="902" b="1" noProof="0">
                <a:solidFill>
                  <a:schemeClr val="bg1"/>
                </a:solidFill>
                <a:latin typeface="+mj-lt"/>
              </a:rPr>
              <a:t>internal</a:t>
            </a:r>
            <a:endParaRPr lang="fr-FR" sz="902" b="1" noProof="0" dirty="0">
              <a:solidFill>
                <a:schemeClr val="bg1"/>
              </a:solidFill>
              <a:latin typeface="+mj-lt"/>
            </a:endParaRPr>
          </a:p>
        </p:txBody>
      </p:sp>
      <p:sp>
        <p:nvSpPr>
          <p:cNvPr id="30" name="Masterfeld Status BEN" hidden="1">
            <a:extLst>
              <a:ext uri="{FF2B5EF4-FFF2-40B4-BE49-F238E27FC236}">
                <a16:creationId xmlns:a16="http://schemas.microsoft.com/office/drawing/2014/main" id="{500F0F84-7B40-4692-969A-32FA08803E40}"/>
              </a:ext>
            </a:extLst>
          </p:cNvPr>
          <p:cNvSpPr>
            <a:spLocks/>
          </p:cNvSpPr>
          <p:nvPr userDrawn="1">
            <p:custDataLst>
              <p:tags r:id="rId2"/>
            </p:custDataLst>
          </p:nvPr>
        </p:nvSpPr>
        <p:spPr>
          <a:xfrm>
            <a:off x="13831200" y="8793808"/>
            <a:ext cx="2192229" cy="140495"/>
          </a:xfrm>
          <a:prstGeom prst="rect">
            <a:avLst/>
          </a:prstGeom>
        </p:spPr>
        <p:txBody>
          <a:bodyPr vert="horz" lIns="0" tIns="0" rIns="0" bIns="0" rtlCol="0" anchor="ctr"/>
          <a:lstStyle/>
          <a:p>
            <a:pPr lvl="0" algn="r">
              <a:lnSpc>
                <a:spcPct val="100000"/>
              </a:lnSpc>
            </a:pPr>
            <a:r>
              <a:rPr lang="fr-FR" sz="902" b="1" noProof="0">
                <a:solidFill>
                  <a:schemeClr val="bg1"/>
                </a:solidFill>
                <a:latin typeface="+mj-lt"/>
              </a:rPr>
              <a:t>internal</a:t>
            </a:r>
            <a:endParaRPr lang="fr-FR" sz="902" b="1" noProof="0" dirty="0">
              <a:solidFill>
                <a:schemeClr val="bg1"/>
              </a:solidFill>
              <a:latin typeface="+mj-lt"/>
            </a:endParaRPr>
          </a:p>
        </p:txBody>
      </p:sp>
      <p:sp>
        <p:nvSpPr>
          <p:cNvPr id="31" name="Masterfeld Status AEN">
            <a:extLst>
              <a:ext uri="{FF2B5EF4-FFF2-40B4-BE49-F238E27FC236}">
                <a16:creationId xmlns:a16="http://schemas.microsoft.com/office/drawing/2014/main" id="{773A2985-C2DF-4037-BC74-4D080B3F3CF5}"/>
              </a:ext>
            </a:extLst>
          </p:cNvPr>
          <p:cNvSpPr>
            <a:spLocks/>
          </p:cNvSpPr>
          <p:nvPr userDrawn="1">
            <p:custDataLst>
              <p:tags r:id="rId3"/>
            </p:custDataLst>
          </p:nvPr>
        </p:nvSpPr>
        <p:spPr>
          <a:xfrm>
            <a:off x="13831200" y="8793808"/>
            <a:ext cx="2192229" cy="140495"/>
          </a:xfrm>
          <a:prstGeom prst="rect">
            <a:avLst/>
          </a:prstGeom>
        </p:spPr>
        <p:txBody>
          <a:bodyPr vert="horz" lIns="0" tIns="0" rIns="0" bIns="0" rtlCol="0" anchor="ctr"/>
          <a:lstStyle/>
          <a:p>
            <a:pPr lvl="0" algn="r">
              <a:lnSpc>
                <a:spcPct val="100000"/>
              </a:lnSpc>
            </a:pPr>
            <a:r>
              <a:rPr lang="fr-FR" sz="902" b="1" noProof="0">
                <a:solidFill>
                  <a:schemeClr val="bg1"/>
                </a:solidFill>
                <a:latin typeface="+mj-lt"/>
              </a:rPr>
              <a:t>internal</a:t>
            </a:r>
            <a:endParaRPr lang="fr-FR" sz="902" b="1" noProof="0" dirty="0">
              <a:solidFill>
                <a:schemeClr val="bg1"/>
              </a:solidFill>
              <a:latin typeface="+mj-lt"/>
            </a:endParaRPr>
          </a:p>
        </p:txBody>
      </p:sp>
      <p:sp>
        <p:nvSpPr>
          <p:cNvPr id="34" name="Masterfeld Status FR" hidden="1">
            <a:extLst>
              <a:ext uri="{FF2B5EF4-FFF2-40B4-BE49-F238E27FC236}">
                <a16:creationId xmlns:a16="http://schemas.microsoft.com/office/drawing/2014/main" id="{D3A06864-BB7B-4B1C-9E44-4156602E54EB}"/>
              </a:ext>
            </a:extLst>
          </p:cNvPr>
          <p:cNvSpPr>
            <a:spLocks/>
          </p:cNvSpPr>
          <p:nvPr userDrawn="1">
            <p:custDataLst>
              <p:tags r:id="rId4"/>
            </p:custDataLst>
          </p:nvPr>
        </p:nvSpPr>
        <p:spPr>
          <a:xfrm>
            <a:off x="13831200" y="8793808"/>
            <a:ext cx="2192229" cy="140495"/>
          </a:xfrm>
          <a:prstGeom prst="rect">
            <a:avLst/>
          </a:prstGeom>
        </p:spPr>
        <p:txBody>
          <a:bodyPr vert="horz" lIns="0" tIns="0" rIns="0" bIns="0" rtlCol="0" anchor="ctr"/>
          <a:lstStyle/>
          <a:p>
            <a:pPr lvl="0" algn="r">
              <a:lnSpc>
                <a:spcPct val="100000"/>
              </a:lnSpc>
            </a:pPr>
            <a:r>
              <a:rPr lang="fr-FR" sz="902" b="1" noProof="0">
                <a:solidFill>
                  <a:schemeClr val="bg1"/>
                </a:solidFill>
                <a:latin typeface="+mj-lt"/>
              </a:rPr>
              <a:t>internal</a:t>
            </a:r>
            <a:endParaRPr lang="fr-FR" sz="902" b="1" noProof="0" dirty="0">
              <a:solidFill>
                <a:schemeClr val="bg1"/>
              </a:solidFill>
              <a:latin typeface="+mj-lt"/>
            </a:endParaRPr>
          </a:p>
        </p:txBody>
      </p:sp>
    </p:spTree>
    <p:extLst>
      <p:ext uri="{BB962C8B-B14F-4D97-AF65-F5344CB8AC3E}">
        <p14:creationId xmlns:p14="http://schemas.microsoft.com/office/powerpoint/2010/main" val="1636974192"/>
      </p:ext>
    </p:extLst>
  </p:cSld>
  <p:clrMapOvr>
    <a:masterClrMapping/>
  </p:clrMapOvr>
  <p:hf hdr="0"/>
  <p:extLst>
    <p:ext uri="{DCECCB84-F9BA-43D5-87BE-67443E8EF086}">
      <p15:sldGuideLst xmlns:p15="http://schemas.microsoft.com/office/powerpoint/2012/main">
        <p15:guide id="1" pos="2312" userDrawn="1">
          <p15:clr>
            <a:srgbClr val="547EBF"/>
          </p15:clr>
        </p15:guide>
        <p15:guide id="2" pos="10094" userDrawn="1">
          <p15:clr>
            <a:srgbClr val="547EBF"/>
          </p15:clr>
        </p15:guide>
        <p15:guide id="3" orient="horz" pos="941" userDrawn="1">
          <p15:clr>
            <a:srgbClr val="547EBF"/>
          </p15:clr>
        </p15:guide>
        <p15:guide id="4" orient="horz" pos="5186"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nchline sublin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4EEFEB8-BF4B-45C9-B78F-AC0F1992D188}"/>
              </a:ext>
            </a:extLst>
          </p:cNvPr>
          <p:cNvSpPr>
            <a:spLocks noGrp="1"/>
          </p:cNvSpPr>
          <p:nvPr>
            <p:ph type="title"/>
          </p:nvPr>
        </p:nvSpPr>
        <p:spPr>
          <a:xfrm>
            <a:off x="3669509" y="1493045"/>
            <a:ext cx="12357762" cy="3931442"/>
          </a:xfrm>
          <a:prstGeom prst="rect">
            <a:avLst/>
          </a:prstGeom>
        </p:spPr>
        <p:txBody>
          <a:bodyPr anchor="b"/>
          <a:lstStyle>
            <a:lvl1pPr defTabSz="1404018">
              <a:lnSpc>
                <a:spcPct val="110000"/>
              </a:lnSpc>
              <a:defRPr sz="9000" spc="-360" baseline="0"/>
            </a:lvl1pPr>
          </a:lstStyle>
          <a:p>
            <a:r>
              <a:rPr lang="en-US" noProof="0"/>
              <a:t>Click to edit Master title style</a:t>
            </a:r>
            <a:endParaRPr lang="en-GB" noProof="0"/>
          </a:p>
        </p:txBody>
      </p:sp>
      <p:sp>
        <p:nvSpPr>
          <p:cNvPr id="6" name="Subtitle">
            <a:extLst>
              <a:ext uri="{FF2B5EF4-FFF2-40B4-BE49-F238E27FC236}">
                <a16:creationId xmlns:a16="http://schemas.microsoft.com/office/drawing/2014/main" id="{4E0A1CBB-6A64-4C8A-99CC-72A9958F3A9E}"/>
              </a:ext>
            </a:extLst>
          </p:cNvPr>
          <p:cNvSpPr>
            <a:spLocks noGrp="1"/>
          </p:cNvSpPr>
          <p:nvPr>
            <p:ph type="subTitle" idx="13" hasCustomPrompt="1"/>
          </p:nvPr>
        </p:nvSpPr>
        <p:spPr>
          <a:xfrm>
            <a:off x="3669507" y="5705475"/>
            <a:ext cx="12353925" cy="1123950"/>
          </a:xfrm>
          <a:ln>
            <a:noFill/>
          </a:ln>
        </p:spPr>
        <p:txBody>
          <a:bodyPr vert="horz" lIns="0" tIns="0" rIns="0" bIns="0" rtlCol="0" anchor="t">
            <a:noAutofit/>
          </a:bodyPr>
          <a:lstStyle>
            <a:lvl1pPr>
              <a:defRPr lang="en-US" sz="3000" spc="-150" baseline="0">
                <a:latin typeface="+mj-lt"/>
                <a:ea typeface="+mj-ea"/>
                <a:cs typeface="+mj-cs"/>
              </a:defRPr>
            </a:lvl1pPr>
          </a:lstStyle>
          <a:p>
            <a:pPr lvl="0">
              <a:spcBef>
                <a:spcPct val="0"/>
              </a:spcBef>
            </a:pPr>
            <a:r>
              <a:rPr lang="en-GB" noProof="0"/>
              <a:t>Subline.</a:t>
            </a:r>
          </a:p>
        </p:txBody>
      </p:sp>
      <p:sp>
        <p:nvSpPr>
          <p:cNvPr id="3" name="Date Placeholder 2">
            <a:extLst>
              <a:ext uri="{FF2B5EF4-FFF2-40B4-BE49-F238E27FC236}">
                <a16:creationId xmlns:a16="http://schemas.microsoft.com/office/drawing/2014/main" id="{0B81B2F2-0AC9-4827-BBD7-622448FF0262}"/>
              </a:ext>
            </a:extLst>
          </p:cNvPr>
          <p:cNvSpPr>
            <a:spLocks noGrp="1"/>
          </p:cNvSpPr>
          <p:nvPr>
            <p:ph type="dt" sz="half" idx="14"/>
          </p:nvPr>
        </p:nvSpPr>
        <p:spPr>
          <a:xfrm>
            <a:off x="16027271" y="9777413"/>
            <a:ext cx="839129" cy="140495"/>
          </a:xfrm>
          <a:prstGeom prst="rect">
            <a:avLst/>
          </a:prstGeom>
        </p:spPr>
        <p:txBody>
          <a:bodyPr/>
          <a:lstStyle/>
          <a:p>
            <a:fld id="{EAB9DA64-55B8-41D3-8401-ABA290749D2A}" type="datetime5">
              <a:rPr lang="en-US" smtClean="0"/>
              <a:pPr/>
              <a:t>29-May-24</a:t>
            </a:fld>
            <a:endParaRPr lang="en-US" dirty="0"/>
          </a:p>
        </p:txBody>
      </p:sp>
      <p:sp>
        <p:nvSpPr>
          <p:cNvPr id="5" name="Slide Number Placeholder 4">
            <a:extLst>
              <a:ext uri="{FF2B5EF4-FFF2-40B4-BE49-F238E27FC236}">
                <a16:creationId xmlns:a16="http://schemas.microsoft.com/office/drawing/2014/main" id="{03E238AB-98FD-4AF0-B39B-7C51C6A7A69B}"/>
              </a:ext>
            </a:extLst>
          </p:cNvPr>
          <p:cNvSpPr>
            <a:spLocks noGrp="1"/>
          </p:cNvSpPr>
          <p:nvPr>
            <p:ph type="sldNum" sz="quarter" idx="16"/>
          </p:nvPr>
        </p:nvSpPr>
        <p:spPr/>
        <p:txBody>
          <a:bodyPr/>
          <a:lstStyle/>
          <a:p>
            <a:r>
              <a:rPr lang="en-GB" noProof="0"/>
              <a:t> </a:t>
            </a:r>
            <a:fld id="{88297537-EBEC-4AF2-8220-0B89E7D94141}" type="slidenum">
              <a:rPr lang="en-GB" b="0" noProof="0" smtClean="0"/>
              <a:pPr/>
              <a:t>‹#›</a:t>
            </a:fld>
            <a:endParaRPr lang="en-GB" b="0" noProof="0" dirty="0"/>
          </a:p>
        </p:txBody>
      </p:sp>
    </p:spTree>
    <p:extLst>
      <p:ext uri="{BB962C8B-B14F-4D97-AF65-F5344CB8AC3E}">
        <p14:creationId xmlns:p14="http://schemas.microsoft.com/office/powerpoint/2010/main" val="3223254720"/>
      </p:ext>
    </p:extLst>
  </p:cSld>
  <p:clrMapOvr>
    <a:masterClrMapping/>
  </p:clrMapOvr>
  <p:hf hdr="0"/>
  <p:extLst>
    <p:ext uri="{DCECCB84-F9BA-43D5-87BE-67443E8EF086}">
      <p15:sldGuideLst xmlns:p15="http://schemas.microsoft.com/office/powerpoint/2012/main">
        <p15:guide id="1" pos="2312" userDrawn="1">
          <p15:clr>
            <a:srgbClr val="547EBF"/>
          </p15:clr>
        </p15:guide>
        <p15:guide id="2" pos="10094" userDrawn="1">
          <p15:clr>
            <a:srgbClr val="547EBF"/>
          </p15:clr>
        </p15:guide>
        <p15:guide id="3" orient="horz" pos="941" userDrawn="1">
          <p15:clr>
            <a:srgbClr val="547EBF"/>
          </p15:clr>
        </p15:guide>
        <p15:guide id="4" orient="horz" pos="3417" userDrawn="1">
          <p15:clr>
            <a:srgbClr val="547EBF"/>
          </p15:clr>
        </p15:guide>
        <p15:guide id="5" orient="horz" pos="3594" userDrawn="1">
          <p15:clr>
            <a:srgbClr val="547EBF"/>
          </p15:clr>
        </p15:guide>
        <p15:guide id="6" orient="horz" pos="4302"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atement solo">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EA23506-E435-4630-9F5D-776C453DF805}"/>
              </a:ext>
            </a:extLst>
          </p:cNvPr>
          <p:cNvSpPr>
            <a:spLocks noGrp="1"/>
          </p:cNvSpPr>
          <p:nvPr>
            <p:ph type="title"/>
          </p:nvPr>
        </p:nvSpPr>
        <p:spPr>
          <a:xfrm>
            <a:off x="1421609" y="1493047"/>
            <a:ext cx="15444789" cy="5336381"/>
          </a:xfrm>
          <a:prstGeom prst="rect">
            <a:avLst/>
          </a:prstGeom>
        </p:spPr>
        <p:txBody>
          <a:bodyPr anchor="ctr"/>
          <a:lstStyle>
            <a:lvl1pPr algn="ctr">
              <a:lnSpc>
                <a:spcPct val="110000"/>
              </a:lnSpc>
              <a:defRPr sz="9000" spc="-360" baseline="0"/>
            </a:lvl1pPr>
          </a:lstStyle>
          <a:p>
            <a:r>
              <a:rPr lang="en-US" noProof="0"/>
              <a:t>Click to edit Master title style</a:t>
            </a:r>
            <a:endParaRPr lang="en-GB" noProof="0"/>
          </a:p>
        </p:txBody>
      </p:sp>
      <p:sp>
        <p:nvSpPr>
          <p:cNvPr id="3" name="Date Placeholder 2">
            <a:extLst>
              <a:ext uri="{FF2B5EF4-FFF2-40B4-BE49-F238E27FC236}">
                <a16:creationId xmlns:a16="http://schemas.microsoft.com/office/drawing/2014/main" id="{C14AA569-D9AC-4FAE-A722-5E03C538B492}"/>
              </a:ext>
            </a:extLst>
          </p:cNvPr>
          <p:cNvSpPr>
            <a:spLocks noGrp="1"/>
          </p:cNvSpPr>
          <p:nvPr>
            <p:ph type="dt" sz="half" idx="10"/>
          </p:nvPr>
        </p:nvSpPr>
        <p:spPr>
          <a:xfrm>
            <a:off x="16027271" y="9777413"/>
            <a:ext cx="839129" cy="140495"/>
          </a:xfrm>
          <a:prstGeom prst="rect">
            <a:avLst/>
          </a:prstGeom>
        </p:spPr>
        <p:txBody>
          <a:bodyPr/>
          <a:lstStyle/>
          <a:p>
            <a:fld id="{2DB6485E-64FF-46B8-9C62-40BB737BA2DF}" type="datetime5">
              <a:rPr lang="en-US" smtClean="0"/>
              <a:pPr/>
              <a:t>29-May-24</a:t>
            </a:fld>
            <a:endParaRPr lang="en-US" dirty="0"/>
          </a:p>
        </p:txBody>
      </p:sp>
      <p:sp>
        <p:nvSpPr>
          <p:cNvPr id="5" name="Slide Number Placeholder 4">
            <a:extLst>
              <a:ext uri="{FF2B5EF4-FFF2-40B4-BE49-F238E27FC236}">
                <a16:creationId xmlns:a16="http://schemas.microsoft.com/office/drawing/2014/main" id="{6D399D05-442F-45A8-B991-4381FAB07EE8}"/>
              </a:ext>
            </a:extLst>
          </p:cNvPr>
          <p:cNvSpPr>
            <a:spLocks noGrp="1"/>
          </p:cNvSpPr>
          <p:nvPr>
            <p:ph type="sldNum" sz="quarter" idx="12"/>
          </p:nvPr>
        </p:nvSpPr>
        <p:spPr/>
        <p:txBody>
          <a:bodyPr/>
          <a:lstStyle/>
          <a:p>
            <a:r>
              <a:rPr lang="en-GB" noProof="0"/>
              <a:t> </a:t>
            </a:r>
            <a:fld id="{88297537-EBEC-4AF2-8220-0B89E7D94141}" type="slidenum">
              <a:rPr lang="en-GB" b="0" noProof="0" smtClean="0"/>
              <a:pPr/>
              <a:t>‹#›</a:t>
            </a:fld>
            <a:endParaRPr lang="en-GB" b="0" noProof="0" dirty="0"/>
          </a:p>
        </p:txBody>
      </p:sp>
    </p:spTree>
    <p:extLst>
      <p:ext uri="{BB962C8B-B14F-4D97-AF65-F5344CB8AC3E}">
        <p14:creationId xmlns:p14="http://schemas.microsoft.com/office/powerpoint/2010/main" val="1805379263"/>
      </p:ext>
    </p:extLst>
  </p:cSld>
  <p:clrMapOvr>
    <a:masterClrMapping/>
  </p:clrMapOvr>
  <p:hf hdr="0"/>
  <p:extLst>
    <p:ext uri="{DCECCB84-F9BA-43D5-87BE-67443E8EF086}">
      <p15:sldGuideLst xmlns:p15="http://schemas.microsoft.com/office/powerpoint/2012/main">
        <p15:guide id="1" pos="896" userDrawn="1">
          <p15:clr>
            <a:srgbClr val="547EBF"/>
          </p15:clr>
        </p15:guide>
        <p15:guide id="2" pos="10625" userDrawn="1">
          <p15:clr>
            <a:srgbClr val="547EBF"/>
          </p15:clr>
        </p15:guide>
        <p15:guide id="3" orient="horz" pos="941" userDrawn="1">
          <p15:clr>
            <a:srgbClr val="547EBF"/>
          </p15:clr>
        </p15:guide>
        <p15:guide id="4" orient="horz" pos="4302"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tatement with author">
    <p:spTree>
      <p:nvGrpSpPr>
        <p:cNvPr id="1" name=""/>
        <p:cNvGrpSpPr/>
        <p:nvPr/>
      </p:nvGrpSpPr>
      <p:grpSpPr>
        <a:xfrm>
          <a:off x="0" y="0"/>
          <a:ext cx="0" cy="0"/>
          <a:chOff x="0" y="0"/>
          <a:chExt cx="0" cy="0"/>
        </a:xfrm>
      </p:grpSpPr>
      <p:sp>
        <p:nvSpPr>
          <p:cNvPr id="5" name="Autor placeholder">
            <a:extLst>
              <a:ext uri="{FF2B5EF4-FFF2-40B4-BE49-F238E27FC236}">
                <a16:creationId xmlns:a16="http://schemas.microsoft.com/office/drawing/2014/main" id="{3F291CA8-253D-4EBF-A9D0-1F77A1A8E665}"/>
              </a:ext>
            </a:extLst>
          </p:cNvPr>
          <p:cNvSpPr>
            <a:spLocks noGrp="1"/>
          </p:cNvSpPr>
          <p:nvPr>
            <p:ph type="body" sz="quarter" idx="10" hasCustomPrompt="1"/>
          </p:nvPr>
        </p:nvSpPr>
        <p:spPr>
          <a:xfrm>
            <a:off x="859632" y="8512973"/>
            <a:ext cx="16567968" cy="561974"/>
          </a:xfrm>
        </p:spPr>
        <p:txBody>
          <a:bodyPr anchor="b"/>
          <a:lstStyle>
            <a:lvl1pPr>
              <a:defRPr sz="3000" spc="-150" baseline="0">
                <a:latin typeface="+mj-lt"/>
              </a:defRPr>
            </a:lvl1pPr>
          </a:lstStyle>
          <a:p>
            <a:pPr lvl="0"/>
            <a:r>
              <a:rPr lang="en-GB" noProof="0"/>
              <a:t>Author</a:t>
            </a:r>
          </a:p>
        </p:txBody>
      </p:sp>
      <p:sp>
        <p:nvSpPr>
          <p:cNvPr id="7" name="Citation placeholder">
            <a:extLst>
              <a:ext uri="{FF2B5EF4-FFF2-40B4-BE49-F238E27FC236}">
                <a16:creationId xmlns:a16="http://schemas.microsoft.com/office/drawing/2014/main" id="{1797EC38-EB5F-4F6B-8C2E-BAF1BAC52742}"/>
              </a:ext>
            </a:extLst>
          </p:cNvPr>
          <p:cNvSpPr>
            <a:spLocks noGrp="1"/>
          </p:cNvSpPr>
          <p:nvPr>
            <p:ph type="body" sz="quarter" idx="11" hasCustomPrompt="1"/>
          </p:nvPr>
        </p:nvSpPr>
        <p:spPr>
          <a:xfrm>
            <a:off x="859634" y="2897984"/>
            <a:ext cx="16567971" cy="5333999"/>
          </a:xfrm>
        </p:spPr>
        <p:txBody>
          <a:bodyPr anchor="ctr"/>
          <a:lstStyle>
            <a:lvl1pPr algn="ctr">
              <a:lnSpc>
                <a:spcPct val="110000"/>
              </a:lnSpc>
              <a:spcBef>
                <a:spcPts val="0"/>
              </a:spcBef>
              <a:defRPr sz="9000" spc="-360" baseline="0">
                <a:latin typeface="Umlaut Black" panose="00000A00000000000000" pitchFamily="50" charset="0"/>
              </a:defRPr>
            </a:lvl1pPr>
          </a:lstStyle>
          <a:p>
            <a:pPr lvl="0"/>
            <a:r>
              <a:rPr lang="en-GB" noProof="0"/>
              <a:t>»Citation here«</a:t>
            </a:r>
          </a:p>
        </p:txBody>
      </p:sp>
      <p:sp>
        <p:nvSpPr>
          <p:cNvPr id="2" name="Date Placeholder 1">
            <a:extLst>
              <a:ext uri="{FF2B5EF4-FFF2-40B4-BE49-F238E27FC236}">
                <a16:creationId xmlns:a16="http://schemas.microsoft.com/office/drawing/2014/main" id="{0BACC407-D992-45DE-8A2E-4F4529EE43C8}"/>
              </a:ext>
            </a:extLst>
          </p:cNvPr>
          <p:cNvSpPr>
            <a:spLocks noGrp="1"/>
          </p:cNvSpPr>
          <p:nvPr>
            <p:ph type="dt" sz="half" idx="12"/>
          </p:nvPr>
        </p:nvSpPr>
        <p:spPr>
          <a:xfrm>
            <a:off x="16027271" y="9777413"/>
            <a:ext cx="839129" cy="140495"/>
          </a:xfrm>
          <a:prstGeom prst="rect">
            <a:avLst/>
          </a:prstGeom>
        </p:spPr>
        <p:txBody>
          <a:bodyPr/>
          <a:lstStyle/>
          <a:p>
            <a:fld id="{4B92AEEC-F551-4018-9F7C-881D42EF7AEA}" type="datetime5">
              <a:rPr lang="en-US" smtClean="0"/>
              <a:pPr/>
              <a:t>29-May-24</a:t>
            </a:fld>
            <a:endParaRPr lang="en-US" dirty="0"/>
          </a:p>
        </p:txBody>
      </p:sp>
      <p:sp>
        <p:nvSpPr>
          <p:cNvPr id="3" name="Footer Placeholder 2">
            <a:extLst>
              <a:ext uri="{FF2B5EF4-FFF2-40B4-BE49-F238E27FC236}">
                <a16:creationId xmlns:a16="http://schemas.microsoft.com/office/drawing/2014/main" id="{AE84D588-D42B-42EE-96A9-AD3B2F23D228}"/>
              </a:ext>
            </a:extLst>
          </p:cNvPr>
          <p:cNvSpPr>
            <a:spLocks noGrp="1"/>
          </p:cNvSpPr>
          <p:nvPr>
            <p:ph type="ftr" sz="quarter" idx="13"/>
          </p:nvPr>
        </p:nvSpPr>
        <p:spPr>
          <a:xfrm>
            <a:off x="859632" y="9777411"/>
            <a:ext cx="6738939" cy="140496"/>
          </a:xfrm>
          <a:prstGeom prst="rect">
            <a:avLst/>
          </a:prstGeom>
        </p:spPr>
        <p:txBody>
          <a:bodyPr/>
          <a:lstStyle/>
          <a:p>
            <a:r>
              <a:rPr lang="en-GB" noProof="0"/>
              <a:t>umlaut master</a:t>
            </a:r>
            <a:endParaRPr lang="en-GB" noProof="0" dirty="0"/>
          </a:p>
        </p:txBody>
      </p:sp>
      <p:sp>
        <p:nvSpPr>
          <p:cNvPr id="4" name="Slide Number Placeholder 3">
            <a:extLst>
              <a:ext uri="{FF2B5EF4-FFF2-40B4-BE49-F238E27FC236}">
                <a16:creationId xmlns:a16="http://schemas.microsoft.com/office/drawing/2014/main" id="{1E654BB7-C58B-4AE6-9F13-8D0197CF0064}"/>
              </a:ext>
            </a:extLst>
          </p:cNvPr>
          <p:cNvSpPr>
            <a:spLocks noGrp="1"/>
          </p:cNvSpPr>
          <p:nvPr>
            <p:ph type="sldNum" sz="quarter" idx="14"/>
          </p:nvPr>
        </p:nvSpPr>
        <p:spPr/>
        <p:txBody>
          <a:bodyPr/>
          <a:lstStyle/>
          <a:p>
            <a:r>
              <a:rPr lang="en-GB" noProof="0"/>
              <a:t> </a:t>
            </a:r>
            <a:fld id="{88297537-EBEC-4AF2-8220-0B89E7D94141}" type="slidenum">
              <a:rPr lang="en-GB" b="0" noProof="0" smtClean="0"/>
              <a:pPr/>
              <a:t>‹#›</a:t>
            </a:fld>
            <a:endParaRPr lang="en-GB" b="0" noProof="0" dirty="0"/>
          </a:p>
        </p:txBody>
      </p:sp>
    </p:spTree>
    <p:extLst>
      <p:ext uri="{BB962C8B-B14F-4D97-AF65-F5344CB8AC3E}">
        <p14:creationId xmlns:p14="http://schemas.microsoft.com/office/powerpoint/2010/main" val="1943006478"/>
      </p:ext>
    </p:extLst>
  </p:cSld>
  <p:clrMapOvr>
    <a:masterClrMapping/>
  </p:clrMapOvr>
  <p:hf hdr="0"/>
  <p:extLst>
    <p:ext uri="{DCECCB84-F9BA-43D5-87BE-67443E8EF086}">
      <p15:sldGuideLst xmlns:p15="http://schemas.microsoft.com/office/powerpoint/2012/main">
        <p15:guide id="1" orient="horz" pos="1826" userDrawn="1">
          <p15:clr>
            <a:srgbClr val="547EBF"/>
          </p15:clr>
        </p15:guide>
        <p15:guide id="2" orient="horz" pos="5186" userDrawn="1">
          <p15:clr>
            <a:srgbClr val="547EBF"/>
          </p15:clr>
        </p15:guide>
        <p15:guide id="3" orient="horz" pos="5363" userDrawn="1">
          <p15:clr>
            <a:srgbClr val="547EBF"/>
          </p15:clr>
        </p15:guide>
        <p15:guide id="4" orient="horz" pos="5717" userDrawn="1">
          <p15:clr>
            <a:srgbClr val="547EBF"/>
          </p15:clr>
        </p15:guide>
        <p15:guide id="5" pos="542" userDrawn="1">
          <p15:clr>
            <a:srgbClr val="547EBF"/>
          </p15:clr>
        </p15:guide>
        <p15:guide id="6" pos="10979"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atement long with author">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EA23506-E435-4630-9F5D-776C453DF805}"/>
              </a:ext>
            </a:extLst>
          </p:cNvPr>
          <p:cNvSpPr>
            <a:spLocks noGrp="1"/>
          </p:cNvSpPr>
          <p:nvPr>
            <p:ph type="title"/>
          </p:nvPr>
        </p:nvSpPr>
        <p:spPr>
          <a:xfrm>
            <a:off x="859634" y="2897986"/>
            <a:ext cx="13758861" cy="4772024"/>
          </a:xfrm>
          <a:prstGeom prst="rect">
            <a:avLst/>
          </a:prstGeom>
        </p:spPr>
        <p:txBody>
          <a:bodyPr anchor="b"/>
          <a:lstStyle>
            <a:lvl1pPr algn="l">
              <a:lnSpc>
                <a:spcPct val="110000"/>
              </a:lnSpc>
              <a:spcBef>
                <a:spcPts val="1502"/>
              </a:spcBef>
              <a:defRPr sz="4502" baseline="0"/>
            </a:lvl1pPr>
          </a:lstStyle>
          <a:p>
            <a:r>
              <a:rPr lang="en-US" noProof="0"/>
              <a:t>Click to edit Master title style</a:t>
            </a:r>
            <a:endParaRPr lang="en-GB" noProof="0"/>
          </a:p>
        </p:txBody>
      </p:sp>
      <p:sp>
        <p:nvSpPr>
          <p:cNvPr id="5" name="Autor placeholder">
            <a:extLst>
              <a:ext uri="{FF2B5EF4-FFF2-40B4-BE49-F238E27FC236}">
                <a16:creationId xmlns:a16="http://schemas.microsoft.com/office/drawing/2014/main" id="{3F291CA8-253D-4EBF-A9D0-1F77A1A8E665}"/>
              </a:ext>
            </a:extLst>
          </p:cNvPr>
          <p:cNvSpPr>
            <a:spLocks noGrp="1"/>
          </p:cNvSpPr>
          <p:nvPr>
            <p:ph type="body" sz="quarter" idx="10" hasCustomPrompt="1"/>
          </p:nvPr>
        </p:nvSpPr>
        <p:spPr>
          <a:xfrm>
            <a:off x="859632" y="8512970"/>
            <a:ext cx="16567968" cy="561975"/>
          </a:xfrm>
        </p:spPr>
        <p:txBody>
          <a:bodyPr wrap="none" anchor="b"/>
          <a:lstStyle>
            <a:lvl1pPr>
              <a:tabLst>
                <a:tab pos="7272429" algn="l"/>
              </a:tabLst>
              <a:defRPr sz="3000" spc="-150" baseline="0">
                <a:latin typeface="+mj-lt"/>
              </a:defRPr>
            </a:lvl1pPr>
          </a:lstStyle>
          <a:p>
            <a:pPr lvl="0"/>
            <a:r>
              <a:rPr lang="en-GB" noProof="0"/>
              <a:t>Author</a:t>
            </a:r>
          </a:p>
        </p:txBody>
      </p:sp>
      <p:sp>
        <p:nvSpPr>
          <p:cNvPr id="3" name="Date Placeholder 2">
            <a:extLst>
              <a:ext uri="{FF2B5EF4-FFF2-40B4-BE49-F238E27FC236}">
                <a16:creationId xmlns:a16="http://schemas.microsoft.com/office/drawing/2014/main" id="{59EDE3E3-364E-4734-A620-8704B68B7720}"/>
              </a:ext>
            </a:extLst>
          </p:cNvPr>
          <p:cNvSpPr>
            <a:spLocks noGrp="1"/>
          </p:cNvSpPr>
          <p:nvPr>
            <p:ph type="dt" sz="half" idx="11"/>
          </p:nvPr>
        </p:nvSpPr>
        <p:spPr>
          <a:xfrm>
            <a:off x="16027271" y="9777413"/>
            <a:ext cx="839129" cy="140495"/>
          </a:xfrm>
          <a:prstGeom prst="rect">
            <a:avLst/>
          </a:prstGeom>
        </p:spPr>
        <p:txBody>
          <a:bodyPr/>
          <a:lstStyle/>
          <a:p>
            <a:fld id="{8DE224AB-A8F0-48B2-AFB3-36D6E5986FB2}" type="datetime5">
              <a:rPr lang="en-US" smtClean="0"/>
              <a:pPr/>
              <a:t>29-May-24</a:t>
            </a:fld>
            <a:endParaRPr lang="en-US" dirty="0"/>
          </a:p>
        </p:txBody>
      </p:sp>
      <p:sp>
        <p:nvSpPr>
          <p:cNvPr id="6" name="Slide Number Placeholder 5">
            <a:extLst>
              <a:ext uri="{FF2B5EF4-FFF2-40B4-BE49-F238E27FC236}">
                <a16:creationId xmlns:a16="http://schemas.microsoft.com/office/drawing/2014/main" id="{13792F20-B346-47F8-9B8C-B426171F49EB}"/>
              </a:ext>
            </a:extLst>
          </p:cNvPr>
          <p:cNvSpPr>
            <a:spLocks noGrp="1"/>
          </p:cNvSpPr>
          <p:nvPr>
            <p:ph type="sldNum" sz="quarter" idx="13"/>
          </p:nvPr>
        </p:nvSpPr>
        <p:spPr/>
        <p:txBody>
          <a:bodyPr/>
          <a:lstStyle/>
          <a:p>
            <a:r>
              <a:rPr lang="en-GB" noProof="0"/>
              <a:t> </a:t>
            </a:r>
            <a:fld id="{88297537-EBEC-4AF2-8220-0B89E7D94141}" type="slidenum">
              <a:rPr lang="en-GB" b="0" noProof="0" smtClean="0"/>
              <a:pPr/>
              <a:t>‹#›</a:t>
            </a:fld>
            <a:endParaRPr lang="en-GB" b="0" noProof="0" dirty="0"/>
          </a:p>
        </p:txBody>
      </p:sp>
    </p:spTree>
    <p:extLst>
      <p:ext uri="{BB962C8B-B14F-4D97-AF65-F5344CB8AC3E}">
        <p14:creationId xmlns:p14="http://schemas.microsoft.com/office/powerpoint/2010/main" val="3323064628"/>
      </p:ext>
    </p:extLst>
  </p:cSld>
  <p:clrMapOvr>
    <a:masterClrMapping/>
  </p:clrMapOvr>
  <p:hf hdr="0"/>
  <p:extLst>
    <p:ext uri="{DCECCB84-F9BA-43D5-87BE-67443E8EF086}">
      <p15:sldGuideLst xmlns:p15="http://schemas.microsoft.com/office/powerpoint/2012/main">
        <p15:guide id="1" orient="horz" pos="1826" userDrawn="1">
          <p15:clr>
            <a:srgbClr val="547EBF"/>
          </p15:clr>
        </p15:guide>
        <p15:guide id="2" orient="horz" pos="4832" userDrawn="1">
          <p15:clr>
            <a:srgbClr val="547EBF"/>
          </p15:clr>
        </p15:guide>
        <p15:guide id="3" pos="542" userDrawn="1">
          <p15:clr>
            <a:srgbClr val="547EBF"/>
          </p15:clr>
        </p15:guide>
        <p15:guide id="4" pos="9209" userDrawn="1">
          <p15:clr>
            <a:srgbClr val="547EBF"/>
          </p15:clr>
        </p15:guide>
        <p15:guide id="5" orient="horz" pos="5363" userDrawn="1">
          <p15:clr>
            <a:srgbClr val="547EBF"/>
          </p15:clr>
        </p15:guide>
        <p15:guide id="6" orient="horz" pos="5717"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bject footer">
    <p:spTree>
      <p:nvGrpSpPr>
        <p:cNvPr id="1" name=""/>
        <p:cNvGrpSpPr/>
        <p:nvPr/>
      </p:nvGrpSpPr>
      <p:grpSpPr>
        <a:xfrm>
          <a:off x="0" y="0"/>
          <a:ext cx="0" cy="0"/>
          <a:chOff x="0" y="0"/>
          <a:chExt cx="0" cy="0"/>
        </a:xfrm>
      </p:grpSpPr>
      <p:sp>
        <p:nvSpPr>
          <p:cNvPr id="3" name="Content Placeholder">
            <a:extLst>
              <a:ext uri="{FF2B5EF4-FFF2-40B4-BE49-F238E27FC236}">
                <a16:creationId xmlns:a16="http://schemas.microsoft.com/office/drawing/2014/main" id="{DFA96C39-1031-45B7-8DBB-DBCE63AFC87F}"/>
              </a:ext>
            </a:extLst>
          </p:cNvPr>
          <p:cNvSpPr>
            <a:spLocks noGrp="1"/>
          </p:cNvSpPr>
          <p:nvPr>
            <p:ph sz="quarter" idx="18"/>
          </p:nvPr>
        </p:nvSpPr>
        <p:spPr>
          <a:xfrm>
            <a:off x="859634" y="1493045"/>
            <a:ext cx="16568739" cy="81438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Date Placeholder 3">
            <a:extLst>
              <a:ext uri="{FF2B5EF4-FFF2-40B4-BE49-F238E27FC236}">
                <a16:creationId xmlns:a16="http://schemas.microsoft.com/office/drawing/2014/main" id="{BCD07729-69D8-47B0-8084-25F5F9588F01}"/>
              </a:ext>
            </a:extLst>
          </p:cNvPr>
          <p:cNvSpPr>
            <a:spLocks noGrp="1"/>
          </p:cNvSpPr>
          <p:nvPr>
            <p:ph type="dt" sz="half" idx="19"/>
          </p:nvPr>
        </p:nvSpPr>
        <p:spPr>
          <a:xfrm>
            <a:off x="16027271" y="9777413"/>
            <a:ext cx="839129" cy="140495"/>
          </a:xfrm>
          <a:prstGeom prst="rect">
            <a:avLst/>
          </a:prstGeom>
        </p:spPr>
        <p:txBody>
          <a:bodyPr/>
          <a:lstStyle/>
          <a:p>
            <a:fld id="{CE8275F5-CE08-4640-B064-AA06865F1241}" type="datetime5">
              <a:rPr lang="en-US" smtClean="0"/>
              <a:pPr/>
              <a:t>29-May-24</a:t>
            </a:fld>
            <a:endParaRPr lang="en-US" dirty="0"/>
          </a:p>
        </p:txBody>
      </p:sp>
      <p:sp>
        <p:nvSpPr>
          <p:cNvPr id="6" name="Slide Number Placeholder 5">
            <a:extLst>
              <a:ext uri="{FF2B5EF4-FFF2-40B4-BE49-F238E27FC236}">
                <a16:creationId xmlns:a16="http://schemas.microsoft.com/office/drawing/2014/main" id="{2BF0A1B7-E71E-4511-B407-860AB4A1DD00}"/>
              </a:ext>
            </a:extLst>
          </p:cNvPr>
          <p:cNvSpPr>
            <a:spLocks noGrp="1"/>
          </p:cNvSpPr>
          <p:nvPr>
            <p:ph type="sldNum" sz="quarter" idx="21"/>
          </p:nvPr>
        </p:nvSpPr>
        <p:spPr/>
        <p:txBody>
          <a:bodyPr/>
          <a:lstStyle/>
          <a:p>
            <a:r>
              <a:rPr lang="en-GB" noProof="0"/>
              <a:t> </a:t>
            </a:r>
            <a:fld id="{88297537-EBEC-4AF2-8220-0B89E7D94141}" type="slidenum">
              <a:rPr lang="en-GB" b="0" noProof="0" smtClean="0"/>
              <a:pPr/>
              <a:t>‹#›</a:t>
            </a:fld>
            <a:endParaRPr lang="en-GB" b="0" noProof="0" dirty="0"/>
          </a:p>
        </p:txBody>
      </p:sp>
    </p:spTree>
    <p:extLst>
      <p:ext uri="{BB962C8B-B14F-4D97-AF65-F5344CB8AC3E}">
        <p14:creationId xmlns:p14="http://schemas.microsoft.com/office/powerpoint/2010/main" val="1242906569"/>
      </p:ext>
    </p:extLst>
  </p:cSld>
  <p:clrMapOvr>
    <a:masterClrMapping/>
  </p:clrMapOvr>
  <p:hf hdr="0"/>
  <p:extLst>
    <p:ext uri="{DCECCB84-F9BA-43D5-87BE-67443E8EF086}">
      <p15:sldGuideLst xmlns:p15="http://schemas.microsoft.com/office/powerpoint/2012/main">
        <p15:guide id="1" pos="542" userDrawn="1">
          <p15:clr>
            <a:srgbClr val="547EBF"/>
          </p15:clr>
        </p15:guide>
        <p15:guide id="2" orient="horz" pos="941" userDrawn="1">
          <p15:clr>
            <a:srgbClr val="547EBF"/>
          </p15:clr>
        </p15:guide>
        <p15:guide id="3" pos="10979" userDrawn="1">
          <p15:clr>
            <a:srgbClr val="547EBF"/>
          </p15:clr>
        </p15:guide>
        <p15:guide id="4" orient="horz" pos="6071"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only footer">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36E7B-E81D-4328-B61F-C40B97F3DAEA}"/>
              </a:ext>
            </a:extLst>
          </p:cNvPr>
          <p:cNvSpPr>
            <a:spLocks noGrp="1"/>
          </p:cNvSpPr>
          <p:nvPr>
            <p:ph type="title" hasCustomPrompt="1"/>
          </p:nvPr>
        </p:nvSpPr>
        <p:spPr/>
        <p:txBody>
          <a:bodyPr/>
          <a:lstStyle>
            <a:lvl1pPr>
              <a:defRPr/>
            </a:lvl1pPr>
          </a:lstStyle>
          <a:p>
            <a:r>
              <a:rPr lang="en-GB" noProof="0"/>
              <a:t>Headline.</a:t>
            </a:r>
          </a:p>
        </p:txBody>
      </p:sp>
      <p:sp>
        <p:nvSpPr>
          <p:cNvPr id="3" name="Date Placeholder 2">
            <a:extLst>
              <a:ext uri="{FF2B5EF4-FFF2-40B4-BE49-F238E27FC236}">
                <a16:creationId xmlns:a16="http://schemas.microsoft.com/office/drawing/2014/main" id="{BF55888A-5D91-4E78-B70E-D3111BA0356C}"/>
              </a:ext>
            </a:extLst>
          </p:cNvPr>
          <p:cNvSpPr>
            <a:spLocks noGrp="1"/>
          </p:cNvSpPr>
          <p:nvPr>
            <p:ph type="dt" sz="half" idx="10"/>
          </p:nvPr>
        </p:nvSpPr>
        <p:spPr>
          <a:xfrm>
            <a:off x="16027271" y="9777413"/>
            <a:ext cx="839129" cy="140495"/>
          </a:xfrm>
          <a:prstGeom prst="rect">
            <a:avLst/>
          </a:prstGeom>
        </p:spPr>
        <p:txBody>
          <a:bodyPr/>
          <a:lstStyle/>
          <a:p>
            <a:fld id="{97E7C76A-C3AF-4C1A-A13E-12506CDCDD94}" type="datetime5">
              <a:rPr lang="en-US" smtClean="0"/>
              <a:pPr/>
              <a:t>29-May-24</a:t>
            </a:fld>
            <a:endParaRPr lang="en-US" dirty="0"/>
          </a:p>
        </p:txBody>
      </p:sp>
      <p:sp>
        <p:nvSpPr>
          <p:cNvPr id="5" name="Slide Number Placeholder 4">
            <a:extLst>
              <a:ext uri="{FF2B5EF4-FFF2-40B4-BE49-F238E27FC236}">
                <a16:creationId xmlns:a16="http://schemas.microsoft.com/office/drawing/2014/main" id="{74C0A971-15D1-4AC6-BF13-F06052400464}"/>
              </a:ext>
            </a:extLst>
          </p:cNvPr>
          <p:cNvSpPr>
            <a:spLocks noGrp="1"/>
          </p:cNvSpPr>
          <p:nvPr>
            <p:ph type="sldNum" sz="quarter" idx="12"/>
          </p:nvPr>
        </p:nvSpPr>
        <p:spPr/>
        <p:txBody>
          <a:bodyPr/>
          <a:lstStyle/>
          <a:p>
            <a:r>
              <a:rPr lang="en-GB" noProof="0"/>
              <a:t> </a:t>
            </a:r>
            <a:fld id="{88297537-EBEC-4AF2-8220-0B89E7D94141}" type="slidenum">
              <a:rPr lang="en-GB" b="0" noProof="0" smtClean="0"/>
              <a:pPr/>
              <a:t>‹#›</a:t>
            </a:fld>
            <a:endParaRPr lang="en-GB" b="0" noProof="0" dirty="0"/>
          </a:p>
        </p:txBody>
      </p:sp>
    </p:spTree>
    <p:extLst>
      <p:ext uri="{BB962C8B-B14F-4D97-AF65-F5344CB8AC3E}">
        <p14:creationId xmlns:p14="http://schemas.microsoft.com/office/powerpoint/2010/main" val="477861981"/>
      </p:ext>
    </p:extLst>
  </p:cSld>
  <p:clrMapOvr>
    <a:masterClrMapping/>
  </p:clrMapOvr>
  <p:hf hdr="0"/>
  <p:extLst>
    <p:ext uri="{DCECCB84-F9BA-43D5-87BE-67443E8EF086}">
      <p15:sldGuideLst xmlns:p15="http://schemas.microsoft.com/office/powerpoint/2012/main">
        <p15:guide id="2" orient="horz" pos="3594" userDrawn="1">
          <p15:clr>
            <a:srgbClr val="A4A3A4"/>
          </p15:clr>
        </p15:guide>
        <p15:guide id="3" orient="horz" pos="3417" userDrawn="1">
          <p15:clr>
            <a:srgbClr val="A4A3A4"/>
          </p15:clr>
        </p15:guide>
        <p15:guide id="4" orient="horz" pos="1649" userDrawn="1">
          <p15:clr>
            <a:srgbClr val="A4A3A4"/>
          </p15:clr>
        </p15:guide>
        <p15:guide id="5" orient="horz" pos="2709" userDrawn="1">
          <p15:clr>
            <a:srgbClr val="A4A3A4"/>
          </p15:clr>
        </p15:guide>
        <p15:guide id="6" orient="horz" pos="2532" userDrawn="1">
          <p15:clr>
            <a:srgbClr val="A4A3A4"/>
          </p15:clr>
        </p15:guide>
        <p15:guide id="7" orient="horz" pos="1826" userDrawn="1">
          <p15:clr>
            <a:srgbClr val="547EBF"/>
          </p15:clr>
        </p15:guide>
        <p15:guide id="9" orient="horz" pos="941" userDrawn="1">
          <p15:clr>
            <a:srgbClr val="A4A3A4"/>
          </p15:clr>
        </p15:guide>
        <p15:guide id="10" orient="horz" pos="764" userDrawn="1">
          <p15:clr>
            <a:srgbClr val="A4A3A4"/>
          </p15:clr>
        </p15:guide>
        <p15:guide id="12" orient="horz" pos="4302" userDrawn="1">
          <p15:clr>
            <a:srgbClr val="A4A3A4"/>
          </p15:clr>
        </p15:guide>
        <p15:guide id="13" orient="horz" pos="4478" userDrawn="1">
          <p15:clr>
            <a:srgbClr val="A4A3A4"/>
          </p15:clr>
        </p15:guide>
        <p15:guide id="14" orient="horz" pos="5363" userDrawn="1">
          <p15:clr>
            <a:srgbClr val="A4A3A4"/>
          </p15:clr>
        </p15:guide>
        <p15:guide id="15" orient="horz" pos="5186" userDrawn="1">
          <p15:clr>
            <a:srgbClr val="A4A3A4"/>
          </p15:clr>
        </p15:guide>
        <p15:guide id="16" orient="horz" pos="6071" userDrawn="1">
          <p15:clr>
            <a:srgbClr val="547EBF"/>
          </p15:clr>
        </p15:guide>
        <p15:guide id="17" pos="542" userDrawn="1">
          <p15:clr>
            <a:srgbClr val="547EBF"/>
          </p15:clr>
        </p15:guide>
        <p15:guide id="19" pos="1251" userDrawn="1">
          <p15:clr>
            <a:srgbClr val="A4A3A4"/>
          </p15:clr>
        </p15:guide>
        <p15:guide id="20" pos="1427" userDrawn="1">
          <p15:clr>
            <a:srgbClr val="A4A3A4"/>
          </p15:clr>
        </p15:guide>
        <p15:guide id="21" pos="2133" userDrawn="1">
          <p15:clr>
            <a:srgbClr val="A4A3A4"/>
          </p15:clr>
        </p15:guide>
        <p15:guide id="22" pos="2312" userDrawn="1">
          <p15:clr>
            <a:srgbClr val="A4A3A4"/>
          </p15:clr>
        </p15:guide>
        <p15:guide id="23" pos="3018" userDrawn="1">
          <p15:clr>
            <a:srgbClr val="A4A3A4"/>
          </p15:clr>
        </p15:guide>
        <p15:guide id="24" pos="3195" userDrawn="1">
          <p15:clr>
            <a:srgbClr val="A4A3A4"/>
          </p15:clr>
        </p15:guide>
        <p15:guide id="25" pos="3905" userDrawn="1">
          <p15:clr>
            <a:srgbClr val="A4A3A4"/>
          </p15:clr>
        </p15:guide>
        <p15:guide id="26" pos="4080" userDrawn="1">
          <p15:clr>
            <a:srgbClr val="A4A3A4"/>
          </p15:clr>
        </p15:guide>
        <p15:guide id="27" pos="5672" userDrawn="1">
          <p15:clr>
            <a:srgbClr val="A4A3A4"/>
          </p15:clr>
        </p15:guide>
        <p15:guide id="28" pos="5849" userDrawn="1">
          <p15:clr>
            <a:srgbClr val="A4A3A4"/>
          </p15:clr>
        </p15:guide>
        <p15:guide id="29" pos="6734" userDrawn="1">
          <p15:clr>
            <a:srgbClr val="A4A3A4"/>
          </p15:clr>
        </p15:guide>
        <p15:guide id="30" pos="6558" userDrawn="1">
          <p15:clr>
            <a:srgbClr val="A4A3A4"/>
          </p15:clr>
        </p15:guide>
        <p15:guide id="31" pos="8325" userDrawn="1">
          <p15:clr>
            <a:srgbClr val="A4A3A4"/>
          </p15:clr>
        </p15:guide>
        <p15:guide id="32" pos="7440" userDrawn="1">
          <p15:clr>
            <a:srgbClr val="A4A3A4"/>
          </p15:clr>
        </p15:guide>
        <p15:guide id="33" pos="9387" userDrawn="1">
          <p15:clr>
            <a:srgbClr val="A4A3A4"/>
          </p15:clr>
        </p15:guide>
        <p15:guide id="34" pos="9209" userDrawn="1">
          <p15:clr>
            <a:srgbClr val="A4A3A4"/>
          </p15:clr>
        </p15:guide>
        <p15:guide id="35" pos="10269" userDrawn="1">
          <p15:clr>
            <a:srgbClr val="A4A3A4"/>
          </p15:clr>
        </p15:guide>
        <p15:guide id="36" pos="10094" userDrawn="1">
          <p15:clr>
            <a:srgbClr val="A4A3A4"/>
          </p15:clr>
        </p15:guide>
        <p15:guide id="37" pos="10979" userDrawn="1">
          <p15:clr>
            <a:srgbClr val="547EBF"/>
          </p15:clr>
        </p15:guide>
        <p15:guide id="39" orient="horz" pos="3506" userDrawn="1">
          <p15:clr>
            <a:srgbClr val="A4A3A4"/>
          </p15:clr>
        </p15:guide>
        <p15:guide id="40" pos="5760" userDrawn="1">
          <p15:clr>
            <a:srgbClr val="A4A3A4"/>
          </p15:clr>
        </p15:guide>
        <p15:guide id="41" pos="4787" userDrawn="1">
          <p15:clr>
            <a:srgbClr val="A4A3A4"/>
          </p15:clr>
        </p15:guide>
        <p15:guide id="42" pos="4962" userDrawn="1">
          <p15:clr>
            <a:srgbClr val="A4A3A4"/>
          </p15:clr>
        </p15:guide>
        <p15:guide id="43" pos="7616" userDrawn="1">
          <p15:clr>
            <a:srgbClr val="A4A3A4"/>
          </p15:clr>
        </p15:guide>
        <p15:guide id="44" pos="8502"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page plain">
    <p:bg>
      <p:bgPr>
        <a:solidFill>
          <a:schemeClr val="bg1">
            <a:lumMod val="95000"/>
          </a:schemeClr>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FC1DEC8-5EC0-48FE-8562-BDA42864C5B9}"/>
              </a:ext>
            </a:extLst>
          </p:cNvPr>
          <p:cNvSpPr>
            <a:spLocks noGrp="1"/>
          </p:cNvSpPr>
          <p:nvPr>
            <p:ph type="ctrTitle"/>
          </p:nvPr>
        </p:nvSpPr>
        <p:spPr>
          <a:xfrm>
            <a:off x="2264573" y="1493048"/>
            <a:ext cx="13758861" cy="3369467"/>
          </a:xfrm>
          <a:prstGeom prst="rect">
            <a:avLst/>
          </a:prstGeom>
        </p:spPr>
        <p:txBody>
          <a:bodyPr anchor="b"/>
          <a:lstStyle>
            <a:lvl1pPr algn="l">
              <a:lnSpc>
                <a:spcPts val="9000"/>
              </a:lnSpc>
              <a:defRPr sz="9000" spc="-360" baseline="0"/>
            </a:lvl1pPr>
          </a:lstStyle>
          <a:p>
            <a:r>
              <a:rPr lang="en-US" noProof="0" dirty="0"/>
              <a:t>Click to edit Master title style</a:t>
            </a:r>
          </a:p>
        </p:txBody>
      </p:sp>
      <p:sp>
        <p:nvSpPr>
          <p:cNvPr id="3" name="Subtitle">
            <a:extLst>
              <a:ext uri="{FF2B5EF4-FFF2-40B4-BE49-F238E27FC236}">
                <a16:creationId xmlns:a16="http://schemas.microsoft.com/office/drawing/2014/main" id="{753B0533-32CE-469A-A3CF-11CF95E9588B}"/>
              </a:ext>
            </a:extLst>
          </p:cNvPr>
          <p:cNvSpPr>
            <a:spLocks noGrp="1"/>
          </p:cNvSpPr>
          <p:nvPr>
            <p:ph type="subTitle" idx="1"/>
          </p:nvPr>
        </p:nvSpPr>
        <p:spPr>
          <a:xfrm>
            <a:off x="2264573" y="5143502"/>
            <a:ext cx="13758861" cy="1123950"/>
          </a:xfrm>
        </p:spPr>
        <p:txBody>
          <a:bodyPr anchor="ctr">
            <a:noAutofit/>
          </a:bodyPr>
          <a:lstStyle>
            <a:lvl1pPr marL="0" indent="0" algn="l">
              <a:buNone/>
              <a:defRPr sz="3000" spc="-150" baseline="0">
                <a:latin typeface="+mj-lt"/>
              </a:defRPr>
            </a:lvl1pPr>
            <a:lvl2pPr marL="685809" indent="0" algn="ctr">
              <a:buNone/>
              <a:defRPr sz="3000"/>
            </a:lvl2pPr>
            <a:lvl3pPr marL="1371617" indent="0" algn="ctr">
              <a:buNone/>
              <a:defRPr sz="2702"/>
            </a:lvl3pPr>
            <a:lvl4pPr marL="2057426" indent="0" algn="ctr">
              <a:buNone/>
              <a:defRPr sz="2400"/>
            </a:lvl4pPr>
            <a:lvl5pPr marL="2743235" indent="0" algn="ctr">
              <a:buNone/>
              <a:defRPr sz="2400"/>
            </a:lvl5pPr>
            <a:lvl6pPr marL="3429044" indent="0" algn="ctr">
              <a:buNone/>
              <a:defRPr sz="2400"/>
            </a:lvl6pPr>
            <a:lvl7pPr marL="4114851" indent="0" algn="ctr">
              <a:buNone/>
              <a:defRPr sz="2400"/>
            </a:lvl7pPr>
            <a:lvl8pPr marL="4800660" indent="0" algn="ctr">
              <a:buNone/>
              <a:defRPr sz="2400"/>
            </a:lvl8pPr>
            <a:lvl9pPr marL="5486469" indent="0" algn="ctr">
              <a:buNone/>
              <a:defRPr sz="2400"/>
            </a:lvl9pPr>
          </a:lstStyle>
          <a:p>
            <a:r>
              <a:rPr lang="en-US" noProof="0" dirty="0"/>
              <a:t>Click to edit Master subtitle style</a:t>
            </a:r>
          </a:p>
        </p:txBody>
      </p:sp>
      <p:sp>
        <p:nvSpPr>
          <p:cNvPr id="31" name="Masterfeld Status DE" hidden="1">
            <a:extLst>
              <a:ext uri="{FF2B5EF4-FFF2-40B4-BE49-F238E27FC236}">
                <a16:creationId xmlns:a16="http://schemas.microsoft.com/office/drawing/2014/main" id="{4D894DDB-DCE8-4858-B418-9E73FDC53C62}"/>
              </a:ext>
            </a:extLst>
          </p:cNvPr>
          <p:cNvSpPr>
            <a:spLocks/>
          </p:cNvSpPr>
          <p:nvPr userDrawn="1">
            <p:custDataLst>
              <p:tags r:id="rId1"/>
            </p:custDataLst>
          </p:nvPr>
        </p:nvSpPr>
        <p:spPr>
          <a:xfrm>
            <a:off x="2264571" y="7108032"/>
            <a:ext cx="3931446" cy="561975"/>
          </a:xfrm>
          <a:prstGeom prst="rect">
            <a:avLst/>
          </a:prstGeom>
        </p:spPr>
        <p:txBody>
          <a:bodyPr vert="horz" lIns="0" tIns="0" rIns="0" bIns="0" rtlCol="0" anchor="ctr"/>
          <a:lstStyle/>
          <a:p>
            <a:pPr lvl="0">
              <a:lnSpc>
                <a:spcPct val="100000"/>
              </a:lnSpc>
            </a:pPr>
            <a:r>
              <a:rPr lang="en-US" sz="2250" b="1" noProof="0">
                <a:latin typeface="Tilde Black" panose="00000A00000000000000" pitchFamily="50" charset="0"/>
              </a:rPr>
              <a:t>internal</a:t>
            </a:r>
            <a:endParaRPr lang="en-US" sz="2250" b="1" noProof="0" dirty="0">
              <a:latin typeface="Tilde Black" panose="00000A00000000000000" pitchFamily="50" charset="0"/>
            </a:endParaRPr>
          </a:p>
        </p:txBody>
      </p:sp>
      <p:sp>
        <p:nvSpPr>
          <p:cNvPr id="34" name="Masterfeld Status BEN" hidden="1">
            <a:extLst>
              <a:ext uri="{FF2B5EF4-FFF2-40B4-BE49-F238E27FC236}">
                <a16:creationId xmlns:a16="http://schemas.microsoft.com/office/drawing/2014/main" id="{B304FA2E-A397-401B-8720-64A4320AEA99}"/>
              </a:ext>
            </a:extLst>
          </p:cNvPr>
          <p:cNvSpPr>
            <a:spLocks/>
          </p:cNvSpPr>
          <p:nvPr userDrawn="1">
            <p:custDataLst>
              <p:tags r:id="rId2"/>
            </p:custDataLst>
          </p:nvPr>
        </p:nvSpPr>
        <p:spPr>
          <a:xfrm>
            <a:off x="2264571" y="7108032"/>
            <a:ext cx="3931446" cy="561975"/>
          </a:xfrm>
          <a:prstGeom prst="rect">
            <a:avLst/>
          </a:prstGeom>
        </p:spPr>
        <p:txBody>
          <a:bodyPr vert="horz" lIns="0" tIns="0" rIns="0" bIns="0" rtlCol="0" anchor="ctr"/>
          <a:lstStyle/>
          <a:p>
            <a:pPr lvl="0">
              <a:lnSpc>
                <a:spcPct val="100000"/>
              </a:lnSpc>
            </a:pPr>
            <a:r>
              <a:rPr lang="en-US" sz="2250" b="1" noProof="0">
                <a:latin typeface="Tilde Black" panose="00000A00000000000000" pitchFamily="50" charset="0"/>
              </a:rPr>
              <a:t>internal</a:t>
            </a:r>
            <a:endParaRPr lang="en-US" sz="2250" b="1" noProof="0" dirty="0">
              <a:latin typeface="Tilde Black" panose="00000A00000000000000" pitchFamily="50" charset="0"/>
            </a:endParaRPr>
          </a:p>
        </p:txBody>
      </p:sp>
      <p:sp>
        <p:nvSpPr>
          <p:cNvPr id="32" name="Masterfeld Status FR" hidden="1">
            <a:extLst>
              <a:ext uri="{FF2B5EF4-FFF2-40B4-BE49-F238E27FC236}">
                <a16:creationId xmlns:a16="http://schemas.microsoft.com/office/drawing/2014/main" id="{0C58FA93-70C4-4F8B-AE99-59A92664E15C}"/>
              </a:ext>
            </a:extLst>
          </p:cNvPr>
          <p:cNvSpPr>
            <a:spLocks/>
          </p:cNvSpPr>
          <p:nvPr userDrawn="1">
            <p:custDataLst>
              <p:tags r:id="rId3"/>
            </p:custDataLst>
          </p:nvPr>
        </p:nvSpPr>
        <p:spPr>
          <a:xfrm>
            <a:off x="2264571" y="7108032"/>
            <a:ext cx="3931446" cy="561975"/>
          </a:xfrm>
          <a:prstGeom prst="rect">
            <a:avLst/>
          </a:prstGeom>
        </p:spPr>
        <p:txBody>
          <a:bodyPr vert="horz" lIns="0" tIns="0" rIns="0" bIns="0" rtlCol="0" anchor="ctr"/>
          <a:lstStyle/>
          <a:p>
            <a:pPr lvl="0">
              <a:lnSpc>
                <a:spcPct val="100000"/>
              </a:lnSpc>
            </a:pPr>
            <a:r>
              <a:rPr lang="en-US" sz="2250" b="1" noProof="0">
                <a:latin typeface="Tilde Black" panose="00000A00000000000000" pitchFamily="50" charset="0"/>
              </a:rPr>
              <a:t>internal</a:t>
            </a:r>
            <a:endParaRPr lang="en-US" sz="2250" b="1" noProof="0" dirty="0">
              <a:latin typeface="Tilde Black" panose="00000A00000000000000" pitchFamily="50" charset="0"/>
            </a:endParaRPr>
          </a:p>
        </p:txBody>
      </p:sp>
    </p:spTree>
    <p:extLst>
      <p:ext uri="{BB962C8B-B14F-4D97-AF65-F5344CB8AC3E}">
        <p14:creationId xmlns:p14="http://schemas.microsoft.com/office/powerpoint/2010/main" val="867247833"/>
      </p:ext>
    </p:extLst>
  </p:cSld>
  <p:clrMapOvr>
    <a:masterClrMapping/>
  </p:clrMapOvr>
  <p:hf hdr="0"/>
  <p:extLst>
    <p:ext uri="{DCECCB84-F9BA-43D5-87BE-67443E8EF086}">
      <p15:sldGuideLst xmlns:p15="http://schemas.microsoft.com/office/powerpoint/2012/main">
        <p15:guide id="1" pos="1427" userDrawn="1">
          <p15:clr>
            <a:srgbClr val="547EBF"/>
          </p15:clr>
        </p15:guide>
        <p15:guide id="2" orient="horz" pos="3240" userDrawn="1">
          <p15:clr>
            <a:srgbClr val="547EBF"/>
          </p15:clr>
        </p15:guide>
        <p15:guide id="3" pos="8856" userDrawn="1">
          <p15:clr>
            <a:srgbClr val="547EBF"/>
          </p15:clr>
        </p15:guide>
        <p15:guide id="4" orient="horz" pos="3063" userDrawn="1">
          <p15:clr>
            <a:srgbClr val="547EBF"/>
          </p15:clr>
        </p15:guide>
        <p15:guide id="5" orient="horz" pos="941" userDrawn="1">
          <p15:clr>
            <a:srgbClr val="547EBF"/>
          </p15:clr>
        </p15:guide>
        <p15:guide id="6" orient="horz" pos="3948" userDrawn="1">
          <p15:clr>
            <a:srgbClr val="547EBF"/>
          </p15:clr>
        </p15:guide>
        <p15:guide id="7" orient="horz" pos="4125" userDrawn="1">
          <p15:clr>
            <a:srgbClr val="547EBF"/>
          </p15:clr>
        </p15:guide>
        <p15:guide id="8" orient="horz" pos="4478" userDrawn="1">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subline only footer">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36E7B-E81D-4328-B61F-C40B97F3DAEA}"/>
              </a:ext>
            </a:extLst>
          </p:cNvPr>
          <p:cNvSpPr>
            <a:spLocks noGrp="1"/>
          </p:cNvSpPr>
          <p:nvPr>
            <p:ph type="title" hasCustomPrompt="1"/>
          </p:nvPr>
        </p:nvSpPr>
        <p:spPr/>
        <p:txBody>
          <a:bodyPr/>
          <a:lstStyle>
            <a:lvl1pPr>
              <a:defRPr/>
            </a:lvl1pPr>
          </a:lstStyle>
          <a:p>
            <a:r>
              <a:rPr lang="en-GB" noProof="0"/>
              <a:t>Headline.</a:t>
            </a:r>
          </a:p>
        </p:txBody>
      </p:sp>
      <p:sp>
        <p:nvSpPr>
          <p:cNvPr id="3" name="Date Placeholder 2">
            <a:extLst>
              <a:ext uri="{FF2B5EF4-FFF2-40B4-BE49-F238E27FC236}">
                <a16:creationId xmlns:a16="http://schemas.microsoft.com/office/drawing/2014/main" id="{BF55888A-5D91-4E78-B70E-D3111BA0356C}"/>
              </a:ext>
            </a:extLst>
          </p:cNvPr>
          <p:cNvSpPr>
            <a:spLocks noGrp="1"/>
          </p:cNvSpPr>
          <p:nvPr>
            <p:ph type="dt" sz="half" idx="10"/>
          </p:nvPr>
        </p:nvSpPr>
        <p:spPr>
          <a:xfrm>
            <a:off x="16027271" y="9777413"/>
            <a:ext cx="839129" cy="140495"/>
          </a:xfrm>
          <a:prstGeom prst="rect">
            <a:avLst/>
          </a:prstGeom>
        </p:spPr>
        <p:txBody>
          <a:bodyPr/>
          <a:lstStyle/>
          <a:p>
            <a:fld id="{E0884A2D-15A8-42AD-9C65-4C2218400D4A}" type="datetime5">
              <a:rPr lang="en-US" smtClean="0"/>
              <a:pPr/>
              <a:t>29-May-24</a:t>
            </a:fld>
            <a:endParaRPr lang="en-US" dirty="0"/>
          </a:p>
        </p:txBody>
      </p:sp>
      <p:sp>
        <p:nvSpPr>
          <p:cNvPr id="5" name="Slide Number Placeholder 4">
            <a:extLst>
              <a:ext uri="{FF2B5EF4-FFF2-40B4-BE49-F238E27FC236}">
                <a16:creationId xmlns:a16="http://schemas.microsoft.com/office/drawing/2014/main" id="{74C0A971-15D1-4AC6-BF13-F06052400464}"/>
              </a:ext>
            </a:extLst>
          </p:cNvPr>
          <p:cNvSpPr>
            <a:spLocks noGrp="1"/>
          </p:cNvSpPr>
          <p:nvPr>
            <p:ph type="sldNum" sz="quarter" idx="12"/>
          </p:nvPr>
        </p:nvSpPr>
        <p:spPr/>
        <p:txBody>
          <a:bodyPr/>
          <a:lstStyle/>
          <a:p>
            <a:r>
              <a:rPr lang="en-GB" noProof="0"/>
              <a:t> </a:t>
            </a:r>
            <a:fld id="{88297537-EBEC-4AF2-8220-0B89E7D94141}" type="slidenum">
              <a:rPr lang="en-GB" b="0" noProof="0" smtClean="0"/>
              <a:pPr/>
              <a:t>‹#›</a:t>
            </a:fld>
            <a:endParaRPr lang="en-GB" b="0" noProof="0" dirty="0"/>
          </a:p>
        </p:txBody>
      </p:sp>
      <p:sp>
        <p:nvSpPr>
          <p:cNvPr id="6" name="Subtitle">
            <a:extLst>
              <a:ext uri="{FF2B5EF4-FFF2-40B4-BE49-F238E27FC236}">
                <a16:creationId xmlns:a16="http://schemas.microsoft.com/office/drawing/2014/main" id="{754DDD41-9FFA-4C27-894D-F9AF6D59C27D}"/>
              </a:ext>
            </a:extLst>
          </p:cNvPr>
          <p:cNvSpPr>
            <a:spLocks noGrp="1"/>
          </p:cNvSpPr>
          <p:nvPr>
            <p:ph type="subTitle" idx="13" hasCustomPrompt="1"/>
          </p:nvPr>
        </p:nvSpPr>
        <p:spPr>
          <a:xfrm>
            <a:off x="860403" y="2054702"/>
            <a:ext cx="16567968"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a:t>Subline.</a:t>
            </a:r>
          </a:p>
        </p:txBody>
      </p:sp>
    </p:spTree>
    <p:extLst>
      <p:ext uri="{BB962C8B-B14F-4D97-AF65-F5344CB8AC3E}">
        <p14:creationId xmlns:p14="http://schemas.microsoft.com/office/powerpoint/2010/main" val="1486208312"/>
      </p:ext>
    </p:extLst>
  </p:cSld>
  <p:clrMapOvr>
    <a:masterClrMapping/>
  </p:clrMapOvr>
  <p:hf hdr="0"/>
  <p:extLst>
    <p:ext uri="{DCECCB84-F9BA-43D5-87BE-67443E8EF086}">
      <p15:sldGuideLst xmlns:p15="http://schemas.microsoft.com/office/powerpoint/2012/main">
        <p15:guide id="1" pos="542" userDrawn="1">
          <p15:clr>
            <a:srgbClr val="547EBF"/>
          </p15:clr>
        </p15:guide>
        <p15:guide id="2" orient="horz" pos="2178" userDrawn="1">
          <p15:clr>
            <a:srgbClr val="547EBF"/>
          </p15:clr>
        </p15:guide>
        <p15:guide id="3" pos="5760" userDrawn="1">
          <p15:clr>
            <a:srgbClr val="A4A3A4"/>
          </p15:clr>
        </p15:guide>
        <p15:guide id="4" pos="5672" userDrawn="1">
          <p15:clr>
            <a:srgbClr val="A4A3A4"/>
          </p15:clr>
        </p15:guide>
        <p15:guide id="5" pos="5849" userDrawn="1">
          <p15:clr>
            <a:srgbClr val="A4A3A4"/>
          </p15:clr>
        </p15:guide>
        <p15:guide id="6" pos="4962" userDrawn="1">
          <p15:clr>
            <a:srgbClr val="A4A3A4"/>
          </p15:clr>
        </p15:guide>
        <p15:guide id="7" pos="4787" userDrawn="1">
          <p15:clr>
            <a:srgbClr val="A4A3A4"/>
          </p15:clr>
        </p15:guide>
        <p15:guide id="8" pos="4080" userDrawn="1">
          <p15:clr>
            <a:srgbClr val="A4A3A4"/>
          </p15:clr>
        </p15:guide>
        <p15:guide id="9" pos="3905" userDrawn="1">
          <p15:clr>
            <a:srgbClr val="A4A3A4"/>
          </p15:clr>
        </p15:guide>
        <p15:guide id="10" pos="3195" userDrawn="1">
          <p15:clr>
            <a:srgbClr val="A4A3A4"/>
          </p15:clr>
        </p15:guide>
        <p15:guide id="11" pos="3018" userDrawn="1">
          <p15:clr>
            <a:srgbClr val="A4A3A4"/>
          </p15:clr>
        </p15:guide>
        <p15:guide id="12" pos="2312" userDrawn="1">
          <p15:clr>
            <a:srgbClr val="A4A3A4"/>
          </p15:clr>
        </p15:guide>
        <p15:guide id="13" pos="6558" userDrawn="1">
          <p15:clr>
            <a:srgbClr val="A4A3A4"/>
          </p15:clr>
        </p15:guide>
        <p15:guide id="14" pos="2133" userDrawn="1">
          <p15:clr>
            <a:srgbClr val="A4A3A4"/>
          </p15:clr>
        </p15:guide>
        <p15:guide id="15" pos="1427" userDrawn="1">
          <p15:clr>
            <a:srgbClr val="A4A3A4"/>
          </p15:clr>
        </p15:guide>
        <p15:guide id="16" pos="1251" userDrawn="1">
          <p15:clr>
            <a:srgbClr val="A4A3A4"/>
          </p15:clr>
        </p15:guide>
        <p15:guide id="17" pos="6734" userDrawn="1">
          <p15:clr>
            <a:srgbClr val="A4A3A4"/>
          </p15:clr>
        </p15:guide>
        <p15:guide id="18" pos="7440" userDrawn="1">
          <p15:clr>
            <a:srgbClr val="A4A3A4"/>
          </p15:clr>
        </p15:guide>
        <p15:guide id="19" pos="7616" userDrawn="1">
          <p15:clr>
            <a:srgbClr val="A4A3A4"/>
          </p15:clr>
        </p15:guide>
        <p15:guide id="20" pos="8325" userDrawn="1">
          <p15:clr>
            <a:srgbClr val="A4A3A4"/>
          </p15:clr>
        </p15:guide>
        <p15:guide id="21" pos="8502" userDrawn="1">
          <p15:clr>
            <a:srgbClr val="A4A3A4"/>
          </p15:clr>
        </p15:guide>
        <p15:guide id="22" pos="9209" userDrawn="1">
          <p15:clr>
            <a:srgbClr val="A4A3A4"/>
          </p15:clr>
        </p15:guide>
        <p15:guide id="23" pos="9387" userDrawn="1">
          <p15:clr>
            <a:srgbClr val="A4A3A4"/>
          </p15:clr>
        </p15:guide>
        <p15:guide id="24" pos="10094" userDrawn="1">
          <p15:clr>
            <a:srgbClr val="A4A3A4"/>
          </p15:clr>
        </p15:guide>
        <p15:guide id="25" pos="10269" userDrawn="1">
          <p15:clr>
            <a:srgbClr val="A4A3A4"/>
          </p15:clr>
        </p15:guide>
        <p15:guide id="26" pos="10979" userDrawn="1">
          <p15:clr>
            <a:srgbClr val="547EBF"/>
          </p15:clr>
        </p15:guide>
        <p15:guide id="27" pos="11154" userDrawn="1">
          <p15:clr>
            <a:srgbClr val="A4A3A4"/>
          </p15:clr>
        </p15:guide>
        <p15:guide id="28" orient="horz" pos="941" userDrawn="1">
          <p15:clr>
            <a:srgbClr val="547EBF"/>
          </p15:clr>
        </p15:guide>
        <p15:guide id="29" orient="horz" pos="1295" userDrawn="1">
          <p15:clr>
            <a:srgbClr val="A4A3A4"/>
          </p15:clr>
        </p15:guide>
        <p15:guide id="30" orient="horz" pos="1649" userDrawn="1">
          <p15:clr>
            <a:srgbClr val="547EBF"/>
          </p15:clr>
        </p15:guide>
        <p15:guide id="31" orient="horz" pos="2532" userDrawn="1">
          <p15:clr>
            <a:srgbClr val="A4A3A4"/>
          </p15:clr>
        </p15:guide>
        <p15:guide id="32" orient="horz" pos="2709" userDrawn="1">
          <p15:clr>
            <a:srgbClr val="A4A3A4"/>
          </p15:clr>
        </p15:guide>
        <p15:guide id="33" orient="horz" pos="3417" userDrawn="1">
          <p15:clr>
            <a:srgbClr val="A4A3A4"/>
          </p15:clr>
        </p15:guide>
        <p15:guide id="34" orient="horz" pos="3594" userDrawn="1">
          <p15:clr>
            <a:srgbClr val="A4A3A4"/>
          </p15:clr>
        </p15:guide>
        <p15:guide id="35" orient="horz" pos="3506" userDrawn="1">
          <p15:clr>
            <a:srgbClr val="A4A3A4"/>
          </p15:clr>
        </p15:guide>
        <p15:guide id="36" orient="horz" pos="4302" userDrawn="1">
          <p15:clr>
            <a:srgbClr val="A4A3A4"/>
          </p15:clr>
        </p15:guide>
        <p15:guide id="37" orient="horz" pos="4478" userDrawn="1">
          <p15:clr>
            <a:srgbClr val="A4A3A4"/>
          </p15:clr>
        </p15:guide>
        <p15:guide id="38" orient="horz" pos="5186" userDrawn="1">
          <p15:clr>
            <a:srgbClr val="A4A3A4"/>
          </p15:clr>
        </p15:guide>
        <p15:guide id="39" orient="horz" pos="5363" userDrawn="1">
          <p15:clr>
            <a:srgbClr val="A4A3A4"/>
          </p15:clr>
        </p15:guide>
        <p15:guide id="40" orient="horz" pos="6071" userDrawn="1">
          <p15:clr>
            <a:srgbClr val="A4A3A4"/>
          </p15:clr>
        </p15:guide>
        <p15:guide id="41" pos="366" userDrawn="1">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mpty with foot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3D1D3-DDB9-4F17-B031-250831ECF8BA}"/>
              </a:ext>
            </a:extLst>
          </p:cNvPr>
          <p:cNvSpPr>
            <a:spLocks noGrp="1"/>
          </p:cNvSpPr>
          <p:nvPr>
            <p:ph type="dt" sz="half" idx="10"/>
          </p:nvPr>
        </p:nvSpPr>
        <p:spPr>
          <a:xfrm>
            <a:off x="16027271" y="9777413"/>
            <a:ext cx="839129" cy="140495"/>
          </a:xfrm>
          <a:prstGeom prst="rect">
            <a:avLst/>
          </a:prstGeom>
        </p:spPr>
        <p:txBody>
          <a:bodyPr/>
          <a:lstStyle/>
          <a:p>
            <a:fld id="{D90DCDB6-7FF5-4CFA-A4B1-6E1C01EB042F}" type="datetime5">
              <a:rPr lang="en-US" smtClean="0"/>
              <a:pPr/>
              <a:t>29-May-24</a:t>
            </a:fld>
            <a:endParaRPr lang="en-US" dirty="0"/>
          </a:p>
        </p:txBody>
      </p:sp>
      <p:sp>
        <p:nvSpPr>
          <p:cNvPr id="4" name="Slide Number Placeholder 3">
            <a:extLst>
              <a:ext uri="{FF2B5EF4-FFF2-40B4-BE49-F238E27FC236}">
                <a16:creationId xmlns:a16="http://schemas.microsoft.com/office/drawing/2014/main" id="{8505C6CD-1A9D-44A2-ADA7-5AB6486FB2C9}"/>
              </a:ext>
            </a:extLst>
          </p:cNvPr>
          <p:cNvSpPr>
            <a:spLocks noGrp="1"/>
          </p:cNvSpPr>
          <p:nvPr>
            <p:ph type="sldNum" sz="quarter" idx="12"/>
          </p:nvPr>
        </p:nvSpPr>
        <p:spPr/>
        <p:txBody>
          <a:bodyPr/>
          <a:lstStyle/>
          <a:p>
            <a:r>
              <a:rPr lang="en-GB" noProof="0"/>
              <a:t> </a:t>
            </a:r>
            <a:fld id="{88297537-EBEC-4AF2-8220-0B89E7D94141}" type="slidenum">
              <a:rPr lang="en-GB" b="0" noProof="0" smtClean="0"/>
              <a:pPr/>
              <a:t>‹#›</a:t>
            </a:fld>
            <a:endParaRPr lang="en-GB" b="0" noProof="0" dirty="0"/>
          </a:p>
        </p:txBody>
      </p:sp>
    </p:spTree>
    <p:extLst>
      <p:ext uri="{BB962C8B-B14F-4D97-AF65-F5344CB8AC3E}">
        <p14:creationId xmlns:p14="http://schemas.microsoft.com/office/powerpoint/2010/main" val="743971547"/>
      </p:ext>
    </p:extLst>
  </p:cSld>
  <p:clrMapOvr>
    <a:masterClrMapping/>
  </p:clrMapOvr>
  <p:hf hdr="0"/>
  <p:extLst>
    <p:ext uri="{DCECCB84-F9BA-43D5-87BE-67443E8EF086}">
      <p15:sldGuideLst xmlns:p15="http://schemas.microsoft.com/office/powerpoint/2012/main">
        <p15:guide id="1" pos="5760" userDrawn="1">
          <p15:clr>
            <a:srgbClr val="A4A3A4"/>
          </p15:clr>
        </p15:guide>
        <p15:guide id="2" orient="horz" pos="3506" userDrawn="1">
          <p15:clr>
            <a:srgbClr val="A4A3A4"/>
          </p15:clr>
        </p15:guide>
        <p15:guide id="3" orient="horz" pos="941" userDrawn="1">
          <p15:clr>
            <a:srgbClr val="547EBF"/>
          </p15:clr>
        </p15:guide>
        <p15:guide id="4" orient="horz" pos="6071" userDrawn="1">
          <p15:clr>
            <a:srgbClr val="547EBF"/>
          </p15:clr>
        </p15:guide>
        <p15:guide id="5" pos="542" userDrawn="1">
          <p15:clr>
            <a:srgbClr val="547EBF"/>
          </p15:clr>
        </p15:guide>
        <p15:guide id="6" pos="10979"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empty but logo and gradient">
    <p:spTree>
      <p:nvGrpSpPr>
        <p:cNvPr id="1" name=""/>
        <p:cNvGrpSpPr/>
        <p:nvPr/>
      </p:nvGrpSpPr>
      <p:grpSpPr>
        <a:xfrm>
          <a:off x="0" y="0"/>
          <a:ext cx="0" cy="0"/>
          <a:chOff x="0" y="0"/>
          <a:chExt cx="0" cy="0"/>
        </a:xfrm>
      </p:grpSpPr>
      <p:sp>
        <p:nvSpPr>
          <p:cNvPr id="5" name="Datumsplatzhalter 11" hidden="1">
            <a:extLst>
              <a:ext uri="{FF2B5EF4-FFF2-40B4-BE49-F238E27FC236}">
                <a16:creationId xmlns:a16="http://schemas.microsoft.com/office/drawing/2014/main" id="{E8663ABF-29FE-482B-8D6F-0FC34ED7E616}"/>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A00AED9D-3D05-4928-BF4A-7DA760AA823A}" type="datetime5">
              <a:rPr lang="en-US" smtClean="0"/>
              <a:pPr/>
              <a:t>29-May-24</a:t>
            </a:fld>
            <a:endParaRPr lang="en-US" dirty="0"/>
          </a:p>
        </p:txBody>
      </p:sp>
      <p:sp>
        <p:nvSpPr>
          <p:cNvPr id="6" name="Foliennummernplatzhalter 13" hidden="1">
            <a:extLst>
              <a:ext uri="{FF2B5EF4-FFF2-40B4-BE49-F238E27FC236}">
                <a16:creationId xmlns:a16="http://schemas.microsoft.com/office/drawing/2014/main" id="{015CD8C6-1CE4-4040-AA77-E24183413C94}"/>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
        <p:nvSpPr>
          <p:cNvPr id="7" name="Fußzeilenplatzhalter 3" hidden="1">
            <a:extLst>
              <a:ext uri="{FF2B5EF4-FFF2-40B4-BE49-F238E27FC236}">
                <a16:creationId xmlns:a16="http://schemas.microsoft.com/office/drawing/2014/main" id="{C7C7ABCC-0CB4-4016-A01E-22D6BD666DD5}"/>
              </a:ext>
            </a:extLst>
          </p:cNvPr>
          <p:cNvSpPr>
            <a:spLocks noGrp="1"/>
          </p:cNvSpPr>
          <p:nvPr>
            <p:ph type="ftr" sz="quarter" idx="15"/>
          </p:nvPr>
        </p:nvSpPr>
        <p:spPr>
          <a:xfrm>
            <a:off x="859632" y="10057502"/>
            <a:ext cx="6738939" cy="140496"/>
          </a:xfrm>
          <a:prstGeom prst="rect">
            <a:avLst/>
          </a:prstGeom>
        </p:spPr>
        <p:txBody>
          <a:bodyPr/>
          <a:lstStyle>
            <a:lvl1pPr>
              <a:defRPr>
                <a:ln>
                  <a:noFill/>
                </a:ln>
                <a:noFill/>
              </a:defRPr>
            </a:lvl1pPr>
          </a:lstStyle>
          <a:p>
            <a:r>
              <a:rPr lang="en-US"/>
              <a:t>umlaut master</a:t>
            </a:r>
            <a:endParaRPr lang="en-US" dirty="0"/>
          </a:p>
        </p:txBody>
      </p:sp>
      <p:sp>
        <p:nvSpPr>
          <p:cNvPr id="8" name="Hide classification">
            <a:extLst>
              <a:ext uri="{FF2B5EF4-FFF2-40B4-BE49-F238E27FC236}">
                <a16:creationId xmlns:a16="http://schemas.microsoft.com/office/drawing/2014/main" id="{12ADD451-F626-49D9-A88F-8E236E930840}"/>
              </a:ext>
            </a:extLst>
          </p:cNvPr>
          <p:cNvSpPr/>
          <p:nvPr userDrawn="1"/>
        </p:nvSpPr>
        <p:spPr bwMode="white">
          <a:xfrm>
            <a:off x="14479201" y="9636922"/>
            <a:ext cx="2387195" cy="347699"/>
          </a:xfrm>
          <a:prstGeom prst="rect">
            <a:avLst/>
          </a:prstGeom>
          <a:solidFill>
            <a:schemeClr val="bg1"/>
          </a:solidFill>
          <a:ln>
            <a:noFill/>
          </a:ln>
        </p:spPr>
        <p:txBody>
          <a:bodyPr wrap="square" lIns="108000" tIns="54000" rIns="108000" bIns="54000" rtlCol="0" anchor="ctr" anchorCtr="0">
            <a:noAutofit/>
          </a:bodyPr>
          <a:lstStyle/>
          <a:p>
            <a:pPr algn="l"/>
            <a:endParaRPr lang="en-GB" sz="2250" dirty="0"/>
          </a:p>
        </p:txBody>
      </p:sp>
    </p:spTree>
    <p:extLst>
      <p:ext uri="{BB962C8B-B14F-4D97-AF65-F5344CB8AC3E}">
        <p14:creationId xmlns:p14="http://schemas.microsoft.com/office/powerpoint/2010/main" val="2904162541"/>
      </p:ext>
    </p:extLst>
  </p:cSld>
  <p:clrMapOvr>
    <a:masterClrMapping/>
  </p:clrMapOvr>
  <p:hf hdr="0"/>
  <p:extLst>
    <p:ext uri="{DCECCB84-F9BA-43D5-87BE-67443E8EF086}">
      <p15:sldGuideLst xmlns:p15="http://schemas.microsoft.com/office/powerpoint/2012/main">
        <p15:guide id="1" pos="5760" userDrawn="1">
          <p15:clr>
            <a:srgbClr val="A4A3A4"/>
          </p15:clr>
        </p15:guide>
        <p15:guide id="2" orient="horz" pos="3506" userDrawn="1">
          <p15:clr>
            <a:srgbClr val="A4A3A4"/>
          </p15:clr>
        </p15:guide>
        <p15:guide id="3" pos="542" userDrawn="1">
          <p15:clr>
            <a:srgbClr val="547EBF"/>
          </p15:clr>
        </p15:guide>
        <p15:guide id="4" pos="10979" userDrawn="1">
          <p15:clr>
            <a:srgbClr val="547EBF"/>
          </p15:clr>
        </p15:guide>
        <p15:guide id="5" orient="horz" pos="941" userDrawn="1">
          <p15:clr>
            <a:srgbClr val="547EBF"/>
          </p15:clr>
        </p15:guide>
        <p15:guide id="6" orient="horz" pos="6071"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empty but gradient">
    <p:spTree>
      <p:nvGrpSpPr>
        <p:cNvPr id="1" name=""/>
        <p:cNvGrpSpPr/>
        <p:nvPr/>
      </p:nvGrpSpPr>
      <p:grpSpPr>
        <a:xfrm>
          <a:off x="0" y="0"/>
          <a:ext cx="0" cy="0"/>
          <a:chOff x="0" y="0"/>
          <a:chExt cx="0" cy="0"/>
        </a:xfrm>
      </p:grpSpPr>
      <p:sp>
        <p:nvSpPr>
          <p:cNvPr id="4" name="Datumsplatzhalter 11" hidden="1">
            <a:extLst>
              <a:ext uri="{FF2B5EF4-FFF2-40B4-BE49-F238E27FC236}">
                <a16:creationId xmlns:a16="http://schemas.microsoft.com/office/drawing/2014/main" id="{CEB248EC-0B89-453D-88A0-03C2697D36B8}"/>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298EC56B-CB6F-4FBE-9D9F-6CC0828B4655}" type="datetime5">
              <a:rPr lang="en-US" smtClean="0"/>
              <a:pPr/>
              <a:t>29-May-24</a:t>
            </a:fld>
            <a:endParaRPr lang="en-US" dirty="0"/>
          </a:p>
        </p:txBody>
      </p:sp>
      <p:sp>
        <p:nvSpPr>
          <p:cNvPr id="5" name="Foliennummernplatzhalter 13" hidden="1">
            <a:extLst>
              <a:ext uri="{FF2B5EF4-FFF2-40B4-BE49-F238E27FC236}">
                <a16:creationId xmlns:a16="http://schemas.microsoft.com/office/drawing/2014/main" id="{DD17B765-E93E-4352-869B-A556A8221395}"/>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
        <p:nvSpPr>
          <p:cNvPr id="6" name="Fußzeilenplatzhalter 3" hidden="1">
            <a:extLst>
              <a:ext uri="{FF2B5EF4-FFF2-40B4-BE49-F238E27FC236}">
                <a16:creationId xmlns:a16="http://schemas.microsoft.com/office/drawing/2014/main" id="{3781C967-3146-4BDD-819A-A33E21171FB5}"/>
              </a:ext>
            </a:extLst>
          </p:cNvPr>
          <p:cNvSpPr>
            <a:spLocks noGrp="1"/>
          </p:cNvSpPr>
          <p:nvPr>
            <p:ph type="ftr" sz="quarter" idx="15"/>
          </p:nvPr>
        </p:nvSpPr>
        <p:spPr>
          <a:xfrm>
            <a:off x="859632" y="10057502"/>
            <a:ext cx="6738939" cy="140496"/>
          </a:xfrm>
          <a:prstGeom prst="rect">
            <a:avLst/>
          </a:prstGeom>
        </p:spPr>
        <p:txBody>
          <a:bodyPr/>
          <a:lstStyle>
            <a:lvl1pPr>
              <a:defRPr>
                <a:ln>
                  <a:noFill/>
                </a:ln>
                <a:noFill/>
              </a:defRPr>
            </a:lvl1pPr>
          </a:lstStyle>
          <a:p>
            <a:r>
              <a:rPr lang="en-US"/>
              <a:t>umlaut master</a:t>
            </a:r>
            <a:endParaRPr lang="en-US" dirty="0"/>
          </a:p>
        </p:txBody>
      </p:sp>
      <p:sp>
        <p:nvSpPr>
          <p:cNvPr id="7" name="Hide logo">
            <a:extLst>
              <a:ext uri="{FF2B5EF4-FFF2-40B4-BE49-F238E27FC236}">
                <a16:creationId xmlns:a16="http://schemas.microsoft.com/office/drawing/2014/main" id="{7BEAE506-A629-4053-8273-F1003BBEACED}"/>
              </a:ext>
            </a:extLst>
          </p:cNvPr>
          <p:cNvSpPr/>
          <p:nvPr userDrawn="1"/>
        </p:nvSpPr>
        <p:spPr>
          <a:xfrm>
            <a:off x="8722800" y="369902"/>
            <a:ext cx="982800" cy="561600"/>
          </a:xfrm>
          <a:prstGeom prst="rect">
            <a:avLst/>
          </a:prstGeom>
          <a:solidFill>
            <a:schemeClr val="bg1"/>
          </a:solidFill>
          <a:ln>
            <a:noFill/>
          </a:ln>
        </p:spPr>
        <p:txBody>
          <a:bodyPr wrap="square" lIns="108000" tIns="54000" rIns="108000" bIns="54000" rtlCol="0" anchor="ctr" anchorCtr="0">
            <a:noAutofit/>
          </a:bodyPr>
          <a:lstStyle/>
          <a:p>
            <a:pPr algn="l"/>
            <a:endParaRPr lang="en-GB" sz="2250" dirty="0"/>
          </a:p>
        </p:txBody>
      </p:sp>
      <p:sp>
        <p:nvSpPr>
          <p:cNvPr id="8" name="Hide classification">
            <a:extLst>
              <a:ext uri="{FF2B5EF4-FFF2-40B4-BE49-F238E27FC236}">
                <a16:creationId xmlns:a16="http://schemas.microsoft.com/office/drawing/2014/main" id="{91E193F8-E78D-4754-94F4-E35C39211573}"/>
              </a:ext>
            </a:extLst>
          </p:cNvPr>
          <p:cNvSpPr/>
          <p:nvPr userDrawn="1"/>
        </p:nvSpPr>
        <p:spPr bwMode="white">
          <a:xfrm>
            <a:off x="14479201" y="9636922"/>
            <a:ext cx="2387195" cy="347699"/>
          </a:xfrm>
          <a:prstGeom prst="rect">
            <a:avLst/>
          </a:prstGeom>
          <a:solidFill>
            <a:schemeClr val="bg1"/>
          </a:solidFill>
          <a:ln>
            <a:noFill/>
          </a:ln>
        </p:spPr>
        <p:txBody>
          <a:bodyPr wrap="square" lIns="108000" tIns="54000" rIns="108000" bIns="54000" rtlCol="0" anchor="ctr" anchorCtr="0">
            <a:noAutofit/>
          </a:bodyPr>
          <a:lstStyle/>
          <a:p>
            <a:pPr algn="l"/>
            <a:endParaRPr lang="en-GB" sz="2250" dirty="0"/>
          </a:p>
        </p:txBody>
      </p:sp>
    </p:spTree>
    <p:extLst>
      <p:ext uri="{BB962C8B-B14F-4D97-AF65-F5344CB8AC3E}">
        <p14:creationId xmlns:p14="http://schemas.microsoft.com/office/powerpoint/2010/main" val="697569137"/>
      </p:ext>
    </p:extLst>
  </p:cSld>
  <p:clrMapOvr>
    <a:masterClrMapping/>
  </p:clrMapOvr>
  <p:hf hdr="0"/>
  <p:extLst>
    <p:ext uri="{DCECCB84-F9BA-43D5-87BE-67443E8EF086}">
      <p15:sldGuideLst xmlns:p15="http://schemas.microsoft.com/office/powerpoint/2012/main">
        <p15:guide id="3" orient="horz" pos="941" userDrawn="1">
          <p15:clr>
            <a:srgbClr val="A4A3A4"/>
          </p15:clr>
        </p15:guide>
        <p15:guide id="4" orient="horz" pos="6071" userDrawn="1">
          <p15:clr>
            <a:srgbClr val="A4A3A4"/>
          </p15:clr>
        </p15:guide>
        <p15:guide id="5" orient="horz" pos="764" userDrawn="1">
          <p15:clr>
            <a:srgbClr val="A4A3A4"/>
          </p15:clr>
        </p15:guide>
        <p15:guide id="6" orient="horz" pos="56" userDrawn="1">
          <p15:clr>
            <a:srgbClr val="A4A3A4"/>
          </p15:clr>
        </p15:guide>
        <p15:guide id="7" orient="horz" pos="1649" userDrawn="1">
          <p15:clr>
            <a:srgbClr val="A4A3A4"/>
          </p15:clr>
        </p15:guide>
        <p15:guide id="8" orient="horz" pos="1826" userDrawn="1">
          <p15:clr>
            <a:srgbClr val="A4A3A4"/>
          </p15:clr>
        </p15:guide>
        <p15:guide id="9" orient="horz" pos="2532" userDrawn="1">
          <p15:clr>
            <a:srgbClr val="A4A3A4"/>
          </p15:clr>
        </p15:guide>
        <p15:guide id="10" orient="horz" pos="2709" userDrawn="1">
          <p15:clr>
            <a:srgbClr val="A4A3A4"/>
          </p15:clr>
        </p15:guide>
        <p15:guide id="11" orient="horz" pos="3417" userDrawn="1">
          <p15:clr>
            <a:srgbClr val="A4A3A4"/>
          </p15:clr>
        </p15:guide>
        <p15:guide id="12" orient="horz" pos="3594" userDrawn="1">
          <p15:clr>
            <a:srgbClr val="A4A3A4"/>
          </p15:clr>
        </p15:guide>
        <p15:guide id="13" orient="horz" pos="4302" userDrawn="1">
          <p15:clr>
            <a:srgbClr val="A4A3A4"/>
          </p15:clr>
        </p15:guide>
        <p15:guide id="14" orient="horz" pos="4478" userDrawn="1">
          <p15:clr>
            <a:srgbClr val="A4A3A4"/>
          </p15:clr>
        </p15:guide>
        <p15:guide id="15" orient="horz" pos="5186" userDrawn="1">
          <p15:clr>
            <a:srgbClr val="A4A3A4"/>
          </p15:clr>
        </p15:guide>
        <p15:guide id="16" orient="horz" pos="5363" userDrawn="1">
          <p15:clr>
            <a:srgbClr val="A4A3A4"/>
          </p15:clr>
        </p15:guide>
        <p15:guide id="18" pos="5672" userDrawn="1">
          <p15:clr>
            <a:srgbClr val="A4A3A4"/>
          </p15:clr>
        </p15:guide>
        <p15:guide id="19" pos="5849" userDrawn="1">
          <p15:clr>
            <a:srgbClr val="A4A3A4"/>
          </p15:clr>
        </p15:guide>
        <p15:guide id="20" pos="4962" userDrawn="1">
          <p15:clr>
            <a:srgbClr val="A4A3A4"/>
          </p15:clr>
        </p15:guide>
        <p15:guide id="21" pos="4787" userDrawn="1">
          <p15:clr>
            <a:srgbClr val="A4A3A4"/>
          </p15:clr>
        </p15:guide>
        <p15:guide id="22" pos="4080" userDrawn="1">
          <p15:clr>
            <a:srgbClr val="A4A3A4"/>
          </p15:clr>
        </p15:guide>
        <p15:guide id="24" pos="3905" userDrawn="1">
          <p15:clr>
            <a:srgbClr val="A4A3A4"/>
          </p15:clr>
        </p15:guide>
        <p15:guide id="25" pos="3195" userDrawn="1">
          <p15:clr>
            <a:srgbClr val="A4A3A4"/>
          </p15:clr>
        </p15:guide>
        <p15:guide id="26" pos="3018" userDrawn="1">
          <p15:clr>
            <a:srgbClr val="A4A3A4"/>
          </p15:clr>
        </p15:guide>
        <p15:guide id="27" pos="2312" userDrawn="1">
          <p15:clr>
            <a:srgbClr val="A4A3A4"/>
          </p15:clr>
        </p15:guide>
        <p15:guide id="28" pos="2133" userDrawn="1">
          <p15:clr>
            <a:srgbClr val="A4A3A4"/>
          </p15:clr>
        </p15:guide>
        <p15:guide id="29" pos="1427" userDrawn="1">
          <p15:clr>
            <a:srgbClr val="A4A3A4"/>
          </p15:clr>
        </p15:guide>
        <p15:guide id="30" pos="1251" userDrawn="1">
          <p15:clr>
            <a:srgbClr val="A4A3A4"/>
          </p15:clr>
        </p15:guide>
        <p15:guide id="31" pos="542" userDrawn="1">
          <p15:clr>
            <a:srgbClr val="547EBF"/>
          </p15:clr>
        </p15:guide>
        <p15:guide id="32" pos="366" userDrawn="1">
          <p15:clr>
            <a:srgbClr val="A4A3A4"/>
          </p15:clr>
        </p15:guide>
        <p15:guide id="33" pos="10979" userDrawn="1">
          <p15:clr>
            <a:srgbClr val="547EBF"/>
          </p15:clr>
        </p15:guide>
        <p15:guide id="34" pos="6558" userDrawn="1">
          <p15:clr>
            <a:srgbClr val="A4A3A4"/>
          </p15:clr>
        </p15:guide>
        <p15:guide id="35" pos="6734" userDrawn="1">
          <p15:clr>
            <a:srgbClr val="A4A3A4"/>
          </p15:clr>
        </p15:guide>
        <p15:guide id="36" pos="7440" userDrawn="1">
          <p15:clr>
            <a:srgbClr val="A4A3A4"/>
          </p15:clr>
        </p15:guide>
        <p15:guide id="37" pos="7616" userDrawn="1">
          <p15:clr>
            <a:srgbClr val="A4A3A4"/>
          </p15:clr>
        </p15:guide>
        <p15:guide id="38" pos="8325" userDrawn="1">
          <p15:clr>
            <a:srgbClr val="A4A3A4"/>
          </p15:clr>
        </p15:guide>
        <p15:guide id="39" pos="8502" userDrawn="1">
          <p15:clr>
            <a:srgbClr val="A4A3A4"/>
          </p15:clr>
        </p15:guide>
        <p15:guide id="40" pos="9209" userDrawn="1">
          <p15:clr>
            <a:srgbClr val="A4A3A4"/>
          </p15:clr>
        </p15:guide>
        <p15:guide id="41" pos="9387" userDrawn="1">
          <p15:clr>
            <a:srgbClr val="A4A3A4"/>
          </p15:clr>
        </p15:guide>
        <p15:guide id="42" pos="10094" userDrawn="1">
          <p15:clr>
            <a:srgbClr val="A4A3A4"/>
          </p15:clr>
        </p15:guide>
        <p15:guide id="43" pos="10269" userDrawn="1">
          <p15:clr>
            <a:srgbClr val="A4A3A4"/>
          </p15:clr>
        </p15:guide>
        <p15:guide id="44" pos="11154" userDrawn="1">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4" name="Datumsplatzhalter 11" hidden="1">
            <a:extLst>
              <a:ext uri="{FF2B5EF4-FFF2-40B4-BE49-F238E27FC236}">
                <a16:creationId xmlns:a16="http://schemas.microsoft.com/office/drawing/2014/main" id="{CEB248EC-0B89-453D-88A0-03C2697D36B8}"/>
              </a:ext>
            </a:extLst>
          </p:cNvPr>
          <p:cNvSpPr>
            <a:spLocks noGrp="1"/>
          </p:cNvSpPr>
          <p:nvPr>
            <p:ph type="dt" sz="half" idx="19"/>
          </p:nvPr>
        </p:nvSpPr>
        <p:spPr>
          <a:xfrm>
            <a:off x="16027271" y="10057502"/>
            <a:ext cx="839129" cy="229499"/>
          </a:xfrm>
          <a:prstGeom prst="rect">
            <a:avLst/>
          </a:prstGeom>
        </p:spPr>
        <p:txBody>
          <a:bodyPr/>
          <a:lstStyle>
            <a:lvl1pPr>
              <a:defRPr>
                <a:ln>
                  <a:noFill/>
                </a:ln>
                <a:noFill/>
              </a:defRPr>
            </a:lvl1pPr>
          </a:lstStyle>
          <a:p>
            <a:fld id="{AA9B5B81-C849-4733-8238-744B1DA61A21}" type="datetime5">
              <a:rPr lang="en-US" smtClean="0"/>
              <a:pPr/>
              <a:t>29-May-24</a:t>
            </a:fld>
            <a:endParaRPr lang="en-US" dirty="0"/>
          </a:p>
        </p:txBody>
      </p:sp>
      <p:sp>
        <p:nvSpPr>
          <p:cNvPr id="5" name="Foliennummernplatzhalter 13" hidden="1">
            <a:extLst>
              <a:ext uri="{FF2B5EF4-FFF2-40B4-BE49-F238E27FC236}">
                <a16:creationId xmlns:a16="http://schemas.microsoft.com/office/drawing/2014/main" id="{DD17B765-E93E-4352-869B-A556A8221395}"/>
              </a:ext>
            </a:extLst>
          </p:cNvPr>
          <p:cNvSpPr>
            <a:spLocks noGrp="1"/>
          </p:cNvSpPr>
          <p:nvPr>
            <p:ph type="sldNum" sz="quarter" idx="22"/>
          </p:nvPr>
        </p:nvSpPr>
        <p:spPr>
          <a:xfrm>
            <a:off x="17006400" y="10057502"/>
            <a:ext cx="421200" cy="229499"/>
          </a:xfrm>
        </p:spPr>
        <p:txBody>
          <a:bodyPr/>
          <a:lstStyle>
            <a:lvl1pPr>
              <a:defRPr>
                <a:ln>
                  <a:noFill/>
                </a:ln>
                <a:noFill/>
              </a:defRPr>
            </a:lvl1pPr>
          </a:lstStyle>
          <a:p>
            <a:r>
              <a:rPr lang="en-US"/>
              <a:t> </a:t>
            </a:r>
            <a:fld id="{88297537-EBEC-4AF2-8220-0B89E7D94141}" type="slidenum">
              <a:rPr lang="en-US" b="0" smtClean="0"/>
              <a:pPr/>
              <a:t>‹#›</a:t>
            </a:fld>
            <a:endParaRPr lang="en-US" b="0" dirty="0"/>
          </a:p>
        </p:txBody>
      </p:sp>
      <p:sp>
        <p:nvSpPr>
          <p:cNvPr id="6" name="Fußzeilenplatzhalter 3" hidden="1">
            <a:extLst>
              <a:ext uri="{FF2B5EF4-FFF2-40B4-BE49-F238E27FC236}">
                <a16:creationId xmlns:a16="http://schemas.microsoft.com/office/drawing/2014/main" id="{3781C967-3146-4BDD-819A-A33E21171FB5}"/>
              </a:ext>
            </a:extLst>
          </p:cNvPr>
          <p:cNvSpPr>
            <a:spLocks noGrp="1"/>
          </p:cNvSpPr>
          <p:nvPr>
            <p:ph type="ftr" sz="quarter" idx="15"/>
          </p:nvPr>
        </p:nvSpPr>
        <p:spPr>
          <a:xfrm>
            <a:off x="859632" y="10057502"/>
            <a:ext cx="6738939" cy="140496"/>
          </a:xfrm>
          <a:prstGeom prst="rect">
            <a:avLst/>
          </a:prstGeom>
        </p:spPr>
        <p:txBody>
          <a:bodyPr/>
          <a:lstStyle>
            <a:lvl1pPr>
              <a:defRPr>
                <a:ln>
                  <a:noFill/>
                </a:ln>
                <a:noFill/>
              </a:defRPr>
            </a:lvl1pPr>
          </a:lstStyle>
          <a:p>
            <a:r>
              <a:rPr lang="en-US"/>
              <a:t>umlaut master</a:t>
            </a:r>
            <a:endParaRPr lang="en-US" dirty="0"/>
          </a:p>
        </p:txBody>
      </p:sp>
      <p:sp>
        <p:nvSpPr>
          <p:cNvPr id="7" name="Hide logo">
            <a:extLst>
              <a:ext uri="{FF2B5EF4-FFF2-40B4-BE49-F238E27FC236}">
                <a16:creationId xmlns:a16="http://schemas.microsoft.com/office/drawing/2014/main" id="{7BEAE506-A629-4053-8273-F1003BBEACED}"/>
              </a:ext>
            </a:extLst>
          </p:cNvPr>
          <p:cNvSpPr/>
          <p:nvPr userDrawn="1"/>
        </p:nvSpPr>
        <p:spPr>
          <a:xfrm>
            <a:off x="8722800" y="369902"/>
            <a:ext cx="982800" cy="561600"/>
          </a:xfrm>
          <a:prstGeom prst="rect">
            <a:avLst/>
          </a:prstGeom>
          <a:solidFill>
            <a:schemeClr val="bg1"/>
          </a:solidFill>
          <a:ln>
            <a:noFill/>
          </a:ln>
        </p:spPr>
        <p:txBody>
          <a:bodyPr wrap="square" lIns="108000" tIns="54000" rIns="108000" bIns="54000" rtlCol="0" anchor="ctr" anchorCtr="0">
            <a:noAutofit/>
          </a:bodyPr>
          <a:lstStyle/>
          <a:p>
            <a:pPr algn="l"/>
            <a:endParaRPr lang="en-GB" sz="2250" dirty="0"/>
          </a:p>
        </p:txBody>
      </p:sp>
      <p:sp>
        <p:nvSpPr>
          <p:cNvPr id="8" name="Hide classification">
            <a:extLst>
              <a:ext uri="{FF2B5EF4-FFF2-40B4-BE49-F238E27FC236}">
                <a16:creationId xmlns:a16="http://schemas.microsoft.com/office/drawing/2014/main" id="{91E193F8-E78D-4754-94F4-E35C39211573}"/>
              </a:ext>
            </a:extLst>
          </p:cNvPr>
          <p:cNvSpPr/>
          <p:nvPr userDrawn="1"/>
        </p:nvSpPr>
        <p:spPr bwMode="white">
          <a:xfrm>
            <a:off x="14479201" y="9636922"/>
            <a:ext cx="2387195" cy="347699"/>
          </a:xfrm>
          <a:prstGeom prst="rect">
            <a:avLst/>
          </a:prstGeom>
          <a:solidFill>
            <a:schemeClr val="bg1"/>
          </a:solidFill>
          <a:ln>
            <a:noFill/>
          </a:ln>
        </p:spPr>
        <p:txBody>
          <a:bodyPr wrap="square" lIns="108000" tIns="54000" rIns="108000" bIns="54000" rtlCol="0" anchor="ctr" anchorCtr="0">
            <a:noAutofit/>
          </a:bodyPr>
          <a:lstStyle/>
          <a:p>
            <a:pPr algn="l"/>
            <a:endParaRPr lang="en-GB" sz="2250" dirty="0"/>
          </a:p>
        </p:txBody>
      </p:sp>
      <p:sp>
        <p:nvSpPr>
          <p:cNvPr id="10" name="Hide background">
            <a:extLst>
              <a:ext uri="{FF2B5EF4-FFF2-40B4-BE49-F238E27FC236}">
                <a16:creationId xmlns:a16="http://schemas.microsoft.com/office/drawing/2014/main" id="{5622E31D-9CCF-4608-A34E-2C5AE59CC236}"/>
              </a:ext>
            </a:extLst>
          </p:cNvPr>
          <p:cNvSpPr/>
          <p:nvPr userDrawn="1"/>
        </p:nvSpPr>
        <p:spPr bwMode="white">
          <a:xfrm>
            <a:off x="0" y="10058400"/>
            <a:ext cx="18288000" cy="228600"/>
          </a:xfrm>
          <a:prstGeom prst="rect">
            <a:avLst/>
          </a:prstGeom>
          <a:solidFill>
            <a:schemeClr val="bg1"/>
          </a:solidFill>
          <a:ln>
            <a:noFill/>
          </a:ln>
        </p:spPr>
        <p:txBody>
          <a:bodyPr wrap="square" lIns="108000" tIns="54000" rIns="108000" bIns="54000" rtlCol="0" anchor="ctr" anchorCtr="0">
            <a:noAutofit/>
          </a:bodyPr>
          <a:lstStyle/>
          <a:p>
            <a:pPr algn="l"/>
            <a:endParaRPr lang="de-DE" sz="2250" dirty="0"/>
          </a:p>
        </p:txBody>
      </p:sp>
    </p:spTree>
    <p:extLst>
      <p:ext uri="{BB962C8B-B14F-4D97-AF65-F5344CB8AC3E}">
        <p14:creationId xmlns:p14="http://schemas.microsoft.com/office/powerpoint/2010/main" val="605583972"/>
      </p:ext>
    </p:extLst>
  </p:cSld>
  <p:clrMapOvr>
    <a:masterClrMapping/>
  </p:clrMapOvr>
  <p:hf hdr="0"/>
  <p:extLst>
    <p:ext uri="{DCECCB84-F9BA-43D5-87BE-67443E8EF086}">
      <p15:sldGuideLst xmlns:p15="http://schemas.microsoft.com/office/powerpoint/2012/main">
        <p15:guide id="3" orient="horz" pos="941" userDrawn="1">
          <p15:clr>
            <a:srgbClr val="A4A3A4"/>
          </p15:clr>
        </p15:guide>
        <p15:guide id="4" orient="horz" pos="6071" userDrawn="1">
          <p15:clr>
            <a:srgbClr val="A4A3A4"/>
          </p15:clr>
        </p15:guide>
        <p15:guide id="5" orient="horz" pos="764" userDrawn="1">
          <p15:clr>
            <a:srgbClr val="A4A3A4"/>
          </p15:clr>
        </p15:guide>
        <p15:guide id="6" orient="horz" pos="56" userDrawn="1">
          <p15:clr>
            <a:srgbClr val="A4A3A4"/>
          </p15:clr>
        </p15:guide>
        <p15:guide id="7" orient="horz" pos="1649" userDrawn="1">
          <p15:clr>
            <a:srgbClr val="A4A3A4"/>
          </p15:clr>
        </p15:guide>
        <p15:guide id="8" orient="horz" pos="1826" userDrawn="1">
          <p15:clr>
            <a:srgbClr val="A4A3A4"/>
          </p15:clr>
        </p15:guide>
        <p15:guide id="9" orient="horz" pos="2532" userDrawn="1">
          <p15:clr>
            <a:srgbClr val="A4A3A4"/>
          </p15:clr>
        </p15:guide>
        <p15:guide id="10" orient="horz" pos="2709" userDrawn="1">
          <p15:clr>
            <a:srgbClr val="A4A3A4"/>
          </p15:clr>
        </p15:guide>
        <p15:guide id="11" orient="horz" pos="3417" userDrawn="1">
          <p15:clr>
            <a:srgbClr val="A4A3A4"/>
          </p15:clr>
        </p15:guide>
        <p15:guide id="12" orient="horz" pos="3594" userDrawn="1">
          <p15:clr>
            <a:srgbClr val="A4A3A4"/>
          </p15:clr>
        </p15:guide>
        <p15:guide id="13" orient="horz" pos="4302" userDrawn="1">
          <p15:clr>
            <a:srgbClr val="A4A3A4"/>
          </p15:clr>
        </p15:guide>
        <p15:guide id="14" orient="horz" pos="4478" userDrawn="1">
          <p15:clr>
            <a:srgbClr val="A4A3A4"/>
          </p15:clr>
        </p15:guide>
        <p15:guide id="15" orient="horz" pos="5186" userDrawn="1">
          <p15:clr>
            <a:srgbClr val="A4A3A4"/>
          </p15:clr>
        </p15:guide>
        <p15:guide id="16" orient="horz" pos="5363" userDrawn="1">
          <p15:clr>
            <a:srgbClr val="A4A3A4"/>
          </p15:clr>
        </p15:guide>
        <p15:guide id="18" pos="5672" userDrawn="1">
          <p15:clr>
            <a:srgbClr val="A4A3A4"/>
          </p15:clr>
        </p15:guide>
        <p15:guide id="19" pos="5849" userDrawn="1">
          <p15:clr>
            <a:srgbClr val="A4A3A4"/>
          </p15:clr>
        </p15:guide>
        <p15:guide id="20" pos="4962" userDrawn="1">
          <p15:clr>
            <a:srgbClr val="A4A3A4"/>
          </p15:clr>
        </p15:guide>
        <p15:guide id="21" pos="4787" userDrawn="1">
          <p15:clr>
            <a:srgbClr val="A4A3A4"/>
          </p15:clr>
        </p15:guide>
        <p15:guide id="22" pos="4080" userDrawn="1">
          <p15:clr>
            <a:srgbClr val="A4A3A4"/>
          </p15:clr>
        </p15:guide>
        <p15:guide id="24" pos="3905" userDrawn="1">
          <p15:clr>
            <a:srgbClr val="A4A3A4"/>
          </p15:clr>
        </p15:guide>
        <p15:guide id="25" pos="3195" userDrawn="1">
          <p15:clr>
            <a:srgbClr val="A4A3A4"/>
          </p15:clr>
        </p15:guide>
        <p15:guide id="26" pos="3018" userDrawn="1">
          <p15:clr>
            <a:srgbClr val="A4A3A4"/>
          </p15:clr>
        </p15:guide>
        <p15:guide id="27" pos="2312" userDrawn="1">
          <p15:clr>
            <a:srgbClr val="A4A3A4"/>
          </p15:clr>
        </p15:guide>
        <p15:guide id="28" pos="2133" userDrawn="1">
          <p15:clr>
            <a:srgbClr val="A4A3A4"/>
          </p15:clr>
        </p15:guide>
        <p15:guide id="29" pos="1427" userDrawn="1">
          <p15:clr>
            <a:srgbClr val="A4A3A4"/>
          </p15:clr>
        </p15:guide>
        <p15:guide id="30" pos="1251" userDrawn="1">
          <p15:clr>
            <a:srgbClr val="A4A3A4"/>
          </p15:clr>
        </p15:guide>
        <p15:guide id="31" pos="542" userDrawn="1">
          <p15:clr>
            <a:srgbClr val="547EBF"/>
          </p15:clr>
        </p15:guide>
        <p15:guide id="32" pos="366" userDrawn="1">
          <p15:clr>
            <a:srgbClr val="A4A3A4"/>
          </p15:clr>
        </p15:guide>
        <p15:guide id="33" pos="10979" userDrawn="1">
          <p15:clr>
            <a:srgbClr val="547EBF"/>
          </p15:clr>
        </p15:guide>
        <p15:guide id="34" pos="6558" userDrawn="1">
          <p15:clr>
            <a:srgbClr val="A4A3A4"/>
          </p15:clr>
        </p15:guide>
        <p15:guide id="35" pos="6734" userDrawn="1">
          <p15:clr>
            <a:srgbClr val="A4A3A4"/>
          </p15:clr>
        </p15:guide>
        <p15:guide id="36" pos="7440" userDrawn="1">
          <p15:clr>
            <a:srgbClr val="A4A3A4"/>
          </p15:clr>
        </p15:guide>
        <p15:guide id="37" pos="7616" userDrawn="1">
          <p15:clr>
            <a:srgbClr val="A4A3A4"/>
          </p15:clr>
        </p15:guide>
        <p15:guide id="38" pos="8325" userDrawn="1">
          <p15:clr>
            <a:srgbClr val="A4A3A4"/>
          </p15:clr>
        </p15:guide>
        <p15:guide id="39" pos="8502" userDrawn="1">
          <p15:clr>
            <a:srgbClr val="A4A3A4"/>
          </p15:clr>
        </p15:guide>
        <p15:guide id="40" pos="9209" userDrawn="1">
          <p15:clr>
            <a:srgbClr val="A4A3A4"/>
          </p15:clr>
        </p15:guide>
        <p15:guide id="41" pos="9387" userDrawn="1">
          <p15:clr>
            <a:srgbClr val="A4A3A4"/>
          </p15:clr>
        </p15:guide>
        <p15:guide id="42" pos="10094" userDrawn="1">
          <p15:clr>
            <a:srgbClr val="A4A3A4"/>
          </p15:clr>
        </p15:guide>
        <p15:guide id="43" pos="10269" userDrawn="1">
          <p15:clr>
            <a:srgbClr val="A4A3A4"/>
          </p15:clr>
        </p15:guide>
        <p15:guide id="44" pos="11154" userDrawn="1">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xpert profile classic">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36E7B-E81D-4328-B61F-C40B97F3DAEA}"/>
              </a:ext>
            </a:extLst>
          </p:cNvPr>
          <p:cNvSpPr>
            <a:spLocks noGrp="1"/>
          </p:cNvSpPr>
          <p:nvPr>
            <p:ph type="title" hasCustomPrompt="1"/>
          </p:nvPr>
        </p:nvSpPr>
        <p:spPr>
          <a:xfrm>
            <a:off x="859776" y="1493101"/>
            <a:ext cx="13479024" cy="561920"/>
          </a:xfrm>
        </p:spPr>
        <p:txBody>
          <a:bodyPr/>
          <a:lstStyle>
            <a:lvl1pPr>
              <a:lnSpc>
                <a:spcPts val="4502"/>
              </a:lnSpc>
              <a:defRPr sz="4502"/>
            </a:lvl1pPr>
          </a:lstStyle>
          <a:p>
            <a:r>
              <a:rPr lang="en-GB" noProof="0"/>
              <a:t>Name</a:t>
            </a:r>
          </a:p>
        </p:txBody>
      </p:sp>
      <p:sp>
        <p:nvSpPr>
          <p:cNvPr id="3" name="Date Placeholder 2">
            <a:extLst>
              <a:ext uri="{FF2B5EF4-FFF2-40B4-BE49-F238E27FC236}">
                <a16:creationId xmlns:a16="http://schemas.microsoft.com/office/drawing/2014/main" id="{BF55888A-5D91-4E78-B70E-D3111BA0356C}"/>
              </a:ext>
            </a:extLst>
          </p:cNvPr>
          <p:cNvSpPr>
            <a:spLocks noGrp="1"/>
          </p:cNvSpPr>
          <p:nvPr>
            <p:ph type="dt" sz="half" idx="10"/>
          </p:nvPr>
        </p:nvSpPr>
        <p:spPr>
          <a:xfrm>
            <a:off x="16027271" y="9777413"/>
            <a:ext cx="839129" cy="140495"/>
          </a:xfrm>
          <a:prstGeom prst="rect">
            <a:avLst/>
          </a:prstGeom>
        </p:spPr>
        <p:txBody>
          <a:bodyPr/>
          <a:lstStyle/>
          <a:p>
            <a:fld id="{D85CC7BA-17FC-4797-BF63-C1341CC48A59}" type="datetime5">
              <a:rPr lang="en-US" smtClean="0"/>
              <a:pPr/>
              <a:t>29-May-24</a:t>
            </a:fld>
            <a:endParaRPr lang="en-US" dirty="0"/>
          </a:p>
        </p:txBody>
      </p:sp>
      <p:sp>
        <p:nvSpPr>
          <p:cNvPr id="4" name="Footer Placeholder 3">
            <a:extLst>
              <a:ext uri="{FF2B5EF4-FFF2-40B4-BE49-F238E27FC236}">
                <a16:creationId xmlns:a16="http://schemas.microsoft.com/office/drawing/2014/main" id="{6C4E90CD-B0B2-41C4-95DF-BDD13F5E11EC}"/>
              </a:ext>
            </a:extLst>
          </p:cNvPr>
          <p:cNvSpPr>
            <a:spLocks noGrp="1"/>
          </p:cNvSpPr>
          <p:nvPr>
            <p:ph type="ftr" sz="quarter" idx="11"/>
          </p:nvPr>
        </p:nvSpPr>
        <p:spPr>
          <a:xfrm>
            <a:off x="859632" y="9777411"/>
            <a:ext cx="6738939" cy="140496"/>
          </a:xfrm>
          <a:prstGeom prst="rect">
            <a:avLst/>
          </a:prstGeom>
        </p:spPr>
        <p:txBody>
          <a:bodyPr/>
          <a:lstStyle/>
          <a:p>
            <a:r>
              <a:rPr lang="en-GB" noProof="0"/>
              <a:t>umlaut master</a:t>
            </a:r>
            <a:endParaRPr lang="en-GB" noProof="0" dirty="0"/>
          </a:p>
        </p:txBody>
      </p:sp>
      <p:sp>
        <p:nvSpPr>
          <p:cNvPr id="5" name="Slide Number Placeholder 4">
            <a:extLst>
              <a:ext uri="{FF2B5EF4-FFF2-40B4-BE49-F238E27FC236}">
                <a16:creationId xmlns:a16="http://schemas.microsoft.com/office/drawing/2014/main" id="{74C0A971-15D1-4AC6-BF13-F06052400464}"/>
              </a:ext>
            </a:extLst>
          </p:cNvPr>
          <p:cNvSpPr>
            <a:spLocks noGrp="1"/>
          </p:cNvSpPr>
          <p:nvPr>
            <p:ph type="sldNum" sz="quarter" idx="12"/>
          </p:nvPr>
        </p:nvSpPr>
        <p:spPr/>
        <p:txBody>
          <a:bodyPr/>
          <a:lstStyle/>
          <a:p>
            <a:r>
              <a:rPr lang="en-GB" noProof="0"/>
              <a:t> </a:t>
            </a:r>
            <a:fld id="{88297537-EBEC-4AF2-8220-0B89E7D94141}" type="slidenum">
              <a:rPr lang="en-GB" b="0" noProof="0" smtClean="0"/>
              <a:pPr/>
              <a:t>‹#›</a:t>
            </a:fld>
            <a:endParaRPr lang="en-GB" b="0" noProof="0" dirty="0"/>
          </a:p>
        </p:txBody>
      </p:sp>
      <p:sp>
        <p:nvSpPr>
          <p:cNvPr id="6" name="Subtitle">
            <a:extLst>
              <a:ext uri="{FF2B5EF4-FFF2-40B4-BE49-F238E27FC236}">
                <a16:creationId xmlns:a16="http://schemas.microsoft.com/office/drawing/2014/main" id="{754DDD41-9FFA-4C27-894D-F9AF6D59C27D}"/>
              </a:ext>
            </a:extLst>
          </p:cNvPr>
          <p:cNvSpPr>
            <a:spLocks noGrp="1"/>
          </p:cNvSpPr>
          <p:nvPr>
            <p:ph type="subTitle" idx="13" hasCustomPrompt="1"/>
          </p:nvPr>
        </p:nvSpPr>
        <p:spPr>
          <a:xfrm>
            <a:off x="859637" y="2055020"/>
            <a:ext cx="13478397" cy="561975"/>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a:t>Role</a:t>
            </a:r>
          </a:p>
        </p:txBody>
      </p:sp>
      <p:sp>
        <p:nvSpPr>
          <p:cNvPr id="7" name="Inhaltsplatzhalter 4">
            <a:extLst>
              <a:ext uri="{FF2B5EF4-FFF2-40B4-BE49-F238E27FC236}">
                <a16:creationId xmlns:a16="http://schemas.microsoft.com/office/drawing/2014/main" id="{6A0B1972-7E4C-49D8-9D4F-71023ACB274A}"/>
              </a:ext>
            </a:extLst>
          </p:cNvPr>
          <p:cNvSpPr>
            <a:spLocks noGrp="1"/>
          </p:cNvSpPr>
          <p:nvPr>
            <p:ph sz="quarter" idx="17"/>
          </p:nvPr>
        </p:nvSpPr>
        <p:spPr>
          <a:xfrm>
            <a:off x="860405" y="2897102"/>
            <a:ext cx="8143107" cy="6740943"/>
          </a:xfrm>
        </p:spPr>
        <p:txBody>
          <a:bodyPr/>
          <a:lstStyle>
            <a:lvl1pPr>
              <a:lnSpc>
                <a:spcPct val="100000"/>
              </a:lnSpc>
              <a:defRPr sz="2250"/>
            </a:lvl1pPr>
            <a:lvl2pPr>
              <a:lnSpc>
                <a:spcPct val="100000"/>
              </a:lnSpc>
              <a:defRPr sz="2250"/>
            </a:lvl2pPr>
            <a:lvl3pPr>
              <a:lnSpc>
                <a:spcPct val="100000"/>
              </a:lnSpc>
              <a:defRPr sz="2250"/>
            </a:lvl3pPr>
            <a:lvl4pPr>
              <a:lnSpc>
                <a:spcPct val="100000"/>
              </a:lnSpc>
              <a:defRPr sz="2250"/>
            </a:lvl4pPr>
            <a:lvl5pPr>
              <a:lnSpc>
                <a:spcPct val="100000"/>
              </a:lnSpc>
              <a:defRPr sz="2250"/>
            </a:lvl5pPr>
            <a:lvl6pPr>
              <a:lnSpc>
                <a:spcPct val="100000"/>
              </a:lnSpc>
              <a:defRPr sz="2250" baseline="0"/>
            </a:lvl6pPr>
            <a:lvl7pPr>
              <a:lnSpc>
                <a:spcPct val="100000"/>
              </a:lnSpc>
              <a:buAutoNum type="alphaLcPeriod"/>
              <a:defRPr sz="2250" baseline="0"/>
            </a:lvl7pPr>
            <a:lvl8pPr>
              <a:lnSpc>
                <a:spcPct val="100000"/>
              </a:lnSpc>
              <a:buAutoNum type="romanUcPeriod"/>
              <a:defRPr sz="2250" baseline="0"/>
            </a:lvl8pPr>
            <a:lvl9pPr>
              <a:lnSpc>
                <a:spcPct val="100000"/>
              </a:lnSpc>
              <a:defRPr sz="2250" baseline="0">
                <a:solidFill>
                  <a:schemeClr val="accent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Inhaltsplatzhalter 4">
            <a:extLst>
              <a:ext uri="{FF2B5EF4-FFF2-40B4-BE49-F238E27FC236}">
                <a16:creationId xmlns:a16="http://schemas.microsoft.com/office/drawing/2014/main" id="{50DA91C7-2593-47A3-9DB7-00BD9CACF312}"/>
              </a:ext>
            </a:extLst>
          </p:cNvPr>
          <p:cNvSpPr>
            <a:spLocks noGrp="1"/>
          </p:cNvSpPr>
          <p:nvPr>
            <p:ph sz="quarter" idx="18"/>
          </p:nvPr>
        </p:nvSpPr>
        <p:spPr>
          <a:xfrm>
            <a:off x="9285266" y="2897102"/>
            <a:ext cx="8143107" cy="6740943"/>
          </a:xfrm>
        </p:spPr>
        <p:txBody>
          <a:bodyPr/>
          <a:lstStyle>
            <a:lvl1pPr>
              <a:lnSpc>
                <a:spcPct val="100000"/>
              </a:lnSpc>
              <a:defRPr sz="2250"/>
            </a:lvl1pPr>
            <a:lvl2pPr>
              <a:lnSpc>
                <a:spcPct val="100000"/>
              </a:lnSpc>
              <a:defRPr sz="2250"/>
            </a:lvl2pPr>
            <a:lvl3pPr>
              <a:lnSpc>
                <a:spcPct val="100000"/>
              </a:lnSpc>
              <a:defRPr sz="2250"/>
            </a:lvl3pPr>
            <a:lvl4pPr>
              <a:lnSpc>
                <a:spcPct val="100000"/>
              </a:lnSpc>
              <a:defRPr sz="2250"/>
            </a:lvl4pPr>
            <a:lvl5pPr>
              <a:lnSpc>
                <a:spcPct val="100000"/>
              </a:lnSpc>
              <a:defRPr sz="2250"/>
            </a:lvl5pPr>
            <a:lvl6pPr>
              <a:lnSpc>
                <a:spcPct val="100000"/>
              </a:lnSpc>
              <a:defRPr sz="2250" baseline="0"/>
            </a:lvl6pPr>
            <a:lvl7pPr>
              <a:lnSpc>
                <a:spcPct val="100000"/>
              </a:lnSpc>
              <a:buAutoNum type="alphaLcPeriod"/>
              <a:defRPr sz="2250" baseline="0"/>
            </a:lvl7pPr>
            <a:lvl8pPr>
              <a:lnSpc>
                <a:spcPct val="100000"/>
              </a:lnSpc>
              <a:buAutoNum type="romanUcPeriod"/>
              <a:defRPr sz="2250" baseline="0"/>
            </a:lvl8pPr>
            <a:lvl9pPr>
              <a:lnSpc>
                <a:spcPct val="100000"/>
              </a:lnSpc>
              <a:defRPr sz="2250" baseline="0">
                <a:solidFill>
                  <a:schemeClr val="accent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Bildplatzhalter 2">
            <a:extLst>
              <a:ext uri="{FF2B5EF4-FFF2-40B4-BE49-F238E27FC236}">
                <a16:creationId xmlns:a16="http://schemas.microsoft.com/office/drawing/2014/main" id="{160D74D6-0831-49A9-A1EF-8FBB78E516F4}"/>
              </a:ext>
            </a:extLst>
          </p:cNvPr>
          <p:cNvSpPr>
            <a:spLocks noGrp="1" noChangeAspect="1"/>
          </p:cNvSpPr>
          <p:nvPr>
            <p:ph type="pic" sz="quarter" idx="19"/>
          </p:nvPr>
        </p:nvSpPr>
        <p:spPr>
          <a:xfrm>
            <a:off x="15181971" y="1493044"/>
            <a:ext cx="2246400" cy="2246400"/>
          </a:xfrm>
          <a:prstGeom prst="ellipse">
            <a:avLst/>
          </a:prstGeom>
          <a:solidFill>
            <a:schemeClr val="bg1">
              <a:lumMod val="95000"/>
            </a:schemeClr>
          </a:solidFill>
        </p:spPr>
        <p:txBody>
          <a:bodyPr/>
          <a:lstStyle>
            <a:lvl1pPr>
              <a:defRPr sz="2250"/>
            </a:lvl1pPr>
          </a:lstStyle>
          <a:p>
            <a:r>
              <a:rPr lang="en-US" noProof="0"/>
              <a:t>Click icon to add picture</a:t>
            </a:r>
            <a:endParaRPr lang="en-GB" noProof="0"/>
          </a:p>
        </p:txBody>
      </p:sp>
      <p:sp>
        <p:nvSpPr>
          <p:cNvPr id="10" name="Textplatzhalter 10">
            <a:extLst>
              <a:ext uri="{FF2B5EF4-FFF2-40B4-BE49-F238E27FC236}">
                <a16:creationId xmlns:a16="http://schemas.microsoft.com/office/drawing/2014/main" id="{9CDC534B-ED5B-4E51-95D6-BAE0908B3109}"/>
              </a:ext>
            </a:extLst>
          </p:cNvPr>
          <p:cNvSpPr>
            <a:spLocks noGrp="1"/>
          </p:cNvSpPr>
          <p:nvPr>
            <p:ph type="body" sz="quarter" idx="20" hasCustomPrompt="1"/>
          </p:nvPr>
        </p:nvSpPr>
        <p:spPr>
          <a:xfrm>
            <a:off x="859634" y="-1174554"/>
            <a:ext cx="11232354" cy="842456"/>
          </a:xfrm>
        </p:spPr>
        <p:txBody>
          <a:bodyPr/>
          <a:lstStyle>
            <a:lvl1pPr>
              <a:lnSpc>
                <a:spcPct val="100000"/>
              </a:lnSpc>
              <a:spcBef>
                <a:spcPts val="0"/>
              </a:spcBef>
              <a:defRPr sz="3000" spc="-150" baseline="0">
                <a:latin typeface="Umlaut Black" panose="00000A00000000000000" pitchFamily="2" charset="0"/>
              </a:defRPr>
            </a:lvl1pPr>
          </a:lstStyle>
          <a:p>
            <a:pPr lvl="0"/>
            <a:r>
              <a:rPr lang="de-DE" dirty="0" err="1"/>
              <a:t>Your</a:t>
            </a:r>
            <a:r>
              <a:rPr lang="de-DE" dirty="0"/>
              <a:t> extra-line.</a:t>
            </a:r>
            <a:br>
              <a:rPr lang="de-DE" dirty="0"/>
            </a:br>
            <a:endParaRPr lang="de-DE" dirty="0"/>
          </a:p>
        </p:txBody>
      </p:sp>
    </p:spTree>
    <p:extLst>
      <p:ext uri="{BB962C8B-B14F-4D97-AF65-F5344CB8AC3E}">
        <p14:creationId xmlns:p14="http://schemas.microsoft.com/office/powerpoint/2010/main" val="3421433548"/>
      </p:ext>
    </p:extLst>
  </p:cSld>
  <p:clrMapOvr>
    <a:masterClrMapping/>
  </p:clrMapOvr>
  <p:hf hdr="0"/>
  <p:extLst>
    <p:ext uri="{DCECCB84-F9BA-43D5-87BE-67443E8EF086}">
      <p15:sldGuideLst xmlns:p15="http://schemas.microsoft.com/office/powerpoint/2012/main">
        <p15:guide id="1" pos="542" userDrawn="1">
          <p15:clr>
            <a:srgbClr val="547EBF"/>
          </p15:clr>
        </p15:guide>
        <p15:guide id="2" orient="horz" pos="1826" userDrawn="1">
          <p15:clr>
            <a:srgbClr val="547EBF"/>
          </p15:clr>
        </p15:guide>
        <p15:guide id="4" pos="5672" userDrawn="1">
          <p15:clr>
            <a:srgbClr val="A4A3A4"/>
          </p15:clr>
        </p15:guide>
        <p15:guide id="5" pos="5849" userDrawn="1">
          <p15:clr>
            <a:srgbClr val="A4A3A4"/>
          </p15:clr>
        </p15:guide>
        <p15:guide id="25" pos="9563" userDrawn="1">
          <p15:clr>
            <a:srgbClr val="A4A3A4"/>
          </p15:clr>
        </p15:guide>
        <p15:guide id="26" pos="10979" userDrawn="1">
          <p15:clr>
            <a:srgbClr val="547EBF"/>
          </p15:clr>
        </p15:guide>
        <p15:guide id="27" pos="11154" userDrawn="1">
          <p15:clr>
            <a:srgbClr val="A4A3A4"/>
          </p15:clr>
        </p15:guide>
        <p15:guide id="28" orient="horz" pos="941" userDrawn="1">
          <p15:clr>
            <a:srgbClr val="547EBF"/>
          </p15:clr>
        </p15:guide>
        <p15:guide id="29" orient="horz" pos="1295" userDrawn="1">
          <p15:clr>
            <a:srgbClr val="A4A3A4"/>
          </p15:clr>
        </p15:guide>
        <p15:guide id="30" orient="horz" pos="1649" userDrawn="1">
          <p15:clr>
            <a:srgbClr val="547EBF"/>
          </p15:clr>
        </p15:guide>
        <p15:guide id="40" orient="horz" pos="6071" userDrawn="1">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pert profile extralin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36E7B-E81D-4328-B61F-C40B97F3DAEA}"/>
              </a:ext>
            </a:extLst>
          </p:cNvPr>
          <p:cNvSpPr>
            <a:spLocks noGrp="1"/>
          </p:cNvSpPr>
          <p:nvPr>
            <p:ph type="title" hasCustomPrompt="1"/>
          </p:nvPr>
        </p:nvSpPr>
        <p:spPr>
          <a:xfrm>
            <a:off x="10408782" y="1493104"/>
            <a:ext cx="4633413" cy="421199"/>
          </a:xfrm>
        </p:spPr>
        <p:txBody>
          <a:bodyPr/>
          <a:lstStyle>
            <a:lvl1pPr algn="r">
              <a:lnSpc>
                <a:spcPct val="110000"/>
              </a:lnSpc>
              <a:defRPr sz="3000"/>
            </a:lvl1pPr>
          </a:lstStyle>
          <a:p>
            <a:r>
              <a:rPr lang="en-GB" noProof="0"/>
              <a:t>Name</a:t>
            </a:r>
          </a:p>
        </p:txBody>
      </p:sp>
      <p:sp>
        <p:nvSpPr>
          <p:cNvPr id="3" name="Date Placeholder 2">
            <a:extLst>
              <a:ext uri="{FF2B5EF4-FFF2-40B4-BE49-F238E27FC236}">
                <a16:creationId xmlns:a16="http://schemas.microsoft.com/office/drawing/2014/main" id="{BF55888A-5D91-4E78-B70E-D3111BA0356C}"/>
              </a:ext>
            </a:extLst>
          </p:cNvPr>
          <p:cNvSpPr>
            <a:spLocks noGrp="1"/>
          </p:cNvSpPr>
          <p:nvPr>
            <p:ph type="dt" sz="half" idx="10"/>
          </p:nvPr>
        </p:nvSpPr>
        <p:spPr>
          <a:xfrm>
            <a:off x="16027271" y="9777413"/>
            <a:ext cx="839129" cy="140495"/>
          </a:xfrm>
          <a:prstGeom prst="rect">
            <a:avLst/>
          </a:prstGeom>
        </p:spPr>
        <p:txBody>
          <a:bodyPr/>
          <a:lstStyle/>
          <a:p>
            <a:fld id="{99637B70-DCB6-4611-B1DB-56DAF6F6BFEE}" type="datetime5">
              <a:rPr lang="en-US" smtClean="0"/>
              <a:pPr/>
              <a:t>29-May-24</a:t>
            </a:fld>
            <a:endParaRPr lang="en-US" dirty="0"/>
          </a:p>
        </p:txBody>
      </p:sp>
      <p:sp>
        <p:nvSpPr>
          <p:cNvPr id="4" name="Footer Placeholder 3">
            <a:extLst>
              <a:ext uri="{FF2B5EF4-FFF2-40B4-BE49-F238E27FC236}">
                <a16:creationId xmlns:a16="http://schemas.microsoft.com/office/drawing/2014/main" id="{6C4E90CD-B0B2-41C4-95DF-BDD13F5E11EC}"/>
              </a:ext>
            </a:extLst>
          </p:cNvPr>
          <p:cNvSpPr>
            <a:spLocks noGrp="1"/>
          </p:cNvSpPr>
          <p:nvPr>
            <p:ph type="ftr" sz="quarter" idx="11"/>
          </p:nvPr>
        </p:nvSpPr>
        <p:spPr>
          <a:xfrm>
            <a:off x="859632" y="9777411"/>
            <a:ext cx="6738939" cy="140496"/>
          </a:xfrm>
          <a:prstGeom prst="rect">
            <a:avLst/>
          </a:prstGeom>
        </p:spPr>
        <p:txBody>
          <a:bodyPr/>
          <a:lstStyle/>
          <a:p>
            <a:r>
              <a:rPr lang="en-GB" noProof="0"/>
              <a:t>umlaut master</a:t>
            </a:r>
            <a:endParaRPr lang="en-GB" noProof="0" dirty="0"/>
          </a:p>
        </p:txBody>
      </p:sp>
      <p:sp>
        <p:nvSpPr>
          <p:cNvPr id="5" name="Slide Number Placeholder 4">
            <a:extLst>
              <a:ext uri="{FF2B5EF4-FFF2-40B4-BE49-F238E27FC236}">
                <a16:creationId xmlns:a16="http://schemas.microsoft.com/office/drawing/2014/main" id="{74C0A971-15D1-4AC6-BF13-F06052400464}"/>
              </a:ext>
            </a:extLst>
          </p:cNvPr>
          <p:cNvSpPr>
            <a:spLocks noGrp="1"/>
          </p:cNvSpPr>
          <p:nvPr>
            <p:ph type="sldNum" sz="quarter" idx="12"/>
          </p:nvPr>
        </p:nvSpPr>
        <p:spPr/>
        <p:txBody>
          <a:bodyPr/>
          <a:lstStyle/>
          <a:p>
            <a:r>
              <a:rPr lang="en-GB" noProof="0"/>
              <a:t> </a:t>
            </a:r>
            <a:fld id="{88297537-EBEC-4AF2-8220-0B89E7D94141}" type="slidenum">
              <a:rPr lang="en-GB" b="0" noProof="0" smtClean="0"/>
              <a:pPr/>
              <a:t>‹#›</a:t>
            </a:fld>
            <a:endParaRPr lang="en-GB" b="0" noProof="0" dirty="0"/>
          </a:p>
        </p:txBody>
      </p:sp>
      <p:sp>
        <p:nvSpPr>
          <p:cNvPr id="6" name="Subtitle">
            <a:extLst>
              <a:ext uri="{FF2B5EF4-FFF2-40B4-BE49-F238E27FC236}">
                <a16:creationId xmlns:a16="http://schemas.microsoft.com/office/drawing/2014/main" id="{754DDD41-9FFA-4C27-894D-F9AF6D59C27D}"/>
              </a:ext>
            </a:extLst>
          </p:cNvPr>
          <p:cNvSpPr>
            <a:spLocks noGrp="1"/>
          </p:cNvSpPr>
          <p:nvPr>
            <p:ph type="subTitle" idx="13" hasCustomPrompt="1"/>
          </p:nvPr>
        </p:nvSpPr>
        <p:spPr>
          <a:xfrm>
            <a:off x="10407605" y="1914302"/>
            <a:ext cx="4633197" cy="420881"/>
          </a:xfrm>
          <a:ln>
            <a:noFill/>
          </a:ln>
        </p:spPr>
        <p:txBody>
          <a:bodyPr vert="horz" lIns="0" tIns="0" rIns="0" bIns="0" rtlCol="0" anchor="t">
            <a:noAutofit/>
          </a:bodyPr>
          <a:lstStyle>
            <a:lvl1pPr algn="r">
              <a:lnSpc>
                <a:spcPct val="110000"/>
              </a:lnSpc>
              <a:defRPr lang="en-US" sz="3000" spc="-150" baseline="0">
                <a:latin typeface="+mj-lt"/>
                <a:ea typeface="+mj-ea"/>
                <a:cs typeface="+mj-cs"/>
              </a:defRPr>
            </a:lvl1pPr>
          </a:lstStyle>
          <a:p>
            <a:pPr lvl="0">
              <a:spcBef>
                <a:spcPct val="0"/>
              </a:spcBef>
            </a:pPr>
            <a:r>
              <a:rPr lang="en-GB" noProof="0"/>
              <a:t>Role</a:t>
            </a:r>
          </a:p>
        </p:txBody>
      </p:sp>
      <p:sp>
        <p:nvSpPr>
          <p:cNvPr id="7" name="Inhaltsplatzhalter 4">
            <a:extLst>
              <a:ext uri="{FF2B5EF4-FFF2-40B4-BE49-F238E27FC236}">
                <a16:creationId xmlns:a16="http://schemas.microsoft.com/office/drawing/2014/main" id="{6A0B1972-7E4C-49D8-9D4F-71023ACB274A}"/>
              </a:ext>
            </a:extLst>
          </p:cNvPr>
          <p:cNvSpPr>
            <a:spLocks noGrp="1"/>
          </p:cNvSpPr>
          <p:nvPr>
            <p:ph sz="quarter" idx="17"/>
          </p:nvPr>
        </p:nvSpPr>
        <p:spPr>
          <a:xfrm>
            <a:off x="860405" y="2897102"/>
            <a:ext cx="8143107" cy="6740943"/>
          </a:xfrm>
        </p:spPr>
        <p:txBody>
          <a:bodyPr/>
          <a:lstStyle>
            <a:lvl1pPr>
              <a:lnSpc>
                <a:spcPct val="100000"/>
              </a:lnSpc>
              <a:defRPr sz="2250"/>
            </a:lvl1pPr>
            <a:lvl2pPr>
              <a:lnSpc>
                <a:spcPct val="100000"/>
              </a:lnSpc>
              <a:defRPr sz="2250"/>
            </a:lvl2pPr>
            <a:lvl3pPr>
              <a:lnSpc>
                <a:spcPct val="100000"/>
              </a:lnSpc>
              <a:defRPr sz="2250"/>
            </a:lvl3pPr>
            <a:lvl4pPr>
              <a:lnSpc>
                <a:spcPct val="100000"/>
              </a:lnSpc>
              <a:defRPr sz="2250"/>
            </a:lvl4pPr>
            <a:lvl5pPr>
              <a:lnSpc>
                <a:spcPct val="100000"/>
              </a:lnSpc>
              <a:defRPr sz="2250"/>
            </a:lvl5pPr>
            <a:lvl6pPr>
              <a:lnSpc>
                <a:spcPct val="100000"/>
              </a:lnSpc>
              <a:defRPr sz="2250" baseline="0"/>
            </a:lvl6pPr>
            <a:lvl7pPr>
              <a:lnSpc>
                <a:spcPct val="100000"/>
              </a:lnSpc>
              <a:buAutoNum type="alphaLcPeriod"/>
              <a:defRPr sz="2250" baseline="0"/>
            </a:lvl7pPr>
            <a:lvl8pPr>
              <a:lnSpc>
                <a:spcPct val="100000"/>
              </a:lnSpc>
              <a:buAutoNum type="romanUcPeriod"/>
              <a:defRPr sz="2250" baseline="0"/>
            </a:lvl8pPr>
            <a:lvl9pPr>
              <a:lnSpc>
                <a:spcPct val="100000"/>
              </a:lnSpc>
              <a:defRPr sz="2250" baseline="0">
                <a:solidFill>
                  <a:schemeClr val="accent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Inhaltsplatzhalter 4">
            <a:extLst>
              <a:ext uri="{FF2B5EF4-FFF2-40B4-BE49-F238E27FC236}">
                <a16:creationId xmlns:a16="http://schemas.microsoft.com/office/drawing/2014/main" id="{50DA91C7-2593-47A3-9DB7-00BD9CACF312}"/>
              </a:ext>
            </a:extLst>
          </p:cNvPr>
          <p:cNvSpPr>
            <a:spLocks noGrp="1"/>
          </p:cNvSpPr>
          <p:nvPr>
            <p:ph sz="quarter" idx="18"/>
          </p:nvPr>
        </p:nvSpPr>
        <p:spPr>
          <a:xfrm>
            <a:off x="9285266" y="2897102"/>
            <a:ext cx="8143107" cy="6740943"/>
          </a:xfrm>
        </p:spPr>
        <p:txBody>
          <a:bodyPr/>
          <a:lstStyle>
            <a:lvl1pPr>
              <a:lnSpc>
                <a:spcPct val="100000"/>
              </a:lnSpc>
              <a:defRPr sz="2250"/>
            </a:lvl1pPr>
            <a:lvl2pPr>
              <a:lnSpc>
                <a:spcPct val="100000"/>
              </a:lnSpc>
              <a:defRPr sz="2250"/>
            </a:lvl2pPr>
            <a:lvl3pPr>
              <a:lnSpc>
                <a:spcPct val="100000"/>
              </a:lnSpc>
              <a:defRPr sz="2250"/>
            </a:lvl3pPr>
            <a:lvl4pPr>
              <a:lnSpc>
                <a:spcPct val="100000"/>
              </a:lnSpc>
              <a:defRPr sz="2250"/>
            </a:lvl4pPr>
            <a:lvl5pPr>
              <a:lnSpc>
                <a:spcPct val="100000"/>
              </a:lnSpc>
              <a:defRPr sz="2250"/>
            </a:lvl5pPr>
            <a:lvl6pPr>
              <a:lnSpc>
                <a:spcPct val="100000"/>
              </a:lnSpc>
              <a:defRPr sz="2250" baseline="0"/>
            </a:lvl6pPr>
            <a:lvl7pPr>
              <a:lnSpc>
                <a:spcPct val="100000"/>
              </a:lnSpc>
              <a:buAutoNum type="alphaLcPeriod"/>
              <a:defRPr sz="2250" baseline="0"/>
            </a:lvl7pPr>
            <a:lvl8pPr>
              <a:lnSpc>
                <a:spcPct val="100000"/>
              </a:lnSpc>
              <a:buAutoNum type="romanUcPeriod"/>
              <a:defRPr sz="2250" baseline="0"/>
            </a:lvl8pPr>
            <a:lvl9pPr>
              <a:lnSpc>
                <a:spcPct val="100000"/>
              </a:lnSpc>
              <a:defRPr sz="2250" baseline="0">
                <a:solidFill>
                  <a:schemeClr val="accent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Bildplatzhalter 2">
            <a:extLst>
              <a:ext uri="{FF2B5EF4-FFF2-40B4-BE49-F238E27FC236}">
                <a16:creationId xmlns:a16="http://schemas.microsoft.com/office/drawing/2014/main" id="{160D74D6-0831-49A9-A1EF-8FBB78E516F4}"/>
              </a:ext>
            </a:extLst>
          </p:cNvPr>
          <p:cNvSpPr>
            <a:spLocks noGrp="1" noChangeAspect="1"/>
          </p:cNvSpPr>
          <p:nvPr>
            <p:ph type="pic" sz="quarter" idx="19"/>
          </p:nvPr>
        </p:nvSpPr>
        <p:spPr>
          <a:xfrm>
            <a:off x="15181971" y="1493044"/>
            <a:ext cx="2246400" cy="2246400"/>
          </a:xfrm>
          <a:prstGeom prst="ellipse">
            <a:avLst/>
          </a:prstGeom>
          <a:solidFill>
            <a:schemeClr val="bg1">
              <a:lumMod val="95000"/>
            </a:schemeClr>
          </a:solidFill>
        </p:spPr>
        <p:txBody>
          <a:bodyPr/>
          <a:lstStyle>
            <a:lvl1pPr>
              <a:defRPr sz="2250"/>
            </a:lvl1pPr>
          </a:lstStyle>
          <a:p>
            <a:r>
              <a:rPr lang="en-US" noProof="0"/>
              <a:t>Click icon to add picture</a:t>
            </a:r>
            <a:endParaRPr lang="en-GB" noProof="0"/>
          </a:p>
        </p:txBody>
      </p:sp>
      <p:sp>
        <p:nvSpPr>
          <p:cNvPr id="11" name="Textplatzhalter 10">
            <a:extLst>
              <a:ext uri="{FF2B5EF4-FFF2-40B4-BE49-F238E27FC236}">
                <a16:creationId xmlns:a16="http://schemas.microsoft.com/office/drawing/2014/main" id="{559EA193-5D68-4F4B-B3EA-1C36415ADB8A}"/>
              </a:ext>
            </a:extLst>
          </p:cNvPr>
          <p:cNvSpPr>
            <a:spLocks noGrp="1"/>
          </p:cNvSpPr>
          <p:nvPr>
            <p:ph type="body" sz="quarter" idx="20" hasCustomPrompt="1"/>
          </p:nvPr>
        </p:nvSpPr>
        <p:spPr>
          <a:xfrm>
            <a:off x="859634" y="1493047"/>
            <a:ext cx="11232354" cy="842456"/>
          </a:xfrm>
        </p:spPr>
        <p:txBody>
          <a:bodyPr/>
          <a:lstStyle>
            <a:lvl1pPr>
              <a:lnSpc>
                <a:spcPct val="100000"/>
              </a:lnSpc>
              <a:spcBef>
                <a:spcPts val="0"/>
              </a:spcBef>
              <a:defRPr sz="3000" spc="-150" baseline="0">
                <a:latin typeface="Umlaut Black" panose="00000A00000000000000" pitchFamily="2" charset="0"/>
              </a:defRPr>
            </a:lvl1pPr>
          </a:lstStyle>
          <a:p>
            <a:pPr lvl="0"/>
            <a:r>
              <a:rPr lang="en-GB" noProof="0"/>
              <a:t>Your extra-line.</a:t>
            </a:r>
            <a:br>
              <a:rPr lang="en-GB" noProof="0"/>
            </a:br>
            <a:endParaRPr lang="en-GB" noProof="0"/>
          </a:p>
        </p:txBody>
      </p:sp>
    </p:spTree>
    <p:extLst>
      <p:ext uri="{BB962C8B-B14F-4D97-AF65-F5344CB8AC3E}">
        <p14:creationId xmlns:p14="http://schemas.microsoft.com/office/powerpoint/2010/main" val="783308790"/>
      </p:ext>
    </p:extLst>
  </p:cSld>
  <p:clrMapOvr>
    <a:masterClrMapping/>
  </p:clrMapOvr>
  <p:hf hdr="0"/>
  <p:extLst>
    <p:ext uri="{DCECCB84-F9BA-43D5-87BE-67443E8EF086}">
      <p15:sldGuideLst xmlns:p15="http://schemas.microsoft.com/office/powerpoint/2012/main">
        <p15:guide id="1" pos="542" userDrawn="1">
          <p15:clr>
            <a:srgbClr val="547EBF"/>
          </p15:clr>
        </p15:guide>
        <p15:guide id="2" orient="horz" pos="1826" userDrawn="1">
          <p15:clr>
            <a:srgbClr val="547EBF"/>
          </p15:clr>
        </p15:guide>
        <p15:guide id="4" pos="5672" userDrawn="1">
          <p15:clr>
            <a:srgbClr val="A4A3A4"/>
          </p15:clr>
        </p15:guide>
        <p15:guide id="5" pos="5849" userDrawn="1">
          <p15:clr>
            <a:srgbClr val="A4A3A4"/>
          </p15:clr>
        </p15:guide>
        <p15:guide id="25" pos="9563" userDrawn="1">
          <p15:clr>
            <a:srgbClr val="A4A3A4"/>
          </p15:clr>
        </p15:guide>
        <p15:guide id="26" pos="10979" userDrawn="1">
          <p15:clr>
            <a:srgbClr val="547EBF"/>
          </p15:clr>
        </p15:guide>
        <p15:guide id="27" pos="11154" userDrawn="1">
          <p15:clr>
            <a:srgbClr val="A4A3A4"/>
          </p15:clr>
        </p15:guide>
        <p15:guide id="28" orient="horz" pos="941" userDrawn="1">
          <p15:clr>
            <a:srgbClr val="547EBF"/>
          </p15:clr>
        </p15:guide>
        <p15:guide id="29" orient="horz" pos="587" userDrawn="1">
          <p15:clr>
            <a:srgbClr val="A4A3A4"/>
          </p15:clr>
        </p15:guide>
        <p15:guide id="30" orient="horz" pos="1649" userDrawn="1">
          <p15:clr>
            <a:srgbClr val="547EBF"/>
          </p15:clr>
        </p15:guide>
        <p15:guide id="40" orient="horz" pos="6071" userDrawn="1">
          <p15:clr>
            <a:srgbClr val="A4A3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ject reference">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0FE47C7C-03A0-4BC5-ABFF-77C7D1B3E562}"/>
              </a:ext>
            </a:extLst>
          </p:cNvPr>
          <p:cNvSpPr>
            <a:spLocks noGrp="1"/>
          </p:cNvSpPr>
          <p:nvPr>
            <p:ph type="title" hasCustomPrompt="1"/>
          </p:nvPr>
        </p:nvSpPr>
        <p:spPr>
          <a:xfrm>
            <a:off x="860405" y="1493102"/>
            <a:ext cx="13337997" cy="1123893"/>
          </a:xfrm>
        </p:spPr>
        <p:txBody>
          <a:bodyPr/>
          <a:lstStyle>
            <a:lvl1pPr>
              <a:defRPr/>
            </a:lvl1pPr>
          </a:lstStyle>
          <a:p>
            <a:r>
              <a:rPr lang="en-GB" noProof="0"/>
              <a:t>Headline.</a:t>
            </a:r>
          </a:p>
        </p:txBody>
      </p:sp>
      <p:sp>
        <p:nvSpPr>
          <p:cNvPr id="7" name="Datumsplatzhalter 6">
            <a:extLst>
              <a:ext uri="{FF2B5EF4-FFF2-40B4-BE49-F238E27FC236}">
                <a16:creationId xmlns:a16="http://schemas.microsoft.com/office/drawing/2014/main" id="{F74D3C4F-CEF3-45E3-A0C6-ED2BD52D22D7}"/>
              </a:ext>
            </a:extLst>
          </p:cNvPr>
          <p:cNvSpPr>
            <a:spLocks noGrp="1"/>
          </p:cNvSpPr>
          <p:nvPr>
            <p:ph type="dt" sz="half" idx="14"/>
          </p:nvPr>
        </p:nvSpPr>
        <p:spPr>
          <a:xfrm>
            <a:off x="16027271" y="9777413"/>
            <a:ext cx="839129" cy="140495"/>
          </a:xfrm>
          <a:prstGeom prst="rect">
            <a:avLst/>
          </a:prstGeom>
        </p:spPr>
        <p:txBody>
          <a:bodyPr/>
          <a:lstStyle/>
          <a:p>
            <a:fld id="{8423D45C-CC2F-490E-B72C-E44893FEFFDC}" type="datetime5">
              <a:rPr lang="en-US" smtClean="0"/>
              <a:pPr/>
              <a:t>29-May-24</a:t>
            </a:fld>
            <a:endParaRPr lang="en-US" dirty="0"/>
          </a:p>
        </p:txBody>
      </p:sp>
      <p:sp>
        <p:nvSpPr>
          <p:cNvPr id="9" name="Fußzeilenplatzhalter 8">
            <a:extLst>
              <a:ext uri="{FF2B5EF4-FFF2-40B4-BE49-F238E27FC236}">
                <a16:creationId xmlns:a16="http://schemas.microsoft.com/office/drawing/2014/main" id="{9DF10997-88B1-44A1-B5FC-EA1F08703E84}"/>
              </a:ext>
            </a:extLst>
          </p:cNvPr>
          <p:cNvSpPr>
            <a:spLocks noGrp="1"/>
          </p:cNvSpPr>
          <p:nvPr>
            <p:ph type="ftr" sz="quarter" idx="15"/>
          </p:nvPr>
        </p:nvSpPr>
        <p:spPr>
          <a:xfrm>
            <a:off x="859632" y="9777411"/>
            <a:ext cx="6738939" cy="140496"/>
          </a:xfrm>
          <a:prstGeom prst="rect">
            <a:avLst/>
          </a:prstGeom>
        </p:spPr>
        <p:txBody>
          <a:bodyPr/>
          <a:lstStyle/>
          <a:p>
            <a:r>
              <a:rPr lang="en-US"/>
              <a:t>umlaut master</a:t>
            </a:r>
            <a:endParaRPr lang="en-US" dirty="0"/>
          </a:p>
        </p:txBody>
      </p:sp>
      <p:sp>
        <p:nvSpPr>
          <p:cNvPr id="10" name="Foliennummernplatzhalter 9">
            <a:extLst>
              <a:ext uri="{FF2B5EF4-FFF2-40B4-BE49-F238E27FC236}">
                <a16:creationId xmlns:a16="http://schemas.microsoft.com/office/drawing/2014/main" id="{18425FAD-7A44-474A-BE7F-227A4545A548}"/>
              </a:ext>
            </a:extLst>
          </p:cNvPr>
          <p:cNvSpPr>
            <a:spLocks noGrp="1"/>
          </p:cNvSpPr>
          <p:nvPr>
            <p:ph type="sldNum" sz="quarter" idx="16"/>
          </p:nvPr>
        </p:nvSpPr>
        <p:spPr/>
        <p:txBody>
          <a:bodyPr/>
          <a:lstStyle/>
          <a:p>
            <a:r>
              <a:rPr lang="en-US"/>
              <a:t> </a:t>
            </a:r>
            <a:fld id="{88297537-EBEC-4AF2-8220-0B89E7D94141}" type="slidenum">
              <a:rPr lang="en-US" b="0" smtClean="0"/>
              <a:pPr/>
              <a:t>‹#›</a:t>
            </a:fld>
            <a:endParaRPr lang="en-US" b="0" dirty="0"/>
          </a:p>
        </p:txBody>
      </p:sp>
      <p:sp>
        <p:nvSpPr>
          <p:cNvPr id="5" name="Inhaltsplatzhalter 4">
            <a:extLst>
              <a:ext uri="{FF2B5EF4-FFF2-40B4-BE49-F238E27FC236}">
                <a16:creationId xmlns:a16="http://schemas.microsoft.com/office/drawing/2014/main" id="{0F7D3A4B-2CA7-4D7E-A6E3-C99BCED7E2A3}"/>
              </a:ext>
            </a:extLst>
          </p:cNvPr>
          <p:cNvSpPr>
            <a:spLocks noGrp="1"/>
          </p:cNvSpPr>
          <p:nvPr>
            <p:ph sz="quarter" idx="17"/>
          </p:nvPr>
        </p:nvSpPr>
        <p:spPr>
          <a:xfrm>
            <a:off x="860402" y="2897984"/>
            <a:ext cx="8143107" cy="6740061"/>
          </a:xfrm>
        </p:spPr>
        <p:txBody>
          <a:bodyPr/>
          <a:lstStyle>
            <a:lvl1pPr>
              <a:lnSpc>
                <a:spcPct val="100000"/>
              </a:lnSpc>
              <a:defRPr sz="2250"/>
            </a:lvl1pPr>
            <a:lvl2pPr>
              <a:lnSpc>
                <a:spcPct val="100000"/>
              </a:lnSpc>
              <a:defRPr sz="2250"/>
            </a:lvl2pPr>
            <a:lvl3pPr>
              <a:lnSpc>
                <a:spcPct val="100000"/>
              </a:lnSpc>
              <a:defRPr sz="2250"/>
            </a:lvl3pPr>
            <a:lvl4pPr>
              <a:lnSpc>
                <a:spcPct val="100000"/>
              </a:lnSpc>
              <a:defRPr sz="2250"/>
            </a:lvl4pPr>
            <a:lvl5pPr>
              <a:lnSpc>
                <a:spcPct val="100000"/>
              </a:lnSpc>
              <a:defRPr sz="2250"/>
            </a:lvl5pPr>
            <a:lvl6pPr>
              <a:lnSpc>
                <a:spcPct val="100000"/>
              </a:lnSpc>
              <a:defRPr sz="2250" baseline="0"/>
            </a:lvl6pPr>
            <a:lvl7pPr>
              <a:lnSpc>
                <a:spcPct val="100000"/>
              </a:lnSpc>
              <a:buAutoNum type="alphaLcPeriod"/>
              <a:defRPr sz="2250" baseline="0"/>
            </a:lvl7pPr>
            <a:lvl8pPr>
              <a:lnSpc>
                <a:spcPct val="100000"/>
              </a:lnSpc>
              <a:buAutoNum type="romanUcPeriod"/>
              <a:defRPr sz="2250" baseline="0"/>
            </a:lvl8pPr>
            <a:lvl9pPr>
              <a:lnSpc>
                <a:spcPct val="100000"/>
              </a:lnSpc>
              <a:tabLst/>
              <a:defRPr sz="2250" baseline="0">
                <a:solidFill>
                  <a:schemeClr val="accent4"/>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3" name="Bildplatzhalter 2">
            <a:extLst>
              <a:ext uri="{FF2B5EF4-FFF2-40B4-BE49-F238E27FC236}">
                <a16:creationId xmlns:a16="http://schemas.microsoft.com/office/drawing/2014/main" id="{7798B813-FF00-4749-97D7-65A3A8E9CFEE}"/>
              </a:ext>
            </a:extLst>
          </p:cNvPr>
          <p:cNvSpPr>
            <a:spLocks noGrp="1"/>
          </p:cNvSpPr>
          <p:nvPr>
            <p:ph type="pic" sz="quarter" idx="18"/>
          </p:nvPr>
        </p:nvSpPr>
        <p:spPr>
          <a:xfrm>
            <a:off x="9284498" y="2897984"/>
            <a:ext cx="8143875" cy="6738938"/>
          </a:xfrm>
          <a:solidFill>
            <a:schemeClr val="bg1">
              <a:lumMod val="95000"/>
            </a:schemeClr>
          </a:solidFill>
        </p:spPr>
        <p:txBody>
          <a:bodyPr/>
          <a:lstStyle>
            <a:lvl1pPr>
              <a:defRPr sz="2250"/>
            </a:lvl1pPr>
          </a:lstStyle>
          <a:p>
            <a:r>
              <a:rPr lang="en-US" noProof="0"/>
              <a:t>Click icon to add picture</a:t>
            </a:r>
            <a:endParaRPr lang="en-GB" noProof="0"/>
          </a:p>
        </p:txBody>
      </p:sp>
      <p:sp>
        <p:nvSpPr>
          <p:cNvPr id="11" name="Bildplatzhalter 10">
            <a:extLst>
              <a:ext uri="{FF2B5EF4-FFF2-40B4-BE49-F238E27FC236}">
                <a16:creationId xmlns:a16="http://schemas.microsoft.com/office/drawing/2014/main" id="{85D1CB3A-2038-4EBE-ACAC-141900BF9080}"/>
              </a:ext>
            </a:extLst>
          </p:cNvPr>
          <p:cNvSpPr>
            <a:spLocks noGrp="1" noChangeAspect="1"/>
          </p:cNvSpPr>
          <p:nvPr>
            <p:ph type="pic" sz="quarter" idx="19"/>
          </p:nvPr>
        </p:nvSpPr>
        <p:spPr>
          <a:xfrm>
            <a:off x="14280697" y="1493099"/>
            <a:ext cx="3146904" cy="1123895"/>
          </a:xfrm>
        </p:spPr>
        <p:txBody>
          <a:bodyPr/>
          <a:lstStyle>
            <a:lvl1pPr>
              <a:defRPr sz="2250"/>
            </a:lvl1pPr>
          </a:lstStyle>
          <a:p>
            <a:r>
              <a:rPr lang="en-US" noProof="0"/>
              <a:t>Click icon to add picture</a:t>
            </a:r>
            <a:endParaRPr lang="en-GB" noProof="0"/>
          </a:p>
        </p:txBody>
      </p:sp>
      <p:pic>
        <p:nvPicPr>
          <p:cNvPr id="17" name="team">
            <a:extLst>
              <a:ext uri="{FF2B5EF4-FFF2-40B4-BE49-F238E27FC236}">
                <a16:creationId xmlns:a16="http://schemas.microsoft.com/office/drawing/2014/main" id="{6814A60D-E516-41CF-BD34-E3A6E2C44EF8}"/>
              </a:ext>
            </a:extLst>
          </p:cNvPr>
          <p:cNvPicPr>
            <a:picLocks/>
          </p:cNvPicPr>
          <p:nvPr userDrawn="1">
            <p:custDataLst>
              <p:tags r:id="rId1"/>
            </p:custDataLst>
          </p:nvPr>
        </p:nvPicPr>
        <p:blipFill>
          <a:blip r:embed="rId5">
            <a:extLst>
              <a:ext uri="{96DAC541-7B7A-43D3-8B79-37D633B846F1}">
                <asvg:svgBlip xmlns:asvg="http://schemas.microsoft.com/office/drawing/2016/SVG/main" r:embed="rId6"/>
              </a:ext>
            </a:extLst>
          </a:blip>
          <a:stretch>
            <a:fillRect/>
          </a:stretch>
        </p:blipFill>
        <p:spPr>
          <a:xfrm>
            <a:off x="11811600" y="-1595700"/>
            <a:ext cx="421200" cy="421200"/>
          </a:xfrm>
          <a:prstGeom prst="rect">
            <a:avLst/>
          </a:prstGeom>
        </p:spPr>
      </p:pic>
      <p:pic>
        <p:nvPicPr>
          <p:cNvPr id="18" name="Time">
            <a:extLst>
              <a:ext uri="{FF2B5EF4-FFF2-40B4-BE49-F238E27FC236}">
                <a16:creationId xmlns:a16="http://schemas.microsoft.com/office/drawing/2014/main" id="{3030D01F-4487-40BB-817D-5409D40FAAA7}"/>
              </a:ext>
            </a:extLst>
          </p:cNvPr>
          <p:cNvPicPr>
            <a:picLocks noChangeAspect="1"/>
          </p:cNvPicPr>
          <p:nvPr userDrawn="1">
            <p:custDataLst>
              <p:tags r:id="rId2"/>
            </p:custDataLst>
          </p:nvPr>
        </p:nvPicPr>
        <p:blipFill>
          <a:blip r:embed="rId7">
            <a:extLst>
              <a:ext uri="{96DAC541-7B7A-43D3-8B79-37D633B846F1}">
                <asvg:svgBlip xmlns:asvg="http://schemas.microsoft.com/office/drawing/2016/SVG/main" r:embed="rId8"/>
              </a:ext>
            </a:extLst>
          </a:blip>
          <a:stretch>
            <a:fillRect/>
          </a:stretch>
        </p:blipFill>
        <p:spPr>
          <a:xfrm>
            <a:off x="9296939" y="-1595700"/>
            <a:ext cx="421200" cy="421200"/>
          </a:xfrm>
          <a:prstGeom prst="rect">
            <a:avLst/>
          </a:prstGeom>
        </p:spPr>
      </p:pic>
      <p:pic>
        <p:nvPicPr>
          <p:cNvPr id="19" name="worldwide">
            <a:extLst>
              <a:ext uri="{FF2B5EF4-FFF2-40B4-BE49-F238E27FC236}">
                <a16:creationId xmlns:a16="http://schemas.microsoft.com/office/drawing/2014/main" id="{60F7F6BC-60FD-438B-A2BE-9B331D31E62B}"/>
              </a:ext>
            </a:extLst>
          </p:cNvPr>
          <p:cNvPicPr>
            <a:picLocks/>
          </p:cNvPicPr>
          <p:nvPr userDrawn="1">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1811600" y="-1174500"/>
            <a:ext cx="421200" cy="421200"/>
          </a:xfrm>
          <a:prstGeom prst="rect">
            <a:avLst/>
          </a:prstGeom>
        </p:spPr>
      </p:pic>
      <p:sp>
        <p:nvSpPr>
          <p:cNvPr id="21" name="Textplatzhalter 14">
            <a:extLst>
              <a:ext uri="{FF2B5EF4-FFF2-40B4-BE49-F238E27FC236}">
                <a16:creationId xmlns:a16="http://schemas.microsoft.com/office/drawing/2014/main" id="{6DDCA9F0-6A60-4000-A2A7-473DC3D7B797}"/>
              </a:ext>
            </a:extLst>
          </p:cNvPr>
          <p:cNvSpPr>
            <a:spLocks noGrp="1"/>
          </p:cNvSpPr>
          <p:nvPr>
            <p:ph type="body" sz="quarter" idx="21" hasCustomPrompt="1"/>
          </p:nvPr>
        </p:nvSpPr>
        <p:spPr>
          <a:xfrm>
            <a:off x="9846000" y="-1595699"/>
            <a:ext cx="1544400" cy="280800"/>
          </a:xfrm>
        </p:spPr>
        <p:txBody>
          <a:bodyPr/>
          <a:lstStyle>
            <a:lvl1pPr>
              <a:defRPr sz="1650"/>
            </a:lvl1pPr>
          </a:lstStyle>
          <a:p>
            <a:pPr lvl="0"/>
            <a:r>
              <a:rPr lang="de-DE" dirty="0" err="1"/>
              <a:t>duration</a:t>
            </a:r>
            <a:endParaRPr lang="en-GB" dirty="0"/>
          </a:p>
        </p:txBody>
      </p:sp>
      <p:sp>
        <p:nvSpPr>
          <p:cNvPr id="22" name="Textplatzhalter 14">
            <a:extLst>
              <a:ext uri="{FF2B5EF4-FFF2-40B4-BE49-F238E27FC236}">
                <a16:creationId xmlns:a16="http://schemas.microsoft.com/office/drawing/2014/main" id="{0CBDD205-80AB-4A0E-90DF-537A9BEB2447}"/>
              </a:ext>
            </a:extLst>
          </p:cNvPr>
          <p:cNvSpPr>
            <a:spLocks noGrp="1"/>
          </p:cNvSpPr>
          <p:nvPr>
            <p:ph type="body" sz="quarter" idx="22" hasCustomPrompt="1"/>
          </p:nvPr>
        </p:nvSpPr>
        <p:spPr>
          <a:xfrm>
            <a:off x="12232800" y="-1595700"/>
            <a:ext cx="1965600" cy="280799"/>
          </a:xfrm>
        </p:spPr>
        <p:txBody>
          <a:bodyPr/>
          <a:lstStyle>
            <a:lvl1pPr>
              <a:defRPr sz="1650"/>
            </a:lvl1pPr>
          </a:lstStyle>
          <a:p>
            <a:pPr lvl="0"/>
            <a:r>
              <a:rPr lang="de-DE" dirty="0" err="1"/>
              <a:t>number</a:t>
            </a:r>
            <a:r>
              <a:rPr lang="de-DE" dirty="0"/>
              <a:t> of </a:t>
            </a:r>
            <a:r>
              <a:rPr lang="de-DE" dirty="0" err="1"/>
              <a:t>people</a:t>
            </a:r>
            <a:endParaRPr lang="en-GB" dirty="0"/>
          </a:p>
        </p:txBody>
      </p:sp>
      <p:sp>
        <p:nvSpPr>
          <p:cNvPr id="23" name="Textplatzhalter 14">
            <a:extLst>
              <a:ext uri="{FF2B5EF4-FFF2-40B4-BE49-F238E27FC236}">
                <a16:creationId xmlns:a16="http://schemas.microsoft.com/office/drawing/2014/main" id="{2F09FEA8-BCA6-454A-B67B-AD5EDB61A88E}"/>
              </a:ext>
            </a:extLst>
          </p:cNvPr>
          <p:cNvSpPr>
            <a:spLocks noGrp="1"/>
          </p:cNvSpPr>
          <p:nvPr>
            <p:ph type="body" sz="quarter" idx="23" hasCustomPrompt="1"/>
          </p:nvPr>
        </p:nvSpPr>
        <p:spPr>
          <a:xfrm>
            <a:off x="12232800" y="-1174500"/>
            <a:ext cx="1965600" cy="280799"/>
          </a:xfrm>
        </p:spPr>
        <p:txBody>
          <a:bodyPr/>
          <a:lstStyle>
            <a:lvl1pPr>
              <a:defRPr sz="1650"/>
            </a:lvl1pPr>
          </a:lstStyle>
          <a:p>
            <a:pPr lvl="0"/>
            <a:r>
              <a:rPr lang="de-DE" dirty="0" err="1"/>
              <a:t>location</a:t>
            </a:r>
            <a:endParaRPr lang="en-GB" dirty="0"/>
          </a:p>
        </p:txBody>
      </p:sp>
      <p:sp>
        <p:nvSpPr>
          <p:cNvPr id="24" name="Textplatzhalter 14">
            <a:extLst>
              <a:ext uri="{FF2B5EF4-FFF2-40B4-BE49-F238E27FC236}">
                <a16:creationId xmlns:a16="http://schemas.microsoft.com/office/drawing/2014/main" id="{5A3E83AF-E03B-43C9-BF7A-37D3270090DA}"/>
              </a:ext>
            </a:extLst>
          </p:cNvPr>
          <p:cNvSpPr>
            <a:spLocks noGrp="1"/>
          </p:cNvSpPr>
          <p:nvPr>
            <p:ph type="body" sz="quarter" idx="24" hasCustomPrompt="1"/>
          </p:nvPr>
        </p:nvSpPr>
        <p:spPr>
          <a:xfrm>
            <a:off x="9846000" y="-1174500"/>
            <a:ext cx="1544400" cy="279845"/>
          </a:xfrm>
        </p:spPr>
        <p:txBody>
          <a:bodyPr/>
          <a:lstStyle>
            <a:lvl1pPr>
              <a:defRPr sz="1650"/>
            </a:lvl1pPr>
          </a:lstStyle>
          <a:p>
            <a:pPr lvl="0"/>
            <a:r>
              <a:rPr lang="de-DE" dirty="0" err="1"/>
              <a:t>industry</a:t>
            </a:r>
            <a:endParaRPr lang="en-GB" dirty="0"/>
          </a:p>
        </p:txBody>
      </p:sp>
      <p:sp>
        <p:nvSpPr>
          <p:cNvPr id="25" name="Bildplatzhalter 19">
            <a:extLst>
              <a:ext uri="{FF2B5EF4-FFF2-40B4-BE49-F238E27FC236}">
                <a16:creationId xmlns:a16="http://schemas.microsoft.com/office/drawing/2014/main" id="{8501A682-E079-4A61-AD77-57BF53C8655A}"/>
              </a:ext>
            </a:extLst>
          </p:cNvPr>
          <p:cNvSpPr>
            <a:spLocks noGrp="1" noChangeAspect="1"/>
          </p:cNvSpPr>
          <p:nvPr>
            <p:ph type="pic" sz="quarter" idx="25"/>
          </p:nvPr>
        </p:nvSpPr>
        <p:spPr>
          <a:xfrm>
            <a:off x="9284493" y="-1174500"/>
            <a:ext cx="421482" cy="421200"/>
          </a:xfrm>
        </p:spPr>
        <p:txBody>
          <a:bodyPr/>
          <a:lstStyle>
            <a:lvl1pPr>
              <a:defRPr sz="902"/>
            </a:lvl1pPr>
          </a:lstStyle>
          <a:p>
            <a:r>
              <a:rPr lang="en-US"/>
              <a:t>Click icon to add picture</a:t>
            </a:r>
            <a:endParaRPr lang="en-GB" dirty="0"/>
          </a:p>
        </p:txBody>
      </p:sp>
      <p:sp>
        <p:nvSpPr>
          <p:cNvPr id="2" name="Textfeld 1">
            <a:extLst>
              <a:ext uri="{FF2B5EF4-FFF2-40B4-BE49-F238E27FC236}">
                <a16:creationId xmlns:a16="http://schemas.microsoft.com/office/drawing/2014/main" id="{96AE409D-C115-4FE1-81C6-428026932CCB}"/>
              </a:ext>
            </a:extLst>
          </p:cNvPr>
          <p:cNvSpPr txBox="1"/>
          <p:nvPr userDrawn="1"/>
        </p:nvSpPr>
        <p:spPr>
          <a:xfrm>
            <a:off x="4186275" y="-1174500"/>
            <a:ext cx="5136357" cy="561600"/>
          </a:xfrm>
          <a:prstGeom prst="rect">
            <a:avLst/>
          </a:prstGeom>
          <a:noFill/>
        </p:spPr>
        <p:txBody>
          <a:bodyPr wrap="none" lIns="140400" tIns="70200" rIns="140400" bIns="70200" rtlCol="0" anchor="ctr" anchorCtr="0">
            <a:noAutofit/>
          </a:bodyPr>
          <a:lstStyle/>
          <a:p>
            <a:pPr algn="l">
              <a:buNone/>
            </a:pPr>
            <a:r>
              <a:rPr lang="de-DE" sz="1650" dirty="0"/>
              <a:t>These </a:t>
            </a:r>
            <a:r>
              <a:rPr lang="de-DE" sz="1650" dirty="0" err="1"/>
              <a:t>elements</a:t>
            </a:r>
            <a:r>
              <a:rPr lang="de-DE" sz="1650" dirty="0"/>
              <a:t> </a:t>
            </a:r>
            <a:r>
              <a:rPr lang="de-DE" sz="1650" dirty="0" err="1"/>
              <a:t>are</a:t>
            </a:r>
            <a:r>
              <a:rPr lang="de-DE" sz="1650" dirty="0"/>
              <a:t> </a:t>
            </a:r>
            <a:r>
              <a:rPr lang="de-DE" sz="1650" dirty="0" err="1"/>
              <a:t>used</a:t>
            </a:r>
            <a:r>
              <a:rPr lang="de-DE" sz="1650" dirty="0"/>
              <a:t> in alternative </a:t>
            </a:r>
            <a:r>
              <a:rPr lang="de-DE" sz="1650" dirty="0" err="1"/>
              <a:t>layouts</a:t>
            </a:r>
            <a:r>
              <a:rPr lang="de-DE" sz="1650" dirty="0"/>
              <a:t> </a:t>
            </a:r>
            <a:r>
              <a:rPr lang="de-DE" sz="1650" dirty="0" err="1"/>
              <a:t>only</a:t>
            </a:r>
            <a:r>
              <a:rPr lang="de-DE" sz="1650" dirty="0"/>
              <a:t>.</a:t>
            </a:r>
          </a:p>
        </p:txBody>
      </p:sp>
    </p:spTree>
    <p:extLst>
      <p:ext uri="{BB962C8B-B14F-4D97-AF65-F5344CB8AC3E}">
        <p14:creationId xmlns:p14="http://schemas.microsoft.com/office/powerpoint/2010/main" val="2449853039"/>
      </p:ext>
    </p:extLst>
  </p:cSld>
  <p:clrMapOvr>
    <a:masterClrMapping/>
  </p:clrMapOvr>
  <p:hf hdr="0"/>
  <p:extLst>
    <p:ext uri="{DCECCB84-F9BA-43D5-87BE-67443E8EF086}">
      <p15:sldGuideLst xmlns:p15="http://schemas.microsoft.com/office/powerpoint/2012/main">
        <p15:guide id="1" pos="542" userDrawn="1">
          <p15:clr>
            <a:srgbClr val="547EBF"/>
          </p15:clr>
        </p15:guide>
        <p15:guide id="2" pos="10979" userDrawn="1">
          <p15:clr>
            <a:srgbClr val="547EBF"/>
          </p15:clr>
        </p15:guide>
        <p15:guide id="4" orient="horz" pos="941" userDrawn="1">
          <p15:clr>
            <a:srgbClr val="547EBF"/>
          </p15:clr>
        </p15:guide>
        <p15:guide id="6" orient="horz" pos="1649" userDrawn="1">
          <p15:clr>
            <a:srgbClr val="547EBF"/>
          </p15:clr>
        </p15:guide>
        <p15:guide id="7" orient="horz" pos="1826" userDrawn="1">
          <p15:clr>
            <a:srgbClr val="547EBF"/>
          </p15:clr>
        </p15:guide>
        <p15:guide id="8" orient="horz" pos="6071" userDrawn="1">
          <p15:clr>
            <a:srgbClr val="547EBF"/>
          </p15:clr>
        </p15:guide>
        <p15:guide id="9" pos="5672" userDrawn="1">
          <p15:clr>
            <a:srgbClr val="547EBF"/>
          </p15:clr>
        </p15:guide>
        <p15:guide id="10" pos="5849" userDrawn="1">
          <p15:clr>
            <a:srgbClr val="547EBF"/>
          </p15:clr>
        </p15:guide>
        <p15:guide id="11" pos="8945" userDrawn="1">
          <p15:clr>
            <a:srgbClr val="547EBF"/>
          </p15:clr>
        </p15:guide>
        <p15:guide id="12" pos="8994"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ject reference 2">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0FE47C7C-03A0-4BC5-ABFF-77C7D1B3E562}"/>
              </a:ext>
            </a:extLst>
          </p:cNvPr>
          <p:cNvSpPr>
            <a:spLocks noGrp="1"/>
          </p:cNvSpPr>
          <p:nvPr>
            <p:ph type="title" hasCustomPrompt="1"/>
          </p:nvPr>
        </p:nvSpPr>
        <p:spPr>
          <a:xfrm>
            <a:off x="860405" y="1493102"/>
            <a:ext cx="13337997" cy="1123893"/>
          </a:xfrm>
        </p:spPr>
        <p:txBody>
          <a:bodyPr/>
          <a:lstStyle>
            <a:lvl1pPr>
              <a:defRPr/>
            </a:lvl1pPr>
          </a:lstStyle>
          <a:p>
            <a:r>
              <a:rPr lang="en-GB" noProof="0"/>
              <a:t>Headline.</a:t>
            </a:r>
          </a:p>
        </p:txBody>
      </p:sp>
      <p:sp>
        <p:nvSpPr>
          <p:cNvPr id="7" name="Datumsplatzhalter 6">
            <a:extLst>
              <a:ext uri="{FF2B5EF4-FFF2-40B4-BE49-F238E27FC236}">
                <a16:creationId xmlns:a16="http://schemas.microsoft.com/office/drawing/2014/main" id="{F74D3C4F-CEF3-45E3-A0C6-ED2BD52D22D7}"/>
              </a:ext>
            </a:extLst>
          </p:cNvPr>
          <p:cNvSpPr>
            <a:spLocks noGrp="1"/>
          </p:cNvSpPr>
          <p:nvPr>
            <p:ph type="dt" sz="half" idx="14"/>
          </p:nvPr>
        </p:nvSpPr>
        <p:spPr>
          <a:xfrm>
            <a:off x="16027271" y="9777413"/>
            <a:ext cx="839129" cy="140495"/>
          </a:xfrm>
          <a:prstGeom prst="rect">
            <a:avLst/>
          </a:prstGeom>
        </p:spPr>
        <p:txBody>
          <a:bodyPr/>
          <a:lstStyle/>
          <a:p>
            <a:fld id="{1DBCFD4E-9D7C-4097-BAD8-63C7640750BA}" type="datetime5">
              <a:rPr lang="en-US" smtClean="0"/>
              <a:pPr/>
              <a:t>29-May-24</a:t>
            </a:fld>
            <a:endParaRPr lang="en-US" dirty="0"/>
          </a:p>
        </p:txBody>
      </p:sp>
      <p:sp>
        <p:nvSpPr>
          <p:cNvPr id="9" name="Fußzeilenplatzhalter 8">
            <a:extLst>
              <a:ext uri="{FF2B5EF4-FFF2-40B4-BE49-F238E27FC236}">
                <a16:creationId xmlns:a16="http://schemas.microsoft.com/office/drawing/2014/main" id="{9DF10997-88B1-44A1-B5FC-EA1F08703E84}"/>
              </a:ext>
            </a:extLst>
          </p:cNvPr>
          <p:cNvSpPr>
            <a:spLocks noGrp="1"/>
          </p:cNvSpPr>
          <p:nvPr>
            <p:ph type="ftr" sz="quarter" idx="15"/>
          </p:nvPr>
        </p:nvSpPr>
        <p:spPr>
          <a:xfrm>
            <a:off x="859632" y="9777411"/>
            <a:ext cx="6738939" cy="140496"/>
          </a:xfrm>
          <a:prstGeom prst="rect">
            <a:avLst/>
          </a:prstGeom>
        </p:spPr>
        <p:txBody>
          <a:bodyPr/>
          <a:lstStyle/>
          <a:p>
            <a:r>
              <a:rPr lang="en-US"/>
              <a:t>umlaut master</a:t>
            </a:r>
            <a:endParaRPr lang="en-US" dirty="0"/>
          </a:p>
        </p:txBody>
      </p:sp>
      <p:sp>
        <p:nvSpPr>
          <p:cNvPr id="10" name="Foliennummernplatzhalter 9">
            <a:extLst>
              <a:ext uri="{FF2B5EF4-FFF2-40B4-BE49-F238E27FC236}">
                <a16:creationId xmlns:a16="http://schemas.microsoft.com/office/drawing/2014/main" id="{18425FAD-7A44-474A-BE7F-227A4545A548}"/>
              </a:ext>
            </a:extLst>
          </p:cNvPr>
          <p:cNvSpPr>
            <a:spLocks noGrp="1"/>
          </p:cNvSpPr>
          <p:nvPr>
            <p:ph type="sldNum" sz="quarter" idx="16"/>
          </p:nvPr>
        </p:nvSpPr>
        <p:spPr/>
        <p:txBody>
          <a:bodyPr/>
          <a:lstStyle/>
          <a:p>
            <a:r>
              <a:rPr lang="en-US"/>
              <a:t> </a:t>
            </a:r>
            <a:fld id="{88297537-EBEC-4AF2-8220-0B89E7D94141}" type="slidenum">
              <a:rPr lang="en-US" b="0" smtClean="0"/>
              <a:pPr/>
              <a:t>‹#›</a:t>
            </a:fld>
            <a:endParaRPr lang="en-US" b="0" dirty="0"/>
          </a:p>
        </p:txBody>
      </p:sp>
      <p:sp>
        <p:nvSpPr>
          <p:cNvPr id="5" name="Inhaltsplatzhalter 4">
            <a:extLst>
              <a:ext uri="{FF2B5EF4-FFF2-40B4-BE49-F238E27FC236}">
                <a16:creationId xmlns:a16="http://schemas.microsoft.com/office/drawing/2014/main" id="{0F7D3A4B-2CA7-4D7E-A6E3-C99BCED7E2A3}"/>
              </a:ext>
            </a:extLst>
          </p:cNvPr>
          <p:cNvSpPr>
            <a:spLocks noGrp="1"/>
          </p:cNvSpPr>
          <p:nvPr>
            <p:ph sz="quarter" idx="17"/>
          </p:nvPr>
        </p:nvSpPr>
        <p:spPr>
          <a:xfrm>
            <a:off x="860402" y="2897984"/>
            <a:ext cx="8143107" cy="6740061"/>
          </a:xfrm>
        </p:spPr>
        <p:txBody>
          <a:bodyPr/>
          <a:lstStyle>
            <a:lvl1pPr>
              <a:lnSpc>
                <a:spcPct val="100000"/>
              </a:lnSpc>
              <a:defRPr sz="2250"/>
            </a:lvl1pPr>
            <a:lvl2pPr>
              <a:lnSpc>
                <a:spcPct val="100000"/>
              </a:lnSpc>
              <a:defRPr sz="2250"/>
            </a:lvl2pPr>
            <a:lvl3pPr>
              <a:lnSpc>
                <a:spcPct val="100000"/>
              </a:lnSpc>
              <a:defRPr sz="2250"/>
            </a:lvl3pPr>
            <a:lvl4pPr>
              <a:lnSpc>
                <a:spcPct val="100000"/>
              </a:lnSpc>
              <a:defRPr sz="2250"/>
            </a:lvl4pPr>
            <a:lvl5pPr>
              <a:lnSpc>
                <a:spcPct val="100000"/>
              </a:lnSpc>
              <a:defRPr sz="2250"/>
            </a:lvl5pPr>
            <a:lvl6pPr>
              <a:lnSpc>
                <a:spcPct val="100000"/>
              </a:lnSpc>
              <a:defRPr sz="2250" baseline="0"/>
            </a:lvl6pPr>
            <a:lvl7pPr>
              <a:lnSpc>
                <a:spcPct val="100000"/>
              </a:lnSpc>
              <a:buAutoNum type="alphaLcPeriod"/>
              <a:defRPr sz="2250" baseline="0"/>
            </a:lvl7pPr>
            <a:lvl8pPr>
              <a:lnSpc>
                <a:spcPct val="100000"/>
              </a:lnSpc>
              <a:buAutoNum type="romanUcPeriod"/>
              <a:defRPr sz="2250" baseline="0"/>
            </a:lvl8pPr>
            <a:lvl9pPr>
              <a:lnSpc>
                <a:spcPct val="100000"/>
              </a:lnSpc>
              <a:tabLst/>
              <a:defRPr sz="2250" baseline="0">
                <a:solidFill>
                  <a:schemeClr val="accent4"/>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3" name="Bildplatzhalter 2">
            <a:extLst>
              <a:ext uri="{FF2B5EF4-FFF2-40B4-BE49-F238E27FC236}">
                <a16:creationId xmlns:a16="http://schemas.microsoft.com/office/drawing/2014/main" id="{7798B813-FF00-4749-97D7-65A3A8E9CFEE}"/>
              </a:ext>
            </a:extLst>
          </p:cNvPr>
          <p:cNvSpPr>
            <a:spLocks noGrp="1"/>
          </p:cNvSpPr>
          <p:nvPr>
            <p:ph type="pic" sz="quarter" idx="18"/>
          </p:nvPr>
        </p:nvSpPr>
        <p:spPr>
          <a:xfrm>
            <a:off x="9284498" y="5143502"/>
            <a:ext cx="8143875" cy="4493420"/>
          </a:xfrm>
          <a:solidFill>
            <a:schemeClr val="bg1">
              <a:lumMod val="95000"/>
            </a:schemeClr>
          </a:solidFill>
        </p:spPr>
        <p:txBody>
          <a:bodyPr/>
          <a:lstStyle>
            <a:lvl1pPr>
              <a:defRPr sz="2250"/>
            </a:lvl1pPr>
          </a:lstStyle>
          <a:p>
            <a:r>
              <a:rPr lang="en-US" noProof="0"/>
              <a:t>Click icon to add picture</a:t>
            </a:r>
            <a:endParaRPr lang="en-GB" noProof="0" dirty="0"/>
          </a:p>
        </p:txBody>
      </p:sp>
      <p:sp>
        <p:nvSpPr>
          <p:cNvPr id="11" name="Bildplatzhalter 10">
            <a:extLst>
              <a:ext uri="{FF2B5EF4-FFF2-40B4-BE49-F238E27FC236}">
                <a16:creationId xmlns:a16="http://schemas.microsoft.com/office/drawing/2014/main" id="{85D1CB3A-2038-4EBE-ACAC-141900BF9080}"/>
              </a:ext>
            </a:extLst>
          </p:cNvPr>
          <p:cNvSpPr>
            <a:spLocks noGrp="1" noChangeAspect="1"/>
          </p:cNvSpPr>
          <p:nvPr>
            <p:ph type="pic" sz="quarter" idx="19"/>
          </p:nvPr>
        </p:nvSpPr>
        <p:spPr>
          <a:xfrm>
            <a:off x="14280697" y="1493099"/>
            <a:ext cx="3146904" cy="1123895"/>
          </a:xfrm>
        </p:spPr>
        <p:txBody>
          <a:bodyPr/>
          <a:lstStyle>
            <a:lvl1pPr>
              <a:defRPr sz="2250"/>
            </a:lvl1pPr>
          </a:lstStyle>
          <a:p>
            <a:r>
              <a:rPr lang="en-US" noProof="0"/>
              <a:t>Click icon to add picture</a:t>
            </a:r>
            <a:endParaRPr lang="en-GB" noProof="0"/>
          </a:p>
        </p:txBody>
      </p:sp>
      <p:pic>
        <p:nvPicPr>
          <p:cNvPr id="12" name="team">
            <a:extLst>
              <a:ext uri="{FF2B5EF4-FFF2-40B4-BE49-F238E27FC236}">
                <a16:creationId xmlns:a16="http://schemas.microsoft.com/office/drawing/2014/main" id="{B36A6A7D-815C-4E9A-A479-6064487679CD}"/>
              </a:ext>
            </a:extLst>
          </p:cNvPr>
          <p:cNvPicPr>
            <a:picLocks/>
          </p:cNvPicPr>
          <p:nvPr userDrawn="1">
            <p:custDataLst>
              <p:tags r:id="rId1"/>
            </p:custDataLst>
          </p:nvPr>
        </p:nvPicPr>
        <p:blipFill>
          <a:blip r:embed="rId5">
            <a:extLst>
              <a:ext uri="{96DAC541-7B7A-43D3-8B79-37D633B846F1}">
                <asvg:svgBlip xmlns:asvg="http://schemas.microsoft.com/office/drawing/2016/SVG/main" r:embed="rId6"/>
              </a:ext>
            </a:extLst>
          </a:blip>
          <a:stretch>
            <a:fillRect/>
          </a:stretch>
        </p:blipFill>
        <p:spPr>
          <a:xfrm>
            <a:off x="13496400" y="2897100"/>
            <a:ext cx="842400" cy="842400"/>
          </a:xfrm>
          <a:prstGeom prst="rect">
            <a:avLst/>
          </a:prstGeom>
        </p:spPr>
      </p:pic>
      <p:pic>
        <p:nvPicPr>
          <p:cNvPr id="13" name="Time">
            <a:extLst>
              <a:ext uri="{FF2B5EF4-FFF2-40B4-BE49-F238E27FC236}">
                <a16:creationId xmlns:a16="http://schemas.microsoft.com/office/drawing/2014/main" id="{A72AB93F-7EFF-4923-B00F-DD5982756319}"/>
              </a:ext>
            </a:extLst>
          </p:cNvPr>
          <p:cNvPicPr>
            <a:picLocks noChangeAspect="1"/>
          </p:cNvPicPr>
          <p:nvPr userDrawn="1">
            <p:custDataLst>
              <p:tags r:id="rId2"/>
            </p:custDataLst>
          </p:nvPr>
        </p:nvPicPr>
        <p:blipFill>
          <a:blip r:embed="rId7">
            <a:extLst>
              <a:ext uri="{96DAC541-7B7A-43D3-8B79-37D633B846F1}">
                <asvg:svgBlip xmlns:asvg="http://schemas.microsoft.com/office/drawing/2016/SVG/main" r:embed="rId8"/>
              </a:ext>
            </a:extLst>
          </a:blip>
          <a:stretch>
            <a:fillRect/>
          </a:stretch>
        </p:blipFill>
        <p:spPr>
          <a:xfrm>
            <a:off x="9284400" y="2897100"/>
            <a:ext cx="842400" cy="842400"/>
          </a:xfrm>
          <a:prstGeom prst="rect">
            <a:avLst/>
          </a:prstGeom>
        </p:spPr>
      </p:pic>
      <p:pic>
        <p:nvPicPr>
          <p:cNvPr id="14" name="worldwide">
            <a:extLst>
              <a:ext uri="{FF2B5EF4-FFF2-40B4-BE49-F238E27FC236}">
                <a16:creationId xmlns:a16="http://schemas.microsoft.com/office/drawing/2014/main" id="{C3988B68-8C5C-489F-843D-2E19E58F3C68}"/>
              </a:ext>
            </a:extLst>
          </p:cNvPr>
          <p:cNvPicPr>
            <a:picLocks/>
          </p:cNvPicPr>
          <p:nvPr userDrawn="1">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3496400" y="4020300"/>
            <a:ext cx="842400" cy="842400"/>
          </a:xfrm>
          <a:prstGeom prst="rect">
            <a:avLst/>
          </a:prstGeom>
        </p:spPr>
      </p:pic>
      <p:sp>
        <p:nvSpPr>
          <p:cNvPr id="15" name="Textplatzhalter 14">
            <a:extLst>
              <a:ext uri="{FF2B5EF4-FFF2-40B4-BE49-F238E27FC236}">
                <a16:creationId xmlns:a16="http://schemas.microsoft.com/office/drawing/2014/main" id="{6877A72C-A59E-4B58-AE20-6A27431EB547}"/>
              </a:ext>
            </a:extLst>
          </p:cNvPr>
          <p:cNvSpPr>
            <a:spLocks noGrp="1"/>
          </p:cNvSpPr>
          <p:nvPr>
            <p:ph type="body" sz="quarter" idx="21" hasCustomPrompt="1"/>
          </p:nvPr>
        </p:nvSpPr>
        <p:spPr>
          <a:xfrm>
            <a:off x="10267200" y="3037500"/>
            <a:ext cx="2948400" cy="561600"/>
          </a:xfrm>
        </p:spPr>
        <p:txBody>
          <a:bodyPr/>
          <a:lstStyle>
            <a:lvl1pPr>
              <a:defRPr/>
            </a:lvl1pPr>
          </a:lstStyle>
          <a:p>
            <a:pPr lvl="0"/>
            <a:r>
              <a:rPr lang="de-DE" dirty="0" err="1"/>
              <a:t>duration</a:t>
            </a:r>
            <a:endParaRPr lang="en-GB" dirty="0"/>
          </a:p>
        </p:txBody>
      </p:sp>
      <p:sp>
        <p:nvSpPr>
          <p:cNvPr id="16" name="Textplatzhalter 14">
            <a:extLst>
              <a:ext uri="{FF2B5EF4-FFF2-40B4-BE49-F238E27FC236}">
                <a16:creationId xmlns:a16="http://schemas.microsoft.com/office/drawing/2014/main" id="{243D1DDE-9B29-457C-96EB-60200C1CEB57}"/>
              </a:ext>
            </a:extLst>
          </p:cNvPr>
          <p:cNvSpPr>
            <a:spLocks noGrp="1"/>
          </p:cNvSpPr>
          <p:nvPr>
            <p:ph type="body" sz="quarter" idx="22" hasCustomPrompt="1"/>
          </p:nvPr>
        </p:nvSpPr>
        <p:spPr>
          <a:xfrm>
            <a:off x="14478431" y="3037500"/>
            <a:ext cx="2949171" cy="561600"/>
          </a:xfrm>
        </p:spPr>
        <p:txBody>
          <a:bodyPr/>
          <a:lstStyle>
            <a:lvl1pPr>
              <a:defRPr/>
            </a:lvl1pPr>
          </a:lstStyle>
          <a:p>
            <a:pPr lvl="0"/>
            <a:r>
              <a:rPr lang="de-DE" dirty="0" err="1"/>
              <a:t>number</a:t>
            </a:r>
            <a:r>
              <a:rPr lang="de-DE" dirty="0"/>
              <a:t> of </a:t>
            </a:r>
            <a:r>
              <a:rPr lang="de-DE" dirty="0" err="1"/>
              <a:t>people</a:t>
            </a:r>
            <a:endParaRPr lang="en-GB" dirty="0"/>
          </a:p>
        </p:txBody>
      </p:sp>
      <p:sp>
        <p:nvSpPr>
          <p:cNvPr id="17" name="Textplatzhalter 14">
            <a:extLst>
              <a:ext uri="{FF2B5EF4-FFF2-40B4-BE49-F238E27FC236}">
                <a16:creationId xmlns:a16="http://schemas.microsoft.com/office/drawing/2014/main" id="{938C3678-3C8F-439B-86C4-CA5029F7183E}"/>
              </a:ext>
            </a:extLst>
          </p:cNvPr>
          <p:cNvSpPr>
            <a:spLocks noGrp="1"/>
          </p:cNvSpPr>
          <p:nvPr>
            <p:ph type="body" sz="quarter" idx="23" hasCustomPrompt="1"/>
          </p:nvPr>
        </p:nvSpPr>
        <p:spPr>
          <a:xfrm>
            <a:off x="14478434" y="4160702"/>
            <a:ext cx="2949171" cy="561600"/>
          </a:xfrm>
        </p:spPr>
        <p:txBody>
          <a:bodyPr/>
          <a:lstStyle>
            <a:lvl1pPr>
              <a:defRPr/>
            </a:lvl1pPr>
          </a:lstStyle>
          <a:p>
            <a:pPr lvl="0"/>
            <a:r>
              <a:rPr lang="de-DE" dirty="0" err="1"/>
              <a:t>location</a:t>
            </a:r>
            <a:endParaRPr lang="en-GB" dirty="0"/>
          </a:p>
        </p:txBody>
      </p:sp>
      <p:sp>
        <p:nvSpPr>
          <p:cNvPr id="18" name="Textplatzhalter 14">
            <a:extLst>
              <a:ext uri="{FF2B5EF4-FFF2-40B4-BE49-F238E27FC236}">
                <a16:creationId xmlns:a16="http://schemas.microsoft.com/office/drawing/2014/main" id="{5CD1982B-B97F-4CA6-84E4-0756617415A0}"/>
              </a:ext>
            </a:extLst>
          </p:cNvPr>
          <p:cNvSpPr>
            <a:spLocks noGrp="1"/>
          </p:cNvSpPr>
          <p:nvPr>
            <p:ph type="body" sz="quarter" idx="24" hasCustomPrompt="1"/>
          </p:nvPr>
        </p:nvSpPr>
        <p:spPr>
          <a:xfrm>
            <a:off x="10267200" y="4160702"/>
            <a:ext cx="2948400" cy="559688"/>
          </a:xfrm>
        </p:spPr>
        <p:txBody>
          <a:bodyPr/>
          <a:lstStyle>
            <a:lvl1pPr>
              <a:defRPr/>
            </a:lvl1pPr>
          </a:lstStyle>
          <a:p>
            <a:pPr lvl="0"/>
            <a:r>
              <a:rPr lang="de-DE" dirty="0" err="1"/>
              <a:t>industry</a:t>
            </a:r>
            <a:endParaRPr lang="en-GB" dirty="0"/>
          </a:p>
        </p:txBody>
      </p:sp>
      <p:sp>
        <p:nvSpPr>
          <p:cNvPr id="20" name="Bildplatzhalter 19">
            <a:extLst>
              <a:ext uri="{FF2B5EF4-FFF2-40B4-BE49-F238E27FC236}">
                <a16:creationId xmlns:a16="http://schemas.microsoft.com/office/drawing/2014/main" id="{09637564-EF48-475F-BE4C-15D55DD19C84}"/>
              </a:ext>
            </a:extLst>
          </p:cNvPr>
          <p:cNvSpPr>
            <a:spLocks noGrp="1" noChangeAspect="1"/>
          </p:cNvSpPr>
          <p:nvPr>
            <p:ph type="pic" sz="quarter" idx="25"/>
          </p:nvPr>
        </p:nvSpPr>
        <p:spPr>
          <a:xfrm>
            <a:off x="9284498" y="4020300"/>
            <a:ext cx="842963" cy="842400"/>
          </a:xfrm>
        </p:spPr>
        <p:txBody>
          <a:bodyPr/>
          <a:lstStyle>
            <a:lvl1pPr>
              <a:defRPr sz="902"/>
            </a:lvl1pPr>
          </a:lstStyle>
          <a:p>
            <a:r>
              <a:rPr lang="en-US"/>
              <a:t>Click icon to add picture</a:t>
            </a:r>
            <a:endParaRPr lang="en-GB" dirty="0"/>
          </a:p>
        </p:txBody>
      </p:sp>
    </p:spTree>
    <p:extLst>
      <p:ext uri="{BB962C8B-B14F-4D97-AF65-F5344CB8AC3E}">
        <p14:creationId xmlns:p14="http://schemas.microsoft.com/office/powerpoint/2010/main" val="3358418319"/>
      </p:ext>
    </p:extLst>
  </p:cSld>
  <p:clrMapOvr>
    <a:masterClrMapping/>
  </p:clrMapOvr>
  <p:hf hdr="0"/>
  <p:extLst>
    <p:ext uri="{DCECCB84-F9BA-43D5-87BE-67443E8EF086}">
      <p15:sldGuideLst xmlns:p15="http://schemas.microsoft.com/office/powerpoint/2012/main">
        <p15:guide id="1" pos="542" userDrawn="1">
          <p15:clr>
            <a:srgbClr val="547EBF"/>
          </p15:clr>
        </p15:guide>
        <p15:guide id="2" pos="10979" userDrawn="1">
          <p15:clr>
            <a:srgbClr val="547EBF"/>
          </p15:clr>
        </p15:guide>
        <p15:guide id="4" orient="horz" pos="941" userDrawn="1">
          <p15:clr>
            <a:srgbClr val="547EBF"/>
          </p15:clr>
        </p15:guide>
        <p15:guide id="6" orient="horz" pos="1649" userDrawn="1">
          <p15:clr>
            <a:srgbClr val="547EBF"/>
          </p15:clr>
        </p15:guide>
        <p15:guide id="7" orient="horz" pos="1826" userDrawn="1">
          <p15:clr>
            <a:srgbClr val="547EBF"/>
          </p15:clr>
        </p15:guide>
        <p15:guide id="8" orient="horz" pos="6071" userDrawn="1">
          <p15:clr>
            <a:srgbClr val="547EBF"/>
          </p15:clr>
        </p15:guide>
        <p15:guide id="9" pos="5672" userDrawn="1">
          <p15:clr>
            <a:srgbClr val="547EBF"/>
          </p15:clr>
        </p15:guide>
        <p15:guide id="10" pos="5849" userDrawn="1">
          <p15:clr>
            <a:srgbClr val="547EBF"/>
          </p15:clr>
        </p15:guide>
        <p15:guide id="11" pos="8945" userDrawn="1">
          <p15:clr>
            <a:srgbClr val="547EBF"/>
          </p15:clr>
        </p15:guide>
        <p15:guide id="12" pos="8994"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4">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36E7B-E81D-4328-B61F-C40B97F3DAEA}"/>
              </a:ext>
            </a:extLst>
          </p:cNvPr>
          <p:cNvSpPr>
            <a:spLocks noGrp="1"/>
          </p:cNvSpPr>
          <p:nvPr>
            <p:ph type="title" hasCustomPrompt="1"/>
          </p:nvPr>
        </p:nvSpPr>
        <p:spPr/>
        <p:txBody>
          <a:bodyPr/>
          <a:lstStyle>
            <a:lvl1pPr>
              <a:defRPr/>
            </a:lvl1pPr>
          </a:lstStyle>
          <a:p>
            <a:r>
              <a:rPr lang="en-GB" noProof="0"/>
              <a:t>Headline.</a:t>
            </a:r>
          </a:p>
        </p:txBody>
      </p:sp>
      <p:sp>
        <p:nvSpPr>
          <p:cNvPr id="3" name="Date Placeholder 2">
            <a:extLst>
              <a:ext uri="{FF2B5EF4-FFF2-40B4-BE49-F238E27FC236}">
                <a16:creationId xmlns:a16="http://schemas.microsoft.com/office/drawing/2014/main" id="{BF55888A-5D91-4E78-B70E-D3111BA0356C}"/>
              </a:ext>
            </a:extLst>
          </p:cNvPr>
          <p:cNvSpPr>
            <a:spLocks noGrp="1"/>
          </p:cNvSpPr>
          <p:nvPr>
            <p:ph type="dt" sz="half" idx="10"/>
          </p:nvPr>
        </p:nvSpPr>
        <p:spPr>
          <a:xfrm>
            <a:off x="16027271" y="9777413"/>
            <a:ext cx="839129" cy="140495"/>
          </a:xfrm>
          <a:prstGeom prst="rect">
            <a:avLst/>
          </a:prstGeom>
        </p:spPr>
        <p:txBody>
          <a:bodyPr/>
          <a:lstStyle/>
          <a:p>
            <a:fld id="{940D553D-C4C7-4CCF-B2C5-041325059FC2}" type="datetime5">
              <a:rPr lang="en-US" smtClean="0"/>
              <a:pPr/>
              <a:t>29-May-24</a:t>
            </a:fld>
            <a:endParaRPr lang="en-US" dirty="0"/>
          </a:p>
        </p:txBody>
      </p:sp>
      <p:sp>
        <p:nvSpPr>
          <p:cNvPr id="4" name="Footer Placeholder 3">
            <a:extLst>
              <a:ext uri="{FF2B5EF4-FFF2-40B4-BE49-F238E27FC236}">
                <a16:creationId xmlns:a16="http://schemas.microsoft.com/office/drawing/2014/main" id="{6C4E90CD-B0B2-41C4-95DF-BDD13F5E11EC}"/>
              </a:ext>
            </a:extLst>
          </p:cNvPr>
          <p:cNvSpPr>
            <a:spLocks noGrp="1"/>
          </p:cNvSpPr>
          <p:nvPr>
            <p:ph type="ftr" sz="quarter" idx="11"/>
          </p:nvPr>
        </p:nvSpPr>
        <p:spPr>
          <a:xfrm>
            <a:off x="859632" y="9777411"/>
            <a:ext cx="6738939" cy="140496"/>
          </a:xfrm>
          <a:prstGeom prst="rect">
            <a:avLst/>
          </a:prstGeom>
        </p:spPr>
        <p:txBody>
          <a:bodyPr/>
          <a:lstStyle/>
          <a:p>
            <a:r>
              <a:rPr lang="en-GB" noProof="0"/>
              <a:t>umlaut master</a:t>
            </a:r>
            <a:endParaRPr lang="en-GB" noProof="0" dirty="0"/>
          </a:p>
        </p:txBody>
      </p:sp>
      <p:sp>
        <p:nvSpPr>
          <p:cNvPr id="5" name="Slide Number Placeholder 4">
            <a:extLst>
              <a:ext uri="{FF2B5EF4-FFF2-40B4-BE49-F238E27FC236}">
                <a16:creationId xmlns:a16="http://schemas.microsoft.com/office/drawing/2014/main" id="{74C0A971-15D1-4AC6-BF13-F06052400464}"/>
              </a:ext>
            </a:extLst>
          </p:cNvPr>
          <p:cNvSpPr>
            <a:spLocks noGrp="1"/>
          </p:cNvSpPr>
          <p:nvPr>
            <p:ph type="sldNum" sz="quarter" idx="12"/>
          </p:nvPr>
        </p:nvSpPr>
        <p:spPr/>
        <p:txBody>
          <a:bodyPr/>
          <a:lstStyle/>
          <a:p>
            <a:r>
              <a:rPr lang="en-GB" noProof="0"/>
              <a:t> </a:t>
            </a:r>
            <a:fld id="{88297537-EBEC-4AF2-8220-0B89E7D94141}" type="slidenum">
              <a:rPr lang="en-GB" b="0" noProof="0" smtClean="0"/>
              <a:pPr/>
              <a:t>‹#›</a:t>
            </a:fld>
            <a:endParaRPr lang="en-GB" b="0" noProof="0" dirty="0"/>
          </a:p>
        </p:txBody>
      </p:sp>
      <p:sp>
        <p:nvSpPr>
          <p:cNvPr id="7" name="picture placeholder 1">
            <a:extLst>
              <a:ext uri="{FF2B5EF4-FFF2-40B4-BE49-F238E27FC236}">
                <a16:creationId xmlns:a16="http://schemas.microsoft.com/office/drawing/2014/main" id="{3D0C3AEF-7FE2-4491-9200-411FC40BD401}"/>
              </a:ext>
            </a:extLst>
          </p:cNvPr>
          <p:cNvSpPr>
            <a:spLocks noGrp="1" noChangeAspect="1"/>
          </p:cNvSpPr>
          <p:nvPr>
            <p:ph type="pic" sz="quarter" idx="13"/>
          </p:nvPr>
        </p:nvSpPr>
        <p:spPr>
          <a:xfrm>
            <a:off x="862014" y="2897983"/>
            <a:ext cx="2807493" cy="2807495"/>
          </a:xfrm>
          <a:prstGeom prst="ellipse">
            <a:avLst/>
          </a:prstGeom>
          <a:solidFill>
            <a:schemeClr val="bg1">
              <a:lumMod val="85000"/>
            </a:schemeClr>
          </a:solidFill>
        </p:spPr>
        <p:txBody>
          <a:bodyPr/>
          <a:lstStyle>
            <a:lvl1pPr>
              <a:defRPr sz="2250"/>
            </a:lvl1pPr>
          </a:lstStyle>
          <a:p>
            <a:r>
              <a:rPr lang="en-US" noProof="0"/>
              <a:t>Click icon to add picture</a:t>
            </a:r>
            <a:endParaRPr lang="en-GB" noProof="0"/>
          </a:p>
        </p:txBody>
      </p:sp>
      <p:sp>
        <p:nvSpPr>
          <p:cNvPr id="9" name="picture placeholder 2">
            <a:extLst>
              <a:ext uri="{FF2B5EF4-FFF2-40B4-BE49-F238E27FC236}">
                <a16:creationId xmlns:a16="http://schemas.microsoft.com/office/drawing/2014/main" id="{ED8637BF-FE94-49BB-82CB-BDAC32F307E1}"/>
              </a:ext>
            </a:extLst>
          </p:cNvPr>
          <p:cNvSpPr>
            <a:spLocks noGrp="1" noChangeAspect="1"/>
          </p:cNvSpPr>
          <p:nvPr>
            <p:ph type="pic" sz="quarter" idx="14"/>
          </p:nvPr>
        </p:nvSpPr>
        <p:spPr>
          <a:xfrm>
            <a:off x="9286878" y="2897983"/>
            <a:ext cx="2807493" cy="2807495"/>
          </a:xfrm>
          <a:prstGeom prst="ellipse">
            <a:avLst/>
          </a:prstGeom>
          <a:solidFill>
            <a:schemeClr val="bg1">
              <a:lumMod val="85000"/>
            </a:schemeClr>
          </a:solidFill>
        </p:spPr>
        <p:txBody>
          <a:bodyPr/>
          <a:lstStyle>
            <a:lvl1pPr>
              <a:defRPr sz="2250"/>
            </a:lvl1pPr>
          </a:lstStyle>
          <a:p>
            <a:r>
              <a:rPr lang="en-US" noProof="0"/>
              <a:t>Click icon to add picture</a:t>
            </a:r>
            <a:endParaRPr lang="en-GB" noProof="0"/>
          </a:p>
        </p:txBody>
      </p:sp>
      <p:sp>
        <p:nvSpPr>
          <p:cNvPr id="11" name="picture placeholder 3">
            <a:extLst>
              <a:ext uri="{FF2B5EF4-FFF2-40B4-BE49-F238E27FC236}">
                <a16:creationId xmlns:a16="http://schemas.microsoft.com/office/drawing/2014/main" id="{48BEDFDE-9604-45FC-95C7-6F067B965563}"/>
              </a:ext>
            </a:extLst>
          </p:cNvPr>
          <p:cNvSpPr>
            <a:spLocks noGrp="1" noChangeAspect="1"/>
          </p:cNvSpPr>
          <p:nvPr>
            <p:ph type="pic" sz="quarter" idx="15"/>
          </p:nvPr>
        </p:nvSpPr>
        <p:spPr>
          <a:xfrm>
            <a:off x="862016" y="6687901"/>
            <a:ext cx="2807493" cy="2807495"/>
          </a:xfrm>
          <a:prstGeom prst="ellipse">
            <a:avLst/>
          </a:prstGeom>
          <a:solidFill>
            <a:schemeClr val="bg1">
              <a:lumMod val="85000"/>
            </a:schemeClr>
          </a:solidFill>
        </p:spPr>
        <p:txBody>
          <a:bodyPr/>
          <a:lstStyle>
            <a:lvl1pPr>
              <a:defRPr sz="2250"/>
            </a:lvl1pPr>
          </a:lstStyle>
          <a:p>
            <a:r>
              <a:rPr lang="en-US" noProof="0"/>
              <a:t>Click icon to add picture</a:t>
            </a:r>
            <a:endParaRPr lang="en-GB" noProof="0"/>
          </a:p>
        </p:txBody>
      </p:sp>
      <p:sp>
        <p:nvSpPr>
          <p:cNvPr id="13" name="picture placeholder 4">
            <a:extLst>
              <a:ext uri="{FF2B5EF4-FFF2-40B4-BE49-F238E27FC236}">
                <a16:creationId xmlns:a16="http://schemas.microsoft.com/office/drawing/2014/main" id="{861A93CF-0052-4A16-B962-9CB74A85D19C}"/>
              </a:ext>
            </a:extLst>
          </p:cNvPr>
          <p:cNvSpPr>
            <a:spLocks noGrp="1" noChangeAspect="1"/>
          </p:cNvSpPr>
          <p:nvPr>
            <p:ph type="pic" sz="quarter" idx="16"/>
          </p:nvPr>
        </p:nvSpPr>
        <p:spPr>
          <a:xfrm>
            <a:off x="9284496" y="6689090"/>
            <a:ext cx="2807493" cy="2807495"/>
          </a:xfrm>
          <a:prstGeom prst="ellipse">
            <a:avLst/>
          </a:prstGeom>
          <a:solidFill>
            <a:schemeClr val="bg2"/>
          </a:solidFill>
        </p:spPr>
        <p:txBody>
          <a:bodyPr/>
          <a:lstStyle>
            <a:lvl1pPr>
              <a:defRPr sz="2250"/>
            </a:lvl1pPr>
          </a:lstStyle>
          <a:p>
            <a:r>
              <a:rPr lang="en-US" noProof="0"/>
              <a:t>Click icon to add picture</a:t>
            </a:r>
            <a:endParaRPr lang="en-GB" noProof="0"/>
          </a:p>
        </p:txBody>
      </p:sp>
      <p:sp>
        <p:nvSpPr>
          <p:cNvPr id="15" name="name placeholder 1">
            <a:extLst>
              <a:ext uri="{FF2B5EF4-FFF2-40B4-BE49-F238E27FC236}">
                <a16:creationId xmlns:a16="http://schemas.microsoft.com/office/drawing/2014/main" id="{4440BD5C-A22D-4D54-B812-4B46D9DC0668}"/>
              </a:ext>
            </a:extLst>
          </p:cNvPr>
          <p:cNvSpPr>
            <a:spLocks noGrp="1"/>
          </p:cNvSpPr>
          <p:nvPr>
            <p:ph type="body" sz="quarter" idx="17"/>
          </p:nvPr>
        </p:nvSpPr>
        <p:spPr>
          <a:xfrm>
            <a:off x="3949202" y="3318302"/>
            <a:ext cx="5054307" cy="420881"/>
          </a:xfrm>
        </p:spPr>
        <p:txBody>
          <a:bodyPr anchor="b"/>
          <a:lstStyle>
            <a:lvl1pPr>
              <a:defRPr sz="3000">
                <a:latin typeface="+mj-lt"/>
              </a:defRPr>
            </a:lvl1pPr>
          </a:lstStyle>
          <a:p>
            <a:pPr lvl="0"/>
            <a:r>
              <a:rPr lang="en-US" noProof="0"/>
              <a:t>Click to edit Master text styles</a:t>
            </a:r>
          </a:p>
        </p:txBody>
      </p:sp>
      <p:sp>
        <p:nvSpPr>
          <p:cNvPr id="17" name="address placeholder 1">
            <a:extLst>
              <a:ext uri="{FF2B5EF4-FFF2-40B4-BE49-F238E27FC236}">
                <a16:creationId xmlns:a16="http://schemas.microsoft.com/office/drawing/2014/main" id="{04BA7E4C-9D8B-478C-B524-CD1875C82AB4}"/>
              </a:ext>
            </a:extLst>
          </p:cNvPr>
          <p:cNvSpPr>
            <a:spLocks noGrp="1"/>
          </p:cNvSpPr>
          <p:nvPr>
            <p:ph type="body" sz="quarter" idx="18"/>
          </p:nvPr>
        </p:nvSpPr>
        <p:spPr>
          <a:xfrm>
            <a:off x="3948115" y="3879904"/>
            <a:ext cx="5055395" cy="1403999"/>
          </a:xfrm>
        </p:spPr>
        <p:txBody>
          <a:bodyPr/>
          <a:lstStyle>
            <a:lvl1pPr>
              <a:lnSpc>
                <a:spcPct val="100000"/>
              </a:lnSpc>
              <a:spcBef>
                <a:spcPts val="0"/>
              </a:spcBef>
              <a:defRPr sz="2250">
                <a:latin typeface="Tilde Light" panose="00000400000000000000" pitchFamily="2" charset="0"/>
              </a:defRPr>
            </a:lvl1pPr>
            <a:lvl2pPr marL="0" indent="0">
              <a:lnSpc>
                <a:spcPct val="100000"/>
              </a:lnSpc>
              <a:spcBef>
                <a:spcPts val="0"/>
              </a:spcBef>
              <a:buNone/>
              <a:defRPr sz="2250"/>
            </a:lvl2pPr>
            <a:lvl3pPr>
              <a:defRPr sz="2250"/>
            </a:lvl3pPr>
            <a:lvl4pPr>
              <a:defRPr sz="2250"/>
            </a:lvl4pPr>
            <a:lvl5pPr>
              <a:defRPr sz="2250"/>
            </a:lvl5pPr>
          </a:lstStyle>
          <a:p>
            <a:pPr lvl="0"/>
            <a:r>
              <a:rPr lang="en-US" noProof="0"/>
              <a:t>Click to edit Master text styles</a:t>
            </a:r>
          </a:p>
        </p:txBody>
      </p:sp>
      <p:sp>
        <p:nvSpPr>
          <p:cNvPr id="19" name="name placeholder 2">
            <a:extLst>
              <a:ext uri="{FF2B5EF4-FFF2-40B4-BE49-F238E27FC236}">
                <a16:creationId xmlns:a16="http://schemas.microsoft.com/office/drawing/2014/main" id="{CF2C3638-89A6-400B-85E7-A65EA47944A5}"/>
              </a:ext>
            </a:extLst>
          </p:cNvPr>
          <p:cNvSpPr>
            <a:spLocks noGrp="1"/>
          </p:cNvSpPr>
          <p:nvPr>
            <p:ph type="body" sz="quarter" idx="19"/>
          </p:nvPr>
        </p:nvSpPr>
        <p:spPr>
          <a:xfrm>
            <a:off x="12374064" y="3326556"/>
            <a:ext cx="5054310" cy="412626"/>
          </a:xfrm>
        </p:spPr>
        <p:txBody>
          <a:bodyPr anchor="b"/>
          <a:lstStyle>
            <a:lvl1pPr>
              <a:defRPr sz="3000">
                <a:latin typeface="Tilde" panose="00000500000000000000" pitchFamily="2" charset="0"/>
              </a:defRPr>
            </a:lvl1pPr>
            <a:lvl2pPr marL="0" indent="0">
              <a:buNone/>
              <a:defRPr>
                <a:latin typeface="Tilde" panose="00000500000000000000" pitchFamily="2" charset="0"/>
              </a:defRPr>
            </a:lvl2pPr>
            <a:lvl3pPr>
              <a:defRPr>
                <a:latin typeface="Tilde" panose="00000500000000000000" pitchFamily="2" charset="0"/>
              </a:defRPr>
            </a:lvl3pPr>
            <a:lvl4pPr>
              <a:defRPr>
                <a:latin typeface="Tilde" panose="00000500000000000000" pitchFamily="2" charset="0"/>
              </a:defRPr>
            </a:lvl4pPr>
            <a:lvl5pPr>
              <a:defRPr>
                <a:latin typeface="Tilde" panose="00000500000000000000" pitchFamily="2" charset="0"/>
              </a:defRPr>
            </a:lvl5pPr>
          </a:lstStyle>
          <a:p>
            <a:pPr lvl="0"/>
            <a:r>
              <a:rPr lang="en-US" noProof="0"/>
              <a:t>Click to edit Master text styles</a:t>
            </a:r>
          </a:p>
        </p:txBody>
      </p:sp>
      <p:sp>
        <p:nvSpPr>
          <p:cNvPr id="21" name="address placeholder 2">
            <a:extLst>
              <a:ext uri="{FF2B5EF4-FFF2-40B4-BE49-F238E27FC236}">
                <a16:creationId xmlns:a16="http://schemas.microsoft.com/office/drawing/2014/main" id="{977E5F62-5B46-492C-B5D2-7F38D29572B4}"/>
              </a:ext>
            </a:extLst>
          </p:cNvPr>
          <p:cNvSpPr>
            <a:spLocks noGrp="1"/>
          </p:cNvSpPr>
          <p:nvPr>
            <p:ph type="body" sz="quarter" idx="20"/>
          </p:nvPr>
        </p:nvSpPr>
        <p:spPr>
          <a:xfrm>
            <a:off x="12372979" y="3879902"/>
            <a:ext cx="5055395" cy="1403999"/>
          </a:xfrm>
        </p:spPr>
        <p:txBody>
          <a:bodyPr/>
          <a:lstStyle>
            <a:lvl1pPr>
              <a:lnSpc>
                <a:spcPct val="100000"/>
              </a:lnSpc>
              <a:spcBef>
                <a:spcPts val="0"/>
              </a:spcBef>
              <a:defRPr sz="2250"/>
            </a:lvl1pPr>
            <a:lvl2pPr marL="0" indent="0">
              <a:buNone/>
              <a:defRPr/>
            </a:lvl2pPr>
          </a:lstStyle>
          <a:p>
            <a:pPr lvl="0"/>
            <a:r>
              <a:rPr lang="en-US" noProof="0"/>
              <a:t>Click to edit Master text styles</a:t>
            </a:r>
          </a:p>
        </p:txBody>
      </p:sp>
      <p:sp>
        <p:nvSpPr>
          <p:cNvPr id="22" name="name placeholder 3">
            <a:extLst>
              <a:ext uri="{FF2B5EF4-FFF2-40B4-BE49-F238E27FC236}">
                <a16:creationId xmlns:a16="http://schemas.microsoft.com/office/drawing/2014/main" id="{EF8F9F8C-00E1-4860-9502-624B44D8A852}"/>
              </a:ext>
            </a:extLst>
          </p:cNvPr>
          <p:cNvSpPr>
            <a:spLocks noGrp="1"/>
          </p:cNvSpPr>
          <p:nvPr>
            <p:ph type="body" sz="quarter" idx="21"/>
          </p:nvPr>
        </p:nvSpPr>
        <p:spPr>
          <a:xfrm>
            <a:off x="3949200" y="7109165"/>
            <a:ext cx="5054310" cy="412626"/>
          </a:xfrm>
        </p:spPr>
        <p:txBody>
          <a:bodyPr anchor="b"/>
          <a:lstStyle>
            <a:lvl1pPr>
              <a:defRPr sz="3000">
                <a:latin typeface="Tilde" panose="00000500000000000000" pitchFamily="2" charset="0"/>
              </a:defRPr>
            </a:lvl1pPr>
            <a:lvl2pPr marL="0" indent="0">
              <a:buNone/>
              <a:defRPr>
                <a:latin typeface="Tilde" panose="00000500000000000000" pitchFamily="2" charset="0"/>
              </a:defRPr>
            </a:lvl2pPr>
            <a:lvl3pPr>
              <a:defRPr>
                <a:latin typeface="Tilde" panose="00000500000000000000" pitchFamily="2" charset="0"/>
              </a:defRPr>
            </a:lvl3pPr>
            <a:lvl4pPr>
              <a:defRPr>
                <a:latin typeface="Tilde" panose="00000500000000000000" pitchFamily="2" charset="0"/>
              </a:defRPr>
            </a:lvl4pPr>
            <a:lvl5pPr>
              <a:defRPr>
                <a:latin typeface="Tilde" panose="00000500000000000000" pitchFamily="2" charset="0"/>
              </a:defRPr>
            </a:lvl5pPr>
          </a:lstStyle>
          <a:p>
            <a:pPr lvl="0"/>
            <a:r>
              <a:rPr lang="en-US" noProof="0"/>
              <a:t>Click to edit Master text styles</a:t>
            </a:r>
          </a:p>
        </p:txBody>
      </p:sp>
      <p:sp>
        <p:nvSpPr>
          <p:cNvPr id="23" name="address placeholder 3">
            <a:extLst>
              <a:ext uri="{FF2B5EF4-FFF2-40B4-BE49-F238E27FC236}">
                <a16:creationId xmlns:a16="http://schemas.microsoft.com/office/drawing/2014/main" id="{87A1F827-CE0D-4A40-9FA0-33795AA5AF14}"/>
              </a:ext>
            </a:extLst>
          </p:cNvPr>
          <p:cNvSpPr>
            <a:spLocks noGrp="1"/>
          </p:cNvSpPr>
          <p:nvPr>
            <p:ph type="body" sz="quarter" idx="22"/>
          </p:nvPr>
        </p:nvSpPr>
        <p:spPr>
          <a:xfrm>
            <a:off x="3948115" y="7645513"/>
            <a:ext cx="5055395" cy="1403999"/>
          </a:xfrm>
        </p:spPr>
        <p:txBody>
          <a:bodyPr/>
          <a:lstStyle>
            <a:lvl1pPr>
              <a:lnSpc>
                <a:spcPct val="100000"/>
              </a:lnSpc>
              <a:spcBef>
                <a:spcPts val="0"/>
              </a:spcBef>
              <a:defRPr sz="2250"/>
            </a:lvl1pPr>
            <a:lvl2pPr marL="0" indent="0">
              <a:buNone/>
              <a:defRPr/>
            </a:lvl2pPr>
          </a:lstStyle>
          <a:p>
            <a:pPr lvl="0"/>
            <a:r>
              <a:rPr lang="en-US" noProof="0"/>
              <a:t>Click to edit Master text styles</a:t>
            </a:r>
          </a:p>
        </p:txBody>
      </p:sp>
      <p:sp>
        <p:nvSpPr>
          <p:cNvPr id="24" name="name placeholder 4">
            <a:extLst>
              <a:ext uri="{FF2B5EF4-FFF2-40B4-BE49-F238E27FC236}">
                <a16:creationId xmlns:a16="http://schemas.microsoft.com/office/drawing/2014/main" id="{BF8080C0-3DE3-4D66-B8D5-9BE0C5C532A8}"/>
              </a:ext>
            </a:extLst>
          </p:cNvPr>
          <p:cNvSpPr>
            <a:spLocks noGrp="1"/>
          </p:cNvSpPr>
          <p:nvPr>
            <p:ph type="body" sz="quarter" idx="23"/>
          </p:nvPr>
        </p:nvSpPr>
        <p:spPr>
          <a:xfrm>
            <a:off x="12374064" y="7109165"/>
            <a:ext cx="5054310" cy="412626"/>
          </a:xfrm>
        </p:spPr>
        <p:txBody>
          <a:bodyPr anchor="b"/>
          <a:lstStyle>
            <a:lvl1pPr>
              <a:defRPr sz="3000">
                <a:latin typeface="Tilde" panose="00000500000000000000" pitchFamily="2" charset="0"/>
              </a:defRPr>
            </a:lvl1pPr>
            <a:lvl2pPr marL="0" indent="0">
              <a:buNone/>
              <a:defRPr>
                <a:latin typeface="Tilde" panose="00000500000000000000" pitchFamily="2" charset="0"/>
              </a:defRPr>
            </a:lvl2pPr>
            <a:lvl3pPr>
              <a:defRPr>
                <a:latin typeface="Tilde" panose="00000500000000000000" pitchFamily="2" charset="0"/>
              </a:defRPr>
            </a:lvl3pPr>
            <a:lvl4pPr>
              <a:defRPr>
                <a:latin typeface="Tilde" panose="00000500000000000000" pitchFamily="2" charset="0"/>
              </a:defRPr>
            </a:lvl4pPr>
            <a:lvl5pPr>
              <a:defRPr>
                <a:latin typeface="Tilde" panose="00000500000000000000" pitchFamily="2" charset="0"/>
              </a:defRPr>
            </a:lvl5pPr>
          </a:lstStyle>
          <a:p>
            <a:pPr lvl="0"/>
            <a:r>
              <a:rPr lang="en-US" noProof="0"/>
              <a:t>Click to edit Master text styles</a:t>
            </a:r>
          </a:p>
        </p:txBody>
      </p:sp>
      <p:sp>
        <p:nvSpPr>
          <p:cNvPr id="25" name="address placeholder 4">
            <a:extLst>
              <a:ext uri="{FF2B5EF4-FFF2-40B4-BE49-F238E27FC236}">
                <a16:creationId xmlns:a16="http://schemas.microsoft.com/office/drawing/2014/main" id="{9A0A5F17-FEF4-4217-82E1-6E254C8EAFE4}"/>
              </a:ext>
            </a:extLst>
          </p:cNvPr>
          <p:cNvSpPr>
            <a:spLocks noGrp="1"/>
          </p:cNvSpPr>
          <p:nvPr>
            <p:ph type="body" sz="quarter" idx="24"/>
          </p:nvPr>
        </p:nvSpPr>
        <p:spPr>
          <a:xfrm>
            <a:off x="12368176" y="7645513"/>
            <a:ext cx="5055395" cy="1403999"/>
          </a:xfrm>
        </p:spPr>
        <p:txBody>
          <a:bodyPr/>
          <a:lstStyle>
            <a:lvl1pPr>
              <a:lnSpc>
                <a:spcPct val="100000"/>
              </a:lnSpc>
              <a:spcBef>
                <a:spcPts val="0"/>
              </a:spcBef>
              <a:defRPr sz="2250"/>
            </a:lvl1pPr>
            <a:lvl2pPr marL="0" indent="0">
              <a:buNone/>
              <a:defRPr/>
            </a:lvl2pPr>
          </a:lstStyle>
          <a:p>
            <a:pPr lvl="0"/>
            <a:r>
              <a:rPr lang="en-US" noProof="0"/>
              <a:t>Click to edit Master text styles</a:t>
            </a:r>
          </a:p>
        </p:txBody>
      </p:sp>
      <p:sp>
        <p:nvSpPr>
          <p:cNvPr id="26" name="picture placeholder 5">
            <a:extLst>
              <a:ext uri="{FF2B5EF4-FFF2-40B4-BE49-F238E27FC236}">
                <a16:creationId xmlns:a16="http://schemas.microsoft.com/office/drawing/2014/main" id="{DE4F0735-71FD-4AED-AAAB-C8FD98D8548C}"/>
              </a:ext>
            </a:extLst>
          </p:cNvPr>
          <p:cNvSpPr>
            <a:spLocks noGrp="1" noChangeAspect="1"/>
          </p:cNvSpPr>
          <p:nvPr>
            <p:ph type="pic" sz="quarter" idx="25"/>
          </p:nvPr>
        </p:nvSpPr>
        <p:spPr>
          <a:xfrm>
            <a:off x="859635" y="10759504"/>
            <a:ext cx="2807493" cy="2807495"/>
          </a:xfrm>
          <a:prstGeom prst="ellipse">
            <a:avLst/>
          </a:prstGeom>
          <a:solidFill>
            <a:schemeClr val="bg2"/>
          </a:solidFill>
        </p:spPr>
        <p:txBody>
          <a:bodyPr/>
          <a:lstStyle>
            <a:lvl1pPr>
              <a:defRPr sz="2250"/>
            </a:lvl1pPr>
          </a:lstStyle>
          <a:p>
            <a:r>
              <a:rPr lang="en-US"/>
              <a:t>Click icon to add picture</a:t>
            </a:r>
            <a:endParaRPr lang="en-GB"/>
          </a:p>
        </p:txBody>
      </p:sp>
      <p:sp>
        <p:nvSpPr>
          <p:cNvPr id="27" name="picture placeholder 6">
            <a:extLst>
              <a:ext uri="{FF2B5EF4-FFF2-40B4-BE49-F238E27FC236}">
                <a16:creationId xmlns:a16="http://schemas.microsoft.com/office/drawing/2014/main" id="{E5FAE76D-04A1-4BF9-8EE3-2E6B14B76B8E}"/>
              </a:ext>
            </a:extLst>
          </p:cNvPr>
          <p:cNvSpPr>
            <a:spLocks noGrp="1" noChangeAspect="1"/>
          </p:cNvSpPr>
          <p:nvPr>
            <p:ph type="pic" sz="quarter" idx="26"/>
          </p:nvPr>
        </p:nvSpPr>
        <p:spPr>
          <a:xfrm>
            <a:off x="9284496" y="10759504"/>
            <a:ext cx="2807493" cy="2807495"/>
          </a:xfrm>
          <a:prstGeom prst="ellipse">
            <a:avLst/>
          </a:prstGeom>
          <a:solidFill>
            <a:schemeClr val="bg2"/>
          </a:solidFill>
        </p:spPr>
        <p:txBody>
          <a:bodyPr/>
          <a:lstStyle>
            <a:lvl1pPr>
              <a:defRPr sz="2250"/>
            </a:lvl1pPr>
          </a:lstStyle>
          <a:p>
            <a:r>
              <a:rPr lang="en-US"/>
              <a:t>Click icon to add picture</a:t>
            </a:r>
            <a:endParaRPr lang="en-GB"/>
          </a:p>
        </p:txBody>
      </p:sp>
      <p:sp>
        <p:nvSpPr>
          <p:cNvPr id="28" name="name placeholder 5">
            <a:extLst>
              <a:ext uri="{FF2B5EF4-FFF2-40B4-BE49-F238E27FC236}">
                <a16:creationId xmlns:a16="http://schemas.microsoft.com/office/drawing/2014/main" id="{8339841D-5923-498D-9F59-1FCA4A01BCD3}"/>
              </a:ext>
            </a:extLst>
          </p:cNvPr>
          <p:cNvSpPr>
            <a:spLocks noGrp="1"/>
          </p:cNvSpPr>
          <p:nvPr>
            <p:ph type="body" sz="quarter" idx="27"/>
          </p:nvPr>
        </p:nvSpPr>
        <p:spPr>
          <a:xfrm>
            <a:off x="3948112" y="10969907"/>
            <a:ext cx="5054307" cy="421206"/>
          </a:xfrm>
        </p:spPr>
        <p:txBody>
          <a:bodyPr anchor="b"/>
          <a:lstStyle>
            <a:lvl1pPr>
              <a:defRPr sz="2250">
                <a:latin typeface="Tilde" panose="00000500000000000000" pitchFamily="2" charset="0"/>
              </a:defRPr>
            </a:lvl1pPr>
            <a:lvl2pPr marL="0" indent="0">
              <a:buNone/>
              <a:defRPr>
                <a:latin typeface="Tilde" panose="00000500000000000000" pitchFamily="2" charset="0"/>
              </a:defRPr>
            </a:lvl2pPr>
            <a:lvl3pPr>
              <a:defRPr>
                <a:latin typeface="Tilde" panose="00000500000000000000" pitchFamily="2" charset="0"/>
              </a:defRPr>
            </a:lvl3pPr>
            <a:lvl4pPr>
              <a:defRPr>
                <a:latin typeface="Tilde" panose="00000500000000000000" pitchFamily="2" charset="0"/>
              </a:defRPr>
            </a:lvl4pPr>
            <a:lvl5pPr>
              <a:defRPr>
                <a:latin typeface="Tilde" panose="00000500000000000000" pitchFamily="2" charset="0"/>
              </a:defRPr>
            </a:lvl5pPr>
          </a:lstStyle>
          <a:p>
            <a:pPr lvl="0"/>
            <a:r>
              <a:rPr lang="en-US"/>
              <a:t>Click to edit Master text styles</a:t>
            </a:r>
          </a:p>
        </p:txBody>
      </p:sp>
      <p:sp>
        <p:nvSpPr>
          <p:cNvPr id="29" name="address placeholder 5">
            <a:extLst>
              <a:ext uri="{FF2B5EF4-FFF2-40B4-BE49-F238E27FC236}">
                <a16:creationId xmlns:a16="http://schemas.microsoft.com/office/drawing/2014/main" id="{F308C573-180C-4171-A14D-FDCD773528AD}"/>
              </a:ext>
            </a:extLst>
          </p:cNvPr>
          <p:cNvSpPr>
            <a:spLocks noGrp="1"/>
          </p:cNvSpPr>
          <p:nvPr>
            <p:ph type="body" sz="quarter" idx="28"/>
          </p:nvPr>
        </p:nvSpPr>
        <p:spPr>
          <a:xfrm>
            <a:off x="3948115" y="11531831"/>
            <a:ext cx="5055395" cy="1098732"/>
          </a:xfrm>
        </p:spPr>
        <p:txBody>
          <a:bodyPr/>
          <a:lstStyle>
            <a:lvl1pPr>
              <a:lnSpc>
                <a:spcPct val="100000"/>
              </a:lnSpc>
              <a:spcBef>
                <a:spcPts val="0"/>
              </a:spcBef>
              <a:defRPr sz="2250"/>
            </a:lvl1pPr>
            <a:lvl2pPr marL="0" indent="0">
              <a:buNone/>
              <a:defRPr/>
            </a:lvl2pPr>
          </a:lstStyle>
          <a:p>
            <a:pPr lvl="0"/>
            <a:r>
              <a:rPr lang="en-US"/>
              <a:t>Click to edit Master text styles</a:t>
            </a:r>
          </a:p>
        </p:txBody>
      </p:sp>
      <p:sp>
        <p:nvSpPr>
          <p:cNvPr id="30" name="name placeholder 6">
            <a:extLst>
              <a:ext uri="{FF2B5EF4-FFF2-40B4-BE49-F238E27FC236}">
                <a16:creationId xmlns:a16="http://schemas.microsoft.com/office/drawing/2014/main" id="{0A742D78-61E2-4DB9-B43B-F61E8FDAED7F}"/>
              </a:ext>
            </a:extLst>
          </p:cNvPr>
          <p:cNvSpPr>
            <a:spLocks noGrp="1"/>
          </p:cNvSpPr>
          <p:nvPr>
            <p:ph type="body" sz="quarter" idx="29"/>
          </p:nvPr>
        </p:nvSpPr>
        <p:spPr>
          <a:xfrm>
            <a:off x="12336068" y="10969907"/>
            <a:ext cx="5054307" cy="421206"/>
          </a:xfrm>
        </p:spPr>
        <p:txBody>
          <a:bodyPr anchor="b"/>
          <a:lstStyle>
            <a:lvl1pPr>
              <a:defRPr sz="2250">
                <a:latin typeface="Tilde" panose="00000500000000000000" pitchFamily="2" charset="0"/>
              </a:defRPr>
            </a:lvl1pPr>
            <a:lvl2pPr marL="0" indent="0">
              <a:buNone/>
              <a:defRPr>
                <a:latin typeface="Tilde" panose="00000500000000000000" pitchFamily="2" charset="0"/>
              </a:defRPr>
            </a:lvl2pPr>
            <a:lvl3pPr>
              <a:defRPr>
                <a:latin typeface="Tilde" panose="00000500000000000000" pitchFamily="2" charset="0"/>
              </a:defRPr>
            </a:lvl3pPr>
            <a:lvl4pPr>
              <a:defRPr>
                <a:latin typeface="Tilde" panose="00000500000000000000" pitchFamily="2" charset="0"/>
              </a:defRPr>
            </a:lvl4pPr>
            <a:lvl5pPr>
              <a:defRPr>
                <a:latin typeface="Tilde" panose="00000500000000000000" pitchFamily="2" charset="0"/>
              </a:defRPr>
            </a:lvl5pPr>
          </a:lstStyle>
          <a:p>
            <a:pPr lvl="0"/>
            <a:r>
              <a:rPr lang="en-US"/>
              <a:t>Click to edit Master text styles</a:t>
            </a:r>
          </a:p>
        </p:txBody>
      </p:sp>
      <p:sp>
        <p:nvSpPr>
          <p:cNvPr id="31" name="address placeholder 6">
            <a:extLst>
              <a:ext uri="{FF2B5EF4-FFF2-40B4-BE49-F238E27FC236}">
                <a16:creationId xmlns:a16="http://schemas.microsoft.com/office/drawing/2014/main" id="{7561790E-91E5-4FCF-892F-D1FFE503A54A}"/>
              </a:ext>
            </a:extLst>
          </p:cNvPr>
          <p:cNvSpPr>
            <a:spLocks noGrp="1"/>
          </p:cNvSpPr>
          <p:nvPr>
            <p:ph type="body" sz="quarter" idx="30"/>
          </p:nvPr>
        </p:nvSpPr>
        <p:spPr>
          <a:xfrm>
            <a:off x="12336068" y="11531831"/>
            <a:ext cx="5055395" cy="1098732"/>
          </a:xfrm>
        </p:spPr>
        <p:txBody>
          <a:bodyPr/>
          <a:lstStyle>
            <a:lvl1pPr>
              <a:lnSpc>
                <a:spcPct val="100000"/>
              </a:lnSpc>
              <a:spcBef>
                <a:spcPts val="0"/>
              </a:spcBef>
              <a:defRPr sz="2250"/>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846968129"/>
      </p:ext>
    </p:extLst>
  </p:cSld>
  <p:clrMapOvr>
    <a:masterClrMapping/>
  </p:clrMapOvr>
  <p:hf hdr="0"/>
  <p:extLst>
    <p:ext uri="{DCECCB84-F9BA-43D5-87BE-67443E8EF086}">
      <p15:sldGuideLst xmlns:p15="http://schemas.microsoft.com/office/powerpoint/2012/main">
        <p15:guide id="2" orient="horz" pos="3594" userDrawn="1">
          <p15:clr>
            <a:srgbClr val="A4A3A4"/>
          </p15:clr>
        </p15:guide>
        <p15:guide id="4" orient="horz" pos="1649" userDrawn="1">
          <p15:clr>
            <a:srgbClr val="A4A3A4"/>
          </p15:clr>
        </p15:guide>
        <p15:guide id="7" orient="horz" pos="1826" userDrawn="1">
          <p15:clr>
            <a:srgbClr val="547EBF"/>
          </p15:clr>
        </p15:guide>
        <p15:guide id="9" orient="horz" pos="941" userDrawn="1">
          <p15:clr>
            <a:srgbClr val="A4A3A4"/>
          </p15:clr>
        </p15:guide>
        <p15:guide id="10" orient="horz" pos="764" userDrawn="1">
          <p15:clr>
            <a:srgbClr val="A4A3A4"/>
          </p15:clr>
        </p15:guide>
        <p15:guide id="12" orient="horz" pos="4214" userDrawn="1">
          <p15:clr>
            <a:srgbClr val="A4A3A4"/>
          </p15:clr>
        </p15:guide>
        <p15:guide id="13" orient="horz" pos="4478" userDrawn="1">
          <p15:clr>
            <a:srgbClr val="A4A3A4"/>
          </p15:clr>
        </p15:guide>
        <p15:guide id="14" orient="horz" pos="5717" userDrawn="1">
          <p15:clr>
            <a:srgbClr val="A4A3A4"/>
          </p15:clr>
        </p15:guide>
        <p15:guide id="15" orient="horz" pos="5982" userDrawn="1">
          <p15:clr>
            <a:srgbClr val="A4A3A4"/>
          </p15:clr>
        </p15:guide>
        <p15:guide id="16" orient="horz" pos="6071" userDrawn="1">
          <p15:clr>
            <a:srgbClr val="547EBF"/>
          </p15:clr>
        </p15:guide>
        <p15:guide id="17" pos="542" userDrawn="1">
          <p15:clr>
            <a:srgbClr val="547EBF"/>
          </p15:clr>
        </p15:guide>
        <p15:guide id="22" pos="2312" userDrawn="1">
          <p15:clr>
            <a:srgbClr val="A4A3A4"/>
          </p15:clr>
        </p15:guide>
        <p15:guide id="27" pos="5672" userDrawn="1">
          <p15:clr>
            <a:srgbClr val="A4A3A4"/>
          </p15:clr>
        </p15:guide>
        <p15:guide id="28" pos="5849" userDrawn="1">
          <p15:clr>
            <a:srgbClr val="A4A3A4"/>
          </p15:clr>
        </p15:guide>
        <p15:guide id="32" pos="7794" userDrawn="1">
          <p15:clr>
            <a:srgbClr val="A4A3A4"/>
          </p15:clr>
        </p15:guide>
        <p15:guide id="37" pos="10979" userDrawn="1">
          <p15:clr>
            <a:srgbClr val="547EBF"/>
          </p15:clr>
        </p15:guide>
        <p15:guide id="39" orient="horz" pos="3329" userDrawn="1">
          <p15:clr>
            <a:srgbClr val="A4A3A4"/>
          </p15:clr>
        </p15:guide>
        <p15:guide id="43" pos="7616" userDrawn="1">
          <p15:clr>
            <a:srgbClr val="A4A3A4"/>
          </p15:clr>
        </p15:guide>
        <p15:guide id="45" orient="horz" pos="2091" userDrawn="1">
          <p15:clr>
            <a:srgbClr val="A4A3A4"/>
          </p15:clr>
        </p15:guide>
        <p15:guide id="46" pos="2489"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age picture">
    <p:spTree>
      <p:nvGrpSpPr>
        <p:cNvPr id="1" name=""/>
        <p:cNvGrpSpPr/>
        <p:nvPr/>
      </p:nvGrpSpPr>
      <p:grpSpPr>
        <a:xfrm>
          <a:off x="0" y="0"/>
          <a:ext cx="0" cy="0"/>
          <a:chOff x="0" y="0"/>
          <a:chExt cx="0" cy="0"/>
        </a:xfrm>
      </p:grpSpPr>
      <p:sp>
        <p:nvSpPr>
          <p:cNvPr id="5" name="Hide master classification">
            <a:extLst>
              <a:ext uri="{FF2B5EF4-FFF2-40B4-BE49-F238E27FC236}">
                <a16:creationId xmlns:a16="http://schemas.microsoft.com/office/drawing/2014/main" id="{CAB247FB-A229-46FF-813E-08EABEAD170E}"/>
              </a:ext>
            </a:extLst>
          </p:cNvPr>
          <p:cNvSpPr/>
          <p:nvPr userDrawn="1"/>
        </p:nvSpPr>
        <p:spPr bwMode="white">
          <a:xfrm>
            <a:off x="14899484" y="9777415"/>
            <a:ext cx="1123950" cy="140495"/>
          </a:xfrm>
          <a:prstGeom prst="rect">
            <a:avLst/>
          </a:prstGeom>
          <a:solidFill>
            <a:schemeClr val="bg1"/>
          </a:solidFill>
          <a:ln>
            <a:noFill/>
          </a:ln>
        </p:spPr>
        <p:txBody>
          <a:bodyPr wrap="square" lIns="108000" tIns="54000" rIns="108000" bIns="54000" rtlCol="0" anchor="ctr" anchorCtr="0">
            <a:noAutofit/>
          </a:bodyPr>
          <a:lstStyle/>
          <a:p>
            <a:pPr algn="l"/>
            <a:endParaRPr lang="en-US" sz="2250" dirty="0"/>
          </a:p>
        </p:txBody>
      </p:sp>
      <p:sp>
        <p:nvSpPr>
          <p:cNvPr id="2" name="Title">
            <a:extLst>
              <a:ext uri="{FF2B5EF4-FFF2-40B4-BE49-F238E27FC236}">
                <a16:creationId xmlns:a16="http://schemas.microsoft.com/office/drawing/2014/main" id="{59ED731D-AC6D-44E5-ACD3-CC34A08FC02A}"/>
              </a:ext>
            </a:extLst>
          </p:cNvPr>
          <p:cNvSpPr>
            <a:spLocks noGrp="1"/>
          </p:cNvSpPr>
          <p:nvPr>
            <p:ph type="title" hasCustomPrompt="1"/>
          </p:nvPr>
        </p:nvSpPr>
        <p:spPr>
          <a:xfrm>
            <a:off x="3669512" y="8090815"/>
            <a:ext cx="13758861" cy="562688"/>
          </a:xfrm>
          <a:prstGeom prst="rect">
            <a:avLst/>
          </a:prstGeom>
        </p:spPr>
        <p:txBody>
          <a:bodyPr/>
          <a:lstStyle>
            <a:lvl1pPr>
              <a:defRPr sz="3000" b="1" spc="-150" baseline="0">
                <a:latin typeface="+mj-lt"/>
              </a:defRPr>
            </a:lvl1pPr>
          </a:lstStyle>
          <a:p>
            <a:r>
              <a:rPr lang="en-GB" noProof="0"/>
              <a:t>Headline. Start with a longer text here. Otherwise it looks stupid</a:t>
            </a:r>
          </a:p>
        </p:txBody>
      </p:sp>
      <p:sp>
        <p:nvSpPr>
          <p:cNvPr id="6" name="Textplaceholder 1 middle">
            <a:extLst>
              <a:ext uri="{FF2B5EF4-FFF2-40B4-BE49-F238E27FC236}">
                <a16:creationId xmlns:a16="http://schemas.microsoft.com/office/drawing/2014/main" id="{39B02C86-3AED-46D0-8D10-3FFF8E04F9F9}"/>
              </a:ext>
            </a:extLst>
          </p:cNvPr>
          <p:cNvSpPr>
            <a:spLocks noGrp="1"/>
          </p:cNvSpPr>
          <p:nvPr>
            <p:ph type="body" sz="quarter" idx="11"/>
          </p:nvPr>
        </p:nvSpPr>
        <p:spPr>
          <a:xfrm>
            <a:off x="3668405" y="9033932"/>
            <a:ext cx="9546429" cy="344384"/>
          </a:xfrm>
        </p:spPr>
        <p:txBody>
          <a:bodyPr vert="horz" wrap="square" lIns="0" tIns="0" rIns="0" bIns="0" rtlCol="0" anchor="t">
            <a:noAutofit/>
          </a:bodyPr>
          <a:lstStyle>
            <a:lvl1pPr>
              <a:lnSpc>
                <a:spcPct val="100000"/>
              </a:lnSpc>
              <a:spcBef>
                <a:spcPts val="0"/>
              </a:spcBef>
              <a:defRPr lang="en-US" sz="2250" spc="-75" baseline="0" dirty="0">
                <a:latin typeface="+mj-lt"/>
              </a:defRPr>
            </a:lvl1pPr>
          </a:lstStyle>
          <a:p>
            <a:pPr lvl="0"/>
            <a:r>
              <a:rPr lang="en-US" noProof="0"/>
              <a:t>Click to edit Master text styles</a:t>
            </a:r>
          </a:p>
        </p:txBody>
      </p:sp>
      <p:sp>
        <p:nvSpPr>
          <p:cNvPr id="9" name="Textplaceholder 2 bottom">
            <a:extLst>
              <a:ext uri="{FF2B5EF4-FFF2-40B4-BE49-F238E27FC236}">
                <a16:creationId xmlns:a16="http://schemas.microsoft.com/office/drawing/2014/main" id="{328B9C02-BD05-4431-8FBA-3778553EC922}"/>
              </a:ext>
            </a:extLst>
          </p:cNvPr>
          <p:cNvSpPr>
            <a:spLocks noGrp="1"/>
          </p:cNvSpPr>
          <p:nvPr>
            <p:ph type="body" sz="quarter" idx="12"/>
          </p:nvPr>
        </p:nvSpPr>
        <p:spPr>
          <a:xfrm>
            <a:off x="3668402" y="9364028"/>
            <a:ext cx="9547539" cy="345600"/>
          </a:xfrm>
        </p:spPr>
        <p:txBody>
          <a:bodyPr bIns="0" anchor="t"/>
          <a:lstStyle>
            <a:lvl1pPr>
              <a:spcBef>
                <a:spcPts val="0"/>
              </a:spcBef>
              <a:defRPr lang="en-US" sz="2250" kern="1200" spc="-75" baseline="0" dirty="0">
                <a:solidFill>
                  <a:schemeClr val="tx1"/>
                </a:solidFill>
                <a:latin typeface="+mj-lt"/>
                <a:ea typeface="+mn-ea"/>
                <a:cs typeface="+mn-cs"/>
              </a:defRPr>
            </a:lvl1pPr>
          </a:lstStyle>
          <a:p>
            <a:pPr lvl="0"/>
            <a:r>
              <a:rPr lang="en-US" noProof="0"/>
              <a:t>Click to edit Master text styles</a:t>
            </a:r>
          </a:p>
        </p:txBody>
      </p:sp>
      <p:sp>
        <p:nvSpPr>
          <p:cNvPr id="4" name="Picture Placeholder">
            <a:extLst>
              <a:ext uri="{FF2B5EF4-FFF2-40B4-BE49-F238E27FC236}">
                <a16:creationId xmlns:a16="http://schemas.microsoft.com/office/drawing/2014/main" id="{E7169FD6-C151-4B42-9E1D-A11807D2BCBB}"/>
              </a:ext>
            </a:extLst>
          </p:cNvPr>
          <p:cNvSpPr>
            <a:spLocks noGrp="1"/>
          </p:cNvSpPr>
          <p:nvPr>
            <p:ph type="pic" sz="quarter" idx="10"/>
          </p:nvPr>
        </p:nvSpPr>
        <p:spPr bwMode="white">
          <a:xfrm>
            <a:off x="0" y="2"/>
            <a:ext cx="18288000" cy="7365959"/>
          </a:xfrm>
          <a:solidFill>
            <a:schemeClr val="bg2"/>
          </a:solidFill>
        </p:spPr>
        <p:txBody>
          <a:bodyPr bIns="756000" anchor="ctr"/>
          <a:lstStyle>
            <a:lvl1pPr algn="ctr">
              <a:defRPr>
                <a:solidFill>
                  <a:schemeClr val="bg1"/>
                </a:solidFill>
              </a:defRPr>
            </a:lvl1pPr>
          </a:lstStyle>
          <a:p>
            <a:r>
              <a:rPr lang="en-US" noProof="0"/>
              <a:t>Click icon to add picture</a:t>
            </a:r>
            <a:endParaRPr lang="en-GB" noProof="0"/>
          </a:p>
        </p:txBody>
      </p:sp>
      <p:sp>
        <p:nvSpPr>
          <p:cNvPr id="20" name="Foliennummernplatzhalter 4">
            <a:extLst>
              <a:ext uri="{FF2B5EF4-FFF2-40B4-BE49-F238E27FC236}">
                <a16:creationId xmlns:a16="http://schemas.microsoft.com/office/drawing/2014/main" id="{465AD572-87F5-4643-B061-B8DC92CCA7C8}"/>
              </a:ext>
            </a:extLst>
          </p:cNvPr>
          <p:cNvSpPr>
            <a:spLocks noGrp="1"/>
          </p:cNvSpPr>
          <p:nvPr>
            <p:ph type="sldNum" sz="quarter" idx="14"/>
          </p:nvPr>
        </p:nvSpPr>
        <p:spPr>
          <a:xfrm>
            <a:off x="17709359" y="10058402"/>
            <a:ext cx="578643" cy="228600"/>
          </a:xfrm>
        </p:spPr>
        <p:txBody>
          <a:bodyPr/>
          <a:lstStyle>
            <a:lvl1pPr>
              <a:defRPr>
                <a:ln>
                  <a:noFill/>
                </a:ln>
                <a:noFill/>
              </a:defRPr>
            </a:lvl1pPr>
          </a:lstStyle>
          <a:p>
            <a:r>
              <a:rPr lang="en-US" dirty="0"/>
              <a:t> </a:t>
            </a:r>
            <a:fld id="{88297537-EBEC-4AF2-8220-0B89E7D94141}" type="slidenum">
              <a:rPr lang="en-US" b="0" smtClean="0"/>
              <a:pPr/>
              <a:t>‹#›</a:t>
            </a:fld>
            <a:endParaRPr lang="en-US" b="0" dirty="0"/>
          </a:p>
        </p:txBody>
      </p:sp>
      <p:sp>
        <p:nvSpPr>
          <p:cNvPr id="32" name="Masterfeld Status DE" hidden="1">
            <a:extLst>
              <a:ext uri="{FF2B5EF4-FFF2-40B4-BE49-F238E27FC236}">
                <a16:creationId xmlns:a16="http://schemas.microsoft.com/office/drawing/2014/main" id="{0B843C3A-CD71-410E-B623-EFCEB11772EE}"/>
              </a:ext>
            </a:extLst>
          </p:cNvPr>
          <p:cNvSpPr>
            <a:spLocks/>
          </p:cNvSpPr>
          <p:nvPr userDrawn="1">
            <p:custDataLst>
              <p:tags r:id="rId1"/>
            </p:custDataLst>
          </p:nvPr>
        </p:nvSpPr>
        <p:spPr>
          <a:xfrm>
            <a:off x="13215600" y="9355502"/>
            <a:ext cx="2667600" cy="367145"/>
          </a:xfrm>
          <a:prstGeom prst="rect">
            <a:avLst/>
          </a:prstGeom>
        </p:spPr>
        <p:txBody>
          <a:bodyPr vert="horz" lIns="0" tIns="0" rIns="0" bIns="54000" rtlCol="0" anchor="t"/>
          <a:lstStyle/>
          <a:p>
            <a:pPr lvl="0" algn="r">
              <a:lnSpc>
                <a:spcPct val="100000"/>
              </a:lnSpc>
            </a:pPr>
            <a:r>
              <a:rPr lang="fr-FR" sz="2250" b="1" noProof="0">
                <a:latin typeface="Tilde Black" panose="00000A00000000000000" pitchFamily="50" charset="0"/>
              </a:rPr>
              <a:t>internal</a:t>
            </a:r>
            <a:endParaRPr lang="fr-FR" sz="2250" b="1" noProof="0" dirty="0">
              <a:latin typeface="Tilde Black" panose="00000A00000000000000" pitchFamily="50" charset="0"/>
            </a:endParaRPr>
          </a:p>
        </p:txBody>
      </p:sp>
      <p:sp>
        <p:nvSpPr>
          <p:cNvPr id="33" name="Masterfeld Status BEN" hidden="1">
            <a:extLst>
              <a:ext uri="{FF2B5EF4-FFF2-40B4-BE49-F238E27FC236}">
                <a16:creationId xmlns:a16="http://schemas.microsoft.com/office/drawing/2014/main" id="{A1A8794D-66E6-4E88-A8CB-73572B6B4480}"/>
              </a:ext>
            </a:extLst>
          </p:cNvPr>
          <p:cNvSpPr>
            <a:spLocks/>
          </p:cNvSpPr>
          <p:nvPr userDrawn="1">
            <p:custDataLst>
              <p:tags r:id="rId2"/>
            </p:custDataLst>
          </p:nvPr>
        </p:nvSpPr>
        <p:spPr>
          <a:xfrm>
            <a:off x="13215600" y="9355502"/>
            <a:ext cx="2667600" cy="367145"/>
          </a:xfrm>
          <a:prstGeom prst="rect">
            <a:avLst/>
          </a:prstGeom>
        </p:spPr>
        <p:txBody>
          <a:bodyPr vert="horz" lIns="0" tIns="0" rIns="0" bIns="54000" rtlCol="0" anchor="t"/>
          <a:lstStyle/>
          <a:p>
            <a:pPr lvl="0" algn="r">
              <a:lnSpc>
                <a:spcPct val="100000"/>
              </a:lnSpc>
            </a:pPr>
            <a:r>
              <a:rPr lang="fr-FR" sz="2250" b="1" noProof="0">
                <a:latin typeface="Tilde Black" panose="00000A00000000000000" pitchFamily="50" charset="0"/>
              </a:rPr>
              <a:t>internal</a:t>
            </a:r>
            <a:endParaRPr lang="fr-FR" sz="2250" b="1" noProof="0" dirty="0">
              <a:latin typeface="Tilde Black" panose="00000A00000000000000" pitchFamily="50" charset="0"/>
            </a:endParaRPr>
          </a:p>
        </p:txBody>
      </p:sp>
      <p:sp>
        <p:nvSpPr>
          <p:cNvPr id="31" name="Masterfeld Status FR" hidden="1">
            <a:extLst>
              <a:ext uri="{FF2B5EF4-FFF2-40B4-BE49-F238E27FC236}">
                <a16:creationId xmlns:a16="http://schemas.microsoft.com/office/drawing/2014/main" id="{068D1DFB-CE9A-4024-8111-7F82EC57839D}"/>
              </a:ext>
            </a:extLst>
          </p:cNvPr>
          <p:cNvSpPr>
            <a:spLocks/>
          </p:cNvSpPr>
          <p:nvPr userDrawn="1">
            <p:custDataLst>
              <p:tags r:id="rId3"/>
            </p:custDataLst>
          </p:nvPr>
        </p:nvSpPr>
        <p:spPr>
          <a:xfrm>
            <a:off x="13215600" y="9355502"/>
            <a:ext cx="2667600" cy="367145"/>
          </a:xfrm>
          <a:prstGeom prst="rect">
            <a:avLst/>
          </a:prstGeom>
        </p:spPr>
        <p:txBody>
          <a:bodyPr vert="horz" lIns="0" tIns="0" rIns="0" bIns="54000" rtlCol="0" anchor="t"/>
          <a:lstStyle/>
          <a:p>
            <a:pPr lvl="0" algn="r">
              <a:lnSpc>
                <a:spcPct val="100000"/>
              </a:lnSpc>
            </a:pPr>
            <a:r>
              <a:rPr lang="fr-FR" sz="2250" b="1" noProof="0">
                <a:latin typeface="Tilde Black" panose="00000A00000000000000" pitchFamily="50" charset="0"/>
              </a:rPr>
              <a:t>internal</a:t>
            </a:r>
            <a:endParaRPr lang="fr-FR" sz="2250" b="1" noProof="0" dirty="0">
              <a:latin typeface="Tilde Black" panose="00000A00000000000000" pitchFamily="50" charset="0"/>
            </a:endParaRPr>
          </a:p>
        </p:txBody>
      </p:sp>
    </p:spTree>
    <p:extLst>
      <p:ext uri="{BB962C8B-B14F-4D97-AF65-F5344CB8AC3E}">
        <p14:creationId xmlns:p14="http://schemas.microsoft.com/office/powerpoint/2010/main" val="583137008"/>
      </p:ext>
    </p:extLst>
  </p:cSld>
  <p:clrMapOvr>
    <a:masterClrMapping/>
  </p:clrMapOvr>
  <p:hf hdr="0"/>
  <p:extLst>
    <p:ext uri="{DCECCB84-F9BA-43D5-87BE-67443E8EF086}">
      <p15:sldGuideLst xmlns:p15="http://schemas.microsoft.com/office/powerpoint/2012/main">
        <p15:guide id="1" orient="horz" pos="5097" userDrawn="1">
          <p15:clr>
            <a:srgbClr val="547EBF"/>
          </p15:clr>
        </p15:guide>
        <p15:guide id="2" orient="horz" pos="6125" userDrawn="1">
          <p15:clr>
            <a:srgbClr val="547EBF"/>
          </p15:clr>
        </p15:guide>
        <p15:guide id="3" orient="horz" pos="5451" userDrawn="1">
          <p15:clr>
            <a:srgbClr val="547EBF"/>
          </p15:clr>
        </p15:guide>
        <p15:guide id="4" orient="horz" pos="5688" userDrawn="1">
          <p15:clr>
            <a:srgbClr val="547EB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10" name="Textplatzhalter 9">
            <a:extLst>
              <a:ext uri="{FF2B5EF4-FFF2-40B4-BE49-F238E27FC236}">
                <a16:creationId xmlns:a16="http://schemas.microsoft.com/office/drawing/2014/main" id="{E515E4B7-660A-46D2-B4E2-7EE10C1C7119}"/>
              </a:ext>
            </a:extLst>
          </p:cNvPr>
          <p:cNvSpPr>
            <a:spLocks noGrp="1"/>
          </p:cNvSpPr>
          <p:nvPr>
            <p:ph type="body" sz="quarter" idx="13" hasCustomPrompt="1"/>
          </p:nvPr>
        </p:nvSpPr>
        <p:spPr>
          <a:xfrm>
            <a:off x="2404800" y="2897100"/>
            <a:ext cx="13478400" cy="4492800"/>
          </a:xfrm>
        </p:spPr>
        <p:txBody>
          <a:bodyPr anchor="ctr"/>
          <a:lstStyle>
            <a:lvl1pPr algn="ctr">
              <a:defRPr sz="9000" spc="-360" baseline="0">
                <a:latin typeface="Umlaut Black" panose="00000A00000000000000" pitchFamily="2" charset="0"/>
              </a:defRPr>
            </a:lvl1pPr>
          </a:lstStyle>
          <a:p>
            <a:pPr lvl="0"/>
            <a:r>
              <a:rPr lang="en-GB" noProof="0"/>
              <a:t>www.umlaut.com</a:t>
            </a:r>
          </a:p>
        </p:txBody>
      </p:sp>
      <p:sp>
        <p:nvSpPr>
          <p:cNvPr id="11" name="Datumsplatzhalter 10">
            <a:extLst>
              <a:ext uri="{FF2B5EF4-FFF2-40B4-BE49-F238E27FC236}">
                <a16:creationId xmlns:a16="http://schemas.microsoft.com/office/drawing/2014/main" id="{F7824F16-CE3F-40D3-BA14-227DD1590AD5}"/>
              </a:ext>
            </a:extLst>
          </p:cNvPr>
          <p:cNvSpPr>
            <a:spLocks noGrp="1"/>
          </p:cNvSpPr>
          <p:nvPr>
            <p:ph type="dt" sz="half" idx="14"/>
          </p:nvPr>
        </p:nvSpPr>
        <p:spPr>
          <a:xfrm>
            <a:off x="16027271" y="9777413"/>
            <a:ext cx="839129" cy="140495"/>
          </a:xfrm>
          <a:prstGeom prst="rect">
            <a:avLst/>
          </a:prstGeom>
        </p:spPr>
        <p:txBody>
          <a:bodyPr/>
          <a:lstStyle/>
          <a:p>
            <a:fld id="{45DDC988-6393-42D9-83BE-B38CFCAAD2EC}" type="datetime5">
              <a:rPr lang="en-US" smtClean="0"/>
              <a:pPr/>
              <a:t>29-May-24</a:t>
            </a:fld>
            <a:endParaRPr lang="en-US" dirty="0"/>
          </a:p>
        </p:txBody>
      </p:sp>
      <p:sp>
        <p:nvSpPr>
          <p:cNvPr id="12" name="Fußzeilenplatzhalter 11">
            <a:extLst>
              <a:ext uri="{FF2B5EF4-FFF2-40B4-BE49-F238E27FC236}">
                <a16:creationId xmlns:a16="http://schemas.microsoft.com/office/drawing/2014/main" id="{80625C79-B019-4953-8776-A814B4F39454}"/>
              </a:ext>
            </a:extLst>
          </p:cNvPr>
          <p:cNvSpPr>
            <a:spLocks noGrp="1"/>
          </p:cNvSpPr>
          <p:nvPr>
            <p:ph type="ftr" sz="quarter" idx="15"/>
          </p:nvPr>
        </p:nvSpPr>
        <p:spPr>
          <a:xfrm>
            <a:off x="859632" y="9777411"/>
            <a:ext cx="6738939" cy="140496"/>
          </a:xfrm>
          <a:prstGeom prst="rect">
            <a:avLst/>
          </a:prstGeom>
        </p:spPr>
        <p:txBody>
          <a:bodyPr/>
          <a:lstStyle/>
          <a:p>
            <a:r>
              <a:rPr lang="en-US" noProof="0"/>
              <a:t>umlaut master</a:t>
            </a:r>
            <a:endParaRPr lang="en-US" noProof="0" dirty="0"/>
          </a:p>
        </p:txBody>
      </p:sp>
      <p:sp>
        <p:nvSpPr>
          <p:cNvPr id="13" name="Foliennummernplatzhalter 12">
            <a:extLst>
              <a:ext uri="{FF2B5EF4-FFF2-40B4-BE49-F238E27FC236}">
                <a16:creationId xmlns:a16="http://schemas.microsoft.com/office/drawing/2014/main" id="{578F5C64-4D5F-4023-80DF-BB1342A82F88}"/>
              </a:ext>
            </a:extLst>
          </p:cNvPr>
          <p:cNvSpPr>
            <a:spLocks noGrp="1"/>
          </p:cNvSpPr>
          <p:nvPr>
            <p:ph type="sldNum" sz="quarter" idx="16"/>
          </p:nvPr>
        </p:nvSpPr>
        <p:spPr/>
        <p:txBody>
          <a:bodyPr/>
          <a:lstStyle/>
          <a:p>
            <a:r>
              <a:rPr lang="en-US" noProof="0"/>
              <a:t> </a:t>
            </a:r>
            <a:fld id="{88297537-EBEC-4AF2-8220-0B89E7D94141}" type="slidenum">
              <a:rPr lang="en-US" b="0" noProof="0" smtClean="0"/>
              <a:pPr/>
              <a:t>‹#›</a:t>
            </a:fld>
            <a:endParaRPr lang="en-US" b="0" noProof="0" dirty="0"/>
          </a:p>
        </p:txBody>
      </p:sp>
    </p:spTree>
    <p:extLst>
      <p:ext uri="{BB962C8B-B14F-4D97-AF65-F5344CB8AC3E}">
        <p14:creationId xmlns:p14="http://schemas.microsoft.com/office/powerpoint/2010/main" val="1602224692"/>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855FEB36-48B0-4A40-BF35-8866B05087F7}"/>
              </a:ext>
            </a:extLst>
          </p:cNvPr>
          <p:cNvSpPr>
            <a:spLocks noGrp="1"/>
          </p:cNvSpPr>
          <p:nvPr>
            <p:ph type="dt" sz="half" idx="10"/>
          </p:nvPr>
        </p:nvSpPr>
        <p:spPr>
          <a:xfrm>
            <a:off x="16027271" y="9777413"/>
            <a:ext cx="839129" cy="140495"/>
          </a:xfrm>
          <a:prstGeom prst="rect">
            <a:avLst/>
          </a:prstGeom>
        </p:spPr>
        <p:txBody>
          <a:bodyPr/>
          <a:lstStyle/>
          <a:p>
            <a:fld id="{EE462621-B41E-4F99-A043-2114B812605F}" type="datetime5">
              <a:rPr lang="en-US" smtClean="0"/>
              <a:pPr/>
              <a:t>29-May-24</a:t>
            </a:fld>
            <a:endParaRPr lang="en-US" dirty="0"/>
          </a:p>
        </p:txBody>
      </p:sp>
      <p:sp>
        <p:nvSpPr>
          <p:cNvPr id="4" name="Fußzeilenplatzhalter 3">
            <a:extLst>
              <a:ext uri="{FF2B5EF4-FFF2-40B4-BE49-F238E27FC236}">
                <a16:creationId xmlns:a16="http://schemas.microsoft.com/office/drawing/2014/main" id="{7CEF0316-923C-4598-A5C2-BFFA3AC75629}"/>
              </a:ext>
            </a:extLst>
          </p:cNvPr>
          <p:cNvSpPr>
            <a:spLocks noGrp="1"/>
          </p:cNvSpPr>
          <p:nvPr>
            <p:ph type="ftr" sz="quarter" idx="11"/>
          </p:nvPr>
        </p:nvSpPr>
        <p:spPr>
          <a:xfrm>
            <a:off x="859632" y="9777411"/>
            <a:ext cx="6738939" cy="140496"/>
          </a:xfrm>
          <a:prstGeom prst="rect">
            <a:avLst/>
          </a:prstGeom>
        </p:spPr>
        <p:txBody>
          <a:bodyPr/>
          <a:lstStyle/>
          <a:p>
            <a:r>
              <a:rPr lang="en-GB" noProof="0"/>
              <a:t>umlaut master</a:t>
            </a:r>
            <a:endParaRPr lang="en-GB" noProof="0" dirty="0"/>
          </a:p>
        </p:txBody>
      </p:sp>
      <p:sp>
        <p:nvSpPr>
          <p:cNvPr id="5" name="Foliennummernplatzhalter 4">
            <a:extLst>
              <a:ext uri="{FF2B5EF4-FFF2-40B4-BE49-F238E27FC236}">
                <a16:creationId xmlns:a16="http://schemas.microsoft.com/office/drawing/2014/main" id="{59A18882-522E-405D-A3FF-D0B3EFA3AE92}"/>
              </a:ext>
            </a:extLst>
          </p:cNvPr>
          <p:cNvSpPr>
            <a:spLocks noGrp="1"/>
          </p:cNvSpPr>
          <p:nvPr>
            <p:ph type="sldNum" sz="quarter" idx="12"/>
          </p:nvPr>
        </p:nvSpPr>
        <p:spPr/>
        <p:txBody>
          <a:bodyPr/>
          <a:lstStyle/>
          <a:p>
            <a:r>
              <a:rPr lang="en-GB" noProof="0"/>
              <a:t> </a:t>
            </a:r>
            <a:fld id="{88297537-EBEC-4AF2-8220-0B89E7D94141}" type="slidenum">
              <a:rPr lang="en-GB" b="0" noProof="0" smtClean="0"/>
              <a:pPr/>
              <a:t>‹#›</a:t>
            </a:fld>
            <a:endParaRPr lang="en-GB" b="0" noProof="0" dirty="0"/>
          </a:p>
        </p:txBody>
      </p:sp>
      <p:sp>
        <p:nvSpPr>
          <p:cNvPr id="10" name="Textplatzhalter 9">
            <a:extLst>
              <a:ext uri="{FF2B5EF4-FFF2-40B4-BE49-F238E27FC236}">
                <a16:creationId xmlns:a16="http://schemas.microsoft.com/office/drawing/2014/main" id="{4452322B-F432-40EB-8B0D-52A10C5FE6B9}"/>
              </a:ext>
            </a:extLst>
          </p:cNvPr>
          <p:cNvSpPr>
            <a:spLocks noGrp="1"/>
          </p:cNvSpPr>
          <p:nvPr>
            <p:ph type="body" sz="quarter" idx="13"/>
          </p:nvPr>
        </p:nvSpPr>
        <p:spPr>
          <a:xfrm>
            <a:off x="859632" y="7109101"/>
            <a:ext cx="12215814" cy="2527820"/>
          </a:xfrm>
        </p:spPr>
        <p:txBody>
          <a:bodyPr anchor="b"/>
          <a:lstStyle>
            <a:lvl1pPr>
              <a:defRPr sz="2250"/>
            </a:lvl1pPr>
            <a:lvl2pPr>
              <a:defRPr sz="2250"/>
            </a:lvl2pPr>
            <a:lvl3pPr>
              <a:defRPr sz="2250"/>
            </a:lvl3pPr>
            <a:lvl4pPr>
              <a:defRPr sz="2250"/>
            </a:lvl4pPr>
            <a:lvl5pPr>
              <a:defRPr sz="2250"/>
            </a:lvl5pPr>
          </a:lstStyle>
          <a:p>
            <a:pPr lvl="0"/>
            <a:r>
              <a:rPr lang="en-US" noProof="0"/>
              <a:t>Click to edit Master text styles</a:t>
            </a:r>
          </a:p>
        </p:txBody>
      </p:sp>
    </p:spTree>
    <p:extLst>
      <p:ext uri="{BB962C8B-B14F-4D97-AF65-F5344CB8AC3E}">
        <p14:creationId xmlns:p14="http://schemas.microsoft.com/office/powerpoint/2010/main" val="2102601194"/>
      </p:ext>
    </p:extLst>
  </p:cSld>
  <p:clrMapOvr>
    <a:masterClrMapping/>
  </p:clrMapOvr>
  <p:hf hdr="0"/>
  <p:extLst>
    <p:ext uri="{DCECCB84-F9BA-43D5-87BE-67443E8EF086}">
      <p15:sldGuideLst xmlns:p15="http://schemas.microsoft.com/office/powerpoint/2012/main">
        <p15:guide id="1" orient="horz" pos="6071" userDrawn="1">
          <p15:clr>
            <a:srgbClr val="547EBF"/>
          </p15:clr>
        </p15:guide>
        <p15:guide id="2" orient="horz" pos="4478" userDrawn="1">
          <p15:clr>
            <a:srgbClr val="547EBF"/>
          </p15:clr>
        </p15:guide>
        <p15:guide id="3" pos="542" userDrawn="1">
          <p15:clr>
            <a:srgbClr val="547EBF"/>
          </p15:clr>
        </p15:guide>
        <p15:guide id="4" pos="10979" userDrawn="1">
          <p15:clr>
            <a:srgbClr val="547EBF"/>
          </p15:clr>
        </p15:guide>
        <p15:guide id="5" orient="horz" pos="941" userDrawn="1">
          <p15:clr>
            <a:srgbClr val="547EBF"/>
          </p15:clr>
        </p15:guide>
        <p15:guide id="6" pos="8238"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85794D9-60BD-4CD3-B6AB-A9999173ED07}"/>
              </a:ext>
            </a:extLst>
          </p:cNvPr>
          <p:cNvSpPr>
            <a:spLocks noGrp="1"/>
          </p:cNvSpPr>
          <p:nvPr>
            <p:ph type="title" hasCustomPrompt="1"/>
          </p:nvPr>
        </p:nvSpPr>
        <p:spPr>
          <a:xfrm>
            <a:off x="3669512" y="1493047"/>
            <a:ext cx="13758093" cy="1964531"/>
          </a:xfrm>
          <a:prstGeom prst="rect">
            <a:avLst/>
          </a:prstGeom>
        </p:spPr>
        <p:txBody>
          <a:bodyPr anchor="b"/>
          <a:lstStyle>
            <a:lvl1pPr>
              <a:lnSpc>
                <a:spcPct val="110000"/>
              </a:lnSpc>
              <a:defRPr sz="9000" spc="-360" baseline="0"/>
            </a:lvl1pPr>
          </a:lstStyle>
          <a:p>
            <a:r>
              <a:rPr lang="en-GB" noProof="0"/>
              <a:t>Agendachärt.</a:t>
            </a:r>
          </a:p>
        </p:txBody>
      </p:sp>
      <p:sp>
        <p:nvSpPr>
          <p:cNvPr id="4" name="Text placeholder">
            <a:extLst>
              <a:ext uri="{FF2B5EF4-FFF2-40B4-BE49-F238E27FC236}">
                <a16:creationId xmlns:a16="http://schemas.microsoft.com/office/drawing/2014/main" id="{7BCCBD42-842D-4B5A-9A1D-6274416B4E5F}"/>
              </a:ext>
            </a:extLst>
          </p:cNvPr>
          <p:cNvSpPr>
            <a:spLocks noGrp="1"/>
          </p:cNvSpPr>
          <p:nvPr>
            <p:ph type="body" sz="quarter" idx="10" hasCustomPrompt="1"/>
          </p:nvPr>
        </p:nvSpPr>
        <p:spPr>
          <a:xfrm>
            <a:off x="3669512" y="4300538"/>
            <a:ext cx="13758861" cy="5336384"/>
          </a:xfrm>
        </p:spPr>
        <p:txBody>
          <a:bodyPr/>
          <a:lstStyle>
            <a:lvl1pPr>
              <a:lnSpc>
                <a:spcPct val="100000"/>
              </a:lnSpc>
              <a:spcBef>
                <a:spcPts val="0"/>
              </a:spcBef>
              <a:spcAft>
                <a:spcPts val="1200"/>
              </a:spcAft>
              <a:tabLst>
                <a:tab pos="810011" algn="l"/>
                <a:tab pos="3045638" algn="l"/>
              </a:tabLst>
              <a:defRPr sz="4502" spc="-150" baseline="0">
                <a:latin typeface="+mj-lt"/>
              </a:defRPr>
            </a:lvl1pPr>
            <a:lvl2pPr marL="3088521" indent="0">
              <a:lnSpc>
                <a:spcPct val="110000"/>
              </a:lnSpc>
              <a:spcBef>
                <a:spcPts val="0"/>
              </a:spcBef>
              <a:buNone/>
              <a:tabLst>
                <a:tab pos="3088521" algn="l"/>
              </a:tabLst>
              <a:defRPr sz="3000">
                <a:latin typeface="+mj-lt"/>
              </a:defRPr>
            </a:lvl2pPr>
            <a:lvl3pPr>
              <a:defRPr>
                <a:latin typeface="+mj-lt"/>
              </a:defRPr>
            </a:lvl3pPr>
            <a:lvl4pPr>
              <a:defRPr>
                <a:latin typeface="+mj-lt"/>
              </a:defRPr>
            </a:lvl4pPr>
            <a:lvl5pPr>
              <a:defRPr>
                <a:latin typeface="+mj-lt"/>
              </a:defRPr>
            </a:lvl5pPr>
          </a:lstStyle>
          <a:p>
            <a:pPr lvl="0"/>
            <a:r>
              <a:rPr lang="en-GB" noProof="0"/>
              <a:t> </a:t>
            </a:r>
          </a:p>
        </p:txBody>
      </p:sp>
      <p:sp>
        <p:nvSpPr>
          <p:cNvPr id="9" name="Foliennummernplatzhalter 8">
            <a:extLst>
              <a:ext uri="{FF2B5EF4-FFF2-40B4-BE49-F238E27FC236}">
                <a16:creationId xmlns:a16="http://schemas.microsoft.com/office/drawing/2014/main" id="{AA4F3FD0-AE4E-46BC-98D4-0E843D90CD25}"/>
              </a:ext>
            </a:extLst>
          </p:cNvPr>
          <p:cNvSpPr>
            <a:spLocks noGrp="1"/>
          </p:cNvSpPr>
          <p:nvPr>
            <p:ph type="sldNum" sz="quarter" idx="13"/>
          </p:nvPr>
        </p:nvSpPr>
        <p:spPr/>
        <p:txBody>
          <a:bodyPr/>
          <a:lstStyle/>
          <a:p>
            <a:r>
              <a:rPr lang="en-US"/>
              <a:t> </a:t>
            </a:r>
            <a:fld id="{88297537-EBEC-4AF2-8220-0B89E7D94141}" type="slidenum">
              <a:rPr lang="en-US" b="0" smtClean="0"/>
              <a:pPr/>
              <a:t>‹#›</a:t>
            </a:fld>
            <a:endParaRPr lang="en-US" b="0" dirty="0"/>
          </a:p>
        </p:txBody>
      </p:sp>
    </p:spTree>
    <p:extLst>
      <p:ext uri="{BB962C8B-B14F-4D97-AF65-F5344CB8AC3E}">
        <p14:creationId xmlns:p14="http://schemas.microsoft.com/office/powerpoint/2010/main" val="3159263907"/>
      </p:ext>
    </p:extLst>
  </p:cSld>
  <p:clrMapOvr>
    <a:masterClrMapping/>
  </p:clrMapOvr>
  <p:hf hdr="0"/>
  <p:extLst>
    <p:ext uri="{DCECCB84-F9BA-43D5-87BE-67443E8EF086}">
      <p15:sldGuideLst xmlns:p15="http://schemas.microsoft.com/office/powerpoint/2012/main">
        <p15:guide id="1" pos="2312" userDrawn="1">
          <p15:clr>
            <a:srgbClr val="547EBF"/>
          </p15:clr>
        </p15:guide>
        <p15:guide id="2" pos="10979" userDrawn="1">
          <p15:clr>
            <a:srgbClr val="547EBF"/>
          </p15:clr>
        </p15:guide>
        <p15:guide id="3" orient="horz" pos="941" userDrawn="1">
          <p15:clr>
            <a:srgbClr val="547EBF"/>
          </p15:clr>
        </p15:guide>
        <p15:guide id="4" orient="horz" pos="2178" userDrawn="1">
          <p15:clr>
            <a:srgbClr val="547EBF"/>
          </p15:clr>
        </p15:guide>
        <p15:guide id="5" orient="horz" pos="2709" userDrawn="1">
          <p15:clr>
            <a:srgbClr val="547EBF"/>
          </p15:clr>
        </p15:guide>
        <p15:guide id="6" orient="horz" pos="6071"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hal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85794D9-60BD-4CD3-B6AB-A9999173ED07}"/>
              </a:ext>
            </a:extLst>
          </p:cNvPr>
          <p:cNvSpPr>
            <a:spLocks noGrp="1"/>
          </p:cNvSpPr>
          <p:nvPr>
            <p:ph type="title" hasCustomPrompt="1"/>
          </p:nvPr>
        </p:nvSpPr>
        <p:spPr>
          <a:xfrm>
            <a:off x="3669512" y="1493047"/>
            <a:ext cx="13758861" cy="1964531"/>
          </a:xfrm>
          <a:prstGeom prst="rect">
            <a:avLst/>
          </a:prstGeom>
        </p:spPr>
        <p:txBody>
          <a:bodyPr vert="horz" lIns="0" tIns="0" rIns="0" bIns="0" rtlCol="0" anchor="b">
            <a:noAutofit/>
          </a:bodyPr>
          <a:lstStyle>
            <a:lvl1pPr>
              <a:defRPr lang="de-DE" sz="9000" spc="-360" dirty="0"/>
            </a:lvl1pPr>
          </a:lstStyle>
          <a:p>
            <a:pPr lvl="0">
              <a:lnSpc>
                <a:spcPct val="110000"/>
              </a:lnSpc>
            </a:pPr>
            <a:r>
              <a:rPr lang="en-GB" noProof="0"/>
              <a:t>Cöntent.</a:t>
            </a:r>
          </a:p>
        </p:txBody>
      </p:sp>
      <p:sp>
        <p:nvSpPr>
          <p:cNvPr id="4" name="Text placeholder left">
            <a:extLst>
              <a:ext uri="{FF2B5EF4-FFF2-40B4-BE49-F238E27FC236}">
                <a16:creationId xmlns:a16="http://schemas.microsoft.com/office/drawing/2014/main" id="{7BCCBD42-842D-4B5A-9A1D-6274416B4E5F}"/>
              </a:ext>
            </a:extLst>
          </p:cNvPr>
          <p:cNvSpPr>
            <a:spLocks noGrp="1"/>
          </p:cNvSpPr>
          <p:nvPr>
            <p:ph type="body" sz="quarter" idx="10"/>
          </p:nvPr>
        </p:nvSpPr>
        <p:spPr>
          <a:xfrm>
            <a:off x="3669507" y="4300538"/>
            <a:ext cx="6738939" cy="5336382"/>
          </a:xfrm>
        </p:spPr>
        <p:txBody>
          <a:bodyPr/>
          <a:lstStyle>
            <a:lvl1pPr>
              <a:lnSpc>
                <a:spcPct val="110000"/>
              </a:lnSpc>
              <a:spcBef>
                <a:spcPts val="301"/>
              </a:spcBef>
              <a:tabLst>
                <a:tab pos="540008" algn="l"/>
                <a:tab pos="2149227" algn="l"/>
              </a:tabLst>
              <a:defRPr sz="3000" spc="0" baseline="0">
                <a:latin typeface="+mj-lt"/>
              </a:defRPr>
            </a:lvl1pPr>
            <a:lvl2pPr marL="3088521" indent="0">
              <a:spcBef>
                <a:spcPts val="0"/>
              </a:spcBef>
              <a:buNone/>
              <a:tabLst>
                <a:tab pos="3088521" algn="l"/>
              </a:tabLst>
              <a:defRPr sz="3000">
                <a:latin typeface="+mj-lt"/>
              </a:defRPr>
            </a:lvl2pPr>
            <a:lvl3pPr>
              <a:defRPr>
                <a:latin typeface="+mj-lt"/>
              </a:defRPr>
            </a:lvl3pPr>
            <a:lvl4pPr>
              <a:defRPr>
                <a:latin typeface="+mj-lt"/>
              </a:defRPr>
            </a:lvl4pPr>
            <a:lvl5pPr>
              <a:defRPr>
                <a:latin typeface="+mj-lt"/>
              </a:defRPr>
            </a:lvl5pPr>
          </a:lstStyle>
          <a:p>
            <a:pPr lvl="0"/>
            <a:r>
              <a:rPr lang="en-US" noProof="0"/>
              <a:t>Click to edit Master text styles</a:t>
            </a:r>
          </a:p>
        </p:txBody>
      </p:sp>
      <p:sp>
        <p:nvSpPr>
          <p:cNvPr id="8" name="Textplaceholder right">
            <a:extLst>
              <a:ext uri="{FF2B5EF4-FFF2-40B4-BE49-F238E27FC236}">
                <a16:creationId xmlns:a16="http://schemas.microsoft.com/office/drawing/2014/main" id="{C95A4B29-4722-4EA6-8ADE-79A3F79ABB46}"/>
              </a:ext>
            </a:extLst>
          </p:cNvPr>
          <p:cNvSpPr>
            <a:spLocks noGrp="1"/>
          </p:cNvSpPr>
          <p:nvPr>
            <p:ph type="body" sz="quarter" idx="15"/>
          </p:nvPr>
        </p:nvSpPr>
        <p:spPr>
          <a:xfrm>
            <a:off x="10689435" y="4300538"/>
            <a:ext cx="6738165" cy="5336382"/>
          </a:xfrm>
        </p:spPr>
        <p:txBody>
          <a:bodyPr/>
          <a:lstStyle>
            <a:lvl1pPr>
              <a:lnSpc>
                <a:spcPct val="110000"/>
              </a:lnSpc>
              <a:spcBef>
                <a:spcPts val="301"/>
              </a:spcBef>
              <a:tabLst>
                <a:tab pos="540008" algn="l"/>
                <a:tab pos="2149227" algn="l"/>
              </a:tabLst>
              <a:defRPr sz="3000" spc="0" baseline="0">
                <a:latin typeface="+mj-lt"/>
              </a:defRPr>
            </a:lvl1pPr>
            <a:lvl2pPr marL="3088521" indent="0">
              <a:spcBef>
                <a:spcPts val="0"/>
              </a:spcBef>
              <a:buNone/>
              <a:tabLst>
                <a:tab pos="3088521" algn="l"/>
              </a:tabLst>
              <a:defRPr sz="3000">
                <a:latin typeface="+mj-lt"/>
              </a:defRPr>
            </a:lvl2pPr>
            <a:lvl3pPr>
              <a:defRPr>
                <a:latin typeface="+mj-lt"/>
              </a:defRPr>
            </a:lvl3pPr>
            <a:lvl4pPr>
              <a:defRPr>
                <a:latin typeface="+mj-lt"/>
              </a:defRPr>
            </a:lvl4pPr>
            <a:lvl5pPr>
              <a:defRPr>
                <a:latin typeface="+mj-lt"/>
              </a:defRPr>
            </a:lvl5pPr>
          </a:lstStyle>
          <a:p>
            <a:pPr lvl="0"/>
            <a:r>
              <a:rPr lang="en-US" noProof="0"/>
              <a:t>Click to edit Master text styles</a:t>
            </a:r>
          </a:p>
        </p:txBody>
      </p:sp>
      <p:sp>
        <p:nvSpPr>
          <p:cNvPr id="10" name="Foliennummernplatzhalter 9">
            <a:extLst>
              <a:ext uri="{FF2B5EF4-FFF2-40B4-BE49-F238E27FC236}">
                <a16:creationId xmlns:a16="http://schemas.microsoft.com/office/drawing/2014/main" id="{6C4191DB-BAD2-4A1A-B317-C55B6D7A4705}"/>
              </a:ext>
            </a:extLst>
          </p:cNvPr>
          <p:cNvSpPr>
            <a:spLocks noGrp="1"/>
          </p:cNvSpPr>
          <p:nvPr>
            <p:ph type="sldNum" sz="quarter" idx="18"/>
          </p:nvPr>
        </p:nvSpPr>
        <p:spPr/>
        <p:txBody>
          <a:bodyPr/>
          <a:lstStyle/>
          <a:p>
            <a:r>
              <a:rPr lang="en-US"/>
              <a:t> </a:t>
            </a:r>
            <a:fld id="{88297537-EBEC-4AF2-8220-0B89E7D94141}" type="slidenum">
              <a:rPr lang="en-US" b="0" smtClean="0"/>
              <a:pPr/>
              <a:t>‹#›</a:t>
            </a:fld>
            <a:endParaRPr lang="en-US" b="0" dirty="0"/>
          </a:p>
        </p:txBody>
      </p:sp>
    </p:spTree>
    <p:extLst>
      <p:ext uri="{BB962C8B-B14F-4D97-AF65-F5344CB8AC3E}">
        <p14:creationId xmlns:p14="http://schemas.microsoft.com/office/powerpoint/2010/main" val="893924161"/>
      </p:ext>
    </p:extLst>
  </p:cSld>
  <p:clrMapOvr>
    <a:masterClrMapping/>
  </p:clrMapOvr>
  <p:hf hdr="0"/>
  <p:extLst>
    <p:ext uri="{DCECCB84-F9BA-43D5-87BE-67443E8EF086}">
      <p15:sldGuideLst xmlns:p15="http://schemas.microsoft.com/office/powerpoint/2012/main">
        <p15:guide id="1" pos="10979" userDrawn="1">
          <p15:clr>
            <a:srgbClr val="547EBF"/>
          </p15:clr>
        </p15:guide>
        <p15:guide id="2" pos="2312" userDrawn="1">
          <p15:clr>
            <a:srgbClr val="547EBF"/>
          </p15:clr>
        </p15:guide>
        <p15:guide id="3" orient="horz" pos="2178" userDrawn="1">
          <p15:clr>
            <a:srgbClr val="547EBF"/>
          </p15:clr>
        </p15:guide>
        <p15:guide id="4" orient="horz" pos="941" userDrawn="1">
          <p15:clr>
            <a:srgbClr val="547EBF"/>
          </p15:clr>
        </p15:guide>
        <p15:guide id="5" orient="horz" pos="2709" userDrawn="1">
          <p15:clr>
            <a:srgbClr val="547EBF"/>
          </p15:clr>
        </p15:guide>
        <p15:guide id="6" orient="horz" pos="6071" userDrawn="1">
          <p15:clr>
            <a:srgbClr val="547EBF"/>
          </p15:clr>
        </p15:guide>
        <p15:guide id="7" pos="6558" userDrawn="1">
          <p15:clr>
            <a:srgbClr val="A4A3A4"/>
          </p15:clr>
        </p15:guide>
        <p15:guide id="8" pos="6734"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1 box 30 size">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0FE47C7C-03A0-4BC5-ABFF-77C7D1B3E562}"/>
              </a:ext>
            </a:extLst>
          </p:cNvPr>
          <p:cNvSpPr>
            <a:spLocks noGrp="1"/>
          </p:cNvSpPr>
          <p:nvPr>
            <p:ph type="title" hasCustomPrompt="1"/>
          </p:nvPr>
        </p:nvSpPr>
        <p:spPr/>
        <p:txBody>
          <a:bodyPr/>
          <a:lstStyle>
            <a:lvl1pPr>
              <a:defRPr/>
            </a:lvl1pPr>
          </a:lstStyle>
          <a:p>
            <a:r>
              <a:rPr lang="en-GB" noProof="0"/>
              <a:t>Headline</a:t>
            </a:r>
            <a:r>
              <a:rPr lang="en-GB"/>
              <a:t>.</a:t>
            </a:r>
            <a:endParaRPr lang="en-GB" dirty="0"/>
          </a:p>
        </p:txBody>
      </p:sp>
      <p:sp>
        <p:nvSpPr>
          <p:cNvPr id="8" name="Subtitle">
            <a:extLst>
              <a:ext uri="{FF2B5EF4-FFF2-40B4-BE49-F238E27FC236}">
                <a16:creationId xmlns:a16="http://schemas.microsoft.com/office/drawing/2014/main" id="{2D79F410-A49D-40BC-B55D-B3DD725F03AE}"/>
              </a:ext>
            </a:extLst>
          </p:cNvPr>
          <p:cNvSpPr>
            <a:spLocks noGrp="1"/>
          </p:cNvSpPr>
          <p:nvPr>
            <p:ph type="subTitle" idx="13" hasCustomPrompt="1"/>
          </p:nvPr>
        </p:nvSpPr>
        <p:spPr>
          <a:xfrm>
            <a:off x="860403" y="2054702"/>
            <a:ext cx="16567968"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dirty="0"/>
              <a:t>Subline.</a:t>
            </a:r>
          </a:p>
        </p:txBody>
      </p:sp>
      <p:sp>
        <p:nvSpPr>
          <p:cNvPr id="10" name="Foliennummernplatzhalter 9">
            <a:extLst>
              <a:ext uri="{FF2B5EF4-FFF2-40B4-BE49-F238E27FC236}">
                <a16:creationId xmlns:a16="http://schemas.microsoft.com/office/drawing/2014/main" id="{18425FAD-7A44-474A-BE7F-227A4545A548}"/>
              </a:ext>
            </a:extLst>
          </p:cNvPr>
          <p:cNvSpPr>
            <a:spLocks noGrp="1"/>
          </p:cNvSpPr>
          <p:nvPr>
            <p:ph type="sldNum" sz="quarter" idx="16"/>
          </p:nvPr>
        </p:nvSpPr>
        <p:spPr/>
        <p:txBody>
          <a:bodyPr/>
          <a:lstStyle/>
          <a:p>
            <a:r>
              <a:rPr lang="en-US"/>
              <a:t> </a:t>
            </a:r>
            <a:fld id="{88297537-EBEC-4AF2-8220-0B89E7D94141}" type="slidenum">
              <a:rPr lang="en-US" b="0" smtClean="0"/>
              <a:pPr/>
              <a:t>‹#›</a:t>
            </a:fld>
            <a:endParaRPr lang="en-US" b="0" dirty="0"/>
          </a:p>
        </p:txBody>
      </p:sp>
      <p:sp>
        <p:nvSpPr>
          <p:cNvPr id="11" name="Inhaltsplatzhalter 10">
            <a:extLst>
              <a:ext uri="{FF2B5EF4-FFF2-40B4-BE49-F238E27FC236}">
                <a16:creationId xmlns:a16="http://schemas.microsoft.com/office/drawing/2014/main" id="{4D8E0905-4588-4B35-9805-1DE9D689D987}"/>
              </a:ext>
            </a:extLst>
          </p:cNvPr>
          <p:cNvSpPr>
            <a:spLocks noGrp="1"/>
          </p:cNvSpPr>
          <p:nvPr>
            <p:ph sz="quarter" idx="17"/>
          </p:nvPr>
        </p:nvSpPr>
        <p:spPr/>
        <p:txBody>
          <a:bodyPr/>
          <a:lstStyle>
            <a:lvl1pPr>
              <a:defRPr sz="4502" baseline="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2794845729"/>
      </p:ext>
    </p:extLst>
  </p:cSld>
  <p:clrMapOvr>
    <a:masterClrMapping/>
  </p:clrMapOvr>
  <p:hf hdr="0"/>
  <p:extLst>
    <p:ext uri="{DCECCB84-F9BA-43D5-87BE-67443E8EF086}">
      <p15:sldGuideLst xmlns:p15="http://schemas.microsoft.com/office/powerpoint/2012/main">
        <p15:guide id="1" pos="542" userDrawn="1">
          <p15:clr>
            <a:srgbClr val="547EBF"/>
          </p15:clr>
        </p15:guide>
        <p15:guide id="2" pos="10979" userDrawn="1">
          <p15:clr>
            <a:srgbClr val="547EBF"/>
          </p15:clr>
        </p15:guide>
        <p15:guide id="3" orient="horz" pos="3240" userDrawn="1">
          <p15:clr>
            <a:srgbClr val="547EBF"/>
          </p15:clr>
        </p15:guide>
        <p15:guide id="4" orient="horz" pos="941" userDrawn="1">
          <p15:clr>
            <a:srgbClr val="547EBF"/>
          </p15:clr>
        </p15:guide>
        <p15:guide id="5" orient="horz" pos="1295" userDrawn="1">
          <p15:clr>
            <a:srgbClr val="547EBF"/>
          </p15:clr>
        </p15:guide>
        <p15:guide id="6" orient="horz" pos="1649" userDrawn="1">
          <p15:clr>
            <a:srgbClr val="547EBF"/>
          </p15:clr>
        </p15:guide>
        <p15:guide id="7" orient="horz" pos="2178" userDrawn="1">
          <p15:clr>
            <a:srgbClr val="547EBF"/>
          </p15:clr>
        </p15:guide>
        <p15:guide id="8" orient="horz" pos="6071"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1 box size 15">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0FE47C7C-03A0-4BC5-ABFF-77C7D1B3E562}"/>
              </a:ext>
            </a:extLst>
          </p:cNvPr>
          <p:cNvSpPr>
            <a:spLocks noGrp="1"/>
          </p:cNvSpPr>
          <p:nvPr>
            <p:ph type="title" hasCustomPrompt="1"/>
          </p:nvPr>
        </p:nvSpPr>
        <p:spPr/>
        <p:txBody>
          <a:bodyPr/>
          <a:lstStyle>
            <a:lvl1pPr>
              <a:defRPr/>
            </a:lvl1pPr>
          </a:lstStyle>
          <a:p>
            <a:r>
              <a:rPr lang="en-GB" noProof="0"/>
              <a:t>Headline.</a:t>
            </a:r>
          </a:p>
        </p:txBody>
      </p:sp>
      <p:sp>
        <p:nvSpPr>
          <p:cNvPr id="8" name="Subtitle">
            <a:extLst>
              <a:ext uri="{FF2B5EF4-FFF2-40B4-BE49-F238E27FC236}">
                <a16:creationId xmlns:a16="http://schemas.microsoft.com/office/drawing/2014/main" id="{2D79F410-A49D-40BC-B55D-B3DD725F03AE}"/>
              </a:ext>
            </a:extLst>
          </p:cNvPr>
          <p:cNvSpPr>
            <a:spLocks noGrp="1"/>
          </p:cNvSpPr>
          <p:nvPr>
            <p:ph type="subTitle" idx="13" hasCustomPrompt="1"/>
          </p:nvPr>
        </p:nvSpPr>
        <p:spPr>
          <a:xfrm>
            <a:off x="860403" y="2054702"/>
            <a:ext cx="16567968"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a:t>Subline.</a:t>
            </a:r>
          </a:p>
        </p:txBody>
      </p:sp>
      <p:sp>
        <p:nvSpPr>
          <p:cNvPr id="10" name="Foliennummernplatzhalter 9">
            <a:extLst>
              <a:ext uri="{FF2B5EF4-FFF2-40B4-BE49-F238E27FC236}">
                <a16:creationId xmlns:a16="http://schemas.microsoft.com/office/drawing/2014/main" id="{18425FAD-7A44-474A-BE7F-227A4545A548}"/>
              </a:ext>
            </a:extLst>
          </p:cNvPr>
          <p:cNvSpPr>
            <a:spLocks noGrp="1"/>
          </p:cNvSpPr>
          <p:nvPr>
            <p:ph type="sldNum" sz="quarter" idx="16"/>
          </p:nvPr>
        </p:nvSpPr>
        <p:spPr/>
        <p:txBody>
          <a:bodyPr/>
          <a:lstStyle/>
          <a:p>
            <a:r>
              <a:rPr lang="en-US"/>
              <a:t> </a:t>
            </a:r>
            <a:fld id="{88297537-EBEC-4AF2-8220-0B89E7D94141}" type="slidenum">
              <a:rPr lang="en-US" b="0" smtClean="0"/>
              <a:pPr/>
              <a:t>‹#›</a:t>
            </a:fld>
            <a:endParaRPr lang="en-US" b="0" dirty="0"/>
          </a:p>
        </p:txBody>
      </p:sp>
      <p:sp>
        <p:nvSpPr>
          <p:cNvPr id="5" name="Inhaltsplatzhalter 4">
            <a:extLst>
              <a:ext uri="{FF2B5EF4-FFF2-40B4-BE49-F238E27FC236}">
                <a16:creationId xmlns:a16="http://schemas.microsoft.com/office/drawing/2014/main" id="{0F7D3A4B-2CA7-4D7E-A6E3-C99BCED7E2A3}"/>
              </a:ext>
            </a:extLst>
          </p:cNvPr>
          <p:cNvSpPr>
            <a:spLocks noGrp="1"/>
          </p:cNvSpPr>
          <p:nvPr>
            <p:ph sz="quarter" idx="17"/>
          </p:nvPr>
        </p:nvSpPr>
        <p:spPr>
          <a:xfrm>
            <a:off x="860401" y="3458700"/>
            <a:ext cx="16567971" cy="6179343"/>
          </a:xfrm>
        </p:spPr>
        <p:txBody>
          <a:bodyPr/>
          <a:lstStyle>
            <a:lvl1pPr>
              <a:lnSpc>
                <a:spcPct val="100000"/>
              </a:lnSpc>
              <a:defRPr sz="2250"/>
            </a:lvl1pPr>
            <a:lvl2pPr>
              <a:lnSpc>
                <a:spcPct val="100000"/>
              </a:lnSpc>
              <a:defRPr sz="2250"/>
            </a:lvl2pPr>
            <a:lvl3pPr>
              <a:lnSpc>
                <a:spcPct val="100000"/>
              </a:lnSpc>
              <a:defRPr sz="2250"/>
            </a:lvl3pPr>
            <a:lvl4pPr>
              <a:lnSpc>
                <a:spcPct val="100000"/>
              </a:lnSpc>
              <a:defRPr sz="2250"/>
            </a:lvl4pPr>
            <a:lvl5pPr>
              <a:lnSpc>
                <a:spcPct val="100000"/>
              </a:lnSpc>
              <a:defRPr sz="2250"/>
            </a:lvl5pPr>
            <a:lvl6pPr>
              <a:lnSpc>
                <a:spcPct val="100000"/>
              </a:lnSpc>
              <a:defRPr sz="2250" baseline="0"/>
            </a:lvl6pPr>
            <a:lvl7pPr>
              <a:lnSpc>
                <a:spcPct val="100000"/>
              </a:lnSpc>
              <a:buAutoNum type="alphaLcPeriod"/>
              <a:defRPr sz="2250" baseline="0"/>
            </a:lvl7pPr>
            <a:lvl8pPr>
              <a:lnSpc>
                <a:spcPct val="100000"/>
              </a:lnSpc>
              <a:buAutoNum type="romanUcPeriod"/>
              <a:defRPr sz="2250" baseline="0"/>
            </a:lvl8pPr>
            <a:lvl9pPr>
              <a:lnSpc>
                <a:spcPct val="100000"/>
              </a:lnSpc>
              <a:defRPr sz="2250" baseline="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533872165"/>
      </p:ext>
    </p:extLst>
  </p:cSld>
  <p:clrMapOvr>
    <a:masterClrMapping/>
  </p:clrMapOvr>
  <p:hf hdr="0"/>
  <p:extLst>
    <p:ext uri="{DCECCB84-F9BA-43D5-87BE-67443E8EF086}">
      <p15:sldGuideLst xmlns:p15="http://schemas.microsoft.com/office/powerpoint/2012/main">
        <p15:guide id="1" pos="542" userDrawn="1">
          <p15:clr>
            <a:srgbClr val="547EBF"/>
          </p15:clr>
        </p15:guide>
        <p15:guide id="2" pos="10979" userDrawn="1">
          <p15:clr>
            <a:srgbClr val="547EBF"/>
          </p15:clr>
        </p15:guide>
        <p15:guide id="3" orient="horz" pos="3240" userDrawn="1">
          <p15:clr>
            <a:srgbClr val="547EBF"/>
          </p15:clr>
        </p15:guide>
        <p15:guide id="4" orient="horz" pos="941" userDrawn="1">
          <p15:clr>
            <a:srgbClr val="547EBF"/>
          </p15:clr>
        </p15:guide>
        <p15:guide id="5" orient="horz" pos="1295" userDrawn="1">
          <p15:clr>
            <a:srgbClr val="547EBF"/>
          </p15:clr>
        </p15:guide>
        <p15:guide id="6" orient="horz" pos="1649" userDrawn="1">
          <p15:clr>
            <a:srgbClr val="547EBF"/>
          </p15:clr>
        </p15:guide>
        <p15:guide id="7" orient="horz" pos="2178" userDrawn="1">
          <p15:clr>
            <a:srgbClr val="547EBF"/>
          </p15:clr>
        </p15:guide>
        <p15:guide id="8" orient="horz" pos="6071"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box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080A3AC-45A9-4941-8DBA-843190FF25D5}"/>
              </a:ext>
            </a:extLst>
          </p:cNvPr>
          <p:cNvSpPr>
            <a:spLocks noGrp="1"/>
          </p:cNvSpPr>
          <p:nvPr>
            <p:ph type="title" hasCustomPrompt="1"/>
          </p:nvPr>
        </p:nvSpPr>
        <p:spPr/>
        <p:txBody>
          <a:bodyPr/>
          <a:lstStyle>
            <a:lvl1pPr>
              <a:defRPr/>
            </a:lvl1pPr>
          </a:lstStyle>
          <a:p>
            <a:r>
              <a:rPr lang="en-GB" noProof="0"/>
              <a:t>Headline.</a:t>
            </a:r>
          </a:p>
        </p:txBody>
      </p:sp>
      <p:sp>
        <p:nvSpPr>
          <p:cNvPr id="12" name="Subtitle">
            <a:extLst>
              <a:ext uri="{FF2B5EF4-FFF2-40B4-BE49-F238E27FC236}">
                <a16:creationId xmlns:a16="http://schemas.microsoft.com/office/drawing/2014/main" id="{8AE60851-FF99-46A3-B417-9B0B5950B52D}"/>
              </a:ext>
            </a:extLst>
          </p:cNvPr>
          <p:cNvSpPr>
            <a:spLocks noGrp="1"/>
          </p:cNvSpPr>
          <p:nvPr>
            <p:ph type="subTitle" idx="13" hasCustomPrompt="1"/>
          </p:nvPr>
        </p:nvSpPr>
        <p:spPr>
          <a:xfrm>
            <a:off x="860403" y="2054702"/>
            <a:ext cx="16567968" cy="561920"/>
          </a:xfrm>
          <a:ln>
            <a:noFill/>
          </a:ln>
        </p:spPr>
        <p:txBody>
          <a:bodyPr vert="horz" lIns="0" tIns="0" rIns="0" bIns="0" rtlCol="0" anchor="t">
            <a:noAutofit/>
          </a:bodyPr>
          <a:lstStyle>
            <a:lvl1pPr>
              <a:lnSpc>
                <a:spcPts val="5400"/>
              </a:lnSpc>
              <a:defRPr lang="en-US" sz="4502" spc="-150" baseline="0">
                <a:latin typeface="+mj-lt"/>
                <a:ea typeface="+mj-ea"/>
                <a:cs typeface="+mj-cs"/>
              </a:defRPr>
            </a:lvl1pPr>
          </a:lstStyle>
          <a:p>
            <a:pPr lvl="0">
              <a:spcBef>
                <a:spcPct val="0"/>
              </a:spcBef>
            </a:pPr>
            <a:r>
              <a:rPr lang="en-GB" noProof="0" dirty="0"/>
              <a:t>Subline.</a:t>
            </a:r>
          </a:p>
        </p:txBody>
      </p:sp>
      <p:sp>
        <p:nvSpPr>
          <p:cNvPr id="11" name="Foliennummernplatzhalter 10">
            <a:extLst>
              <a:ext uri="{FF2B5EF4-FFF2-40B4-BE49-F238E27FC236}">
                <a16:creationId xmlns:a16="http://schemas.microsoft.com/office/drawing/2014/main" id="{F2B154E2-EB4B-46D4-8ADB-93D56F25E7D4}"/>
              </a:ext>
            </a:extLst>
          </p:cNvPr>
          <p:cNvSpPr>
            <a:spLocks noGrp="1"/>
          </p:cNvSpPr>
          <p:nvPr>
            <p:ph type="sldNum" sz="quarter" idx="16"/>
          </p:nvPr>
        </p:nvSpPr>
        <p:spPr/>
        <p:txBody>
          <a:bodyPr/>
          <a:lstStyle/>
          <a:p>
            <a:r>
              <a:rPr lang="en-US"/>
              <a:t> </a:t>
            </a:r>
            <a:fld id="{88297537-EBEC-4AF2-8220-0B89E7D94141}" type="slidenum">
              <a:rPr lang="en-US" b="0" smtClean="0"/>
              <a:pPr/>
              <a:t>‹#›</a:t>
            </a:fld>
            <a:endParaRPr lang="en-US" b="0" dirty="0"/>
          </a:p>
        </p:txBody>
      </p:sp>
      <p:sp>
        <p:nvSpPr>
          <p:cNvPr id="8" name="Content placeholder left">
            <a:extLst>
              <a:ext uri="{FF2B5EF4-FFF2-40B4-BE49-F238E27FC236}">
                <a16:creationId xmlns:a16="http://schemas.microsoft.com/office/drawing/2014/main" id="{E0B83726-F0D6-4B01-AE70-4B14C9FE74CD}"/>
              </a:ext>
            </a:extLst>
          </p:cNvPr>
          <p:cNvSpPr>
            <a:spLocks noGrp="1"/>
          </p:cNvSpPr>
          <p:nvPr>
            <p:ph sz="quarter" idx="17"/>
          </p:nvPr>
        </p:nvSpPr>
        <p:spPr>
          <a:xfrm>
            <a:off x="860402" y="3458702"/>
            <a:ext cx="8143875" cy="617934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right">
            <a:extLst>
              <a:ext uri="{FF2B5EF4-FFF2-40B4-BE49-F238E27FC236}">
                <a16:creationId xmlns:a16="http://schemas.microsoft.com/office/drawing/2014/main" id="{E21D09FC-3620-4092-802F-8C89CBF85BE2}"/>
              </a:ext>
            </a:extLst>
          </p:cNvPr>
          <p:cNvSpPr>
            <a:spLocks noGrp="1"/>
          </p:cNvSpPr>
          <p:nvPr>
            <p:ph sz="quarter" idx="18"/>
          </p:nvPr>
        </p:nvSpPr>
        <p:spPr>
          <a:xfrm>
            <a:off x="9284402" y="3458702"/>
            <a:ext cx="8143875" cy="617934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354389500"/>
      </p:ext>
    </p:extLst>
  </p:cSld>
  <p:clrMapOvr>
    <a:masterClrMapping/>
  </p:clrMapOvr>
  <p:hf hdr="0"/>
  <p:extLst>
    <p:ext uri="{DCECCB84-F9BA-43D5-87BE-67443E8EF086}">
      <p15:sldGuideLst xmlns:p15="http://schemas.microsoft.com/office/powerpoint/2012/main">
        <p15:guide id="1" pos="5849" userDrawn="1">
          <p15:clr>
            <a:srgbClr val="A4A3A4"/>
          </p15:clr>
        </p15:guide>
        <p15:guide id="2" pos="10979" userDrawn="1">
          <p15:clr>
            <a:srgbClr val="547EBF"/>
          </p15:clr>
        </p15:guide>
        <p15:guide id="3" orient="horz" pos="941" userDrawn="1">
          <p15:clr>
            <a:srgbClr val="547EBF"/>
          </p15:clr>
        </p15:guide>
        <p15:guide id="4" orient="horz" pos="1295" userDrawn="1">
          <p15:clr>
            <a:srgbClr val="547EBF"/>
          </p15:clr>
        </p15:guide>
        <p15:guide id="5" orient="horz" pos="1649" userDrawn="1">
          <p15:clr>
            <a:srgbClr val="547EBF"/>
          </p15:clr>
        </p15:guide>
        <p15:guide id="6" orient="horz" pos="2178" userDrawn="1">
          <p15:clr>
            <a:srgbClr val="547EBF"/>
          </p15:clr>
        </p15:guide>
        <p15:guide id="7" orient="horz" pos="6071" userDrawn="1">
          <p15:clr>
            <a:srgbClr val="547EBF"/>
          </p15:clr>
        </p15:guide>
        <p15:guide id="8" pos="5672" userDrawn="1">
          <p15:clr>
            <a:srgbClr val="A4A3A4"/>
          </p15:clr>
        </p15:guide>
        <p15:guide id="9" pos="542" userDrawn="1">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tags" Target="../tags/tag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5.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2DFB100-8C9A-479E-B3AC-DA7A348D4C99}"/>
              </a:ext>
            </a:extLst>
          </p:cNvPr>
          <p:cNvSpPr>
            <a:spLocks noGrp="1"/>
          </p:cNvSpPr>
          <p:nvPr>
            <p:ph type="title"/>
          </p:nvPr>
        </p:nvSpPr>
        <p:spPr>
          <a:xfrm>
            <a:off x="860402" y="1493102"/>
            <a:ext cx="16568739" cy="561920"/>
          </a:xfrm>
          <a:prstGeom prst="rect">
            <a:avLst/>
          </a:prstGeom>
        </p:spPr>
        <p:txBody>
          <a:bodyPr vert="horz" lIns="0" tIns="0" rIns="0" bIns="0" rtlCol="0" anchor="t">
            <a:noAutofit/>
          </a:bodyPr>
          <a:lstStyle/>
          <a:p>
            <a:pPr lvl="0"/>
            <a:r>
              <a:rPr lang="en-US" noProof="0" dirty="0"/>
              <a:t>Headline.</a:t>
            </a:r>
          </a:p>
        </p:txBody>
      </p:sp>
      <p:sp>
        <p:nvSpPr>
          <p:cNvPr id="3" name="Text definition">
            <a:extLst>
              <a:ext uri="{FF2B5EF4-FFF2-40B4-BE49-F238E27FC236}">
                <a16:creationId xmlns:a16="http://schemas.microsoft.com/office/drawing/2014/main" id="{EC3D896C-21C3-4DF3-B85B-69D10F19FD14}"/>
              </a:ext>
            </a:extLst>
          </p:cNvPr>
          <p:cNvSpPr>
            <a:spLocks noGrp="1"/>
          </p:cNvSpPr>
          <p:nvPr>
            <p:ph type="body" idx="1"/>
          </p:nvPr>
        </p:nvSpPr>
        <p:spPr>
          <a:xfrm>
            <a:off x="860401" y="3458700"/>
            <a:ext cx="16567971" cy="6179343"/>
          </a:xfrm>
          <a:prstGeom prst="rect">
            <a:avLst/>
          </a:prstGeom>
        </p:spPr>
        <p:txBody>
          <a:bodyPr vert="horz" lIns="0" tIns="0" rIns="0" bIns="0" rtlCol="0">
            <a:noAutofit/>
          </a:body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5" name="Masterfeld Status DE" hidden="1">
            <a:extLst>
              <a:ext uri="{FF2B5EF4-FFF2-40B4-BE49-F238E27FC236}">
                <a16:creationId xmlns:a16="http://schemas.microsoft.com/office/drawing/2014/main" id="{0741BD01-6D2D-4349-A7DE-872011487611}"/>
              </a:ext>
            </a:extLst>
          </p:cNvPr>
          <p:cNvSpPr>
            <a:spLocks/>
          </p:cNvSpPr>
          <p:nvPr userDrawn="1">
            <p:custDataLst>
              <p:tags r:id="rId43"/>
            </p:custDataLst>
          </p:nvPr>
        </p:nvSpPr>
        <p:spPr>
          <a:xfrm>
            <a:off x="13831371" y="9776701"/>
            <a:ext cx="2192229" cy="140495"/>
          </a:xfrm>
          <a:prstGeom prst="rect">
            <a:avLst/>
          </a:prstGeom>
        </p:spPr>
        <p:txBody>
          <a:bodyPr vert="horz" lIns="0" tIns="0" rIns="0" bIns="0" rtlCol="0" anchor="ctr"/>
          <a:lstStyle/>
          <a:p>
            <a:pPr lvl="0" algn="r">
              <a:lnSpc>
                <a:spcPct val="100000"/>
              </a:lnSpc>
            </a:pPr>
            <a:r>
              <a:rPr lang="en-US" sz="902" b="1" noProof="0">
                <a:latin typeface="+mj-lt"/>
              </a:rPr>
              <a:t>internal</a:t>
            </a:r>
            <a:endParaRPr lang="en-US" sz="902" b="1" noProof="0" dirty="0">
              <a:latin typeface="+mj-lt"/>
            </a:endParaRPr>
          </a:p>
        </p:txBody>
      </p:sp>
      <p:sp>
        <p:nvSpPr>
          <p:cNvPr id="14" name="Masterfeld Status BEN" hidden="1">
            <a:extLst>
              <a:ext uri="{FF2B5EF4-FFF2-40B4-BE49-F238E27FC236}">
                <a16:creationId xmlns:a16="http://schemas.microsoft.com/office/drawing/2014/main" id="{12869E4C-EA87-46BD-A7FD-1EA6ACD89AC2}"/>
              </a:ext>
            </a:extLst>
          </p:cNvPr>
          <p:cNvSpPr>
            <a:spLocks/>
          </p:cNvSpPr>
          <p:nvPr>
            <p:custDataLst>
              <p:tags r:id="rId44"/>
            </p:custDataLst>
          </p:nvPr>
        </p:nvSpPr>
        <p:spPr>
          <a:xfrm>
            <a:off x="13831203" y="9777415"/>
            <a:ext cx="2192229" cy="140495"/>
          </a:xfrm>
          <a:prstGeom prst="rect">
            <a:avLst/>
          </a:prstGeom>
        </p:spPr>
        <p:txBody>
          <a:bodyPr vert="horz" lIns="0" tIns="0" rIns="0" bIns="0" rtlCol="0" anchor="ctr"/>
          <a:lstStyle/>
          <a:p>
            <a:pPr lvl="0" algn="r">
              <a:lnSpc>
                <a:spcPct val="100000"/>
              </a:lnSpc>
            </a:pPr>
            <a:r>
              <a:rPr lang="en-US" sz="902" b="1" noProof="0">
                <a:latin typeface="+mj-lt"/>
              </a:rPr>
              <a:t>internal</a:t>
            </a:r>
            <a:endParaRPr lang="en-US" sz="902" b="1" noProof="0" dirty="0">
              <a:latin typeface="+mj-lt"/>
            </a:endParaRPr>
          </a:p>
        </p:txBody>
      </p:sp>
      <p:sp>
        <p:nvSpPr>
          <p:cNvPr id="142" name="Masterfeld Status FR" hidden="1">
            <a:extLst>
              <a:ext uri="{FF2B5EF4-FFF2-40B4-BE49-F238E27FC236}">
                <a16:creationId xmlns:a16="http://schemas.microsoft.com/office/drawing/2014/main" id="{0DA8B301-A606-4B69-B967-B28A7276C44E}"/>
              </a:ext>
            </a:extLst>
          </p:cNvPr>
          <p:cNvSpPr>
            <a:spLocks/>
          </p:cNvSpPr>
          <p:nvPr userDrawn="1">
            <p:custDataLst>
              <p:tags r:id="rId45"/>
            </p:custDataLst>
          </p:nvPr>
        </p:nvSpPr>
        <p:spPr>
          <a:xfrm>
            <a:off x="13831200" y="9777415"/>
            <a:ext cx="2192229" cy="140495"/>
          </a:xfrm>
          <a:prstGeom prst="rect">
            <a:avLst/>
          </a:prstGeom>
        </p:spPr>
        <p:txBody>
          <a:bodyPr vert="horz" lIns="0" tIns="0" rIns="0" bIns="0" rtlCol="0" anchor="ctr"/>
          <a:lstStyle/>
          <a:p>
            <a:pPr lvl="0" algn="r">
              <a:lnSpc>
                <a:spcPct val="100000"/>
              </a:lnSpc>
            </a:pPr>
            <a:r>
              <a:rPr lang="en-US" sz="902" b="1" noProof="0">
                <a:latin typeface="+mj-lt"/>
              </a:rPr>
              <a:t>internal</a:t>
            </a:r>
            <a:endParaRPr lang="en-US" sz="902" b="1" noProof="0" dirty="0">
              <a:latin typeface="+mj-lt"/>
            </a:endParaRPr>
          </a:p>
        </p:txBody>
      </p:sp>
      <p:sp>
        <p:nvSpPr>
          <p:cNvPr id="18" name="Foliennummernplatzhalter 7">
            <a:extLst>
              <a:ext uri="{FF2B5EF4-FFF2-40B4-BE49-F238E27FC236}">
                <a16:creationId xmlns:a16="http://schemas.microsoft.com/office/drawing/2014/main" id="{A30D64FC-177E-45D6-8E13-9AB61A812728}"/>
              </a:ext>
            </a:extLst>
          </p:cNvPr>
          <p:cNvSpPr>
            <a:spLocks noGrp="1"/>
          </p:cNvSpPr>
          <p:nvPr>
            <p:ph type="sldNum" sz="quarter" idx="4"/>
          </p:nvPr>
        </p:nvSpPr>
        <p:spPr>
          <a:xfrm>
            <a:off x="17006400" y="9777415"/>
            <a:ext cx="421200" cy="140495"/>
          </a:xfrm>
          <a:prstGeom prst="rect">
            <a:avLst/>
          </a:prstGeom>
        </p:spPr>
        <p:txBody>
          <a:bodyPr vert="horz" lIns="0" tIns="0" rIns="0" bIns="0" rtlCol="0" anchor="ctr"/>
          <a:lstStyle>
            <a:lvl1pPr algn="r">
              <a:defRPr sz="902" b="1">
                <a:solidFill>
                  <a:schemeClr val="tx1"/>
                </a:solidFill>
                <a:latin typeface="Tilde" panose="00000500000000000000" pitchFamily="2" charset="0"/>
              </a:defRPr>
            </a:lvl1pPr>
          </a:lstStyle>
          <a:p>
            <a:r>
              <a:rPr lang="en-US" noProof="0" dirty="0"/>
              <a:t> </a:t>
            </a:r>
            <a:fld id="{88297537-EBEC-4AF2-8220-0B89E7D94141}" type="slidenum">
              <a:rPr lang="en-US" b="0" noProof="0" smtClean="0"/>
              <a:pPr/>
              <a:t>‹#›</a:t>
            </a:fld>
            <a:endParaRPr lang="en-US" b="0" noProof="0" dirty="0"/>
          </a:p>
        </p:txBody>
      </p:sp>
      <p:sp>
        <p:nvSpPr>
          <p:cNvPr id="5" name="empower - DO NOT DELETE!!!">
            <a:extLst>
              <a:ext uri="{FF2B5EF4-FFF2-40B4-BE49-F238E27FC236}">
                <a16:creationId xmlns:a16="http://schemas.microsoft.com/office/drawing/2014/main" id="{371C4B3C-4A32-4645-9401-3CB1754CEB47}"/>
              </a:ext>
            </a:extLst>
          </p:cNvPr>
          <p:cNvSpPr/>
          <p:nvPr>
            <p:custDataLst>
              <p:tags r:id="rId46"/>
            </p:custDataLst>
          </p:nvPr>
        </p:nvSpPr>
        <p:spPr>
          <a:xfrm>
            <a:off x="0" y="0"/>
            <a:ext cx="0" cy="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2" dirty="0"/>
          </a:p>
        </p:txBody>
      </p:sp>
      <p:grpSp>
        <p:nvGrpSpPr>
          <p:cNvPr id="8" name="Guides">
            <a:extLst>
              <a:ext uri="{FF2B5EF4-FFF2-40B4-BE49-F238E27FC236}">
                <a16:creationId xmlns:a16="http://schemas.microsoft.com/office/drawing/2014/main" id="{A9BCCC3F-0ED6-4F16-8BEA-7FD9F892F323}"/>
              </a:ext>
            </a:extLst>
          </p:cNvPr>
          <p:cNvGrpSpPr/>
          <p:nvPr userDrawn="1"/>
        </p:nvGrpSpPr>
        <p:grpSpPr>
          <a:xfrm>
            <a:off x="-403200" y="-332100"/>
            <a:ext cx="19094400" cy="10951200"/>
            <a:chOff x="-268800" y="-221400"/>
            <a:chExt cx="12729600" cy="7300800"/>
          </a:xfrm>
        </p:grpSpPr>
        <p:cxnSp>
          <p:nvCxnSpPr>
            <p:cNvPr id="17" name="Straight Connector 16">
              <a:extLst>
                <a:ext uri="{FF2B5EF4-FFF2-40B4-BE49-F238E27FC236}">
                  <a16:creationId xmlns:a16="http://schemas.microsoft.com/office/drawing/2014/main" id="{8DDAC4E5-F612-4BB9-BDD9-0194E52C4DEB}"/>
                </a:ext>
              </a:extLst>
            </p:cNvPr>
            <p:cNvCxnSpPr/>
            <p:nvPr userDrawn="1"/>
          </p:nvCxnSpPr>
          <p:spPr>
            <a:xfrm>
              <a:off x="573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A38760-C8F7-427F-8DC5-5006179A90C7}"/>
                </a:ext>
              </a:extLst>
            </p:cNvPr>
            <p:cNvCxnSpPr/>
            <p:nvPr userDrawn="1"/>
          </p:nvCxnSpPr>
          <p:spPr>
            <a:xfrm>
              <a:off x="386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5D89ED-1688-404B-AA57-7923971F218B}"/>
                </a:ext>
              </a:extLst>
            </p:cNvPr>
            <p:cNvCxnSpPr/>
            <p:nvPr userDrawn="1"/>
          </p:nvCxnSpPr>
          <p:spPr>
            <a:xfrm>
              <a:off x="948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E60748-F02F-4A80-963A-582F57A0D60E}"/>
                </a:ext>
              </a:extLst>
            </p:cNvPr>
            <p:cNvCxnSpPr/>
            <p:nvPr userDrawn="1"/>
          </p:nvCxnSpPr>
          <p:spPr>
            <a:xfrm>
              <a:off x="1509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C579D2-5794-4E2D-A336-B7C05EB33BCA}"/>
                </a:ext>
              </a:extLst>
            </p:cNvPr>
            <p:cNvCxnSpPr/>
            <p:nvPr userDrawn="1"/>
          </p:nvCxnSpPr>
          <p:spPr>
            <a:xfrm>
              <a:off x="1322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0F7956C-7B38-4BAB-A51A-9C78288BF884}"/>
                </a:ext>
              </a:extLst>
            </p:cNvPr>
            <p:cNvCxnSpPr/>
            <p:nvPr userDrawn="1"/>
          </p:nvCxnSpPr>
          <p:spPr>
            <a:xfrm>
              <a:off x="1884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6AF8A6C-2180-4FE6-AEF0-6BE56B5ADCB1}"/>
                </a:ext>
              </a:extLst>
            </p:cNvPr>
            <p:cNvCxnSpPr/>
            <p:nvPr userDrawn="1"/>
          </p:nvCxnSpPr>
          <p:spPr>
            <a:xfrm>
              <a:off x="2445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BCE308-3AD3-4DEF-A327-8F695F610A65}"/>
                </a:ext>
              </a:extLst>
            </p:cNvPr>
            <p:cNvCxnSpPr/>
            <p:nvPr userDrawn="1"/>
          </p:nvCxnSpPr>
          <p:spPr>
            <a:xfrm>
              <a:off x="2258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2D4CEB-EF0B-4E83-AB47-63695BAD0378}"/>
                </a:ext>
              </a:extLst>
            </p:cNvPr>
            <p:cNvCxnSpPr/>
            <p:nvPr userDrawn="1"/>
          </p:nvCxnSpPr>
          <p:spPr>
            <a:xfrm>
              <a:off x="2820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BF55EB-C100-4354-A38E-3EF742430AAF}"/>
                </a:ext>
              </a:extLst>
            </p:cNvPr>
            <p:cNvCxnSpPr/>
            <p:nvPr userDrawn="1"/>
          </p:nvCxnSpPr>
          <p:spPr>
            <a:xfrm>
              <a:off x="3381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7AD00E-E2A2-4820-B342-8C73497BD64F}"/>
                </a:ext>
              </a:extLst>
            </p:cNvPr>
            <p:cNvCxnSpPr/>
            <p:nvPr userDrawn="1"/>
          </p:nvCxnSpPr>
          <p:spPr>
            <a:xfrm>
              <a:off x="3194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64DA07-EEAF-44FF-B563-C5CAF02F993D}"/>
                </a:ext>
              </a:extLst>
            </p:cNvPr>
            <p:cNvCxnSpPr/>
            <p:nvPr userDrawn="1"/>
          </p:nvCxnSpPr>
          <p:spPr>
            <a:xfrm>
              <a:off x="3756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FB021EF-601B-4E50-B3F9-6D6165F834D1}"/>
                </a:ext>
              </a:extLst>
            </p:cNvPr>
            <p:cNvCxnSpPr/>
            <p:nvPr userDrawn="1"/>
          </p:nvCxnSpPr>
          <p:spPr>
            <a:xfrm>
              <a:off x="4317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22F1E45-54D4-47B7-A6C5-66DD323EBBB8}"/>
                </a:ext>
              </a:extLst>
            </p:cNvPr>
            <p:cNvCxnSpPr/>
            <p:nvPr userDrawn="1"/>
          </p:nvCxnSpPr>
          <p:spPr>
            <a:xfrm>
              <a:off x="4130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F09887-DB56-4032-A662-19B6FFBE606E}"/>
                </a:ext>
              </a:extLst>
            </p:cNvPr>
            <p:cNvCxnSpPr/>
            <p:nvPr userDrawn="1"/>
          </p:nvCxnSpPr>
          <p:spPr>
            <a:xfrm>
              <a:off x="4692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58DE3C0-CC40-4EDB-8D74-C88094EE4F86}"/>
                </a:ext>
              </a:extLst>
            </p:cNvPr>
            <p:cNvCxnSpPr/>
            <p:nvPr userDrawn="1"/>
          </p:nvCxnSpPr>
          <p:spPr>
            <a:xfrm>
              <a:off x="5253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F9BAE4F-74DC-43BC-B348-29B2A676DD1F}"/>
                </a:ext>
              </a:extLst>
            </p:cNvPr>
            <p:cNvCxnSpPr/>
            <p:nvPr userDrawn="1"/>
          </p:nvCxnSpPr>
          <p:spPr>
            <a:xfrm>
              <a:off x="5066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113968-2967-4F8C-BA74-593907ED7B32}"/>
                </a:ext>
              </a:extLst>
            </p:cNvPr>
            <p:cNvCxnSpPr/>
            <p:nvPr userDrawn="1"/>
          </p:nvCxnSpPr>
          <p:spPr>
            <a:xfrm>
              <a:off x="5628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684FF5-5CC3-48AD-9CEB-40EA6116332C}"/>
                </a:ext>
              </a:extLst>
            </p:cNvPr>
            <p:cNvCxnSpPr/>
            <p:nvPr userDrawn="1"/>
          </p:nvCxnSpPr>
          <p:spPr>
            <a:xfrm>
              <a:off x="6189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C15683-45B6-4EC8-B01D-60908F5CE759}"/>
                </a:ext>
              </a:extLst>
            </p:cNvPr>
            <p:cNvCxnSpPr/>
            <p:nvPr userDrawn="1"/>
          </p:nvCxnSpPr>
          <p:spPr>
            <a:xfrm>
              <a:off x="6002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93B7E59-2BA6-4971-9236-D7BA647D443D}"/>
                </a:ext>
              </a:extLst>
            </p:cNvPr>
            <p:cNvCxnSpPr/>
            <p:nvPr userDrawn="1"/>
          </p:nvCxnSpPr>
          <p:spPr>
            <a:xfrm>
              <a:off x="6564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CFB5E95-BC2C-4C34-842C-ECCF0E3DF0B9}"/>
                </a:ext>
              </a:extLst>
            </p:cNvPr>
            <p:cNvCxnSpPr/>
            <p:nvPr userDrawn="1"/>
          </p:nvCxnSpPr>
          <p:spPr>
            <a:xfrm>
              <a:off x="7125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32CFD3-4EBC-4F50-B063-2B9731FE38FE}"/>
                </a:ext>
              </a:extLst>
            </p:cNvPr>
            <p:cNvCxnSpPr/>
            <p:nvPr userDrawn="1"/>
          </p:nvCxnSpPr>
          <p:spPr>
            <a:xfrm>
              <a:off x="6938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6AC4BB-3540-4742-877C-9CA3B604ECAA}"/>
                </a:ext>
              </a:extLst>
            </p:cNvPr>
            <p:cNvCxnSpPr/>
            <p:nvPr userDrawn="1"/>
          </p:nvCxnSpPr>
          <p:spPr>
            <a:xfrm>
              <a:off x="7500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BDBA58D-0088-4BCE-998C-F936A74F1503}"/>
                </a:ext>
              </a:extLst>
            </p:cNvPr>
            <p:cNvCxnSpPr/>
            <p:nvPr userDrawn="1"/>
          </p:nvCxnSpPr>
          <p:spPr>
            <a:xfrm>
              <a:off x="8061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42194C-E598-4E58-A576-15915574DB75}"/>
                </a:ext>
              </a:extLst>
            </p:cNvPr>
            <p:cNvCxnSpPr/>
            <p:nvPr userDrawn="1"/>
          </p:nvCxnSpPr>
          <p:spPr>
            <a:xfrm>
              <a:off x="7874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87B5A0-14E7-42B6-A82F-71346A4E4FEE}"/>
                </a:ext>
              </a:extLst>
            </p:cNvPr>
            <p:cNvCxnSpPr/>
            <p:nvPr userDrawn="1"/>
          </p:nvCxnSpPr>
          <p:spPr>
            <a:xfrm>
              <a:off x="8436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5120496-8276-47D9-8DAF-3DB5AEAD291C}"/>
                </a:ext>
              </a:extLst>
            </p:cNvPr>
            <p:cNvCxnSpPr/>
            <p:nvPr userDrawn="1"/>
          </p:nvCxnSpPr>
          <p:spPr>
            <a:xfrm>
              <a:off x="8997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37CB86-73E9-4171-A533-77454EA5B119}"/>
                </a:ext>
              </a:extLst>
            </p:cNvPr>
            <p:cNvCxnSpPr/>
            <p:nvPr userDrawn="1"/>
          </p:nvCxnSpPr>
          <p:spPr>
            <a:xfrm>
              <a:off x="8810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349408A-2816-4559-A97F-F0CFF418F4D6}"/>
                </a:ext>
              </a:extLst>
            </p:cNvPr>
            <p:cNvCxnSpPr/>
            <p:nvPr userDrawn="1"/>
          </p:nvCxnSpPr>
          <p:spPr>
            <a:xfrm>
              <a:off x="9372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E8A55A-020B-46EC-840C-73B6E1CFE0FC}"/>
                </a:ext>
              </a:extLst>
            </p:cNvPr>
            <p:cNvCxnSpPr/>
            <p:nvPr userDrawn="1"/>
          </p:nvCxnSpPr>
          <p:spPr>
            <a:xfrm>
              <a:off x="9933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A4F51E5-6B8F-497D-B061-EA526AEAEE93}"/>
                </a:ext>
              </a:extLst>
            </p:cNvPr>
            <p:cNvCxnSpPr/>
            <p:nvPr userDrawn="1"/>
          </p:nvCxnSpPr>
          <p:spPr>
            <a:xfrm>
              <a:off x="9746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8C8EDFE-A1BE-41D3-A9A3-B5B360621396}"/>
                </a:ext>
              </a:extLst>
            </p:cNvPr>
            <p:cNvCxnSpPr/>
            <p:nvPr userDrawn="1"/>
          </p:nvCxnSpPr>
          <p:spPr>
            <a:xfrm>
              <a:off x="10308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FB54A4B-2DB1-4B71-AD8E-70A5B6EA235C}"/>
                </a:ext>
              </a:extLst>
            </p:cNvPr>
            <p:cNvCxnSpPr/>
            <p:nvPr userDrawn="1"/>
          </p:nvCxnSpPr>
          <p:spPr>
            <a:xfrm>
              <a:off x="10869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46A5C23-9E98-40CD-9A57-A6512E9B526A}"/>
                </a:ext>
              </a:extLst>
            </p:cNvPr>
            <p:cNvCxnSpPr/>
            <p:nvPr userDrawn="1"/>
          </p:nvCxnSpPr>
          <p:spPr>
            <a:xfrm>
              <a:off x="10682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5D2D701-2077-4FB4-9135-5A51E8037D1C}"/>
                </a:ext>
              </a:extLst>
            </p:cNvPr>
            <p:cNvCxnSpPr/>
            <p:nvPr userDrawn="1"/>
          </p:nvCxnSpPr>
          <p:spPr>
            <a:xfrm>
              <a:off x="11244000" y="-1746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7FA506B-AFE3-4D2D-AFF2-FA27E3B6238C}"/>
                </a:ext>
              </a:extLst>
            </p:cNvPr>
            <p:cNvCxnSpPr/>
            <p:nvPr userDrawn="1"/>
          </p:nvCxnSpPr>
          <p:spPr>
            <a:xfrm>
              <a:off x="118056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80AA4B8-658D-4221-A326-8FFFE19D2697}"/>
                </a:ext>
              </a:extLst>
            </p:cNvPr>
            <p:cNvCxnSpPr/>
            <p:nvPr userDrawn="1"/>
          </p:nvCxnSpPr>
          <p:spPr>
            <a:xfrm>
              <a:off x="11618400" y="-2214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DD17514-44A9-40EE-9918-818843BDB5A2}"/>
                </a:ext>
              </a:extLst>
            </p:cNvPr>
            <p:cNvCxnSpPr>
              <a:cxnSpLocks/>
            </p:cNvCxnSpPr>
            <p:nvPr userDrawn="1"/>
          </p:nvCxnSpPr>
          <p:spPr>
            <a:xfrm flipH="1">
              <a:off x="-268800" y="59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5AF2D4D-6311-438F-8AF3-764F641BACF8}"/>
                </a:ext>
              </a:extLst>
            </p:cNvPr>
            <p:cNvCxnSpPr>
              <a:cxnSpLocks/>
            </p:cNvCxnSpPr>
            <p:nvPr userDrawn="1"/>
          </p:nvCxnSpPr>
          <p:spPr>
            <a:xfrm flipH="1">
              <a:off x="-268800" y="995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8577BAA-BDB8-4D60-8AB9-95BEE2B94781}"/>
                </a:ext>
              </a:extLst>
            </p:cNvPr>
            <p:cNvCxnSpPr>
              <a:cxnSpLocks/>
            </p:cNvCxnSpPr>
            <p:nvPr userDrawn="1"/>
          </p:nvCxnSpPr>
          <p:spPr>
            <a:xfrm flipH="1">
              <a:off x="-268800" y="808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404F92F-2613-41D1-99AC-CBA5473A519B}"/>
                </a:ext>
              </a:extLst>
            </p:cNvPr>
            <p:cNvCxnSpPr>
              <a:cxnSpLocks/>
            </p:cNvCxnSpPr>
            <p:nvPr userDrawn="1"/>
          </p:nvCxnSpPr>
          <p:spPr>
            <a:xfrm flipH="1">
              <a:off x="-222000" y="1369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A18D109-61A7-4E0D-AF25-8F568A848245}"/>
                </a:ext>
              </a:extLst>
            </p:cNvPr>
            <p:cNvCxnSpPr>
              <a:cxnSpLocks/>
            </p:cNvCxnSpPr>
            <p:nvPr userDrawn="1"/>
          </p:nvCxnSpPr>
          <p:spPr>
            <a:xfrm flipH="1">
              <a:off x="-268800" y="1931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5F1B23-F5CB-44EA-9FEB-BD15013F6F7A}"/>
                </a:ext>
              </a:extLst>
            </p:cNvPr>
            <p:cNvCxnSpPr>
              <a:cxnSpLocks/>
            </p:cNvCxnSpPr>
            <p:nvPr userDrawn="1"/>
          </p:nvCxnSpPr>
          <p:spPr>
            <a:xfrm flipH="1">
              <a:off x="-268800" y="1744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2B6D18-14F1-4989-A1B4-96AEA4BAE622}"/>
                </a:ext>
              </a:extLst>
            </p:cNvPr>
            <p:cNvCxnSpPr>
              <a:cxnSpLocks/>
            </p:cNvCxnSpPr>
            <p:nvPr userDrawn="1"/>
          </p:nvCxnSpPr>
          <p:spPr>
            <a:xfrm flipH="1">
              <a:off x="-222000" y="2305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9C796E1-A910-4F57-8BEB-E9E21CDFAAF4}"/>
                </a:ext>
              </a:extLst>
            </p:cNvPr>
            <p:cNvCxnSpPr>
              <a:cxnSpLocks/>
            </p:cNvCxnSpPr>
            <p:nvPr userDrawn="1"/>
          </p:nvCxnSpPr>
          <p:spPr>
            <a:xfrm flipH="1">
              <a:off x="-268800" y="2867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85787B6-0EEE-4771-9C32-99637F039E4E}"/>
                </a:ext>
              </a:extLst>
            </p:cNvPr>
            <p:cNvCxnSpPr>
              <a:cxnSpLocks/>
            </p:cNvCxnSpPr>
            <p:nvPr userDrawn="1"/>
          </p:nvCxnSpPr>
          <p:spPr>
            <a:xfrm flipH="1">
              <a:off x="-268800" y="2680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F326E7E-0CCC-40DB-9BC9-542FFA69F98E}"/>
                </a:ext>
              </a:extLst>
            </p:cNvPr>
            <p:cNvCxnSpPr>
              <a:cxnSpLocks/>
            </p:cNvCxnSpPr>
            <p:nvPr userDrawn="1"/>
          </p:nvCxnSpPr>
          <p:spPr>
            <a:xfrm flipH="1">
              <a:off x="-222000" y="3241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C091332-CAD3-4ED8-967B-B0D277AB1D0B}"/>
                </a:ext>
              </a:extLst>
            </p:cNvPr>
            <p:cNvCxnSpPr>
              <a:cxnSpLocks/>
            </p:cNvCxnSpPr>
            <p:nvPr userDrawn="1"/>
          </p:nvCxnSpPr>
          <p:spPr>
            <a:xfrm flipH="1">
              <a:off x="-268800" y="3803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F594ACF-9B5B-4D84-BA2B-2CD0DCC15B3D}"/>
                </a:ext>
              </a:extLst>
            </p:cNvPr>
            <p:cNvCxnSpPr>
              <a:cxnSpLocks/>
            </p:cNvCxnSpPr>
            <p:nvPr userDrawn="1"/>
          </p:nvCxnSpPr>
          <p:spPr>
            <a:xfrm flipH="1">
              <a:off x="-268800" y="3616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9F77D93-6A0C-4216-8A5B-560EDF1432C5}"/>
                </a:ext>
              </a:extLst>
            </p:cNvPr>
            <p:cNvCxnSpPr>
              <a:cxnSpLocks/>
            </p:cNvCxnSpPr>
            <p:nvPr userDrawn="1"/>
          </p:nvCxnSpPr>
          <p:spPr>
            <a:xfrm flipH="1">
              <a:off x="-222000" y="4177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2491166-4955-418E-B20C-5F530876AE5A}"/>
                </a:ext>
              </a:extLst>
            </p:cNvPr>
            <p:cNvCxnSpPr>
              <a:cxnSpLocks/>
            </p:cNvCxnSpPr>
            <p:nvPr userDrawn="1"/>
          </p:nvCxnSpPr>
          <p:spPr>
            <a:xfrm flipH="1">
              <a:off x="-268800" y="4739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F5AF9CB-56AF-43F9-8E8C-EA72D135543A}"/>
                </a:ext>
              </a:extLst>
            </p:cNvPr>
            <p:cNvCxnSpPr>
              <a:cxnSpLocks/>
            </p:cNvCxnSpPr>
            <p:nvPr userDrawn="1"/>
          </p:nvCxnSpPr>
          <p:spPr>
            <a:xfrm flipH="1">
              <a:off x="-268800" y="4552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36B63AF-3A44-4620-ACC8-3BA6579A9516}"/>
                </a:ext>
              </a:extLst>
            </p:cNvPr>
            <p:cNvCxnSpPr>
              <a:cxnSpLocks/>
            </p:cNvCxnSpPr>
            <p:nvPr userDrawn="1"/>
          </p:nvCxnSpPr>
          <p:spPr>
            <a:xfrm flipH="1">
              <a:off x="-222000" y="5113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B6EC9FC-34D7-48A4-913C-1D6889F5B13A}"/>
                </a:ext>
              </a:extLst>
            </p:cNvPr>
            <p:cNvCxnSpPr>
              <a:cxnSpLocks/>
            </p:cNvCxnSpPr>
            <p:nvPr userDrawn="1"/>
          </p:nvCxnSpPr>
          <p:spPr>
            <a:xfrm flipH="1">
              <a:off x="-268800" y="5675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D0BDE78-7E8F-4A04-9DA6-09EF1165E71D}"/>
                </a:ext>
              </a:extLst>
            </p:cNvPr>
            <p:cNvCxnSpPr>
              <a:cxnSpLocks/>
            </p:cNvCxnSpPr>
            <p:nvPr userDrawn="1"/>
          </p:nvCxnSpPr>
          <p:spPr>
            <a:xfrm flipH="1">
              <a:off x="-268800" y="5488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17C74A4-23D6-43E2-B87D-A1F23558381E}"/>
                </a:ext>
              </a:extLst>
            </p:cNvPr>
            <p:cNvCxnSpPr>
              <a:cxnSpLocks/>
            </p:cNvCxnSpPr>
            <p:nvPr userDrawn="1"/>
          </p:nvCxnSpPr>
          <p:spPr>
            <a:xfrm flipH="1">
              <a:off x="-222000" y="6049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3FBB95C-62D2-41D9-A50A-5AED7C793B0E}"/>
                </a:ext>
              </a:extLst>
            </p:cNvPr>
            <p:cNvCxnSpPr>
              <a:cxnSpLocks/>
            </p:cNvCxnSpPr>
            <p:nvPr userDrawn="1"/>
          </p:nvCxnSpPr>
          <p:spPr>
            <a:xfrm flipH="1">
              <a:off x="-268800" y="6424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54A2406-BE57-4EF5-A5B1-C2008A5E8C01}"/>
                </a:ext>
              </a:extLst>
            </p:cNvPr>
            <p:cNvCxnSpPr>
              <a:cxnSpLocks/>
            </p:cNvCxnSpPr>
            <p:nvPr userDrawn="1"/>
          </p:nvCxnSpPr>
          <p:spPr>
            <a:xfrm flipH="1">
              <a:off x="12367200" y="59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27751AF-78BF-4A81-8351-CD5A8E9869C9}"/>
                </a:ext>
              </a:extLst>
            </p:cNvPr>
            <p:cNvCxnSpPr>
              <a:cxnSpLocks/>
            </p:cNvCxnSpPr>
            <p:nvPr userDrawn="1"/>
          </p:nvCxnSpPr>
          <p:spPr>
            <a:xfrm flipH="1">
              <a:off x="12367200" y="995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EF9DD08-90CD-430F-B621-F57EC024E520}"/>
                </a:ext>
              </a:extLst>
            </p:cNvPr>
            <p:cNvCxnSpPr>
              <a:cxnSpLocks/>
            </p:cNvCxnSpPr>
            <p:nvPr userDrawn="1"/>
          </p:nvCxnSpPr>
          <p:spPr>
            <a:xfrm flipH="1">
              <a:off x="12367200" y="808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62E407-0A06-401C-8C99-929A4CC432E1}"/>
                </a:ext>
              </a:extLst>
            </p:cNvPr>
            <p:cNvCxnSpPr>
              <a:cxnSpLocks/>
            </p:cNvCxnSpPr>
            <p:nvPr userDrawn="1"/>
          </p:nvCxnSpPr>
          <p:spPr>
            <a:xfrm flipH="1">
              <a:off x="12367200" y="1369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B430A6D-AB82-41E4-AD7C-17ED157D6A72}"/>
                </a:ext>
              </a:extLst>
            </p:cNvPr>
            <p:cNvCxnSpPr>
              <a:cxnSpLocks/>
            </p:cNvCxnSpPr>
            <p:nvPr userDrawn="1"/>
          </p:nvCxnSpPr>
          <p:spPr>
            <a:xfrm flipH="1">
              <a:off x="12367200" y="1931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EB4E012-E5F4-4684-855B-3D0EDFF9B26E}"/>
                </a:ext>
              </a:extLst>
            </p:cNvPr>
            <p:cNvCxnSpPr>
              <a:cxnSpLocks/>
            </p:cNvCxnSpPr>
            <p:nvPr userDrawn="1"/>
          </p:nvCxnSpPr>
          <p:spPr>
            <a:xfrm flipH="1">
              <a:off x="12367200" y="1744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C771271-D66A-4042-BBC4-08673A58E584}"/>
                </a:ext>
              </a:extLst>
            </p:cNvPr>
            <p:cNvCxnSpPr>
              <a:cxnSpLocks/>
            </p:cNvCxnSpPr>
            <p:nvPr userDrawn="1"/>
          </p:nvCxnSpPr>
          <p:spPr>
            <a:xfrm flipH="1">
              <a:off x="12367200" y="2305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E87F3D5-D3A8-4975-BDFA-3E689E8932C9}"/>
                </a:ext>
              </a:extLst>
            </p:cNvPr>
            <p:cNvCxnSpPr>
              <a:cxnSpLocks/>
            </p:cNvCxnSpPr>
            <p:nvPr userDrawn="1"/>
          </p:nvCxnSpPr>
          <p:spPr>
            <a:xfrm flipH="1">
              <a:off x="12367200" y="2867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56015FD-4E70-4D06-916B-1B4A14B96F3B}"/>
                </a:ext>
              </a:extLst>
            </p:cNvPr>
            <p:cNvCxnSpPr>
              <a:cxnSpLocks/>
            </p:cNvCxnSpPr>
            <p:nvPr userDrawn="1"/>
          </p:nvCxnSpPr>
          <p:spPr>
            <a:xfrm flipH="1">
              <a:off x="12367200" y="2680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096FBAD-0340-4A7C-B023-96BF1F98F3D2}"/>
                </a:ext>
              </a:extLst>
            </p:cNvPr>
            <p:cNvCxnSpPr>
              <a:cxnSpLocks/>
            </p:cNvCxnSpPr>
            <p:nvPr userDrawn="1"/>
          </p:nvCxnSpPr>
          <p:spPr>
            <a:xfrm flipH="1">
              <a:off x="12367200" y="3241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9221800-547B-4267-8274-67C416DCCD04}"/>
                </a:ext>
              </a:extLst>
            </p:cNvPr>
            <p:cNvCxnSpPr>
              <a:cxnSpLocks/>
            </p:cNvCxnSpPr>
            <p:nvPr userDrawn="1"/>
          </p:nvCxnSpPr>
          <p:spPr>
            <a:xfrm flipH="1">
              <a:off x="12367200" y="3803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9B11F43-26D1-4EAE-8A5F-630ED9F1C8BE}"/>
                </a:ext>
              </a:extLst>
            </p:cNvPr>
            <p:cNvCxnSpPr>
              <a:cxnSpLocks/>
            </p:cNvCxnSpPr>
            <p:nvPr userDrawn="1"/>
          </p:nvCxnSpPr>
          <p:spPr>
            <a:xfrm flipH="1">
              <a:off x="12367200" y="3616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DA753D-DDDF-4504-9CB0-88D79AF6C9B5}"/>
                </a:ext>
              </a:extLst>
            </p:cNvPr>
            <p:cNvCxnSpPr>
              <a:cxnSpLocks/>
            </p:cNvCxnSpPr>
            <p:nvPr userDrawn="1"/>
          </p:nvCxnSpPr>
          <p:spPr>
            <a:xfrm flipH="1">
              <a:off x="12367200" y="4177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44DD0A3-9A76-4587-BD8A-ECED9FC2633B}"/>
                </a:ext>
              </a:extLst>
            </p:cNvPr>
            <p:cNvCxnSpPr>
              <a:cxnSpLocks/>
            </p:cNvCxnSpPr>
            <p:nvPr userDrawn="1"/>
          </p:nvCxnSpPr>
          <p:spPr>
            <a:xfrm flipH="1">
              <a:off x="12367200" y="4739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25969B7-1CF7-4BCB-BA38-712A9B916588}"/>
                </a:ext>
              </a:extLst>
            </p:cNvPr>
            <p:cNvCxnSpPr>
              <a:cxnSpLocks/>
            </p:cNvCxnSpPr>
            <p:nvPr userDrawn="1"/>
          </p:nvCxnSpPr>
          <p:spPr>
            <a:xfrm flipH="1">
              <a:off x="12367200" y="4552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6D5035A-B997-4CAE-A340-987D7E2F7803}"/>
                </a:ext>
              </a:extLst>
            </p:cNvPr>
            <p:cNvCxnSpPr>
              <a:cxnSpLocks/>
            </p:cNvCxnSpPr>
            <p:nvPr userDrawn="1"/>
          </p:nvCxnSpPr>
          <p:spPr>
            <a:xfrm flipH="1">
              <a:off x="12367200" y="5113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5CA66BE-079B-4235-B2AC-CAE33D5C6347}"/>
                </a:ext>
              </a:extLst>
            </p:cNvPr>
            <p:cNvCxnSpPr>
              <a:cxnSpLocks/>
            </p:cNvCxnSpPr>
            <p:nvPr userDrawn="1"/>
          </p:nvCxnSpPr>
          <p:spPr>
            <a:xfrm flipH="1">
              <a:off x="12367200" y="56754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5AEF2BD-12BA-4DEA-B1AF-B653A11C9A3E}"/>
                </a:ext>
              </a:extLst>
            </p:cNvPr>
            <p:cNvCxnSpPr>
              <a:cxnSpLocks/>
            </p:cNvCxnSpPr>
            <p:nvPr userDrawn="1"/>
          </p:nvCxnSpPr>
          <p:spPr>
            <a:xfrm flipH="1">
              <a:off x="12367200" y="5488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2432BCB-6E30-459F-BA5B-80CD1B10CE7E}"/>
                </a:ext>
              </a:extLst>
            </p:cNvPr>
            <p:cNvCxnSpPr>
              <a:cxnSpLocks/>
            </p:cNvCxnSpPr>
            <p:nvPr userDrawn="1"/>
          </p:nvCxnSpPr>
          <p:spPr>
            <a:xfrm flipH="1">
              <a:off x="12367200" y="6049800"/>
              <a:ext cx="468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318107-5B56-4256-9149-63EFCFB01AFC}"/>
                </a:ext>
              </a:extLst>
            </p:cNvPr>
            <p:cNvCxnSpPr>
              <a:cxnSpLocks/>
            </p:cNvCxnSpPr>
            <p:nvPr userDrawn="1"/>
          </p:nvCxnSpPr>
          <p:spPr>
            <a:xfrm flipH="1">
              <a:off x="12367200" y="6424200"/>
              <a:ext cx="936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DF3E036-5B65-460A-BDC4-9E6BBF5BDC9D}"/>
                </a:ext>
              </a:extLst>
            </p:cNvPr>
            <p:cNvCxnSpPr/>
            <p:nvPr userDrawn="1"/>
          </p:nvCxnSpPr>
          <p:spPr>
            <a:xfrm>
              <a:off x="573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47BC471-ABF0-4859-95F2-D682EA96CFC7}"/>
                </a:ext>
              </a:extLst>
            </p:cNvPr>
            <p:cNvCxnSpPr/>
            <p:nvPr userDrawn="1"/>
          </p:nvCxnSpPr>
          <p:spPr>
            <a:xfrm>
              <a:off x="386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67F7ABD-9AEE-4EA7-9DEC-D1524E43DE9E}"/>
                </a:ext>
              </a:extLst>
            </p:cNvPr>
            <p:cNvCxnSpPr/>
            <p:nvPr userDrawn="1"/>
          </p:nvCxnSpPr>
          <p:spPr>
            <a:xfrm>
              <a:off x="948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FEAF1BE-B56F-4FA1-A139-181577CD64CE}"/>
                </a:ext>
              </a:extLst>
            </p:cNvPr>
            <p:cNvCxnSpPr/>
            <p:nvPr userDrawn="1"/>
          </p:nvCxnSpPr>
          <p:spPr>
            <a:xfrm>
              <a:off x="1509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279E1EC-D512-488B-BA5A-82385BB8C2C5}"/>
                </a:ext>
              </a:extLst>
            </p:cNvPr>
            <p:cNvCxnSpPr/>
            <p:nvPr userDrawn="1"/>
          </p:nvCxnSpPr>
          <p:spPr>
            <a:xfrm>
              <a:off x="1322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7571CD-D897-4D27-B0F3-1F7305C01A8E}"/>
                </a:ext>
              </a:extLst>
            </p:cNvPr>
            <p:cNvCxnSpPr/>
            <p:nvPr userDrawn="1"/>
          </p:nvCxnSpPr>
          <p:spPr>
            <a:xfrm>
              <a:off x="1884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9BE46A5-3EE7-4FF4-991A-D7651270AD71}"/>
                </a:ext>
              </a:extLst>
            </p:cNvPr>
            <p:cNvCxnSpPr/>
            <p:nvPr userDrawn="1"/>
          </p:nvCxnSpPr>
          <p:spPr>
            <a:xfrm>
              <a:off x="2445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AD29699-D0C9-4665-987C-584A2FE9E85E}"/>
                </a:ext>
              </a:extLst>
            </p:cNvPr>
            <p:cNvCxnSpPr/>
            <p:nvPr userDrawn="1"/>
          </p:nvCxnSpPr>
          <p:spPr>
            <a:xfrm>
              <a:off x="2258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CBBFDA3-85D4-400D-973C-D63371E519EF}"/>
                </a:ext>
              </a:extLst>
            </p:cNvPr>
            <p:cNvCxnSpPr/>
            <p:nvPr userDrawn="1"/>
          </p:nvCxnSpPr>
          <p:spPr>
            <a:xfrm>
              <a:off x="2820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91F5B6B-26A4-4D22-973E-69C205C75B23}"/>
                </a:ext>
              </a:extLst>
            </p:cNvPr>
            <p:cNvCxnSpPr/>
            <p:nvPr userDrawn="1"/>
          </p:nvCxnSpPr>
          <p:spPr>
            <a:xfrm>
              <a:off x="3381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80F1104-1588-47A2-A76F-49156E850DDB}"/>
                </a:ext>
              </a:extLst>
            </p:cNvPr>
            <p:cNvCxnSpPr/>
            <p:nvPr userDrawn="1"/>
          </p:nvCxnSpPr>
          <p:spPr>
            <a:xfrm>
              <a:off x="3194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04FB1EC-9345-45DA-AEA1-9A6B8F7E7168}"/>
                </a:ext>
              </a:extLst>
            </p:cNvPr>
            <p:cNvCxnSpPr/>
            <p:nvPr userDrawn="1"/>
          </p:nvCxnSpPr>
          <p:spPr>
            <a:xfrm>
              <a:off x="3756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569BBCE-1177-47A4-B74F-23D840FF5F2D}"/>
                </a:ext>
              </a:extLst>
            </p:cNvPr>
            <p:cNvCxnSpPr/>
            <p:nvPr userDrawn="1"/>
          </p:nvCxnSpPr>
          <p:spPr>
            <a:xfrm>
              <a:off x="4317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F89E44A-514E-4D10-B98D-FBA4835906CE}"/>
                </a:ext>
              </a:extLst>
            </p:cNvPr>
            <p:cNvCxnSpPr/>
            <p:nvPr userDrawn="1"/>
          </p:nvCxnSpPr>
          <p:spPr>
            <a:xfrm>
              <a:off x="4130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67EF229-B28B-4205-973A-6C0D96D93AFD}"/>
                </a:ext>
              </a:extLst>
            </p:cNvPr>
            <p:cNvCxnSpPr/>
            <p:nvPr userDrawn="1"/>
          </p:nvCxnSpPr>
          <p:spPr>
            <a:xfrm>
              <a:off x="4692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006CF5D-B5DB-43B2-8BA4-10AFDB2343DD}"/>
                </a:ext>
              </a:extLst>
            </p:cNvPr>
            <p:cNvCxnSpPr/>
            <p:nvPr userDrawn="1"/>
          </p:nvCxnSpPr>
          <p:spPr>
            <a:xfrm>
              <a:off x="5253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8B426F3-F9EB-4786-A25C-82AD8BABF359}"/>
                </a:ext>
              </a:extLst>
            </p:cNvPr>
            <p:cNvCxnSpPr/>
            <p:nvPr userDrawn="1"/>
          </p:nvCxnSpPr>
          <p:spPr>
            <a:xfrm>
              <a:off x="5066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3C46D3B-B71D-44A8-A0C1-01E6B88A8391}"/>
                </a:ext>
              </a:extLst>
            </p:cNvPr>
            <p:cNvCxnSpPr/>
            <p:nvPr userDrawn="1"/>
          </p:nvCxnSpPr>
          <p:spPr>
            <a:xfrm>
              <a:off x="5628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E6109F7-8FDE-4EEC-AD36-69B4CC6EE7FD}"/>
                </a:ext>
              </a:extLst>
            </p:cNvPr>
            <p:cNvCxnSpPr/>
            <p:nvPr userDrawn="1"/>
          </p:nvCxnSpPr>
          <p:spPr>
            <a:xfrm>
              <a:off x="6189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FDC69FC-D823-4E83-8D28-3D79C4A8659A}"/>
                </a:ext>
              </a:extLst>
            </p:cNvPr>
            <p:cNvCxnSpPr/>
            <p:nvPr userDrawn="1"/>
          </p:nvCxnSpPr>
          <p:spPr>
            <a:xfrm>
              <a:off x="6002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D24869B-D1B1-409C-BB96-11BAE3C1A185}"/>
                </a:ext>
              </a:extLst>
            </p:cNvPr>
            <p:cNvCxnSpPr/>
            <p:nvPr userDrawn="1"/>
          </p:nvCxnSpPr>
          <p:spPr>
            <a:xfrm>
              <a:off x="6564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F12B04F-60C4-4C80-B5D4-D576EDC4394C}"/>
                </a:ext>
              </a:extLst>
            </p:cNvPr>
            <p:cNvCxnSpPr/>
            <p:nvPr userDrawn="1"/>
          </p:nvCxnSpPr>
          <p:spPr>
            <a:xfrm>
              <a:off x="7125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0570535-5807-4719-8B26-25944C515140}"/>
                </a:ext>
              </a:extLst>
            </p:cNvPr>
            <p:cNvCxnSpPr/>
            <p:nvPr userDrawn="1"/>
          </p:nvCxnSpPr>
          <p:spPr>
            <a:xfrm>
              <a:off x="6938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7C25B11-2057-43FD-B610-751C6FA4559A}"/>
                </a:ext>
              </a:extLst>
            </p:cNvPr>
            <p:cNvCxnSpPr/>
            <p:nvPr userDrawn="1"/>
          </p:nvCxnSpPr>
          <p:spPr>
            <a:xfrm>
              <a:off x="7500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EDDF899-580D-4E5B-B95A-1D9B8FFE361F}"/>
                </a:ext>
              </a:extLst>
            </p:cNvPr>
            <p:cNvCxnSpPr/>
            <p:nvPr userDrawn="1"/>
          </p:nvCxnSpPr>
          <p:spPr>
            <a:xfrm>
              <a:off x="8061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D219EE-BF3E-4BA8-9B53-C43E92A34FA8}"/>
                </a:ext>
              </a:extLst>
            </p:cNvPr>
            <p:cNvCxnSpPr/>
            <p:nvPr userDrawn="1"/>
          </p:nvCxnSpPr>
          <p:spPr>
            <a:xfrm>
              <a:off x="7874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909B72C-5F49-4777-AE6B-BE9112DC73F8}"/>
                </a:ext>
              </a:extLst>
            </p:cNvPr>
            <p:cNvCxnSpPr/>
            <p:nvPr userDrawn="1"/>
          </p:nvCxnSpPr>
          <p:spPr>
            <a:xfrm>
              <a:off x="8436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0699D17-71AF-4204-82C4-5481284A31A4}"/>
                </a:ext>
              </a:extLst>
            </p:cNvPr>
            <p:cNvCxnSpPr/>
            <p:nvPr userDrawn="1"/>
          </p:nvCxnSpPr>
          <p:spPr>
            <a:xfrm>
              <a:off x="8997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FCCBDAE-C4B3-45A2-A268-A36064B66242}"/>
                </a:ext>
              </a:extLst>
            </p:cNvPr>
            <p:cNvCxnSpPr/>
            <p:nvPr userDrawn="1"/>
          </p:nvCxnSpPr>
          <p:spPr>
            <a:xfrm>
              <a:off x="8810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CD78301-F111-4383-9A13-198BD4F4E07E}"/>
                </a:ext>
              </a:extLst>
            </p:cNvPr>
            <p:cNvCxnSpPr/>
            <p:nvPr userDrawn="1"/>
          </p:nvCxnSpPr>
          <p:spPr>
            <a:xfrm>
              <a:off x="9372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6F77695-5D23-4A72-AD70-4142949BEE67}"/>
                </a:ext>
              </a:extLst>
            </p:cNvPr>
            <p:cNvCxnSpPr/>
            <p:nvPr userDrawn="1"/>
          </p:nvCxnSpPr>
          <p:spPr>
            <a:xfrm>
              <a:off x="9933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B38C1C3-6D68-4795-9481-0381C929262A}"/>
                </a:ext>
              </a:extLst>
            </p:cNvPr>
            <p:cNvCxnSpPr/>
            <p:nvPr userDrawn="1"/>
          </p:nvCxnSpPr>
          <p:spPr>
            <a:xfrm>
              <a:off x="9746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FF95688-BADE-4421-A067-70CE17C14C0E}"/>
                </a:ext>
              </a:extLst>
            </p:cNvPr>
            <p:cNvCxnSpPr/>
            <p:nvPr userDrawn="1"/>
          </p:nvCxnSpPr>
          <p:spPr>
            <a:xfrm>
              <a:off x="10308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0CEBD27-4196-49D7-B3D3-E3C290547C3D}"/>
                </a:ext>
              </a:extLst>
            </p:cNvPr>
            <p:cNvCxnSpPr/>
            <p:nvPr userDrawn="1"/>
          </p:nvCxnSpPr>
          <p:spPr>
            <a:xfrm>
              <a:off x="10869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CC66A9-91A5-420D-902A-A5B5D835212C}"/>
                </a:ext>
              </a:extLst>
            </p:cNvPr>
            <p:cNvCxnSpPr/>
            <p:nvPr userDrawn="1"/>
          </p:nvCxnSpPr>
          <p:spPr>
            <a:xfrm>
              <a:off x="10682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43F2214-F73C-4D3E-81F0-2B55ACAEE9DD}"/>
                </a:ext>
              </a:extLst>
            </p:cNvPr>
            <p:cNvCxnSpPr/>
            <p:nvPr userDrawn="1"/>
          </p:nvCxnSpPr>
          <p:spPr>
            <a:xfrm>
              <a:off x="11244000" y="6985800"/>
              <a:ext cx="0" cy="468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5D96B5-860D-4618-96D7-1D88DBB84AF3}"/>
                </a:ext>
              </a:extLst>
            </p:cNvPr>
            <p:cNvCxnSpPr/>
            <p:nvPr userDrawn="1"/>
          </p:nvCxnSpPr>
          <p:spPr>
            <a:xfrm>
              <a:off x="118056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EAAACB7-0EDD-4620-BCE8-B752C8373B11}"/>
                </a:ext>
              </a:extLst>
            </p:cNvPr>
            <p:cNvCxnSpPr/>
            <p:nvPr userDrawn="1"/>
          </p:nvCxnSpPr>
          <p:spPr>
            <a:xfrm>
              <a:off x="11618400" y="6985800"/>
              <a:ext cx="0" cy="9360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41" name="Gradient Deco">
            <a:extLst>
              <a:ext uri="{FF2B5EF4-FFF2-40B4-BE49-F238E27FC236}">
                <a16:creationId xmlns:a16="http://schemas.microsoft.com/office/drawing/2014/main" id="{B3C59EFA-D9B1-4A4B-B41B-8C497CC6230A}"/>
              </a:ext>
            </a:extLst>
          </p:cNvPr>
          <p:cNvSpPr>
            <a:spLocks/>
          </p:cNvSpPr>
          <p:nvPr userDrawn="1"/>
        </p:nvSpPr>
        <p:spPr bwMode="white">
          <a:xfrm rot="16200000">
            <a:off x="8959457" y="958455"/>
            <a:ext cx="369092" cy="18288000"/>
          </a:xfrm>
          <a:prstGeom prst="rect">
            <a:avLst/>
          </a:prstGeom>
          <a:gradFill>
            <a:gsLst>
              <a:gs pos="0">
                <a:schemeClr val="accent1">
                  <a:lumMod val="100000"/>
                </a:schemeClr>
              </a:gs>
              <a:gs pos="15000">
                <a:schemeClr val="accent2">
                  <a:lumMod val="95000"/>
                  <a:lumOff val="5000"/>
                </a:schemeClr>
              </a:gs>
              <a:gs pos="75000">
                <a:schemeClr val="accent5"/>
              </a:gs>
              <a:gs pos="60000">
                <a:schemeClr val="accent4"/>
              </a:gs>
              <a:gs pos="40000">
                <a:schemeClr val="accent3"/>
              </a:gs>
              <a:gs pos="100000">
                <a:schemeClr val="accent6"/>
              </a:gs>
            </a:gsLst>
            <a:lin ang="5400000" scaled="1"/>
          </a:gradFill>
          <a:ln>
            <a:noFill/>
          </a:ln>
        </p:spPr>
        <p:txBody>
          <a:bodyPr wrap="square" lIns="108000" tIns="54000" rIns="108000" bIns="54000" rtlCol="0" anchor="ctr" anchorCtr="0">
            <a:noAutofit/>
          </a:bodyPr>
          <a:lstStyle/>
          <a:p>
            <a:pPr lvl="0" algn="l"/>
            <a:endParaRPr lang="en-US" sz="2250" dirty="0"/>
          </a:p>
        </p:txBody>
      </p:sp>
      <p:sp>
        <p:nvSpPr>
          <p:cNvPr id="9" name="empower - DO NOT DELETE!!!" hidden="1">
            <a:extLst>
              <a:ext uri="{FF2B5EF4-FFF2-40B4-BE49-F238E27FC236}">
                <a16:creationId xmlns:a16="http://schemas.microsoft.com/office/drawing/2014/main" id="{47181C11-71A5-4872-B372-91C438435069}"/>
              </a:ext>
            </a:extLst>
          </p:cNvPr>
          <p:cNvSpPr/>
          <p:nvPr userDrawn="1">
            <p:custDataLst>
              <p:tags r:id="rId47"/>
            </p:custDataLst>
          </p:nvPr>
        </p:nvSpPr>
        <p:spPr>
          <a:xfrm>
            <a:off x="0" y="0"/>
            <a:ext cx="0" cy="0"/>
          </a:xfrm>
          <a:prstGeom prst="ellipse">
            <a:avLst/>
          </a:prstGeom>
          <a:solidFill>
            <a:schemeClr val="accent1"/>
          </a:solidFill>
          <a:ln>
            <a:noFill/>
          </a:ln>
        </p:spPr>
        <p:txBody>
          <a:bodyPr wrap="square" lIns="140400" tIns="140400" rIns="140400" bIns="140400" rtlCol="0" anchor="ctr" anchorCtr="0">
            <a:noAutofit/>
          </a:bodyPr>
          <a:lstStyle/>
          <a:p>
            <a:pPr lvl="0" algn="l" defTabSz="1404018"/>
            <a:endParaRPr lang="en-US" sz="2250" dirty="0"/>
          </a:p>
        </p:txBody>
      </p:sp>
    </p:spTree>
    <p:extLst>
      <p:ext uri="{BB962C8B-B14F-4D97-AF65-F5344CB8AC3E}">
        <p14:creationId xmlns:p14="http://schemas.microsoft.com/office/powerpoint/2010/main" val="1057251054"/>
      </p:ext>
    </p:extLst>
  </p:cSld>
  <p:clrMap bg1="lt1" tx1="dk1" bg2="lt2" tx2="dk2" accent1="accent1" accent2="accent2" accent3="accent3" accent4="accent4" accent5="accent5" accent6="accent6" hlink="hlink" folHlink="folHlink"/>
  <p:sldLayoutIdLst>
    <p:sldLayoutId id="2147483884" r:id="rId1"/>
    <p:sldLayoutId id="2147483876" r:id="rId2"/>
    <p:sldLayoutId id="2147483802" r:id="rId3"/>
    <p:sldLayoutId id="2147483803" r:id="rId4"/>
    <p:sldLayoutId id="2147483810" r:id="rId5"/>
    <p:sldLayoutId id="2147483811" r:id="rId6"/>
    <p:sldLayoutId id="2147483812" r:id="rId7"/>
    <p:sldLayoutId id="2147483888" r:id="rId8"/>
    <p:sldLayoutId id="2147483813" r:id="rId9"/>
    <p:sldLayoutId id="2147483814" r:id="rId10"/>
    <p:sldLayoutId id="2147483825" r:id="rId11"/>
    <p:sldLayoutId id="2147483826" r:id="rId12"/>
    <p:sldLayoutId id="2147483831" r:id="rId13"/>
    <p:sldLayoutId id="2147483886" r:id="rId14"/>
    <p:sldLayoutId id="2147483832" r:id="rId15"/>
    <p:sldLayoutId id="2147483877" r:id="rId16"/>
    <p:sldLayoutId id="2147483852" r:id="rId17"/>
    <p:sldLayoutId id="2147483851" r:id="rId18"/>
    <p:sldLayoutId id="2147483845" r:id="rId19"/>
    <p:sldLayoutId id="2147483850" r:id="rId20"/>
    <p:sldLayoutId id="2147483805" r:id="rId21"/>
    <p:sldLayoutId id="2147483823" r:id="rId22"/>
    <p:sldLayoutId id="2147483819" r:id="rId23"/>
    <p:sldLayoutId id="2147483841" r:id="rId24"/>
    <p:sldLayoutId id="2147483842" r:id="rId25"/>
    <p:sldLayoutId id="2147483843" r:id="rId26"/>
    <p:sldLayoutId id="2147483844" r:id="rId27"/>
    <p:sldLayoutId id="2147483868" r:id="rId28"/>
    <p:sldLayoutId id="2147483855" r:id="rId29"/>
    <p:sldLayoutId id="2147483885" r:id="rId30"/>
    <p:sldLayoutId id="2147483867" r:id="rId31"/>
    <p:sldLayoutId id="2147483858" r:id="rId32"/>
    <p:sldLayoutId id="2147483857" r:id="rId33"/>
    <p:sldLayoutId id="2147483887" r:id="rId34"/>
    <p:sldLayoutId id="2147483896" r:id="rId35"/>
    <p:sldLayoutId id="2147483897" r:id="rId36"/>
    <p:sldLayoutId id="2147483898" r:id="rId37"/>
    <p:sldLayoutId id="2147483899" r:id="rId38"/>
    <p:sldLayoutId id="2147483894" r:id="rId39"/>
    <p:sldLayoutId id="2147483864" r:id="rId40"/>
    <p:sldLayoutId id="2147483891" r:id="rId41"/>
  </p:sldLayoutIdLst>
  <p:hf hdr="0"/>
  <p:txStyles>
    <p:titleStyle>
      <a:lvl1pPr algn="l" defTabSz="1404018" rtl="0" eaLnBrk="1" latinLnBrk="0" hangingPunct="1">
        <a:lnSpc>
          <a:spcPts val="4502"/>
        </a:lnSpc>
        <a:spcBef>
          <a:spcPct val="0"/>
        </a:spcBef>
        <a:buNone/>
        <a:defRPr sz="4502" kern="1200" spc="-150" baseline="0">
          <a:solidFill>
            <a:schemeClr val="tx1"/>
          </a:solidFill>
          <a:latin typeface="Umlaut Black" panose="00000A00000000000000" pitchFamily="50" charset="0"/>
          <a:ea typeface="+mj-ea"/>
          <a:cs typeface="+mj-cs"/>
        </a:defRPr>
      </a:lvl1pPr>
    </p:titleStyle>
    <p:bodyStyle>
      <a:lvl1pPr marL="0" indent="0" algn="l" defTabSz="1404018" rtl="0" eaLnBrk="1" latinLnBrk="0" hangingPunct="1">
        <a:lnSpc>
          <a:spcPct val="110000"/>
        </a:lnSpc>
        <a:spcBef>
          <a:spcPts val="1502"/>
        </a:spcBef>
        <a:buFont typeface="Arial" panose="020B0604020202020204" pitchFamily="34" charset="0"/>
        <a:buNone/>
        <a:defRPr sz="3000" kern="1200" baseline="0">
          <a:solidFill>
            <a:schemeClr val="tx1"/>
          </a:solidFill>
          <a:latin typeface="+mn-lt"/>
          <a:ea typeface="+mn-ea"/>
          <a:cs typeface="+mn-cs"/>
        </a:defRPr>
      </a:lvl1pPr>
      <a:lvl2pPr marL="419106" indent="-419106" algn="l" defTabSz="1404018" rtl="0" eaLnBrk="1" latinLnBrk="0" hangingPunct="1">
        <a:lnSpc>
          <a:spcPct val="110000"/>
        </a:lnSpc>
        <a:spcBef>
          <a:spcPts val="750"/>
        </a:spcBef>
        <a:buSzPct val="60000"/>
        <a:buFont typeface="Wingdings" panose="05000000000000000000" pitchFamily="2" charset="2"/>
        <a:buChar char=""/>
        <a:defRPr sz="3000" kern="1200" spc="0" baseline="0">
          <a:solidFill>
            <a:schemeClr val="tx1"/>
          </a:solidFill>
          <a:latin typeface="+mn-lt"/>
          <a:ea typeface="+mn-ea"/>
          <a:cs typeface="+mn-cs"/>
        </a:defRPr>
      </a:lvl2pPr>
      <a:lvl3pPr marL="842411" indent="-421206" algn="l" defTabSz="1404018" rtl="0" eaLnBrk="1" latinLnBrk="0" hangingPunct="1">
        <a:lnSpc>
          <a:spcPct val="110000"/>
        </a:lnSpc>
        <a:spcBef>
          <a:spcPts val="301"/>
        </a:spcBef>
        <a:buSzPct val="60000"/>
        <a:buFont typeface="Wingdings" panose="05000000000000000000" pitchFamily="2" charset="2"/>
        <a:buChar char=""/>
        <a:defRPr sz="3000" kern="1200">
          <a:solidFill>
            <a:schemeClr val="tx1"/>
          </a:solidFill>
          <a:latin typeface="+mn-lt"/>
          <a:ea typeface="+mn-ea"/>
          <a:cs typeface="+mn-cs"/>
        </a:defRPr>
      </a:lvl3pPr>
      <a:lvl4pPr marL="1263617" indent="-421206" algn="l" defTabSz="1404018" rtl="0" eaLnBrk="1" latinLnBrk="0" hangingPunct="1">
        <a:lnSpc>
          <a:spcPct val="110000"/>
        </a:lnSpc>
        <a:spcBef>
          <a:spcPts val="301"/>
        </a:spcBef>
        <a:buSzPct val="60000"/>
        <a:buFont typeface="Wingdings" panose="05000000000000000000" pitchFamily="2" charset="2"/>
        <a:buChar char=""/>
        <a:defRPr sz="3000" kern="1200">
          <a:solidFill>
            <a:schemeClr val="tx1"/>
          </a:solidFill>
          <a:latin typeface="+mn-lt"/>
          <a:ea typeface="+mn-ea"/>
          <a:cs typeface="+mn-cs"/>
        </a:defRPr>
      </a:lvl4pPr>
      <a:lvl5pPr marL="1263617" indent="-421206" algn="l" defTabSz="1404018" rtl="0" eaLnBrk="1" latinLnBrk="0" hangingPunct="1">
        <a:lnSpc>
          <a:spcPct val="100000"/>
        </a:lnSpc>
        <a:spcBef>
          <a:spcPts val="301"/>
        </a:spcBef>
        <a:buSzPct val="60000"/>
        <a:buFont typeface="Wingdings" panose="05000000000000000000" pitchFamily="2" charset="2"/>
        <a:buChar char=""/>
        <a:defRPr sz="2250" kern="1200" baseline="0">
          <a:solidFill>
            <a:schemeClr val="tx1"/>
          </a:solidFill>
          <a:latin typeface="+mn-lt"/>
          <a:ea typeface="+mn-ea"/>
          <a:cs typeface="+mn-cs"/>
        </a:defRPr>
      </a:lvl5pPr>
      <a:lvl6pPr marL="421206" indent="-421206" algn="l" defTabSz="1404018" rtl="0" eaLnBrk="1" latinLnBrk="0" hangingPunct="1">
        <a:lnSpc>
          <a:spcPct val="110000"/>
        </a:lnSpc>
        <a:spcBef>
          <a:spcPts val="750"/>
        </a:spcBef>
        <a:buFont typeface="+mj-lt"/>
        <a:buAutoNum type="arabicPeriod"/>
        <a:defRPr sz="3000" kern="1200">
          <a:solidFill>
            <a:schemeClr val="tx1"/>
          </a:solidFill>
          <a:latin typeface="+mn-lt"/>
          <a:ea typeface="+mn-ea"/>
          <a:cs typeface="+mn-cs"/>
        </a:defRPr>
      </a:lvl6pPr>
      <a:lvl7pPr marL="842411" indent="-421206" algn="l" defTabSz="1404018" rtl="0" eaLnBrk="1" latinLnBrk="0" hangingPunct="1">
        <a:lnSpc>
          <a:spcPct val="110000"/>
        </a:lnSpc>
        <a:spcBef>
          <a:spcPts val="301"/>
        </a:spcBef>
        <a:buFont typeface="+mj-lt"/>
        <a:buAutoNum type="alphaLcPeriod"/>
        <a:defRPr sz="3000" kern="1200">
          <a:solidFill>
            <a:schemeClr val="tx1"/>
          </a:solidFill>
          <a:latin typeface="+mn-lt"/>
          <a:ea typeface="+mn-ea"/>
          <a:cs typeface="+mn-cs"/>
        </a:defRPr>
      </a:lvl7pPr>
      <a:lvl8pPr marL="1263617" indent="-421206" algn="l" defTabSz="1404018" rtl="0" eaLnBrk="1" latinLnBrk="0" hangingPunct="1">
        <a:lnSpc>
          <a:spcPct val="110000"/>
        </a:lnSpc>
        <a:spcBef>
          <a:spcPts val="301"/>
        </a:spcBef>
        <a:buFont typeface="+mj-lt"/>
        <a:buAutoNum type="romanUcPeriod"/>
        <a:defRPr sz="3000" kern="1200">
          <a:solidFill>
            <a:schemeClr val="tx1"/>
          </a:solidFill>
          <a:latin typeface="+mn-lt"/>
          <a:ea typeface="+mn-ea"/>
          <a:cs typeface="+mn-cs"/>
        </a:defRPr>
      </a:lvl8pPr>
      <a:lvl9pPr marL="0" indent="0" algn="l" defTabSz="1404018" rtl="0" eaLnBrk="1" latinLnBrk="0" hangingPunct="1">
        <a:lnSpc>
          <a:spcPct val="110000"/>
        </a:lnSpc>
        <a:spcBef>
          <a:spcPts val="1502"/>
        </a:spcBef>
        <a:buFont typeface="+mj-lt"/>
        <a:buNone/>
        <a:defRPr sz="3000" kern="1200" baseline="0">
          <a:solidFill>
            <a:schemeClr val="tx1"/>
          </a:solidFill>
          <a:latin typeface="Tilde Black" panose="00000A00000000000000" pitchFamily="2" charset="0"/>
          <a:ea typeface="+mn-ea"/>
          <a:cs typeface="+mn-cs"/>
        </a:defRPr>
      </a:lvl9pPr>
    </p:bodyStyle>
    <p:otherStyle>
      <a:defPPr>
        <a:defRPr lang="de-DE"/>
      </a:defPPr>
      <a:lvl1pPr marL="0" algn="l" defTabSz="1371617" rtl="0" eaLnBrk="1" latinLnBrk="0" hangingPunct="1">
        <a:defRPr sz="2702" kern="1200">
          <a:solidFill>
            <a:schemeClr val="tx1"/>
          </a:solidFill>
          <a:latin typeface="+mn-lt"/>
          <a:ea typeface="+mn-ea"/>
          <a:cs typeface="+mn-cs"/>
        </a:defRPr>
      </a:lvl1pPr>
      <a:lvl2pPr marL="685809" algn="l" defTabSz="1371617" rtl="0" eaLnBrk="1" latinLnBrk="0" hangingPunct="1">
        <a:defRPr sz="2702" kern="1200">
          <a:solidFill>
            <a:schemeClr val="tx1"/>
          </a:solidFill>
          <a:latin typeface="+mn-lt"/>
          <a:ea typeface="+mn-ea"/>
          <a:cs typeface="+mn-cs"/>
        </a:defRPr>
      </a:lvl2pPr>
      <a:lvl3pPr marL="1371617" algn="l" defTabSz="1371617" rtl="0" eaLnBrk="1" latinLnBrk="0" hangingPunct="1">
        <a:defRPr sz="2702" kern="1200">
          <a:solidFill>
            <a:schemeClr val="tx1"/>
          </a:solidFill>
          <a:latin typeface="+mn-lt"/>
          <a:ea typeface="+mn-ea"/>
          <a:cs typeface="+mn-cs"/>
        </a:defRPr>
      </a:lvl3pPr>
      <a:lvl4pPr marL="2057426" algn="l" defTabSz="1371617" rtl="0" eaLnBrk="1" latinLnBrk="0" hangingPunct="1">
        <a:defRPr sz="2702" kern="1200">
          <a:solidFill>
            <a:schemeClr val="tx1"/>
          </a:solidFill>
          <a:latin typeface="+mn-lt"/>
          <a:ea typeface="+mn-ea"/>
          <a:cs typeface="+mn-cs"/>
        </a:defRPr>
      </a:lvl4pPr>
      <a:lvl5pPr marL="2743235" algn="l" defTabSz="1371617" rtl="0" eaLnBrk="1" latinLnBrk="0" hangingPunct="1">
        <a:defRPr sz="2702" kern="1200">
          <a:solidFill>
            <a:schemeClr val="tx1"/>
          </a:solidFill>
          <a:latin typeface="+mn-lt"/>
          <a:ea typeface="+mn-ea"/>
          <a:cs typeface="+mn-cs"/>
        </a:defRPr>
      </a:lvl5pPr>
      <a:lvl6pPr marL="3429044" algn="l" defTabSz="1371617" rtl="0" eaLnBrk="1" latinLnBrk="0" hangingPunct="1">
        <a:defRPr sz="2702" kern="1200">
          <a:solidFill>
            <a:schemeClr val="tx1"/>
          </a:solidFill>
          <a:latin typeface="+mn-lt"/>
          <a:ea typeface="+mn-ea"/>
          <a:cs typeface="+mn-cs"/>
        </a:defRPr>
      </a:lvl6pPr>
      <a:lvl7pPr marL="4114851" algn="l" defTabSz="1371617" rtl="0" eaLnBrk="1" latinLnBrk="0" hangingPunct="1">
        <a:defRPr sz="2702" kern="1200">
          <a:solidFill>
            <a:schemeClr val="tx1"/>
          </a:solidFill>
          <a:latin typeface="+mn-lt"/>
          <a:ea typeface="+mn-ea"/>
          <a:cs typeface="+mn-cs"/>
        </a:defRPr>
      </a:lvl7pPr>
      <a:lvl8pPr marL="4800660" algn="l" defTabSz="1371617" rtl="0" eaLnBrk="1" latinLnBrk="0" hangingPunct="1">
        <a:defRPr sz="2702" kern="1200">
          <a:solidFill>
            <a:schemeClr val="tx1"/>
          </a:solidFill>
          <a:latin typeface="+mn-lt"/>
          <a:ea typeface="+mn-ea"/>
          <a:cs typeface="+mn-cs"/>
        </a:defRPr>
      </a:lvl8pPr>
      <a:lvl9pPr marL="5486469" algn="l" defTabSz="1371617" rtl="0" eaLnBrk="1" latinLnBrk="0" hangingPunct="1">
        <a:defRPr sz="270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customXml" Target="../ink/ink2.xml"/><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4.xml"/><Relationship Id="rId4" Type="http://schemas.openxmlformats.org/officeDocument/2006/relationships/image" Target="../media/image80.png"/><Relationship Id="rId9" Type="http://schemas.openxmlformats.org/officeDocument/2006/relationships/slide" Target="slide22.xml"/></Relationships>
</file>

<file path=ppt/slides/_rels/slide14.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customXml" Target="../ink/ink3.xml"/><Relationship Id="rId7" Type="http://schemas.openxmlformats.org/officeDocument/2006/relationships/slide" Target="slide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slide" Target="slide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4.xml"/><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slide" Target="slide22.xml"/><Relationship Id="rId5" Type="http://schemas.openxmlformats.org/officeDocument/2006/relationships/slide" Target="slide6.xml"/><Relationship Id="rId10" Type="http://schemas.openxmlformats.org/officeDocument/2006/relationships/slide" Target="slide10.xml"/><Relationship Id="rId4" Type="http://schemas.openxmlformats.org/officeDocument/2006/relationships/image" Target="../media/image8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customXml" Target="../ink/ink5.xml"/><Relationship Id="rId7" Type="http://schemas.openxmlformats.org/officeDocument/2006/relationships/slide" Target="slide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slide" Target="slide7.xml"/><Relationship Id="rId4" Type="http://schemas.openxmlformats.org/officeDocument/2006/relationships/image" Target="../media/image80.png"/></Relationships>
</file>

<file path=ppt/slides/_rels/slide17.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customXml" Target="../ink/ink6.xml"/><Relationship Id="rId7" Type="http://schemas.openxmlformats.org/officeDocument/2006/relationships/slide" Target="slid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slide" Target="slide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customXml" Target="../ink/ink7.xml"/><Relationship Id="rId7" Type="http://schemas.openxmlformats.org/officeDocument/2006/relationships/slide" Target="slide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slide" Target="slide9.xml"/><Relationship Id="rId4" Type="http://schemas.openxmlformats.org/officeDocument/2006/relationships/image" Target="../media/image17.png"/><Relationship Id="rId9" Type="http://schemas.openxmlformats.org/officeDocument/2006/relationships/slide" Target="slide22.xml"/></Relationships>
</file>

<file path=ppt/slides/_rels/slide19.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customXml" Target="../ink/ink8.xml"/><Relationship Id="rId7" Type="http://schemas.openxmlformats.org/officeDocument/2006/relationships/slide" Target="slide1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slide" Target="slide9.xml"/><Relationship Id="rId4" Type="http://schemas.openxmlformats.org/officeDocument/2006/relationships/image" Target="../media/image17.png"/><Relationship Id="rId9" Type="http://schemas.openxmlformats.org/officeDocument/2006/relationships/slide" Target="slide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customXml" Target="../ink/ink9.xml"/><Relationship Id="rId7" Type="http://schemas.openxmlformats.org/officeDocument/2006/relationships/slide" Target="slide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slide" Target="slide9.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slide" Target="slide2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slide" Target="slide10.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slide" Target="slide2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11.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customXml" Target="../ink/ink12.xml"/><Relationship Id="rId7" Type="http://schemas.openxmlformats.org/officeDocument/2006/relationships/slide" Target="slide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1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customXml" Target="../ink/ink13.xml"/><Relationship Id="rId7" Type="http://schemas.openxmlformats.org/officeDocument/2006/relationships/slide" Target="slide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1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BE89E34-B0ED-F085-7A81-3D66C6E2A628}"/>
              </a:ext>
            </a:extLst>
          </p:cNvPr>
          <p:cNvSpPr/>
          <p:nvPr/>
        </p:nvSpPr>
        <p:spPr>
          <a:xfrm>
            <a:off x="929056" y="-3503"/>
            <a:ext cx="2042744"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5" name="TextBox 34">
            <a:extLst>
              <a:ext uri="{FF2B5EF4-FFF2-40B4-BE49-F238E27FC236}">
                <a16:creationId xmlns:a16="http://schemas.microsoft.com/office/drawing/2014/main" id="{5DEEDC70-BBF0-5A10-2D98-FDB6E04746EE}"/>
              </a:ext>
            </a:extLst>
          </p:cNvPr>
          <p:cNvSpPr txBox="1"/>
          <p:nvPr/>
        </p:nvSpPr>
        <p:spPr>
          <a:xfrm>
            <a:off x="1150484" y="415597"/>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24" name="Rectangle 23">
            <a:extLst>
              <a:ext uri="{FF2B5EF4-FFF2-40B4-BE49-F238E27FC236}">
                <a16:creationId xmlns:a16="http://schemas.microsoft.com/office/drawing/2014/main" id="{9F74D8E5-F9B2-5779-AF57-3141FB568C33}"/>
              </a:ext>
            </a:extLst>
          </p:cNvPr>
          <p:cNvSpPr/>
          <p:nvPr/>
        </p:nvSpPr>
        <p:spPr>
          <a:xfrm>
            <a:off x="597718" y="-3503"/>
            <a:ext cx="2042744"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4" name="TextBox 33">
            <a:extLst>
              <a:ext uri="{FF2B5EF4-FFF2-40B4-BE49-F238E27FC236}">
                <a16:creationId xmlns:a16="http://schemas.microsoft.com/office/drawing/2014/main" id="{7BF51F7F-A538-9624-A029-E813A8FA2B66}"/>
              </a:ext>
            </a:extLst>
          </p:cNvPr>
          <p:cNvSpPr txBox="1"/>
          <p:nvPr/>
        </p:nvSpPr>
        <p:spPr>
          <a:xfrm>
            <a:off x="770797" y="415597"/>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23" name="Rectangle 22">
            <a:extLst>
              <a:ext uri="{FF2B5EF4-FFF2-40B4-BE49-F238E27FC236}">
                <a16:creationId xmlns:a16="http://schemas.microsoft.com/office/drawing/2014/main" id="{34B144A2-389A-F2D6-2783-C913AF8A6FC6}"/>
              </a:ext>
            </a:extLst>
          </p:cNvPr>
          <p:cNvSpPr/>
          <p:nvPr/>
        </p:nvSpPr>
        <p:spPr>
          <a:xfrm>
            <a:off x="193654" y="22698"/>
            <a:ext cx="2042744"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3" name="TextBox 32">
            <a:extLst>
              <a:ext uri="{FF2B5EF4-FFF2-40B4-BE49-F238E27FC236}">
                <a16:creationId xmlns:a16="http://schemas.microsoft.com/office/drawing/2014/main" id="{2F21052C-A83C-3505-56E9-1C4825EF629B}"/>
              </a:ext>
            </a:extLst>
          </p:cNvPr>
          <p:cNvSpPr txBox="1"/>
          <p:nvPr/>
        </p:nvSpPr>
        <p:spPr>
          <a:xfrm>
            <a:off x="366733" y="441798"/>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20" name="Rectangle 19">
            <a:extLst>
              <a:ext uri="{FF2B5EF4-FFF2-40B4-BE49-F238E27FC236}">
                <a16:creationId xmlns:a16="http://schemas.microsoft.com/office/drawing/2014/main" id="{4C1DADBB-D395-42FC-626E-C09017D4DD3A}"/>
              </a:ext>
            </a:extLst>
          </p:cNvPr>
          <p:cNvSpPr/>
          <p:nvPr/>
        </p:nvSpPr>
        <p:spPr>
          <a:xfrm>
            <a:off x="-234725" y="28372"/>
            <a:ext cx="2042744"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2" name="TextBox 31">
            <a:extLst>
              <a:ext uri="{FF2B5EF4-FFF2-40B4-BE49-F238E27FC236}">
                <a16:creationId xmlns:a16="http://schemas.microsoft.com/office/drawing/2014/main" id="{1E514866-D7F5-C63B-77AD-98AAE9B42E42}"/>
              </a:ext>
            </a:extLst>
          </p:cNvPr>
          <p:cNvSpPr txBox="1"/>
          <p:nvPr/>
        </p:nvSpPr>
        <p:spPr>
          <a:xfrm>
            <a:off x="-138027" y="447472"/>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19" name="Rectangle 18">
            <a:extLst>
              <a:ext uri="{FF2B5EF4-FFF2-40B4-BE49-F238E27FC236}">
                <a16:creationId xmlns:a16="http://schemas.microsoft.com/office/drawing/2014/main" id="{2488D38D-0F36-0B08-B6D4-C9CE68138582}"/>
              </a:ext>
            </a:extLst>
          </p:cNvPr>
          <p:cNvSpPr/>
          <p:nvPr/>
        </p:nvSpPr>
        <p:spPr>
          <a:xfrm>
            <a:off x="-600813" y="17024"/>
            <a:ext cx="2042744"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1" name="TextBox 30">
            <a:extLst>
              <a:ext uri="{FF2B5EF4-FFF2-40B4-BE49-F238E27FC236}">
                <a16:creationId xmlns:a16="http://schemas.microsoft.com/office/drawing/2014/main" id="{67D73FAC-0FAA-1C26-88F2-3B24708EE3C8}"/>
              </a:ext>
            </a:extLst>
          </p:cNvPr>
          <p:cNvSpPr txBox="1"/>
          <p:nvPr/>
        </p:nvSpPr>
        <p:spPr>
          <a:xfrm>
            <a:off x="-427734" y="436124"/>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18" name="Rectangle 17">
            <a:extLst>
              <a:ext uri="{FF2B5EF4-FFF2-40B4-BE49-F238E27FC236}">
                <a16:creationId xmlns:a16="http://schemas.microsoft.com/office/drawing/2014/main" id="{0C0B05D8-804E-D27C-AF45-3CC8E70C96D2}"/>
              </a:ext>
            </a:extLst>
          </p:cNvPr>
          <p:cNvSpPr/>
          <p:nvPr/>
        </p:nvSpPr>
        <p:spPr>
          <a:xfrm>
            <a:off x="-952448" y="28372"/>
            <a:ext cx="2042744"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0" name="TextBox 29">
            <a:extLst>
              <a:ext uri="{FF2B5EF4-FFF2-40B4-BE49-F238E27FC236}">
                <a16:creationId xmlns:a16="http://schemas.microsoft.com/office/drawing/2014/main" id="{CF59F28E-57BE-AE94-4D46-C81CBB9E1923}"/>
              </a:ext>
            </a:extLst>
          </p:cNvPr>
          <p:cNvSpPr txBox="1"/>
          <p:nvPr/>
        </p:nvSpPr>
        <p:spPr>
          <a:xfrm>
            <a:off x="-761536" y="447472"/>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17" name="Rectangle 16">
            <a:extLst>
              <a:ext uri="{FF2B5EF4-FFF2-40B4-BE49-F238E27FC236}">
                <a16:creationId xmlns:a16="http://schemas.microsoft.com/office/drawing/2014/main" id="{63014043-855E-96B9-8EEF-A5059931F483}"/>
              </a:ext>
            </a:extLst>
          </p:cNvPr>
          <p:cNvSpPr/>
          <p:nvPr/>
        </p:nvSpPr>
        <p:spPr>
          <a:xfrm>
            <a:off x="-1310568" y="28372"/>
            <a:ext cx="2042744"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9" name="TextBox 28">
            <a:extLst>
              <a:ext uri="{FF2B5EF4-FFF2-40B4-BE49-F238E27FC236}">
                <a16:creationId xmlns:a16="http://schemas.microsoft.com/office/drawing/2014/main" id="{963CE96B-D69F-2ED2-3354-692E84FABCC1}"/>
              </a:ext>
            </a:extLst>
          </p:cNvPr>
          <p:cNvSpPr txBox="1"/>
          <p:nvPr/>
        </p:nvSpPr>
        <p:spPr>
          <a:xfrm>
            <a:off x="-1098868" y="447472"/>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16" name="Rectangle 15">
            <a:extLst>
              <a:ext uri="{FF2B5EF4-FFF2-40B4-BE49-F238E27FC236}">
                <a16:creationId xmlns:a16="http://schemas.microsoft.com/office/drawing/2014/main" id="{F6C12C6C-6C4B-1920-612E-1A11E38EFAF4}"/>
              </a:ext>
            </a:extLst>
          </p:cNvPr>
          <p:cNvSpPr/>
          <p:nvPr/>
        </p:nvSpPr>
        <p:spPr>
          <a:xfrm>
            <a:off x="-1676656" y="22698"/>
            <a:ext cx="2042744"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1542198" y="441798"/>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14" name="Rectangle 13">
            <a:extLst>
              <a:ext uri="{FF2B5EF4-FFF2-40B4-BE49-F238E27FC236}">
                <a16:creationId xmlns:a16="http://schemas.microsoft.com/office/drawing/2014/main" id="{D17226E3-D44A-2DCF-7F08-919AD0083681}"/>
              </a:ext>
            </a:extLst>
          </p:cNvPr>
          <p:cNvSpPr/>
          <p:nvPr/>
        </p:nvSpPr>
        <p:spPr>
          <a:xfrm>
            <a:off x="-2042744" y="22698"/>
            <a:ext cx="2042744"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1869665" y="441798"/>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36" name="TextBox 35">
            <a:extLst>
              <a:ext uri="{FF2B5EF4-FFF2-40B4-BE49-F238E27FC236}">
                <a16:creationId xmlns:a16="http://schemas.microsoft.com/office/drawing/2014/main" id="{65D3BC64-8EEF-19EC-61BB-C391D3963075}"/>
              </a:ext>
            </a:extLst>
          </p:cNvPr>
          <p:cNvSpPr txBox="1"/>
          <p:nvPr/>
        </p:nvSpPr>
        <p:spPr>
          <a:xfrm>
            <a:off x="2455854" y="2819400"/>
            <a:ext cx="15611680" cy="2895600"/>
          </a:xfrm>
          <a:prstGeom prst="rect">
            <a:avLst/>
          </a:prstGeom>
          <a:noFill/>
        </p:spPr>
        <p:txBody>
          <a:bodyPr wrap="square" lIns="93600" tIns="46800" rIns="93600" bIns="46800" rtlCol="0" anchor="ctr" anchorCtr="0">
            <a:noAutofit/>
          </a:bodyPr>
          <a:lstStyle/>
          <a:p>
            <a:pPr algn="ctr">
              <a:buNone/>
            </a:pPr>
            <a:r>
              <a:rPr lang="en-IN" sz="12500" dirty="0">
                <a:solidFill>
                  <a:schemeClr val="accent1"/>
                </a:solidFill>
                <a:latin typeface="Montserrat ExtraBold" panose="00000900000000000000" pitchFamily="2" charset="0"/>
              </a:rPr>
              <a:t>ATLIQ MART</a:t>
            </a:r>
          </a:p>
        </p:txBody>
      </p:sp>
      <p:sp>
        <p:nvSpPr>
          <p:cNvPr id="37" name="TextBox 36">
            <a:extLst>
              <a:ext uri="{FF2B5EF4-FFF2-40B4-BE49-F238E27FC236}">
                <a16:creationId xmlns:a16="http://schemas.microsoft.com/office/drawing/2014/main" id="{86E0B982-FF54-BC36-451E-199F18B944DD}"/>
              </a:ext>
            </a:extLst>
          </p:cNvPr>
          <p:cNvSpPr txBox="1"/>
          <p:nvPr/>
        </p:nvSpPr>
        <p:spPr>
          <a:xfrm>
            <a:off x="4645458" y="3848100"/>
            <a:ext cx="11673840" cy="2895600"/>
          </a:xfrm>
          <a:prstGeom prst="rect">
            <a:avLst/>
          </a:prstGeom>
          <a:noFill/>
        </p:spPr>
        <p:txBody>
          <a:bodyPr wrap="square" lIns="93600" tIns="46800" rIns="93600" bIns="46800" rtlCol="0" anchor="ctr" anchorCtr="0">
            <a:noAutofit/>
          </a:bodyPr>
          <a:lstStyle/>
          <a:p>
            <a:pPr algn="ctr">
              <a:buNone/>
            </a:pPr>
            <a:r>
              <a:rPr lang="en-IN" sz="8000" dirty="0">
                <a:solidFill>
                  <a:schemeClr val="accent2"/>
                </a:solidFill>
                <a:effectLst>
                  <a:outerShdw blurRad="152400" dist="76200" dir="16200000" rotWithShape="0">
                    <a:prstClr val="black">
                      <a:alpha val="70000"/>
                    </a:prstClr>
                  </a:outerShdw>
                </a:effectLst>
                <a:latin typeface="Forte Forward" panose="020F0502020204030204" pitchFamily="2" charset="0"/>
                <a:cs typeface="Forte Forward" panose="020F0502020204030204" pitchFamily="2" charset="0"/>
              </a:rPr>
              <a:t> Data Analysis </a:t>
            </a:r>
          </a:p>
        </p:txBody>
      </p:sp>
    </p:spTree>
    <p:extLst>
      <p:ext uri="{BB962C8B-B14F-4D97-AF65-F5344CB8AC3E}">
        <p14:creationId xmlns:p14="http://schemas.microsoft.com/office/powerpoint/2010/main" val="1705236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88D38D-0F36-0B08-B6D4-C9CE68138582}"/>
              </a:ext>
            </a:extLst>
          </p:cNvPr>
          <p:cNvSpPr/>
          <p:nvPr/>
        </p:nvSpPr>
        <p:spPr>
          <a:xfrm>
            <a:off x="7279936" y="0"/>
            <a:ext cx="1847459"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8" name="Rectangle 17">
            <a:extLst>
              <a:ext uri="{FF2B5EF4-FFF2-40B4-BE49-F238E27FC236}">
                <a16:creationId xmlns:a16="http://schemas.microsoft.com/office/drawing/2014/main" id="{0C0B05D8-804E-D27C-AF45-3CC8E70C96D2}"/>
              </a:ext>
            </a:extLst>
          </p:cNvPr>
          <p:cNvSpPr/>
          <p:nvPr/>
        </p:nvSpPr>
        <p:spPr>
          <a:xfrm>
            <a:off x="5545993" y="0"/>
            <a:ext cx="1733942"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7" name="Rectangle 16">
            <a:extLst>
              <a:ext uri="{FF2B5EF4-FFF2-40B4-BE49-F238E27FC236}">
                <a16:creationId xmlns:a16="http://schemas.microsoft.com/office/drawing/2014/main" id="{63014043-855E-96B9-8EEF-A5059931F483}"/>
              </a:ext>
            </a:extLst>
          </p:cNvPr>
          <p:cNvSpPr/>
          <p:nvPr/>
        </p:nvSpPr>
        <p:spPr>
          <a:xfrm>
            <a:off x="3698533" y="0"/>
            <a:ext cx="1849267"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6" name="Rectangle 15">
            <a:extLst>
              <a:ext uri="{FF2B5EF4-FFF2-40B4-BE49-F238E27FC236}">
                <a16:creationId xmlns:a16="http://schemas.microsoft.com/office/drawing/2014/main" id="{F6C12C6C-6C4B-1920-612E-1A11E38EFAF4}"/>
              </a:ext>
            </a:extLst>
          </p:cNvPr>
          <p:cNvSpPr/>
          <p:nvPr/>
        </p:nvSpPr>
        <p:spPr>
          <a:xfrm>
            <a:off x="1849266" y="0"/>
            <a:ext cx="1849267"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5" name="Rectangle 24">
            <a:extLst>
              <a:ext uri="{FF2B5EF4-FFF2-40B4-BE49-F238E27FC236}">
                <a16:creationId xmlns:a16="http://schemas.microsoft.com/office/drawing/2014/main" id="{FBE89E34-B0ED-F085-7A81-3D66C6E2A628}"/>
              </a:ext>
            </a:extLst>
          </p:cNvPr>
          <p:cNvSpPr/>
          <p:nvPr/>
        </p:nvSpPr>
        <p:spPr>
          <a:xfrm>
            <a:off x="16438733" y="0"/>
            <a:ext cx="1849267"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2822317" y="0"/>
            <a:ext cx="3703956"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0974856" y="0"/>
            <a:ext cx="1847460"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9127396" y="0"/>
            <a:ext cx="1847459"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199161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extLst>
              <a:ext uri="{FF2B5EF4-FFF2-40B4-BE49-F238E27FC236}">
                <a16:creationId xmlns:a16="http://schemas.microsoft.com/office/drawing/2014/main" id="{963CE96B-D69F-2ED2-3354-692E84FABCC1}"/>
              </a:ext>
            </a:extLst>
          </p:cNvPr>
          <p:cNvSpPr txBox="1"/>
          <p:nvPr/>
        </p:nvSpPr>
        <p:spPr>
          <a:xfrm>
            <a:off x="385431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extLst>
              <a:ext uri="{FF2B5EF4-FFF2-40B4-BE49-F238E27FC236}">
                <a16:creationId xmlns:a16="http://schemas.microsoft.com/office/drawing/2014/main" id="{CF59F28E-57BE-AE94-4D46-C81CBB9E1923}"/>
              </a:ext>
            </a:extLst>
          </p:cNvPr>
          <p:cNvSpPr txBox="1"/>
          <p:nvPr/>
        </p:nvSpPr>
        <p:spPr>
          <a:xfrm>
            <a:off x="5587354"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extLst>
              <a:ext uri="{FF2B5EF4-FFF2-40B4-BE49-F238E27FC236}">
                <a16:creationId xmlns:a16="http://schemas.microsoft.com/office/drawing/2014/main" id="{67D73FAC-0FAA-1C26-88F2-3B24708EE3C8}"/>
              </a:ext>
            </a:extLst>
          </p:cNvPr>
          <p:cNvSpPr txBox="1"/>
          <p:nvPr/>
        </p:nvSpPr>
        <p:spPr>
          <a:xfrm>
            <a:off x="7436621" y="421105"/>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extLst>
              <a:ext uri="{FF2B5EF4-FFF2-40B4-BE49-F238E27FC236}">
                <a16:creationId xmlns:a16="http://schemas.microsoft.com/office/drawing/2014/main" id="{1E514866-D7F5-C63B-77AD-98AAE9B42E42}"/>
              </a:ext>
            </a:extLst>
          </p:cNvPr>
          <p:cNvSpPr txBox="1"/>
          <p:nvPr/>
        </p:nvSpPr>
        <p:spPr>
          <a:xfrm>
            <a:off x="9263374"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extLst>
              <a:ext uri="{FF2B5EF4-FFF2-40B4-BE49-F238E27FC236}">
                <a16:creationId xmlns:a16="http://schemas.microsoft.com/office/drawing/2014/main" id="{2F21052C-A83C-3505-56E9-1C4825EF629B}"/>
              </a:ext>
            </a:extLst>
          </p:cNvPr>
          <p:cNvSpPr txBox="1"/>
          <p:nvPr/>
        </p:nvSpPr>
        <p:spPr>
          <a:xfrm>
            <a:off x="11137443"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hlinkClick r:id="rId3" action="ppaction://hlinksldjump"/>
            <a:extLst>
              <a:ext uri="{FF2B5EF4-FFF2-40B4-BE49-F238E27FC236}">
                <a16:creationId xmlns:a16="http://schemas.microsoft.com/office/drawing/2014/main" id="{7BF51F7F-A538-9624-A029-E813A8FA2B66}"/>
              </a:ext>
            </a:extLst>
          </p:cNvPr>
          <p:cNvSpPr txBox="1"/>
          <p:nvPr/>
        </p:nvSpPr>
        <p:spPr>
          <a:xfrm>
            <a:off x="13894420" y="437147"/>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extLst>
              <a:ext uri="{FF2B5EF4-FFF2-40B4-BE49-F238E27FC236}">
                <a16:creationId xmlns:a16="http://schemas.microsoft.com/office/drawing/2014/main" id="{5DEEDC70-BBF0-5A10-2D98-FDB6E04746EE}"/>
              </a:ext>
            </a:extLst>
          </p:cNvPr>
          <p:cNvSpPr txBox="1"/>
          <p:nvPr/>
        </p:nvSpPr>
        <p:spPr>
          <a:xfrm>
            <a:off x="166391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14" name="Rectangle 13">
            <a:extLst>
              <a:ext uri="{FF2B5EF4-FFF2-40B4-BE49-F238E27FC236}">
                <a16:creationId xmlns:a16="http://schemas.microsoft.com/office/drawing/2014/main" id="{D17226E3-D44A-2DCF-7F08-919AD0083681}"/>
              </a:ext>
            </a:extLst>
          </p:cNvPr>
          <p:cNvSpPr/>
          <p:nvPr/>
        </p:nvSpPr>
        <p:spPr>
          <a:xfrm>
            <a:off x="-1" y="0"/>
            <a:ext cx="1849267"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84885"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6" name="Rectangle: Rounded Corners 5">
            <a:extLst>
              <a:ext uri="{FF2B5EF4-FFF2-40B4-BE49-F238E27FC236}">
                <a16:creationId xmlns:a16="http://schemas.microsoft.com/office/drawing/2014/main" id="{7141CE35-38F1-BAB3-DD08-CDA1E77E5099}"/>
              </a:ext>
            </a:extLst>
          </p:cNvPr>
          <p:cNvSpPr/>
          <p:nvPr/>
        </p:nvSpPr>
        <p:spPr>
          <a:xfrm>
            <a:off x="12983377" y="2040300"/>
            <a:ext cx="3313007" cy="720000"/>
          </a:xfrm>
          <a:prstGeom prst="parallelogram">
            <a:avLst/>
          </a:prstGeom>
          <a:solidFill>
            <a:schemeClr val="accent5"/>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3" action="ppaction://hlinksldjump"/>
            <a:extLst>
              <a:ext uri="{FF2B5EF4-FFF2-40B4-BE49-F238E27FC236}">
                <a16:creationId xmlns:a16="http://schemas.microsoft.com/office/drawing/2014/main" id="{434D8B46-7C39-64F3-1119-DDE4C83FB8C3}"/>
              </a:ext>
            </a:extLst>
          </p:cNvPr>
          <p:cNvSpPr txBox="1"/>
          <p:nvPr/>
        </p:nvSpPr>
        <p:spPr>
          <a:xfrm>
            <a:off x="13481474" y="2097154"/>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Key Trends</a:t>
            </a:r>
          </a:p>
        </p:txBody>
      </p:sp>
    </p:spTree>
    <p:extLst>
      <p:ext uri="{BB962C8B-B14F-4D97-AF65-F5344CB8AC3E}">
        <p14:creationId xmlns:p14="http://schemas.microsoft.com/office/powerpoint/2010/main" val="1638335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BE89E34-B0ED-F085-7A81-3D66C6E2A628}"/>
              </a:ext>
            </a:extLst>
          </p:cNvPr>
          <p:cNvSpPr/>
          <p:nvPr/>
        </p:nvSpPr>
        <p:spPr>
          <a:xfrm>
            <a:off x="14669777" y="23893"/>
            <a:ext cx="3618223"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9" name="Rectangle 18">
            <a:extLst>
              <a:ext uri="{FF2B5EF4-FFF2-40B4-BE49-F238E27FC236}">
                <a16:creationId xmlns:a16="http://schemas.microsoft.com/office/drawing/2014/main" id="{2488D38D-0F36-0B08-B6D4-C9CE68138582}"/>
              </a:ext>
            </a:extLst>
          </p:cNvPr>
          <p:cNvSpPr/>
          <p:nvPr/>
        </p:nvSpPr>
        <p:spPr>
          <a:xfrm>
            <a:off x="7279936" y="0"/>
            <a:ext cx="1847459"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8" name="Rectangle 17">
            <a:extLst>
              <a:ext uri="{FF2B5EF4-FFF2-40B4-BE49-F238E27FC236}">
                <a16:creationId xmlns:a16="http://schemas.microsoft.com/office/drawing/2014/main" id="{0C0B05D8-804E-D27C-AF45-3CC8E70C96D2}"/>
              </a:ext>
            </a:extLst>
          </p:cNvPr>
          <p:cNvSpPr/>
          <p:nvPr/>
        </p:nvSpPr>
        <p:spPr>
          <a:xfrm>
            <a:off x="5545993" y="0"/>
            <a:ext cx="1733942"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7" name="Rectangle 16">
            <a:extLst>
              <a:ext uri="{FF2B5EF4-FFF2-40B4-BE49-F238E27FC236}">
                <a16:creationId xmlns:a16="http://schemas.microsoft.com/office/drawing/2014/main" id="{63014043-855E-96B9-8EEF-A5059931F483}"/>
              </a:ext>
            </a:extLst>
          </p:cNvPr>
          <p:cNvSpPr/>
          <p:nvPr/>
        </p:nvSpPr>
        <p:spPr>
          <a:xfrm>
            <a:off x="3698533" y="0"/>
            <a:ext cx="1849267"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6" name="Rectangle 15">
            <a:extLst>
              <a:ext uri="{FF2B5EF4-FFF2-40B4-BE49-F238E27FC236}">
                <a16:creationId xmlns:a16="http://schemas.microsoft.com/office/drawing/2014/main" id="{F6C12C6C-6C4B-1920-612E-1A11E38EFAF4}"/>
              </a:ext>
            </a:extLst>
          </p:cNvPr>
          <p:cNvSpPr/>
          <p:nvPr/>
        </p:nvSpPr>
        <p:spPr>
          <a:xfrm>
            <a:off x="1849266" y="0"/>
            <a:ext cx="1849267"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2822317" y="0"/>
            <a:ext cx="1847460"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0974856" y="0"/>
            <a:ext cx="1847460"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9127396" y="0"/>
            <a:ext cx="1847459"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199161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extLst>
              <a:ext uri="{FF2B5EF4-FFF2-40B4-BE49-F238E27FC236}">
                <a16:creationId xmlns:a16="http://schemas.microsoft.com/office/drawing/2014/main" id="{963CE96B-D69F-2ED2-3354-692E84FABCC1}"/>
              </a:ext>
            </a:extLst>
          </p:cNvPr>
          <p:cNvSpPr txBox="1"/>
          <p:nvPr/>
        </p:nvSpPr>
        <p:spPr>
          <a:xfrm>
            <a:off x="385431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extLst>
              <a:ext uri="{FF2B5EF4-FFF2-40B4-BE49-F238E27FC236}">
                <a16:creationId xmlns:a16="http://schemas.microsoft.com/office/drawing/2014/main" id="{CF59F28E-57BE-AE94-4D46-C81CBB9E1923}"/>
              </a:ext>
            </a:extLst>
          </p:cNvPr>
          <p:cNvSpPr txBox="1"/>
          <p:nvPr/>
        </p:nvSpPr>
        <p:spPr>
          <a:xfrm>
            <a:off x="5587354"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extLst>
              <a:ext uri="{FF2B5EF4-FFF2-40B4-BE49-F238E27FC236}">
                <a16:creationId xmlns:a16="http://schemas.microsoft.com/office/drawing/2014/main" id="{67D73FAC-0FAA-1C26-88F2-3B24708EE3C8}"/>
              </a:ext>
            </a:extLst>
          </p:cNvPr>
          <p:cNvSpPr txBox="1"/>
          <p:nvPr/>
        </p:nvSpPr>
        <p:spPr>
          <a:xfrm>
            <a:off x="7436621" y="421105"/>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extLst>
              <a:ext uri="{FF2B5EF4-FFF2-40B4-BE49-F238E27FC236}">
                <a16:creationId xmlns:a16="http://schemas.microsoft.com/office/drawing/2014/main" id="{1E514866-D7F5-C63B-77AD-98AAE9B42E42}"/>
              </a:ext>
            </a:extLst>
          </p:cNvPr>
          <p:cNvSpPr txBox="1"/>
          <p:nvPr/>
        </p:nvSpPr>
        <p:spPr>
          <a:xfrm>
            <a:off x="9263374"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extLst>
              <a:ext uri="{FF2B5EF4-FFF2-40B4-BE49-F238E27FC236}">
                <a16:creationId xmlns:a16="http://schemas.microsoft.com/office/drawing/2014/main" id="{2F21052C-A83C-3505-56E9-1C4825EF629B}"/>
              </a:ext>
            </a:extLst>
          </p:cNvPr>
          <p:cNvSpPr txBox="1"/>
          <p:nvPr/>
        </p:nvSpPr>
        <p:spPr>
          <a:xfrm>
            <a:off x="11137443"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extLst>
              <a:ext uri="{FF2B5EF4-FFF2-40B4-BE49-F238E27FC236}">
                <a16:creationId xmlns:a16="http://schemas.microsoft.com/office/drawing/2014/main" id="{7BF51F7F-A538-9624-A029-E813A8FA2B66}"/>
              </a:ext>
            </a:extLst>
          </p:cNvPr>
          <p:cNvSpPr txBox="1"/>
          <p:nvPr/>
        </p:nvSpPr>
        <p:spPr>
          <a:xfrm>
            <a:off x="12980846" y="421105"/>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hlinkClick r:id="rId3" action="ppaction://hlinksldjump"/>
            <a:extLst>
              <a:ext uri="{FF2B5EF4-FFF2-40B4-BE49-F238E27FC236}">
                <a16:creationId xmlns:a16="http://schemas.microsoft.com/office/drawing/2014/main" id="{5DEEDC70-BBF0-5A10-2D98-FDB6E04746EE}"/>
              </a:ext>
            </a:extLst>
          </p:cNvPr>
          <p:cNvSpPr txBox="1"/>
          <p:nvPr/>
        </p:nvSpPr>
        <p:spPr>
          <a:xfrm>
            <a:off x="15710940"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14" name="Rectangle 13">
            <a:extLst>
              <a:ext uri="{FF2B5EF4-FFF2-40B4-BE49-F238E27FC236}">
                <a16:creationId xmlns:a16="http://schemas.microsoft.com/office/drawing/2014/main" id="{D17226E3-D44A-2DCF-7F08-919AD0083681}"/>
              </a:ext>
            </a:extLst>
          </p:cNvPr>
          <p:cNvSpPr/>
          <p:nvPr/>
        </p:nvSpPr>
        <p:spPr>
          <a:xfrm>
            <a:off x="-1" y="0"/>
            <a:ext cx="1849267"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84885"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6" name="Rectangle: Rounded Corners 5">
            <a:extLst>
              <a:ext uri="{FF2B5EF4-FFF2-40B4-BE49-F238E27FC236}">
                <a16:creationId xmlns:a16="http://schemas.microsoft.com/office/drawing/2014/main" id="{7141CE35-38F1-BAB3-DD08-CDA1E77E5099}"/>
              </a:ext>
            </a:extLst>
          </p:cNvPr>
          <p:cNvSpPr/>
          <p:nvPr/>
        </p:nvSpPr>
        <p:spPr>
          <a:xfrm>
            <a:off x="14822813" y="2040300"/>
            <a:ext cx="3313007" cy="720000"/>
          </a:xfrm>
          <a:prstGeom prst="parallelogram">
            <a:avLst/>
          </a:prstGeom>
          <a:solidFill>
            <a:srgbClr val="80328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3" action="ppaction://hlinksldjump"/>
            <a:extLst>
              <a:ext uri="{FF2B5EF4-FFF2-40B4-BE49-F238E27FC236}">
                <a16:creationId xmlns:a16="http://schemas.microsoft.com/office/drawing/2014/main" id="{434D8B46-7C39-64F3-1119-DDE4C83FB8C3}"/>
              </a:ext>
            </a:extLst>
          </p:cNvPr>
          <p:cNvSpPr txBox="1"/>
          <p:nvPr/>
        </p:nvSpPr>
        <p:spPr>
          <a:xfrm>
            <a:off x="15320910" y="2097154"/>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Insights Summary</a:t>
            </a:r>
          </a:p>
        </p:txBody>
      </p:sp>
    </p:spTree>
    <p:extLst>
      <p:ext uri="{BB962C8B-B14F-4D97-AF65-F5344CB8AC3E}">
        <p14:creationId xmlns:p14="http://schemas.microsoft.com/office/powerpoint/2010/main" val="4035054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grpSp>
        <p:nvGrpSpPr>
          <p:cNvPr id="26" name="Group 25">
            <a:extLst>
              <a:ext uri="{FF2B5EF4-FFF2-40B4-BE49-F238E27FC236}">
                <a16:creationId xmlns:a16="http://schemas.microsoft.com/office/drawing/2014/main" id="{36635828-2934-48C9-FA62-D14B7A63DFE2}"/>
              </a:ext>
            </a:extLst>
          </p:cNvPr>
          <p:cNvGrpSpPr/>
          <p:nvPr/>
        </p:nvGrpSpPr>
        <p:grpSpPr>
          <a:xfrm>
            <a:off x="16964688" y="9064117"/>
            <a:ext cx="1061067" cy="567825"/>
            <a:chOff x="16964688" y="9064117"/>
            <a:chExt cx="1061067" cy="567825"/>
          </a:xfrm>
        </p:grpSpPr>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964688" y="9085430"/>
              <a:ext cx="631686" cy="546512"/>
            </a:xfrm>
            <a:prstGeom prst="chevron">
              <a:avLst/>
            </a:prstGeom>
            <a:solidFill>
              <a:schemeClr val="accent6"/>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sp>
          <p:nvSpPr>
            <p:cNvPr id="65" name="TextBox 64">
              <a:extLst>
                <a:ext uri="{FF2B5EF4-FFF2-40B4-BE49-F238E27FC236}">
                  <a16:creationId xmlns:a16="http://schemas.microsoft.com/office/drawing/2014/main" id="{2C56FC58-48F7-401B-A3C9-09D4F30A2A53}"/>
                </a:ext>
              </a:extLst>
            </p:cNvPr>
            <p:cNvSpPr txBox="1"/>
            <p:nvPr/>
          </p:nvSpPr>
          <p:spPr>
            <a:xfrm>
              <a:off x="17596374" y="9064117"/>
              <a:ext cx="429381" cy="546512"/>
            </a:xfrm>
            <a:prstGeom prst="rect">
              <a:avLst/>
            </a:prstGeom>
            <a:noFill/>
          </p:spPr>
          <p:txBody>
            <a:bodyPr wrap="none" lIns="140400" tIns="70200" rIns="140400" bIns="70200" rtlCol="0" anchor="ctr" anchorCtr="0">
              <a:noAutofit/>
            </a:bodyPr>
            <a:lstStyle/>
            <a:p>
              <a:pPr algn="l">
                <a:buNone/>
              </a:pPr>
              <a:r>
                <a:rPr lang="en-US" sz="2250" b="1" dirty="0"/>
                <a:t>1</a:t>
              </a:r>
              <a:endParaRPr lang="en-IN" sz="2250" b="1" dirty="0" err="1"/>
            </a:p>
          </p:txBody>
        </p:sp>
      </p:grpSp>
      <p:sp>
        <p:nvSpPr>
          <p:cNvPr id="20" name="Rectangle: Rounded Corners 19">
            <a:extLst>
              <a:ext uri="{FF2B5EF4-FFF2-40B4-BE49-F238E27FC236}">
                <a16:creationId xmlns:a16="http://schemas.microsoft.com/office/drawing/2014/main" id="{1AA40AB9-696D-EEE9-1584-7B869EAFC490}"/>
              </a:ext>
            </a:extLst>
          </p:cNvPr>
          <p:cNvSpPr/>
          <p:nvPr/>
        </p:nvSpPr>
        <p:spPr>
          <a:xfrm>
            <a:off x="430232" y="2400300"/>
            <a:ext cx="3360718" cy="693312"/>
          </a:xfrm>
          <a:prstGeom prst="roundRect">
            <a:avLst/>
          </a:prstGeom>
          <a:solidFill>
            <a:schemeClr val="accent6"/>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algn="ctr"/>
            <a:r>
              <a:rPr lang="en-US" sz="2400" dirty="0">
                <a:solidFill>
                  <a:schemeClr val="bg1"/>
                </a:solidFill>
                <a:latin typeface="Tw Cen MT Condensed Extra Bold" panose="020B0803020202020204" pitchFamily="34" charset="0"/>
              </a:rPr>
              <a:t>📊 </a:t>
            </a:r>
            <a:r>
              <a:rPr lang="en-US" sz="2400" b="1" dirty="0">
                <a:solidFill>
                  <a:schemeClr val="bg1"/>
                </a:solidFill>
                <a:effectLst>
                  <a:outerShdw blurRad="101600" dist="25400" dir="16200000" rotWithShape="0">
                    <a:prstClr val="black">
                      <a:alpha val="42000"/>
                    </a:prstClr>
                  </a:outerShdw>
                </a:effectLst>
                <a:latin typeface="Calibri" panose="020F0502020204030204" pitchFamily="34" charset="0"/>
                <a:ea typeface="Calibri" panose="020F0502020204030204" pitchFamily="34" charset="0"/>
                <a:cs typeface="Calibri" panose="020F0502020204030204" pitchFamily="34" charset="0"/>
              </a:rPr>
              <a:t>Problem Statement </a:t>
            </a:r>
          </a:p>
        </p:txBody>
      </p:sp>
      <p:sp>
        <p:nvSpPr>
          <p:cNvPr id="22" name="Arrow: Right 21">
            <a:extLst>
              <a:ext uri="{FF2B5EF4-FFF2-40B4-BE49-F238E27FC236}">
                <a16:creationId xmlns:a16="http://schemas.microsoft.com/office/drawing/2014/main" id="{F86FA8DC-430D-4F74-979B-5512D5230E1B}"/>
              </a:ext>
            </a:extLst>
          </p:cNvPr>
          <p:cNvSpPr/>
          <p:nvPr/>
        </p:nvSpPr>
        <p:spPr>
          <a:xfrm>
            <a:off x="4141756" y="2533742"/>
            <a:ext cx="1104900" cy="426428"/>
          </a:xfrm>
          <a:prstGeom prst="rightArrow">
            <a:avLst/>
          </a:prstGeom>
          <a:solidFill>
            <a:schemeClr val="accent6"/>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algn="ctr" defTabSz="1404000"/>
            <a:endPar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D1CC610F-82E3-846E-5F87-3706A4B96034}"/>
              </a:ext>
            </a:extLst>
          </p:cNvPr>
          <p:cNvSpPr/>
          <p:nvPr/>
        </p:nvSpPr>
        <p:spPr>
          <a:xfrm>
            <a:off x="5597462" y="1883309"/>
            <a:ext cx="11851798" cy="2420606"/>
          </a:xfrm>
          <a:prstGeom prst="roundRect">
            <a:avLst>
              <a:gd name="adj" fmla="val 10905"/>
            </a:avLst>
          </a:prstGeom>
          <a:solidFill>
            <a:schemeClr val="accent6"/>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marL="971550" lvl="1" indent="-285750">
              <a:buFont typeface="Arial" panose="020B0604020202020204" pitchFamily="34" charset="0"/>
              <a:buChar char="•"/>
            </a:pPr>
            <a:r>
              <a:rPr lang="en-US" sz="1800" dirty="0">
                <a:solidFill>
                  <a:schemeClr val="bg1"/>
                </a:solidFill>
                <a:effectLst>
                  <a:outerShdw blurRad="101600" dist="25400" dir="16200000" rotWithShape="0">
                    <a:prstClr val="black">
                      <a:alpha val="17000"/>
                    </a:prstClr>
                  </a:outerShdw>
                </a:effectLst>
                <a:latin typeface="Calibri" panose="020F0502020204030204" pitchFamily="34" charset="0"/>
                <a:ea typeface="Calibri" panose="020F0502020204030204" pitchFamily="34" charset="0"/>
                <a:cs typeface="Calibri" panose="020F0502020204030204" pitchFamily="34" charset="0"/>
              </a:rPr>
              <a:t>AtliQ Mart, a growing FMCG manufacturer headquartered in Gujarat, India, operational in Surat, Ahmedabad, and Vadodara, aims to expand to other metros/Tier 1 cities within the next 2 years.</a:t>
            </a:r>
          </a:p>
          <a:p>
            <a:pPr marL="971550" lvl="1" indent="-285750">
              <a:buFont typeface="Arial" panose="020B0604020202020204" pitchFamily="34" charset="0"/>
              <a:buChar char="•"/>
            </a:pPr>
            <a:r>
              <a:rPr lang="en-US" sz="1800" dirty="0">
                <a:solidFill>
                  <a:schemeClr val="bg1"/>
                </a:solidFill>
                <a:effectLst>
                  <a:outerShdw blurRad="101600" dist="25400" dir="16200000" rotWithShape="0">
                    <a:prstClr val="black">
                      <a:alpha val="17000"/>
                    </a:prstClr>
                  </a:outerShdw>
                </a:effectLst>
                <a:latin typeface="Calibri" panose="020F0502020204030204" pitchFamily="34" charset="0"/>
                <a:ea typeface="Calibri" panose="020F0502020204030204" pitchFamily="34" charset="0"/>
                <a:cs typeface="Calibri" panose="020F0502020204030204" pitchFamily="34" charset="0"/>
              </a:rPr>
              <a:t>The company is facing issues where key customers did not renew their annual contracts due to service issues, speculated to be caused by late or incomplete deliveries.</a:t>
            </a:r>
          </a:p>
          <a:p>
            <a:pPr marL="971550" lvl="1" indent="-285750">
              <a:buFont typeface="Arial" panose="020B0604020202020204" pitchFamily="34" charset="0"/>
              <a:buChar char="•"/>
            </a:pPr>
            <a:r>
              <a:rPr lang="en-US" sz="1800" dirty="0">
                <a:solidFill>
                  <a:schemeClr val="bg1"/>
                </a:solidFill>
                <a:effectLst>
                  <a:outerShdw blurRad="101600" dist="25400" dir="16200000" rotWithShape="0">
                    <a:prstClr val="black">
                      <a:alpha val="17000"/>
                    </a:prstClr>
                  </a:outerShdw>
                </a:effectLst>
                <a:latin typeface="Calibri" panose="020F0502020204030204" pitchFamily="34" charset="0"/>
                <a:ea typeface="Calibri" panose="020F0502020204030204" pitchFamily="34" charset="0"/>
                <a:cs typeface="Calibri" panose="020F0502020204030204" pitchFamily="34" charset="0"/>
              </a:rPr>
              <a:t>Management wants to resolve these service issues before expanding to new cities.</a:t>
            </a:r>
          </a:p>
          <a:p>
            <a:pPr marL="971550" lvl="1" indent="-285750">
              <a:buFont typeface="Arial" panose="020B0604020202020204" pitchFamily="34" charset="0"/>
              <a:buChar char="•"/>
            </a:pPr>
            <a:r>
              <a:rPr lang="en-US" sz="1800" dirty="0">
                <a:solidFill>
                  <a:schemeClr val="bg1"/>
                </a:solidFill>
                <a:effectLst>
                  <a:outerShdw blurRad="101600" dist="25400" dir="16200000" rotWithShape="0">
                    <a:prstClr val="black">
                      <a:alpha val="17000"/>
                    </a:prstClr>
                  </a:outerShdw>
                </a:effectLst>
                <a:latin typeface="Calibri" panose="020F0502020204030204" pitchFamily="34" charset="0"/>
                <a:ea typeface="Calibri" panose="020F0502020204030204" pitchFamily="34" charset="0"/>
                <a:cs typeface="Calibri" panose="020F0502020204030204" pitchFamily="34" charset="0"/>
              </a:rPr>
              <a:t>The Supply Chain team needs to track 'On-time' and 'In Full' delivery service levels daily to respond swiftly to these issues.</a:t>
            </a:r>
          </a:p>
        </p:txBody>
      </p:sp>
      <p:sp>
        <p:nvSpPr>
          <p:cNvPr id="6" name="Rectangle: Rounded Corners 5">
            <a:extLst>
              <a:ext uri="{FF2B5EF4-FFF2-40B4-BE49-F238E27FC236}">
                <a16:creationId xmlns:a16="http://schemas.microsoft.com/office/drawing/2014/main" id="{2355FE81-144E-F8FE-E9C9-22A7306BF558}"/>
              </a:ext>
            </a:extLst>
          </p:cNvPr>
          <p:cNvSpPr/>
          <p:nvPr/>
        </p:nvSpPr>
        <p:spPr>
          <a:xfrm>
            <a:off x="5597462" y="5143500"/>
            <a:ext cx="11851798" cy="1524000"/>
          </a:xfrm>
          <a:prstGeom prst="roundRect">
            <a:avLst>
              <a:gd name="adj" fmla="val 10264"/>
            </a:avLst>
          </a:prstGeom>
          <a:solidFill>
            <a:schemeClr val="accent6"/>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marL="971550" lvl="1" indent="-285750">
              <a:buFont typeface="Arial" panose="020B0604020202020204" pitchFamily="34" charset="0"/>
              <a:buChar char="•"/>
            </a:pPr>
            <a:r>
              <a:rPr lang="en-US" sz="1800" dirty="0">
                <a:solidFill>
                  <a:schemeClr val="bg1"/>
                </a:solidFill>
                <a:effectLst>
                  <a:outerShdw blurRad="101600" dist="25400" dir="16200000" rotWithShape="0">
                    <a:prstClr val="black">
                      <a:alpha val="17000"/>
                    </a:prstClr>
                  </a:outerShdw>
                </a:effectLst>
                <a:latin typeface="Calibri" panose="020F0502020204030204" pitchFamily="34" charset="0"/>
                <a:ea typeface="Calibri" panose="020F0502020204030204" pitchFamily="34" charset="0"/>
                <a:cs typeface="Calibri" panose="020F0502020204030204" pitchFamily="34" charset="0"/>
              </a:rPr>
              <a:t>Measure ‘On-time delivery (OT) %’, ‘In-full delivery (IF) %’, and ‘On Time in full (OTIF) %’ of customer orders daily against target service levels.</a:t>
            </a:r>
          </a:p>
          <a:p>
            <a:pPr marL="971550" lvl="1" indent="-285750">
              <a:buFont typeface="Arial" panose="020B0604020202020204" pitchFamily="34" charset="0"/>
              <a:buChar char="•"/>
            </a:pPr>
            <a:r>
              <a:rPr lang="en-US" sz="1800" dirty="0">
                <a:solidFill>
                  <a:schemeClr val="bg1"/>
                </a:solidFill>
                <a:effectLst>
                  <a:outerShdw blurRad="101600" dist="25400" dir="16200000" rotWithShape="0">
                    <a:prstClr val="black">
                      <a:alpha val="17000"/>
                    </a:prstClr>
                  </a:outerShdw>
                </a:effectLst>
                <a:latin typeface="Calibri" panose="020F0502020204030204" pitchFamily="34" charset="0"/>
                <a:ea typeface="Calibri" panose="020F0502020204030204" pitchFamily="34" charset="0"/>
                <a:cs typeface="Calibri" panose="020F0502020204030204" pitchFamily="34" charset="0"/>
              </a:rPr>
              <a:t>Create a dashboard to monitor these metrics according to stakeholder requirements.</a:t>
            </a:r>
          </a:p>
          <a:p>
            <a:pPr marL="971550" lvl="1" indent="-285750">
              <a:buFont typeface="Arial" panose="020B0604020202020204" pitchFamily="34" charset="0"/>
              <a:buChar char="•"/>
            </a:pPr>
            <a:r>
              <a:rPr lang="en-US" sz="1800" dirty="0">
                <a:solidFill>
                  <a:schemeClr val="bg1"/>
                </a:solidFill>
                <a:effectLst>
                  <a:outerShdw blurRad="101600" dist="25400" dir="16200000" rotWithShape="0">
                    <a:prstClr val="black">
                      <a:alpha val="17000"/>
                    </a:prstClr>
                  </a:outerShdw>
                </a:effectLst>
                <a:latin typeface="Calibri" panose="020F0502020204030204" pitchFamily="34" charset="0"/>
                <a:ea typeface="Calibri" panose="020F0502020204030204" pitchFamily="34" charset="0"/>
                <a:cs typeface="Calibri" panose="020F0502020204030204" pitchFamily="34" charset="0"/>
              </a:rPr>
              <a:t>Provide relevant insights beyond the metrics list and stakeholder meeting requirements.</a:t>
            </a:r>
          </a:p>
        </p:txBody>
      </p:sp>
      <p:sp>
        <p:nvSpPr>
          <p:cNvPr id="10" name="Rectangle: Rounded Corners 9">
            <a:extLst>
              <a:ext uri="{FF2B5EF4-FFF2-40B4-BE49-F238E27FC236}">
                <a16:creationId xmlns:a16="http://schemas.microsoft.com/office/drawing/2014/main" id="{E191EBC3-18B3-65C0-BA61-6E27FA79C252}"/>
              </a:ext>
            </a:extLst>
          </p:cNvPr>
          <p:cNvSpPr/>
          <p:nvPr/>
        </p:nvSpPr>
        <p:spPr>
          <a:xfrm>
            <a:off x="1707305" y="5740178"/>
            <a:ext cx="2032385" cy="577688"/>
          </a:xfrm>
          <a:prstGeom prst="roundRect">
            <a:avLst/>
          </a:prstGeom>
          <a:solidFill>
            <a:schemeClr val="accent6"/>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algn="ctr"/>
            <a:r>
              <a:rPr lang="en-US" sz="2400" b="1" dirty="0">
                <a:solidFill>
                  <a:schemeClr val="bg1"/>
                </a:solidFill>
                <a:effectLst>
                  <a:outerShdw blurRad="101600" dist="25400" dir="16200000" rotWithShape="0">
                    <a:prstClr val="black">
                      <a:alpha val="42000"/>
                    </a:prstClr>
                  </a:outerShdw>
                </a:effectLst>
                <a:latin typeface="Calibri" panose="020F0502020204030204" pitchFamily="34" charset="0"/>
                <a:ea typeface="Calibri" panose="020F0502020204030204" pitchFamily="34" charset="0"/>
                <a:cs typeface="Calibri" panose="020F0502020204030204" pitchFamily="34" charset="0"/>
              </a:rPr>
              <a:t>Objective</a:t>
            </a:r>
          </a:p>
        </p:txBody>
      </p:sp>
      <p:pic>
        <p:nvPicPr>
          <p:cNvPr id="21" name="Picture 20" descr="A light bulb with a check mark&#10;&#10;Description automatically generated">
            <a:extLst>
              <a:ext uri="{FF2B5EF4-FFF2-40B4-BE49-F238E27FC236}">
                <a16:creationId xmlns:a16="http://schemas.microsoft.com/office/drawing/2014/main" id="{039802F9-F993-4760-741F-230A4ABDFE6C}"/>
              </a:ext>
            </a:extLst>
          </p:cNvPr>
          <p:cNvPicPr>
            <a:picLocks noChangeAspect="1"/>
          </p:cNvPicPr>
          <p:nvPr/>
        </p:nvPicPr>
        <p:blipFill>
          <a:blip r:embed="rId6"/>
          <a:stretch>
            <a:fillRect/>
          </a:stretch>
        </p:blipFill>
        <p:spPr>
          <a:xfrm>
            <a:off x="1644399" y="5740178"/>
            <a:ext cx="518505" cy="518505"/>
          </a:xfrm>
          <a:prstGeom prst="rect">
            <a:avLst/>
          </a:prstGeom>
        </p:spPr>
      </p:pic>
      <p:sp>
        <p:nvSpPr>
          <p:cNvPr id="23" name="Arrow: Right 22">
            <a:extLst>
              <a:ext uri="{FF2B5EF4-FFF2-40B4-BE49-F238E27FC236}">
                <a16:creationId xmlns:a16="http://schemas.microsoft.com/office/drawing/2014/main" id="{7F80D6B2-6FD7-C8A9-035A-EECE529A13D4}"/>
              </a:ext>
            </a:extLst>
          </p:cNvPr>
          <p:cNvSpPr/>
          <p:nvPr/>
        </p:nvSpPr>
        <p:spPr>
          <a:xfrm>
            <a:off x="3924300" y="5832255"/>
            <a:ext cx="1104900" cy="426428"/>
          </a:xfrm>
          <a:prstGeom prst="rightArrow">
            <a:avLst/>
          </a:prstGeom>
          <a:solidFill>
            <a:schemeClr val="accent6"/>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algn="ctr" defTabSz="1404000"/>
            <a:endPar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Rectangle: Rounded Corners 24">
            <a:extLst>
              <a:ext uri="{FF2B5EF4-FFF2-40B4-BE49-F238E27FC236}">
                <a16:creationId xmlns:a16="http://schemas.microsoft.com/office/drawing/2014/main" id="{65D84403-F125-8969-3852-06AD41B6B86C}"/>
              </a:ext>
            </a:extLst>
          </p:cNvPr>
          <p:cNvSpPr/>
          <p:nvPr/>
        </p:nvSpPr>
        <p:spPr>
          <a:xfrm>
            <a:off x="225021" y="1714500"/>
            <a:ext cx="17452839" cy="5332920"/>
          </a:xfrm>
          <a:prstGeom prst="roundRect">
            <a:avLst>
              <a:gd name="adj" fmla="val 7182"/>
            </a:avLst>
          </a:prstGeom>
          <a:noFill/>
          <a:ln w="57150">
            <a:solidFill>
              <a:schemeClr val="accent6"/>
            </a:solidFill>
          </a:ln>
        </p:spPr>
        <p:txBody>
          <a:bodyPr wrap="square" lIns="93600" tIns="93600" rIns="93600" bIns="93600" rtlCol="0" anchor="ctr" anchorCtr="0">
            <a:noAutofit/>
          </a:bodyPr>
          <a:lstStyle/>
          <a:p>
            <a:pPr algn="l" defTabSz="936000"/>
            <a:endParaRPr lang="en-IN" sz="1500" dirty="0"/>
          </a:p>
        </p:txBody>
      </p:sp>
      <p:grpSp>
        <p:nvGrpSpPr>
          <p:cNvPr id="17" name="Group 16">
            <a:extLst>
              <a:ext uri="{FF2B5EF4-FFF2-40B4-BE49-F238E27FC236}">
                <a16:creationId xmlns:a16="http://schemas.microsoft.com/office/drawing/2014/main" id="{E78F1F52-B9CE-996D-6AC7-A49A77E2C2F0}"/>
              </a:ext>
            </a:extLst>
          </p:cNvPr>
          <p:cNvGrpSpPr/>
          <p:nvPr/>
        </p:nvGrpSpPr>
        <p:grpSpPr>
          <a:xfrm>
            <a:off x="244487" y="199005"/>
            <a:ext cx="4199113" cy="988293"/>
            <a:chOff x="244487" y="199005"/>
            <a:chExt cx="4199113" cy="988293"/>
          </a:xfrm>
        </p:grpSpPr>
        <p:sp>
          <p:nvSpPr>
            <p:cNvPr id="4" name="Parallelogram 3">
              <a:extLst>
                <a:ext uri="{FF2B5EF4-FFF2-40B4-BE49-F238E27FC236}">
                  <a16:creationId xmlns:a16="http://schemas.microsoft.com/office/drawing/2014/main" id="{22384460-19AE-5B3A-FC63-B490CC7ADEA1}"/>
                </a:ext>
              </a:extLst>
            </p:cNvPr>
            <p:cNvSpPr/>
            <p:nvPr/>
          </p:nvSpPr>
          <p:spPr>
            <a:xfrm>
              <a:off x="244487" y="199005"/>
              <a:ext cx="1981200" cy="988293"/>
            </a:xfrm>
            <a:prstGeom prst="parallelogram">
              <a:avLst/>
            </a:prstGeom>
            <a:solidFill>
              <a:schemeClr val="accent6"/>
            </a:solidFill>
            <a:ln>
              <a:noFill/>
            </a:ln>
          </p:spPr>
          <p:txBody>
            <a:bodyPr wrap="square" lIns="93600" tIns="93600" rIns="93600" bIns="93600" rtlCol="0" anchor="ctr" anchorCtr="0">
              <a:noAutofit/>
            </a:bodyPr>
            <a:lstStyle/>
            <a:p>
              <a:pPr algn="l" defTabSz="936000"/>
              <a:endParaRPr lang="en-IN" sz="1500" dirty="0"/>
            </a:p>
          </p:txBody>
        </p:sp>
        <p:grpSp>
          <p:nvGrpSpPr>
            <p:cNvPr id="7" name="Group 6">
              <a:extLst>
                <a:ext uri="{FF2B5EF4-FFF2-40B4-BE49-F238E27FC236}">
                  <a16:creationId xmlns:a16="http://schemas.microsoft.com/office/drawing/2014/main" id="{E24B7885-C500-0599-317A-FDD76EE817AC}"/>
                </a:ext>
              </a:extLst>
            </p:cNvPr>
            <p:cNvGrpSpPr/>
            <p:nvPr/>
          </p:nvGrpSpPr>
          <p:grpSpPr>
            <a:xfrm>
              <a:off x="1130593" y="333150"/>
              <a:ext cx="3313007" cy="720000"/>
              <a:chOff x="1657374" y="348454"/>
              <a:chExt cx="3313007" cy="720000"/>
            </a:xfrm>
          </p:grpSpPr>
          <p:sp>
            <p:nvSpPr>
              <p:cNvPr id="2" name="Rectangle: Rounded Corners 5">
                <a:extLst>
                  <a:ext uri="{FF2B5EF4-FFF2-40B4-BE49-F238E27FC236}">
                    <a16:creationId xmlns:a16="http://schemas.microsoft.com/office/drawing/2014/main" id="{174EFF52-DD3D-1384-9E29-1C1676B64895}"/>
                  </a:ext>
                </a:extLst>
              </p:cNvPr>
              <p:cNvSpPr/>
              <p:nvPr/>
            </p:nvSpPr>
            <p:spPr>
              <a:xfrm>
                <a:off x="1657374" y="348454"/>
                <a:ext cx="3313007" cy="720000"/>
              </a:xfrm>
              <a:prstGeom prst="parallelogram">
                <a:avLst/>
              </a:prstGeom>
              <a:solidFill>
                <a:srgbClr val="F9F0F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3" name="TextBox 2">
                <a:extLst>
                  <a:ext uri="{FF2B5EF4-FFF2-40B4-BE49-F238E27FC236}">
                    <a16:creationId xmlns:a16="http://schemas.microsoft.com/office/drawing/2014/main" id="{390817C1-80F2-3C8B-AF19-1487CF45D253}"/>
                  </a:ext>
                </a:extLst>
              </p:cNvPr>
              <p:cNvSpPr txBox="1"/>
              <p:nvPr/>
            </p:nvSpPr>
            <p:spPr>
              <a:xfrm>
                <a:off x="2176435" y="405308"/>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latin typeface="Calibri" panose="020F0502020204030204" pitchFamily="34" charset="0"/>
                    <a:ea typeface="Calibri" panose="020F0502020204030204" pitchFamily="34" charset="0"/>
                    <a:cs typeface="Calibri" panose="020F0502020204030204" pitchFamily="34" charset="0"/>
                  </a:rPr>
                  <a:t>Understanding Business Problem</a:t>
                </a:r>
              </a:p>
            </p:txBody>
          </p:sp>
        </p:grpSp>
        <p:sp>
          <p:nvSpPr>
            <p:cNvPr id="11" name="Parallelogram 10">
              <a:extLst>
                <a:ext uri="{FF2B5EF4-FFF2-40B4-BE49-F238E27FC236}">
                  <a16:creationId xmlns:a16="http://schemas.microsoft.com/office/drawing/2014/main" id="{6EC87EB4-DF89-B205-0F38-8B02BF303C8D}"/>
                </a:ext>
              </a:extLst>
            </p:cNvPr>
            <p:cNvSpPr/>
            <p:nvPr/>
          </p:nvSpPr>
          <p:spPr>
            <a:xfrm>
              <a:off x="396887" y="390004"/>
              <a:ext cx="749433" cy="606293"/>
            </a:xfrm>
            <a:prstGeom prst="parallelogram">
              <a:avLst/>
            </a:prstGeom>
            <a:solidFill>
              <a:srgbClr val="F9F0F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5" name="TextBox 14">
              <a:hlinkClick r:id="rId7" action="ppaction://hlinksldjump"/>
              <a:extLst>
                <a:ext uri="{FF2B5EF4-FFF2-40B4-BE49-F238E27FC236}">
                  <a16:creationId xmlns:a16="http://schemas.microsoft.com/office/drawing/2014/main" id="{72E33366-69AC-02C5-10DE-86BABA4841A6}"/>
                </a:ext>
              </a:extLst>
            </p:cNvPr>
            <p:cNvSpPr txBox="1"/>
            <p:nvPr/>
          </p:nvSpPr>
          <p:spPr>
            <a:xfrm>
              <a:off x="440337" y="355150"/>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t>1</a:t>
              </a:r>
            </a:p>
          </p:txBody>
        </p:sp>
      </p:grpSp>
    </p:spTree>
    <p:extLst>
      <p:ext uri="{BB962C8B-B14F-4D97-AF65-F5344CB8AC3E}">
        <p14:creationId xmlns:p14="http://schemas.microsoft.com/office/powerpoint/2010/main" val="2524990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gradFill>
            <a:gsLst>
              <a:gs pos="0">
                <a:srgbClr val="B2599C"/>
              </a:gs>
              <a:gs pos="92000">
                <a:srgbClr val="7030A0"/>
              </a:gs>
            </a:gsLst>
            <a:lin ang="135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2</a:t>
            </a:r>
          </a:p>
        </p:txBody>
      </p:sp>
      <p:grpSp>
        <p:nvGrpSpPr>
          <p:cNvPr id="3" name="Group 2">
            <a:extLst>
              <a:ext uri="{FF2B5EF4-FFF2-40B4-BE49-F238E27FC236}">
                <a16:creationId xmlns:a16="http://schemas.microsoft.com/office/drawing/2014/main" id="{979F299E-BEE3-C2A7-E4B9-139E6555B6D2}"/>
              </a:ext>
            </a:extLst>
          </p:cNvPr>
          <p:cNvGrpSpPr/>
          <p:nvPr/>
        </p:nvGrpSpPr>
        <p:grpSpPr>
          <a:xfrm>
            <a:off x="1015727" y="4076700"/>
            <a:ext cx="16039020" cy="1357281"/>
            <a:chOff x="3430404" y="4045125"/>
            <a:chExt cx="12506670" cy="1357281"/>
          </a:xfrm>
        </p:grpSpPr>
        <p:sp>
          <p:nvSpPr>
            <p:cNvPr id="30" name="Rectangle: Rounded Corners 29">
              <a:extLst>
                <a:ext uri="{FF2B5EF4-FFF2-40B4-BE49-F238E27FC236}">
                  <a16:creationId xmlns:a16="http://schemas.microsoft.com/office/drawing/2014/main" id="{34197219-BE9F-5C7E-BFEB-AC4557B470ED}"/>
                </a:ext>
              </a:extLst>
            </p:cNvPr>
            <p:cNvSpPr/>
            <p:nvPr/>
          </p:nvSpPr>
          <p:spPr>
            <a:xfrm>
              <a:off x="3430404" y="4341126"/>
              <a:ext cx="2308148" cy="693312"/>
            </a:xfrm>
            <a:prstGeom prst="roundRect">
              <a:avLst/>
            </a:prstGeom>
            <a:gradFill>
              <a:gsLst>
                <a:gs pos="0">
                  <a:srgbClr val="B2599C"/>
                </a:gs>
                <a:gs pos="92000">
                  <a:srgbClr val="7030A0"/>
                </a:gs>
              </a:gsLst>
              <a:lin ang="135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algn="ctr" defTabSz="1404000"/>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Data Analyst</a:t>
              </a:r>
            </a:p>
          </p:txBody>
        </p:sp>
        <p:pic>
          <p:nvPicPr>
            <p:cNvPr id="33" name="Picture 32">
              <a:extLst>
                <a:ext uri="{FF2B5EF4-FFF2-40B4-BE49-F238E27FC236}">
                  <a16:creationId xmlns:a16="http://schemas.microsoft.com/office/drawing/2014/main" id="{28170633-EE44-D4A5-35EC-D687F7A262AD}"/>
                </a:ext>
              </a:extLst>
            </p:cNvPr>
            <p:cNvPicPr>
              <a:picLocks noChangeAspect="1"/>
            </p:cNvPicPr>
            <p:nvPr/>
          </p:nvPicPr>
          <p:blipFill>
            <a:blip r:embed="rId6"/>
            <a:stretch>
              <a:fillRect/>
            </a:stretch>
          </p:blipFill>
          <p:spPr>
            <a:xfrm>
              <a:off x="6793813" y="4114166"/>
              <a:ext cx="2506130" cy="1219200"/>
            </a:xfrm>
            <a:prstGeom prst="rect">
              <a:avLst/>
            </a:prstGeom>
          </p:spPr>
        </p:pic>
        <p:sp>
          <p:nvSpPr>
            <p:cNvPr id="39" name="Rectangle: Rounded Corners 38">
              <a:extLst>
                <a:ext uri="{FF2B5EF4-FFF2-40B4-BE49-F238E27FC236}">
                  <a16:creationId xmlns:a16="http://schemas.microsoft.com/office/drawing/2014/main" id="{B716730B-77EB-7185-6A8F-DCC3A239D1A2}"/>
                </a:ext>
              </a:extLst>
            </p:cNvPr>
            <p:cNvSpPr/>
            <p:nvPr/>
          </p:nvSpPr>
          <p:spPr>
            <a:xfrm>
              <a:off x="10532829" y="4412987"/>
              <a:ext cx="2308148" cy="693312"/>
            </a:xfrm>
            <a:prstGeom prst="roundRect">
              <a:avLst/>
            </a:prstGeom>
            <a:gradFill>
              <a:gsLst>
                <a:gs pos="0">
                  <a:srgbClr val="B2599C"/>
                </a:gs>
                <a:gs pos="92000">
                  <a:srgbClr val="7030A0"/>
                </a:gs>
              </a:gsLst>
              <a:lin ang="135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algn="ctr" defTabSz="1404000"/>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Data Analysis</a:t>
              </a:r>
            </a:p>
          </p:txBody>
        </p:sp>
        <p:sp>
          <p:nvSpPr>
            <p:cNvPr id="45" name="Arrow: Right 44">
              <a:extLst>
                <a:ext uri="{FF2B5EF4-FFF2-40B4-BE49-F238E27FC236}">
                  <a16:creationId xmlns:a16="http://schemas.microsoft.com/office/drawing/2014/main" id="{73982751-276D-1BD4-C89B-24F68CD9B2EB}"/>
                </a:ext>
              </a:extLst>
            </p:cNvPr>
            <p:cNvSpPr/>
            <p:nvPr/>
          </p:nvSpPr>
          <p:spPr>
            <a:xfrm>
              <a:off x="6014935" y="4395050"/>
              <a:ext cx="726945" cy="549587"/>
            </a:xfrm>
            <a:prstGeom prst="rightArrow">
              <a:avLst/>
            </a:prstGeom>
            <a:gradFill>
              <a:gsLst>
                <a:gs pos="0">
                  <a:srgbClr val="B2599C"/>
                </a:gs>
                <a:gs pos="92000">
                  <a:srgbClr val="7030A0"/>
                </a:gs>
              </a:gsLst>
              <a:lin ang="135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sp>
          <p:nvSpPr>
            <p:cNvPr id="46" name="Arrow: Right 45">
              <a:extLst>
                <a:ext uri="{FF2B5EF4-FFF2-40B4-BE49-F238E27FC236}">
                  <a16:creationId xmlns:a16="http://schemas.microsoft.com/office/drawing/2014/main" id="{B85A5B5D-D394-C73B-AB39-72E4D2488402}"/>
                </a:ext>
              </a:extLst>
            </p:cNvPr>
            <p:cNvSpPr/>
            <p:nvPr/>
          </p:nvSpPr>
          <p:spPr>
            <a:xfrm>
              <a:off x="9440122" y="4519546"/>
              <a:ext cx="726945" cy="549587"/>
            </a:xfrm>
            <a:prstGeom prst="rightArrow">
              <a:avLst/>
            </a:prstGeom>
            <a:gradFill>
              <a:gsLst>
                <a:gs pos="0">
                  <a:srgbClr val="B2599C"/>
                </a:gs>
                <a:gs pos="92000">
                  <a:srgbClr val="7030A0"/>
                </a:gs>
              </a:gsLst>
              <a:lin ang="135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sp>
          <p:nvSpPr>
            <p:cNvPr id="47" name="Arrow: Right 46">
              <a:extLst>
                <a:ext uri="{FF2B5EF4-FFF2-40B4-BE49-F238E27FC236}">
                  <a16:creationId xmlns:a16="http://schemas.microsoft.com/office/drawing/2014/main" id="{3833C889-3821-23ED-30F3-5CDEFB1D9AC3}"/>
                </a:ext>
              </a:extLst>
            </p:cNvPr>
            <p:cNvSpPr/>
            <p:nvPr/>
          </p:nvSpPr>
          <p:spPr>
            <a:xfrm>
              <a:off x="13363437" y="4484849"/>
              <a:ext cx="818446" cy="549589"/>
            </a:xfrm>
            <a:prstGeom prst="rightArrow">
              <a:avLst/>
            </a:prstGeom>
            <a:gradFill>
              <a:gsLst>
                <a:gs pos="0">
                  <a:srgbClr val="B2599C"/>
                </a:gs>
                <a:gs pos="92000">
                  <a:srgbClr val="7030A0"/>
                </a:gs>
              </a:gsLst>
              <a:lin ang="135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pic>
          <p:nvPicPr>
            <p:cNvPr id="2" name="Picture 1">
              <a:extLst>
                <a:ext uri="{FF2B5EF4-FFF2-40B4-BE49-F238E27FC236}">
                  <a16:creationId xmlns:a16="http://schemas.microsoft.com/office/drawing/2014/main" id="{1740760F-5310-9E94-E1A2-FAEA2D441917}"/>
                </a:ext>
              </a:extLst>
            </p:cNvPr>
            <p:cNvPicPr>
              <a:picLocks noChangeAspect="1"/>
            </p:cNvPicPr>
            <p:nvPr/>
          </p:nvPicPr>
          <p:blipFill>
            <a:blip r:embed="rId7"/>
            <a:stretch>
              <a:fillRect/>
            </a:stretch>
          </p:blipFill>
          <p:spPr>
            <a:xfrm>
              <a:off x="14595514" y="4045125"/>
              <a:ext cx="1341560" cy="1357281"/>
            </a:xfrm>
            <a:prstGeom prst="rect">
              <a:avLst/>
            </a:prstGeom>
          </p:spPr>
        </p:pic>
      </p:grpSp>
      <p:sp>
        <p:nvSpPr>
          <p:cNvPr id="12" name="Parallelogram 11">
            <a:extLst>
              <a:ext uri="{FF2B5EF4-FFF2-40B4-BE49-F238E27FC236}">
                <a16:creationId xmlns:a16="http://schemas.microsoft.com/office/drawing/2014/main" id="{73D327B1-3EA9-59C2-EAC6-5DACA30E3EE9}"/>
              </a:ext>
            </a:extLst>
          </p:cNvPr>
          <p:cNvSpPr/>
          <p:nvPr/>
        </p:nvSpPr>
        <p:spPr>
          <a:xfrm>
            <a:off x="131113" y="218844"/>
            <a:ext cx="1981200" cy="988293"/>
          </a:xfrm>
          <a:prstGeom prst="parallelogram">
            <a:avLst/>
          </a:prstGeom>
          <a:solidFill>
            <a:schemeClr val="accent6"/>
          </a:solidFill>
          <a:ln>
            <a:noFill/>
          </a:ln>
        </p:spPr>
        <p:txBody>
          <a:bodyPr wrap="square" lIns="93600" tIns="93600" rIns="93600" bIns="93600" rtlCol="0" anchor="ctr" anchorCtr="0">
            <a:noAutofit/>
          </a:bodyPr>
          <a:lstStyle/>
          <a:p>
            <a:pPr algn="l" defTabSz="936000"/>
            <a:endParaRPr lang="en-IN" sz="1500" dirty="0"/>
          </a:p>
        </p:txBody>
      </p:sp>
      <p:sp>
        <p:nvSpPr>
          <p:cNvPr id="14" name="Parallelogram 13">
            <a:extLst>
              <a:ext uri="{FF2B5EF4-FFF2-40B4-BE49-F238E27FC236}">
                <a16:creationId xmlns:a16="http://schemas.microsoft.com/office/drawing/2014/main" id="{F62EA703-9D7C-51B1-FBAA-EC912FC88B0D}"/>
              </a:ext>
            </a:extLst>
          </p:cNvPr>
          <p:cNvSpPr/>
          <p:nvPr/>
        </p:nvSpPr>
        <p:spPr>
          <a:xfrm>
            <a:off x="283513" y="409843"/>
            <a:ext cx="749433" cy="606293"/>
          </a:xfrm>
          <a:prstGeom prst="parallelogram">
            <a:avLst/>
          </a:prstGeom>
          <a:solidFill>
            <a:schemeClr val="accent1"/>
          </a:solidFill>
          <a:ln>
            <a:noFill/>
          </a:ln>
        </p:spPr>
        <p:txBody>
          <a:bodyPr wrap="square" lIns="93600" tIns="93600" rIns="93600" bIns="93600" rtlCol="0" anchor="ctr" anchorCtr="0">
            <a:noAutofit/>
          </a:bodyPr>
          <a:lstStyle/>
          <a:p>
            <a:pPr algn="l" defTabSz="936000"/>
            <a:endParaRPr lang="en-IN" sz="1500" dirty="0"/>
          </a:p>
        </p:txBody>
      </p:sp>
      <p:sp>
        <p:nvSpPr>
          <p:cNvPr id="15" name="TextBox 14">
            <a:hlinkClick r:id="rId8" action="ppaction://hlinksldjump"/>
            <a:extLst>
              <a:ext uri="{FF2B5EF4-FFF2-40B4-BE49-F238E27FC236}">
                <a16:creationId xmlns:a16="http://schemas.microsoft.com/office/drawing/2014/main" id="{E476FD42-8B29-EFC2-B710-970B7C61C9E7}"/>
              </a:ext>
            </a:extLst>
          </p:cNvPr>
          <p:cNvSpPr txBox="1"/>
          <p:nvPr/>
        </p:nvSpPr>
        <p:spPr>
          <a:xfrm>
            <a:off x="326963" y="374989"/>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t>2</a:t>
            </a:r>
          </a:p>
        </p:txBody>
      </p:sp>
      <p:grpSp>
        <p:nvGrpSpPr>
          <p:cNvPr id="21" name="Group 20">
            <a:extLst>
              <a:ext uri="{FF2B5EF4-FFF2-40B4-BE49-F238E27FC236}">
                <a16:creationId xmlns:a16="http://schemas.microsoft.com/office/drawing/2014/main" id="{34B2F261-6212-25E3-DE2B-7F17A2AD8DC2}"/>
              </a:ext>
            </a:extLst>
          </p:cNvPr>
          <p:cNvGrpSpPr/>
          <p:nvPr/>
        </p:nvGrpSpPr>
        <p:grpSpPr>
          <a:xfrm>
            <a:off x="1032944" y="352989"/>
            <a:ext cx="3313007" cy="720000"/>
            <a:chOff x="1992358" y="2040300"/>
            <a:chExt cx="3313007" cy="720000"/>
          </a:xfrm>
        </p:grpSpPr>
        <p:sp>
          <p:nvSpPr>
            <p:cNvPr id="18" name="Rectangle: Rounded Corners 5">
              <a:extLst>
                <a:ext uri="{FF2B5EF4-FFF2-40B4-BE49-F238E27FC236}">
                  <a16:creationId xmlns:a16="http://schemas.microsoft.com/office/drawing/2014/main" id="{13120498-1BE8-739C-F7C1-BBDDA2C29A19}"/>
                </a:ext>
              </a:extLst>
            </p:cNvPr>
            <p:cNvSpPr/>
            <p:nvPr/>
          </p:nvSpPr>
          <p:spPr>
            <a:xfrm>
              <a:off x="1992358" y="2040300"/>
              <a:ext cx="3313007" cy="720000"/>
            </a:xfrm>
            <a:prstGeom prst="parallelogram">
              <a:avLst/>
            </a:prstGeom>
            <a:solidFill>
              <a:srgbClr val="F3E3F5"/>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20" name="TextBox 19">
              <a:hlinkClick r:id="rId9" action="ppaction://hlinksldjump"/>
              <a:extLst>
                <a:ext uri="{FF2B5EF4-FFF2-40B4-BE49-F238E27FC236}">
                  <a16:creationId xmlns:a16="http://schemas.microsoft.com/office/drawing/2014/main" id="{395CE1F8-BD35-8A88-E77D-C5506736DB33}"/>
                </a:ext>
              </a:extLst>
            </p:cNvPr>
            <p:cNvSpPr txBox="1"/>
            <p:nvPr/>
          </p:nvSpPr>
          <p:spPr>
            <a:xfrm>
              <a:off x="2449844" y="2097154"/>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latin typeface="Calibri" panose="020F0502020204030204" pitchFamily="34" charset="0"/>
                  <a:ea typeface="Calibri" panose="020F0502020204030204" pitchFamily="34" charset="0"/>
                  <a:cs typeface="Calibri" panose="020F0502020204030204" pitchFamily="34" charset="0"/>
                </a:rPr>
                <a:t>Data Collection &amp; Understanding</a:t>
              </a:r>
            </a:p>
          </p:txBody>
        </p:sp>
      </p:grpSp>
    </p:spTree>
    <p:extLst>
      <p:ext uri="{BB962C8B-B14F-4D97-AF65-F5344CB8AC3E}">
        <p14:creationId xmlns:p14="http://schemas.microsoft.com/office/powerpoint/2010/main" val="2407995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8D4ADCA-2441-74EB-75DD-0EA83358C480}"/>
              </a:ext>
            </a:extLst>
          </p:cNvPr>
          <p:cNvSpPr/>
          <p:nvPr/>
        </p:nvSpPr>
        <p:spPr>
          <a:xfrm>
            <a:off x="6386129" y="1679774"/>
            <a:ext cx="10284840" cy="7832416"/>
          </a:xfrm>
          <a:prstGeom prst="roundRect">
            <a:avLst>
              <a:gd name="adj" fmla="val 2508"/>
            </a:avLst>
          </a:prstGeom>
          <a:gradFill>
            <a:gsLst>
              <a:gs pos="0">
                <a:srgbClr val="D40115"/>
              </a:gs>
              <a:gs pos="100000">
                <a:schemeClr val="accent4"/>
              </a:gs>
            </a:gsLst>
            <a:lin ang="135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gradFill>
            <a:gsLst>
              <a:gs pos="0">
                <a:schemeClr val="accent5"/>
              </a:gs>
              <a:gs pos="100000">
                <a:schemeClr val="accent4"/>
              </a:gs>
            </a:gsLst>
            <a:lin ang="135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3</a:t>
            </a:r>
          </a:p>
        </p:txBody>
      </p:sp>
      <p:sp>
        <p:nvSpPr>
          <p:cNvPr id="11" name="Arrow: Right 10">
            <a:extLst>
              <a:ext uri="{FF2B5EF4-FFF2-40B4-BE49-F238E27FC236}">
                <a16:creationId xmlns:a16="http://schemas.microsoft.com/office/drawing/2014/main" id="{5B350D1A-CBED-0FED-81A3-E66A39C16C15}"/>
              </a:ext>
            </a:extLst>
          </p:cNvPr>
          <p:cNvSpPr/>
          <p:nvPr/>
        </p:nvSpPr>
        <p:spPr>
          <a:xfrm>
            <a:off x="4765215" y="4769421"/>
            <a:ext cx="1288832" cy="548055"/>
          </a:xfrm>
          <a:prstGeom prst="rightArrow">
            <a:avLst/>
          </a:prstGeom>
          <a:solidFill>
            <a:srgbClr val="A541B4"/>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algn="ctr" defTabSz="1404000"/>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845E7F96-644A-F925-9F6E-DB950EEC9BCA}"/>
              </a:ext>
            </a:extLst>
          </p:cNvPr>
          <p:cNvSpPr/>
          <p:nvPr/>
        </p:nvSpPr>
        <p:spPr>
          <a:xfrm>
            <a:off x="111176" y="4561449"/>
            <a:ext cx="4409903" cy="954364"/>
          </a:xfrm>
          <a:prstGeom prst="roundRect">
            <a:avLst/>
          </a:prstGeom>
          <a:solidFill>
            <a:srgbClr val="A541B4"/>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algn="ctr" defTabSz="1404000"/>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Star Schema Data Modelling </a:t>
            </a:r>
          </a:p>
        </p:txBody>
      </p:sp>
      <p:pic>
        <p:nvPicPr>
          <p:cNvPr id="12" name="Picture 11">
            <a:extLst>
              <a:ext uri="{FF2B5EF4-FFF2-40B4-BE49-F238E27FC236}">
                <a16:creationId xmlns:a16="http://schemas.microsoft.com/office/drawing/2014/main" id="{99BFC96C-09E6-4E95-C70D-4B463FF48B85}"/>
              </a:ext>
            </a:extLst>
          </p:cNvPr>
          <p:cNvPicPr>
            <a:picLocks noChangeAspect="1"/>
          </p:cNvPicPr>
          <p:nvPr/>
        </p:nvPicPr>
        <p:blipFill>
          <a:blip r:embed="rId6"/>
          <a:stretch>
            <a:fillRect/>
          </a:stretch>
        </p:blipFill>
        <p:spPr>
          <a:xfrm>
            <a:off x="6703235" y="2019300"/>
            <a:ext cx="9650627" cy="7059464"/>
          </a:xfrm>
          <a:prstGeom prst="rect">
            <a:avLst/>
          </a:prstGeom>
        </p:spPr>
      </p:pic>
      <p:sp>
        <p:nvSpPr>
          <p:cNvPr id="6" name="Parallelogram 5">
            <a:extLst>
              <a:ext uri="{FF2B5EF4-FFF2-40B4-BE49-F238E27FC236}">
                <a16:creationId xmlns:a16="http://schemas.microsoft.com/office/drawing/2014/main" id="{ADCC2B65-A12B-74A8-1F19-F6BCB11E36E9}"/>
              </a:ext>
            </a:extLst>
          </p:cNvPr>
          <p:cNvSpPr/>
          <p:nvPr/>
        </p:nvSpPr>
        <p:spPr>
          <a:xfrm>
            <a:off x="131113" y="218844"/>
            <a:ext cx="1981200" cy="988293"/>
          </a:xfrm>
          <a:prstGeom prst="parallelogram">
            <a:avLst/>
          </a:prstGeom>
          <a:solidFill>
            <a:schemeClr val="accent6"/>
          </a:solidFill>
          <a:ln>
            <a:noFill/>
          </a:ln>
        </p:spPr>
        <p:txBody>
          <a:bodyPr wrap="square" lIns="93600" tIns="93600" rIns="93600" bIns="93600" rtlCol="0" anchor="ctr" anchorCtr="0">
            <a:noAutofit/>
          </a:bodyPr>
          <a:lstStyle/>
          <a:p>
            <a:pPr algn="l" defTabSz="936000"/>
            <a:endParaRPr lang="en-IN" sz="1500" dirty="0"/>
          </a:p>
        </p:txBody>
      </p:sp>
      <p:sp>
        <p:nvSpPr>
          <p:cNvPr id="9" name="Parallelogram 8">
            <a:extLst>
              <a:ext uri="{FF2B5EF4-FFF2-40B4-BE49-F238E27FC236}">
                <a16:creationId xmlns:a16="http://schemas.microsoft.com/office/drawing/2014/main" id="{C65AC1DB-1846-D155-255C-6A4DFA955903}"/>
              </a:ext>
            </a:extLst>
          </p:cNvPr>
          <p:cNvSpPr/>
          <p:nvPr/>
        </p:nvSpPr>
        <p:spPr>
          <a:xfrm>
            <a:off x="283513" y="409843"/>
            <a:ext cx="749433" cy="606293"/>
          </a:xfrm>
          <a:prstGeom prst="parallelogram">
            <a:avLst/>
          </a:prstGeom>
          <a:solidFill>
            <a:srgbClr val="EED7F1"/>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3" name="TextBox 12">
            <a:hlinkClick r:id="rId7" action="ppaction://hlinksldjump"/>
            <a:extLst>
              <a:ext uri="{FF2B5EF4-FFF2-40B4-BE49-F238E27FC236}">
                <a16:creationId xmlns:a16="http://schemas.microsoft.com/office/drawing/2014/main" id="{5D8DBD80-A7F1-C7D3-2627-51EAD992A8DA}"/>
              </a:ext>
            </a:extLst>
          </p:cNvPr>
          <p:cNvSpPr txBox="1"/>
          <p:nvPr/>
        </p:nvSpPr>
        <p:spPr>
          <a:xfrm>
            <a:off x="326963" y="374989"/>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t>3</a:t>
            </a:r>
          </a:p>
        </p:txBody>
      </p:sp>
      <p:sp>
        <p:nvSpPr>
          <p:cNvPr id="16" name="Rectangle: Rounded Corners 5">
            <a:extLst>
              <a:ext uri="{FF2B5EF4-FFF2-40B4-BE49-F238E27FC236}">
                <a16:creationId xmlns:a16="http://schemas.microsoft.com/office/drawing/2014/main" id="{385FDB90-D4E7-8331-A22E-856D9EBB1CE5}"/>
              </a:ext>
            </a:extLst>
          </p:cNvPr>
          <p:cNvSpPr/>
          <p:nvPr/>
        </p:nvSpPr>
        <p:spPr>
          <a:xfrm>
            <a:off x="1032944" y="352989"/>
            <a:ext cx="3313007" cy="720000"/>
          </a:xfrm>
          <a:prstGeom prst="parallelogram">
            <a:avLst/>
          </a:prstGeom>
          <a:solidFill>
            <a:srgbClr val="EED7F1"/>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7" name="TextBox 16">
            <a:hlinkClick r:id="rId8" action="ppaction://hlinksldjump"/>
            <a:extLst>
              <a:ext uri="{FF2B5EF4-FFF2-40B4-BE49-F238E27FC236}">
                <a16:creationId xmlns:a16="http://schemas.microsoft.com/office/drawing/2014/main" id="{B91E2ECD-0C12-A648-DFBB-067A568A97E4}"/>
              </a:ext>
            </a:extLst>
          </p:cNvPr>
          <p:cNvSpPr txBox="1"/>
          <p:nvPr/>
        </p:nvSpPr>
        <p:spPr>
          <a:xfrm>
            <a:off x="867344"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a:latin typeface="Calibri" panose="020F0502020204030204" pitchFamily="34" charset="0"/>
                <a:ea typeface="Calibri" panose="020F0502020204030204" pitchFamily="34" charset="0"/>
                <a:cs typeface="Calibri" panose="020F0502020204030204" pitchFamily="34" charset="0"/>
              </a:rPr>
              <a:t>Data  Modelling</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5953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2D6798AC-E1F2-6D44-8FBE-167D37DE7FF1}"/>
              </a:ext>
            </a:extLst>
          </p:cNvPr>
          <p:cNvSpPr/>
          <p:nvPr/>
        </p:nvSpPr>
        <p:spPr>
          <a:xfrm>
            <a:off x="10364818" y="5788352"/>
            <a:ext cx="5103782" cy="3874515"/>
          </a:xfrm>
          <a:prstGeom prst="roundRect">
            <a:avLst>
              <a:gd name="adj" fmla="val 2508"/>
            </a:avLst>
          </a:prstGeom>
          <a:solidFill>
            <a:schemeClr val="accent6"/>
          </a:solidFill>
          <a:ln>
            <a:noFill/>
          </a:ln>
        </p:spPr>
        <p:txBody>
          <a:bodyPr wrap="square" lIns="93600" tIns="93600" rIns="93600" bIns="93600" rtlCol="0" anchor="ctr" anchorCtr="0">
            <a:noAutofit/>
          </a:bodyPr>
          <a:lstStyle/>
          <a:p>
            <a:pPr defTabSz="936000"/>
            <a:endParaRPr lang="en-IN" sz="1500" dirty="0"/>
          </a:p>
        </p:txBody>
      </p:sp>
      <p:sp>
        <p:nvSpPr>
          <p:cNvPr id="21" name="Rectangle: Rounded Corners 20">
            <a:extLst>
              <a:ext uri="{FF2B5EF4-FFF2-40B4-BE49-F238E27FC236}">
                <a16:creationId xmlns:a16="http://schemas.microsoft.com/office/drawing/2014/main" id="{EDBF0AFF-EF01-AB22-51F9-71D6B10B3F38}"/>
              </a:ext>
            </a:extLst>
          </p:cNvPr>
          <p:cNvSpPr/>
          <p:nvPr/>
        </p:nvSpPr>
        <p:spPr>
          <a:xfrm>
            <a:off x="297879" y="5827096"/>
            <a:ext cx="5027581" cy="3902566"/>
          </a:xfrm>
          <a:prstGeom prst="roundRect">
            <a:avLst>
              <a:gd name="adj" fmla="val 2508"/>
            </a:avLst>
          </a:prstGeom>
          <a:solidFill>
            <a:schemeClr val="accent6"/>
          </a:solidFill>
          <a:ln>
            <a:noFill/>
          </a:ln>
        </p:spPr>
        <p:txBody>
          <a:bodyPr wrap="square" lIns="93600" tIns="93600" rIns="93600" bIns="93600" rtlCol="0" anchor="ctr" anchorCtr="0">
            <a:noAutofit/>
          </a:bodyPr>
          <a:lstStyle/>
          <a:p>
            <a:pPr defTabSz="936000"/>
            <a:endParaRPr lang="en-IN" sz="1500" dirty="0"/>
          </a:p>
        </p:txBody>
      </p:sp>
      <p:sp>
        <p:nvSpPr>
          <p:cNvPr id="20" name="Rectangle: Rounded Corners 19">
            <a:extLst>
              <a:ext uri="{FF2B5EF4-FFF2-40B4-BE49-F238E27FC236}">
                <a16:creationId xmlns:a16="http://schemas.microsoft.com/office/drawing/2014/main" id="{22030303-17C0-4DB1-E2DC-F5A7D0777DB5}"/>
              </a:ext>
            </a:extLst>
          </p:cNvPr>
          <p:cNvSpPr/>
          <p:nvPr/>
        </p:nvSpPr>
        <p:spPr>
          <a:xfrm>
            <a:off x="313119" y="1566704"/>
            <a:ext cx="5027581" cy="3902566"/>
          </a:xfrm>
          <a:prstGeom prst="roundRect">
            <a:avLst>
              <a:gd name="adj" fmla="val 2508"/>
            </a:avLst>
          </a:prstGeom>
          <a:solidFill>
            <a:schemeClr val="accent6"/>
          </a:solidFill>
          <a:ln>
            <a:noFill/>
          </a:ln>
        </p:spPr>
        <p:txBody>
          <a:bodyPr wrap="square" lIns="93600" tIns="93600" rIns="93600" bIns="93600" rtlCol="0" anchor="ctr" anchorCtr="0">
            <a:noAutofit/>
          </a:bodyPr>
          <a:lstStyle/>
          <a:p>
            <a:pPr defTabSz="936000"/>
            <a:endParaRPr lang="en-IN" sz="1500" dirty="0"/>
          </a:p>
        </p:txBody>
      </p:sp>
      <p:sp>
        <p:nvSpPr>
          <p:cNvPr id="18" name="Rectangle: Rounded Corners 17">
            <a:extLst>
              <a:ext uri="{FF2B5EF4-FFF2-40B4-BE49-F238E27FC236}">
                <a16:creationId xmlns:a16="http://schemas.microsoft.com/office/drawing/2014/main" id="{38EE68CC-2C2B-EA51-C68A-0361390CA1C9}"/>
              </a:ext>
            </a:extLst>
          </p:cNvPr>
          <p:cNvSpPr/>
          <p:nvPr/>
        </p:nvSpPr>
        <p:spPr>
          <a:xfrm>
            <a:off x="10364819" y="1566704"/>
            <a:ext cx="5027581" cy="3902566"/>
          </a:xfrm>
          <a:prstGeom prst="roundRect">
            <a:avLst>
              <a:gd name="adj" fmla="val 2508"/>
            </a:avLst>
          </a:prstGeom>
          <a:solidFill>
            <a:schemeClr val="accent6"/>
          </a:solidFill>
          <a:ln>
            <a:noFill/>
          </a:ln>
        </p:spPr>
        <p:txBody>
          <a:bodyPr wrap="square" lIns="93600" tIns="93600" rIns="93600" bIns="93600" rtlCol="0" anchor="ctr" anchorCtr="0">
            <a:noAutofit/>
          </a:bodyPr>
          <a:lstStyle/>
          <a:p>
            <a:pPr defTabSz="936000"/>
            <a:endParaRPr lang="en-IN" sz="1500" dirty="0"/>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solidFill>
            <a:schemeClr val="accent6"/>
          </a:solidFill>
          <a:ln>
            <a:noFill/>
          </a:ln>
        </p:spPr>
        <p:txBody>
          <a:bodyPr wrap="square" lIns="93600" tIns="93600" rIns="93600" bIns="93600" rtlCol="0" anchor="ctr" anchorCtr="0">
            <a:noAutofit/>
          </a:bodyPr>
          <a:lstStyle/>
          <a:p>
            <a:pPr defTabSz="936000"/>
            <a:endParaRPr lang="en-IN" sz="1500" dirty="0"/>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4</a:t>
            </a:r>
          </a:p>
        </p:txBody>
      </p:sp>
      <p:pic>
        <p:nvPicPr>
          <p:cNvPr id="7" name="Picture 6">
            <a:extLst>
              <a:ext uri="{FF2B5EF4-FFF2-40B4-BE49-F238E27FC236}">
                <a16:creationId xmlns:a16="http://schemas.microsoft.com/office/drawing/2014/main" id="{0E5C96EB-D33A-23AD-8502-C8873ED77D61}"/>
              </a:ext>
            </a:extLst>
          </p:cNvPr>
          <p:cNvPicPr>
            <a:picLocks noChangeAspect="1"/>
          </p:cNvPicPr>
          <p:nvPr/>
        </p:nvPicPr>
        <p:blipFill>
          <a:blip r:embed="rId6"/>
          <a:stretch>
            <a:fillRect/>
          </a:stretch>
        </p:blipFill>
        <p:spPr>
          <a:xfrm>
            <a:off x="10668000" y="1828801"/>
            <a:ext cx="4343400" cy="3411116"/>
          </a:xfrm>
          <a:prstGeom prst="rect">
            <a:avLst/>
          </a:prstGeom>
        </p:spPr>
      </p:pic>
      <p:pic>
        <p:nvPicPr>
          <p:cNvPr id="10" name="Picture 9">
            <a:extLst>
              <a:ext uri="{FF2B5EF4-FFF2-40B4-BE49-F238E27FC236}">
                <a16:creationId xmlns:a16="http://schemas.microsoft.com/office/drawing/2014/main" id="{DFEDC504-EFEE-3EC8-DF4A-EA4D593FF1CA}"/>
              </a:ext>
            </a:extLst>
          </p:cNvPr>
          <p:cNvPicPr>
            <a:picLocks noChangeAspect="1"/>
          </p:cNvPicPr>
          <p:nvPr/>
        </p:nvPicPr>
        <p:blipFill>
          <a:blip r:embed="rId7"/>
          <a:stretch>
            <a:fillRect/>
          </a:stretch>
        </p:blipFill>
        <p:spPr>
          <a:xfrm>
            <a:off x="499514" y="1795745"/>
            <a:ext cx="4654789" cy="3378374"/>
          </a:xfrm>
          <a:prstGeom prst="rect">
            <a:avLst/>
          </a:prstGeom>
        </p:spPr>
      </p:pic>
      <p:pic>
        <p:nvPicPr>
          <p:cNvPr id="14" name="Picture 13">
            <a:extLst>
              <a:ext uri="{FF2B5EF4-FFF2-40B4-BE49-F238E27FC236}">
                <a16:creationId xmlns:a16="http://schemas.microsoft.com/office/drawing/2014/main" id="{BA721EDA-BEA7-AF4F-202B-7CA6296AB0DE}"/>
              </a:ext>
            </a:extLst>
          </p:cNvPr>
          <p:cNvPicPr>
            <a:picLocks noChangeAspect="1"/>
          </p:cNvPicPr>
          <p:nvPr/>
        </p:nvPicPr>
        <p:blipFill>
          <a:blip r:embed="rId8"/>
          <a:stretch>
            <a:fillRect/>
          </a:stretch>
        </p:blipFill>
        <p:spPr>
          <a:xfrm>
            <a:off x="596728" y="6109334"/>
            <a:ext cx="4429881" cy="3301366"/>
          </a:xfrm>
          <a:prstGeom prst="rect">
            <a:avLst/>
          </a:prstGeom>
        </p:spPr>
      </p:pic>
      <p:pic>
        <p:nvPicPr>
          <p:cNvPr id="17" name="Picture 16">
            <a:extLst>
              <a:ext uri="{FF2B5EF4-FFF2-40B4-BE49-F238E27FC236}">
                <a16:creationId xmlns:a16="http://schemas.microsoft.com/office/drawing/2014/main" id="{17B548E0-A50D-8146-9C8C-DFC6727266AF}"/>
              </a:ext>
            </a:extLst>
          </p:cNvPr>
          <p:cNvPicPr>
            <a:picLocks noChangeAspect="1"/>
          </p:cNvPicPr>
          <p:nvPr/>
        </p:nvPicPr>
        <p:blipFill>
          <a:blip r:embed="rId9"/>
          <a:stretch>
            <a:fillRect/>
          </a:stretch>
        </p:blipFill>
        <p:spPr>
          <a:xfrm>
            <a:off x="10668000" y="5987586"/>
            <a:ext cx="4540483" cy="3423114"/>
          </a:xfrm>
          <a:prstGeom prst="rect">
            <a:avLst/>
          </a:prstGeom>
        </p:spPr>
      </p:pic>
      <p:sp>
        <p:nvSpPr>
          <p:cNvPr id="23" name="Arrow: Right 22">
            <a:extLst>
              <a:ext uri="{FF2B5EF4-FFF2-40B4-BE49-F238E27FC236}">
                <a16:creationId xmlns:a16="http://schemas.microsoft.com/office/drawing/2014/main" id="{4E8EDE79-6109-BB32-33C0-BFD4A13B511A}"/>
              </a:ext>
            </a:extLst>
          </p:cNvPr>
          <p:cNvSpPr/>
          <p:nvPr/>
        </p:nvSpPr>
        <p:spPr>
          <a:xfrm>
            <a:off x="7278766" y="3260331"/>
            <a:ext cx="1288832" cy="548055"/>
          </a:xfrm>
          <a:prstGeom prst="rightArrow">
            <a:avLst/>
          </a:prstGeom>
          <a:solidFill>
            <a:schemeClr val="accent6"/>
          </a:solidFill>
          <a:ln>
            <a:noFill/>
          </a:ln>
        </p:spPr>
        <p:txBody>
          <a:bodyPr wrap="square" lIns="93600" tIns="93600" rIns="93600" bIns="93600" rtlCol="0" anchor="ctr" anchorCtr="0">
            <a:noAutofit/>
          </a:bodyPr>
          <a:lstStyle/>
          <a:p>
            <a:pPr defTabSz="936000"/>
            <a:endParaRPr lang="en-IN" sz="1500" dirty="0"/>
          </a:p>
        </p:txBody>
      </p:sp>
      <p:sp>
        <p:nvSpPr>
          <p:cNvPr id="24" name="Arrow: Right 23">
            <a:extLst>
              <a:ext uri="{FF2B5EF4-FFF2-40B4-BE49-F238E27FC236}">
                <a16:creationId xmlns:a16="http://schemas.microsoft.com/office/drawing/2014/main" id="{6BF6B5C7-4CE6-1C0E-EC5F-B8F41D9049A2}"/>
              </a:ext>
            </a:extLst>
          </p:cNvPr>
          <p:cNvSpPr/>
          <p:nvPr/>
        </p:nvSpPr>
        <p:spPr>
          <a:xfrm>
            <a:off x="7278766" y="7504351"/>
            <a:ext cx="1288832" cy="548055"/>
          </a:xfrm>
          <a:prstGeom prst="rightArrow">
            <a:avLst/>
          </a:prstGeom>
          <a:solidFill>
            <a:schemeClr val="accent6"/>
          </a:solidFill>
          <a:ln>
            <a:noFill/>
          </a:ln>
        </p:spPr>
        <p:txBody>
          <a:bodyPr wrap="square" lIns="93600" tIns="93600" rIns="93600" bIns="93600" rtlCol="0" anchor="ctr" anchorCtr="0">
            <a:noAutofit/>
          </a:bodyPr>
          <a:lstStyle/>
          <a:p>
            <a:pPr defTabSz="936000"/>
            <a:endParaRPr lang="en-IN" sz="1500" dirty="0"/>
          </a:p>
        </p:txBody>
      </p:sp>
      <p:sp>
        <p:nvSpPr>
          <p:cNvPr id="3" name="Parallelogram 2">
            <a:extLst>
              <a:ext uri="{FF2B5EF4-FFF2-40B4-BE49-F238E27FC236}">
                <a16:creationId xmlns:a16="http://schemas.microsoft.com/office/drawing/2014/main" id="{FFB08CB2-0538-5C98-5CE2-167DB839AB79}"/>
              </a:ext>
            </a:extLst>
          </p:cNvPr>
          <p:cNvSpPr/>
          <p:nvPr/>
        </p:nvSpPr>
        <p:spPr>
          <a:xfrm>
            <a:off x="131113" y="218844"/>
            <a:ext cx="1981200" cy="988293"/>
          </a:xfrm>
          <a:prstGeom prst="parallelogram">
            <a:avLst/>
          </a:prstGeom>
          <a:solidFill>
            <a:schemeClr val="accent6"/>
          </a:solidFill>
          <a:ln>
            <a:noFill/>
          </a:ln>
        </p:spPr>
        <p:txBody>
          <a:bodyPr wrap="square" lIns="93600" tIns="93600" rIns="93600" bIns="93600" rtlCol="0" anchor="ctr" anchorCtr="0">
            <a:noAutofit/>
          </a:bodyPr>
          <a:lstStyle/>
          <a:p>
            <a:pPr algn="l" defTabSz="936000"/>
            <a:endParaRPr lang="en-IN" sz="1500" dirty="0"/>
          </a:p>
        </p:txBody>
      </p:sp>
      <p:sp>
        <p:nvSpPr>
          <p:cNvPr id="8" name="Parallelogram 7">
            <a:extLst>
              <a:ext uri="{FF2B5EF4-FFF2-40B4-BE49-F238E27FC236}">
                <a16:creationId xmlns:a16="http://schemas.microsoft.com/office/drawing/2014/main" id="{A5DDDAE4-50D4-32B2-0D5D-CCC840AA4BA4}"/>
              </a:ext>
            </a:extLst>
          </p:cNvPr>
          <p:cNvSpPr/>
          <p:nvPr/>
        </p:nvSpPr>
        <p:spPr>
          <a:xfrm>
            <a:off x="283513" y="409843"/>
            <a:ext cx="749433" cy="606293"/>
          </a:xfrm>
          <a:prstGeom prst="parallelogram">
            <a:avLst/>
          </a:prstGeom>
          <a:solidFill>
            <a:schemeClr val="accent2">
              <a:lumMod val="60000"/>
              <a:lumOff val="40000"/>
            </a:schemeClr>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3" name="TextBox 12">
            <a:hlinkClick r:id="rId10" action="ppaction://hlinksldjump"/>
            <a:extLst>
              <a:ext uri="{FF2B5EF4-FFF2-40B4-BE49-F238E27FC236}">
                <a16:creationId xmlns:a16="http://schemas.microsoft.com/office/drawing/2014/main" id="{55B50F5C-F4D3-87B8-B36C-45442C87E70F}"/>
              </a:ext>
            </a:extLst>
          </p:cNvPr>
          <p:cNvSpPr txBox="1"/>
          <p:nvPr/>
        </p:nvSpPr>
        <p:spPr>
          <a:xfrm>
            <a:off x="326963" y="374989"/>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t>4</a:t>
            </a:r>
          </a:p>
        </p:txBody>
      </p:sp>
      <p:sp>
        <p:nvSpPr>
          <p:cNvPr id="15" name="Rectangle: Rounded Corners 5">
            <a:extLst>
              <a:ext uri="{FF2B5EF4-FFF2-40B4-BE49-F238E27FC236}">
                <a16:creationId xmlns:a16="http://schemas.microsoft.com/office/drawing/2014/main" id="{C1DA9D00-953F-658F-8445-5C16116A9F34}"/>
              </a:ext>
            </a:extLst>
          </p:cNvPr>
          <p:cNvSpPr/>
          <p:nvPr/>
        </p:nvSpPr>
        <p:spPr>
          <a:xfrm>
            <a:off x="1032944" y="352989"/>
            <a:ext cx="3313007" cy="720000"/>
          </a:xfrm>
          <a:prstGeom prst="parallelogram">
            <a:avLst/>
          </a:prstGeom>
          <a:solidFill>
            <a:schemeClr val="accent2">
              <a:lumMod val="60000"/>
              <a:lumOff val="40000"/>
            </a:schemeClr>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6" name="TextBox 15">
            <a:hlinkClick r:id="rId11" action="ppaction://hlinksldjump"/>
            <a:extLst>
              <a:ext uri="{FF2B5EF4-FFF2-40B4-BE49-F238E27FC236}">
                <a16:creationId xmlns:a16="http://schemas.microsoft.com/office/drawing/2014/main" id="{96CBC468-E78D-4CF7-2106-8858E54C21DD}"/>
              </a:ext>
            </a:extLst>
          </p:cNvPr>
          <p:cNvSpPr txBox="1"/>
          <p:nvPr/>
        </p:nvSpPr>
        <p:spPr>
          <a:xfrm>
            <a:off x="1076396"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latin typeface="Calibri" panose="020F0502020204030204" pitchFamily="34" charset="0"/>
                <a:ea typeface="Calibri" panose="020F0502020204030204" pitchFamily="34" charset="0"/>
                <a:cs typeface="Calibri" panose="020F0502020204030204" pitchFamily="34" charset="0"/>
              </a:rPr>
              <a:t>Mock – Up Dashboard</a:t>
            </a:r>
          </a:p>
        </p:txBody>
      </p:sp>
    </p:spTree>
    <p:extLst>
      <p:ext uri="{BB962C8B-B14F-4D97-AF65-F5344CB8AC3E}">
        <p14:creationId xmlns:p14="http://schemas.microsoft.com/office/powerpoint/2010/main" val="1415831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gradFill>
            <a:gsLst>
              <a:gs pos="0">
                <a:schemeClr val="accent6">
                  <a:lumMod val="60000"/>
                  <a:lumOff val="40000"/>
                </a:schemeClr>
              </a:gs>
              <a:gs pos="100000">
                <a:schemeClr val="accent6">
                  <a:lumMod val="60000"/>
                  <a:lumOff val="40000"/>
                </a:schemeClr>
              </a:gs>
            </a:gsLst>
            <a:lin ang="13500000" scaled="1"/>
          </a:gradFill>
          <a:ln>
            <a:noFill/>
          </a:ln>
          <a:effectLst>
            <a:outerShdw blurRad="50800" dist="50800" dir="2400000" algn="ctr" rotWithShape="0">
              <a:srgbClr val="000000">
                <a:alpha val="41000"/>
              </a:srgbClr>
            </a:outerShdw>
          </a:effectLst>
        </p:spPr>
        <p:txBody>
          <a:bodyPr wrap="square" lIns="140400" tIns="140400" rIns="140400" bIns="140400" rtlCol="0" anchor="ctr" anchorCtr="0">
            <a:noAutofit/>
          </a:bodyPr>
          <a:lstStyle/>
          <a:p>
            <a:pPr algn="ctr" defTabSz="1404000"/>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5</a:t>
            </a:r>
          </a:p>
        </p:txBody>
      </p:sp>
      <p:sp>
        <p:nvSpPr>
          <p:cNvPr id="31" name="Rectangle: Rounded Corners 30">
            <a:extLst>
              <a:ext uri="{FF2B5EF4-FFF2-40B4-BE49-F238E27FC236}">
                <a16:creationId xmlns:a16="http://schemas.microsoft.com/office/drawing/2014/main" id="{6F90F266-4A1B-A533-532E-ACA7D76F741E}"/>
              </a:ext>
            </a:extLst>
          </p:cNvPr>
          <p:cNvSpPr/>
          <p:nvPr/>
        </p:nvSpPr>
        <p:spPr>
          <a:xfrm>
            <a:off x="13863490" y="136648"/>
            <a:ext cx="4195910" cy="8816852"/>
          </a:xfrm>
          <a:prstGeom prst="roundRect">
            <a:avLst>
              <a:gd name="adj" fmla="val 7500"/>
            </a:avLst>
          </a:prstGeom>
          <a:noFill/>
          <a:ln w="38100">
            <a:solidFill>
              <a:srgbClr val="A42384"/>
            </a:solidFill>
          </a:ln>
        </p:spPr>
        <p:txBody>
          <a:bodyPr wrap="square" lIns="93600" tIns="93600" rIns="93600" bIns="93600" rtlCol="0" anchor="ctr" anchorCtr="0">
            <a:noAutofit/>
          </a:bodyPr>
          <a:lstStyle/>
          <a:p>
            <a:pPr algn="l" defTabSz="936000"/>
            <a:endParaRPr lang="en-IN" sz="1500" dirty="0"/>
          </a:p>
        </p:txBody>
      </p:sp>
      <p:sp>
        <p:nvSpPr>
          <p:cNvPr id="40" name="TextBox 39">
            <a:extLst>
              <a:ext uri="{FF2B5EF4-FFF2-40B4-BE49-F238E27FC236}">
                <a16:creationId xmlns:a16="http://schemas.microsoft.com/office/drawing/2014/main" id="{3A7E61EE-6A69-FC70-EE22-444653A314EB}"/>
              </a:ext>
            </a:extLst>
          </p:cNvPr>
          <p:cNvSpPr txBox="1"/>
          <p:nvPr/>
        </p:nvSpPr>
        <p:spPr>
          <a:xfrm>
            <a:off x="13868401" y="239596"/>
            <a:ext cx="4218870" cy="7571303"/>
          </a:xfrm>
          <a:prstGeom prst="rect">
            <a:avLst/>
          </a:prstGeom>
          <a:noFill/>
        </p:spPr>
        <p:txBody>
          <a:bodyPr wrap="square">
            <a:spAutoFit/>
          </a:bodyPr>
          <a:lstStyle/>
          <a:p>
            <a:r>
              <a:rPr lang="en-US" sz="1800" b="1" dirty="0"/>
              <a:t>“Orders Insights” </a:t>
            </a:r>
            <a:r>
              <a:rPr lang="en-US" sz="1800" dirty="0"/>
              <a:t>are mentioned below.</a:t>
            </a:r>
          </a:p>
          <a:p>
            <a:r>
              <a:rPr lang="en-US" sz="1800" dirty="0"/>
              <a:t> </a:t>
            </a:r>
          </a:p>
          <a:p>
            <a:pPr marL="285750" indent="-285750">
              <a:buFont typeface="Arial" panose="020B0604020202020204" pitchFamily="34" charset="0"/>
              <a:buChar char="•"/>
            </a:pPr>
            <a:r>
              <a:rPr lang="en-US" sz="1800" dirty="0"/>
              <a:t>Total Orders: </a:t>
            </a:r>
            <a:r>
              <a:rPr lang="en-US" sz="1800" b="1" dirty="0"/>
              <a:t>31,729</a:t>
            </a:r>
            <a:r>
              <a:rPr lang="en-US" sz="1800" dirty="0"/>
              <a:t> orders.</a:t>
            </a:r>
          </a:p>
          <a:p>
            <a:pPr marL="971550" lvl="1" indent="-285750">
              <a:buFont typeface="Arial" panose="020B0604020202020204" pitchFamily="34" charset="0"/>
              <a:buChar char="•"/>
            </a:pPr>
            <a:r>
              <a:rPr lang="en-US" sz="1800" dirty="0"/>
              <a:t>On Time: </a:t>
            </a:r>
            <a:r>
              <a:rPr lang="en-US" sz="1800" b="1" dirty="0"/>
              <a:t>18,730</a:t>
            </a:r>
            <a:r>
              <a:rPr lang="en-US" sz="1800" dirty="0"/>
              <a:t> orders (59.03%)</a:t>
            </a:r>
          </a:p>
          <a:p>
            <a:pPr marL="971550" lvl="1" indent="-285750">
              <a:buFont typeface="Arial" panose="020B0604020202020204" pitchFamily="34" charset="0"/>
              <a:buChar char="•"/>
            </a:pPr>
            <a:r>
              <a:rPr lang="en-US" sz="1800" dirty="0"/>
              <a:t>In Full: </a:t>
            </a:r>
            <a:r>
              <a:rPr lang="en-US" sz="1800" b="1" dirty="0"/>
              <a:t>16,747</a:t>
            </a:r>
            <a:r>
              <a:rPr lang="en-US" sz="1800" dirty="0"/>
              <a:t> orders (52.78%).</a:t>
            </a:r>
          </a:p>
          <a:p>
            <a:pPr marL="971550" lvl="1" indent="-285750">
              <a:buFont typeface="Arial" panose="020B0604020202020204" pitchFamily="34" charset="0"/>
              <a:buChar char="•"/>
            </a:pPr>
            <a:r>
              <a:rPr lang="en-US" sz="1800" dirty="0"/>
              <a:t>On Time In Full (OTIF): </a:t>
            </a:r>
            <a:r>
              <a:rPr lang="en-US" sz="1800" b="1" dirty="0"/>
              <a:t>9,208 </a:t>
            </a:r>
            <a:r>
              <a:rPr lang="en-US" sz="1800" dirty="0"/>
              <a:t>orders (29.02%).</a:t>
            </a:r>
          </a:p>
          <a:p>
            <a:pPr marL="971550" lvl="1"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Ahmedabad</a:t>
            </a:r>
            <a:r>
              <a:rPr lang="en-IN" sz="1800" dirty="0"/>
              <a:t> tops the list with </a:t>
            </a:r>
            <a:r>
              <a:rPr lang="en-IN" sz="1800" b="1" dirty="0"/>
              <a:t>11061 orders</a:t>
            </a:r>
            <a:r>
              <a:rPr lang="en-IN" sz="1800" dirty="0"/>
              <a:t> followed by Vadodara and Surat with </a:t>
            </a:r>
            <a:r>
              <a:rPr lang="en-IN" sz="1800" b="1" dirty="0"/>
              <a:t>10972 &amp; 9696 </a:t>
            </a:r>
            <a:r>
              <a:rPr lang="en-IN" sz="1800" dirty="0"/>
              <a:t>orders, respectively.</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Dairy products </a:t>
            </a:r>
            <a:r>
              <a:rPr lang="en-IN" sz="1800" dirty="0"/>
              <a:t>tops  the list with </a:t>
            </a:r>
            <a:r>
              <a:rPr lang="en-IN" sz="1800" b="1" dirty="0"/>
              <a:t>22391 orders</a:t>
            </a:r>
            <a:r>
              <a:rPr lang="en-IN" sz="1800" dirty="0"/>
              <a:t> followed by </a:t>
            </a:r>
            <a:r>
              <a:rPr lang="en-IN" sz="1800" b="1" dirty="0"/>
              <a:t>Food &amp; Beverages </a:t>
            </a:r>
            <a:r>
              <a:rPr lang="en-IN" sz="1800" dirty="0"/>
              <a:t>with </a:t>
            </a:r>
            <a:r>
              <a:rPr lang="en-IN" sz="1800" b="1" dirty="0"/>
              <a:t>5371 </a:t>
            </a:r>
            <a:r>
              <a:rPr lang="en-IN" sz="1800" dirty="0"/>
              <a:t>&amp; </a:t>
            </a:r>
            <a:r>
              <a:rPr lang="en-IN" sz="1800" b="1" dirty="0"/>
              <a:t>3967</a:t>
            </a:r>
            <a:r>
              <a:rPr lang="en-IN" sz="1800" dirty="0"/>
              <a:t> orders, respectively.</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City Performances vs (Target)</a:t>
            </a:r>
          </a:p>
          <a:p>
            <a:endParaRPr lang="en-IN" sz="1800" b="1" dirty="0"/>
          </a:p>
          <a:p>
            <a:pPr marL="971550" lvl="1" indent="-285750">
              <a:buFont typeface="Arial" panose="020B0604020202020204" pitchFamily="34" charset="0"/>
              <a:buChar char="•"/>
            </a:pPr>
            <a:r>
              <a:rPr lang="en-US" sz="1800" b="1" dirty="0"/>
              <a:t>Surat:</a:t>
            </a:r>
            <a:r>
              <a:rPr lang="en-US" sz="1800" dirty="0"/>
              <a:t> OT 61.21% Vs 86.27%, IF 52.55% Vs 76.91%, OTIF 30.07% Vs 66.36%.</a:t>
            </a:r>
          </a:p>
          <a:p>
            <a:pPr marL="971550" lvl="1" indent="-285750">
              <a:buFont typeface="Arial" panose="020B0604020202020204" pitchFamily="34" charset="0"/>
              <a:buChar char="•"/>
            </a:pPr>
            <a:r>
              <a:rPr lang="en-US" sz="1800" b="1" dirty="0"/>
              <a:t>Ahmedabad: </a:t>
            </a:r>
            <a:r>
              <a:rPr lang="en-US" sz="1800" dirty="0"/>
              <a:t>OT 58.16% Vs 85.83%, IF 54.20% Vs 77.33%, OTIF 29.33% Vs 66.50%.</a:t>
            </a:r>
          </a:p>
          <a:p>
            <a:pPr marL="971550" lvl="1" indent="-285750">
              <a:buFont typeface="Arial" panose="020B0604020202020204" pitchFamily="34" charset="0"/>
              <a:buChar char="•"/>
            </a:pPr>
            <a:r>
              <a:rPr lang="en-US" sz="1800" b="1" dirty="0"/>
              <a:t>Vadodara: </a:t>
            </a:r>
            <a:r>
              <a:rPr lang="en-US" sz="1800" dirty="0"/>
              <a:t>OT 57.98% Vs 86.17%, IF 51.56% Vs 75.33%, OTIF 27.78% Vs 64,92%.</a:t>
            </a:r>
          </a:p>
        </p:txBody>
      </p:sp>
      <p:sp>
        <p:nvSpPr>
          <p:cNvPr id="42" name="Rectangle: Rounded Corners 41">
            <a:extLst>
              <a:ext uri="{FF2B5EF4-FFF2-40B4-BE49-F238E27FC236}">
                <a16:creationId xmlns:a16="http://schemas.microsoft.com/office/drawing/2014/main" id="{6BF95519-C63F-3795-B6DE-FBA5357B8D0F}"/>
              </a:ext>
            </a:extLst>
          </p:cNvPr>
          <p:cNvSpPr/>
          <p:nvPr/>
        </p:nvSpPr>
        <p:spPr>
          <a:xfrm rot="5400000">
            <a:off x="11366937" y="5715001"/>
            <a:ext cx="304802" cy="3124201"/>
          </a:xfrm>
          <a:prstGeom prst="roundRect">
            <a:avLst>
              <a:gd name="adj" fmla="val 4856"/>
            </a:avLst>
          </a:prstGeom>
          <a:noFill/>
          <a:ln w="57150">
            <a:solidFill>
              <a:schemeClr val="accent5"/>
            </a:solidFill>
          </a:ln>
        </p:spPr>
        <p:txBody>
          <a:bodyPr wrap="square" lIns="93600" tIns="93600" rIns="93600" bIns="93600" rtlCol="0" anchor="ctr" anchorCtr="0">
            <a:noAutofit/>
          </a:bodyPr>
          <a:lstStyle/>
          <a:p>
            <a:pPr algn="l" defTabSz="936000"/>
            <a:endParaRPr lang="en-IN" sz="1500" dirty="0"/>
          </a:p>
        </p:txBody>
      </p:sp>
      <p:pic>
        <p:nvPicPr>
          <p:cNvPr id="3" name="Picture 2">
            <a:extLst>
              <a:ext uri="{FF2B5EF4-FFF2-40B4-BE49-F238E27FC236}">
                <a16:creationId xmlns:a16="http://schemas.microsoft.com/office/drawing/2014/main" id="{7B8AEEA8-328C-571C-0257-3AFDE0EA5689}"/>
              </a:ext>
            </a:extLst>
          </p:cNvPr>
          <p:cNvPicPr>
            <a:picLocks noChangeAspect="1"/>
          </p:cNvPicPr>
          <p:nvPr/>
        </p:nvPicPr>
        <p:blipFill>
          <a:blip r:embed="rId6"/>
          <a:stretch>
            <a:fillRect/>
          </a:stretch>
        </p:blipFill>
        <p:spPr>
          <a:xfrm>
            <a:off x="200730" y="1677387"/>
            <a:ext cx="13621791" cy="7585137"/>
          </a:xfrm>
          <a:prstGeom prst="rect">
            <a:avLst/>
          </a:prstGeom>
        </p:spPr>
      </p:pic>
      <p:sp>
        <p:nvSpPr>
          <p:cNvPr id="5" name="Parallelogram 4">
            <a:extLst>
              <a:ext uri="{FF2B5EF4-FFF2-40B4-BE49-F238E27FC236}">
                <a16:creationId xmlns:a16="http://schemas.microsoft.com/office/drawing/2014/main" id="{9F9F65E7-03D4-9C05-BA8B-63E94140E66D}"/>
              </a:ext>
            </a:extLst>
          </p:cNvPr>
          <p:cNvSpPr/>
          <p:nvPr/>
        </p:nvSpPr>
        <p:spPr>
          <a:xfrm>
            <a:off x="131113" y="218844"/>
            <a:ext cx="1981200" cy="988293"/>
          </a:xfrm>
          <a:prstGeom prst="parallelogram">
            <a:avLst/>
          </a:prstGeom>
          <a:solidFill>
            <a:schemeClr val="accent6"/>
          </a:solidFill>
          <a:ln>
            <a:noFill/>
          </a:ln>
        </p:spPr>
        <p:txBody>
          <a:bodyPr wrap="square" lIns="93600" tIns="93600" rIns="93600" bIns="93600" rtlCol="0" anchor="ctr" anchorCtr="0">
            <a:noAutofit/>
          </a:bodyPr>
          <a:lstStyle/>
          <a:p>
            <a:pPr algn="l" defTabSz="936000"/>
            <a:endParaRPr lang="en-IN" sz="1500" dirty="0"/>
          </a:p>
        </p:txBody>
      </p:sp>
      <p:sp>
        <p:nvSpPr>
          <p:cNvPr id="6" name="Parallelogram 5">
            <a:extLst>
              <a:ext uri="{FF2B5EF4-FFF2-40B4-BE49-F238E27FC236}">
                <a16:creationId xmlns:a16="http://schemas.microsoft.com/office/drawing/2014/main" id="{FAAB3C6E-5CF5-C278-B9DF-5A61833430A1}"/>
              </a:ext>
            </a:extLst>
          </p:cNvPr>
          <p:cNvSpPr/>
          <p:nvPr/>
        </p:nvSpPr>
        <p:spPr>
          <a:xfrm>
            <a:off x="283513" y="409843"/>
            <a:ext cx="749433" cy="606293"/>
          </a:xfrm>
          <a:prstGeom prst="parallelogram">
            <a:avLst/>
          </a:prstGeom>
          <a:solidFill>
            <a:schemeClr val="accent2"/>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7" action="ppaction://hlinksldjump"/>
            <a:extLst>
              <a:ext uri="{FF2B5EF4-FFF2-40B4-BE49-F238E27FC236}">
                <a16:creationId xmlns:a16="http://schemas.microsoft.com/office/drawing/2014/main" id="{66E987A5-AFFA-3889-B643-E6EC0818C3C8}"/>
              </a:ext>
            </a:extLst>
          </p:cNvPr>
          <p:cNvSpPr txBox="1"/>
          <p:nvPr/>
        </p:nvSpPr>
        <p:spPr>
          <a:xfrm>
            <a:off x="326963" y="374989"/>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t>5</a:t>
            </a:r>
          </a:p>
        </p:txBody>
      </p:sp>
      <p:sp>
        <p:nvSpPr>
          <p:cNvPr id="8" name="Rectangle: Rounded Corners 5">
            <a:extLst>
              <a:ext uri="{FF2B5EF4-FFF2-40B4-BE49-F238E27FC236}">
                <a16:creationId xmlns:a16="http://schemas.microsoft.com/office/drawing/2014/main" id="{FC1FEE15-5CD6-35E1-377F-1304E2DB1E6E}"/>
              </a:ext>
            </a:extLst>
          </p:cNvPr>
          <p:cNvSpPr/>
          <p:nvPr/>
        </p:nvSpPr>
        <p:spPr>
          <a:xfrm>
            <a:off x="1032944" y="352989"/>
            <a:ext cx="3313007" cy="720000"/>
          </a:xfrm>
          <a:prstGeom prst="parallelogram">
            <a:avLst/>
          </a:prstGeom>
          <a:solidFill>
            <a:schemeClr val="accent2"/>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9" name="TextBox 8">
            <a:hlinkClick r:id="rId8" action="ppaction://hlinksldjump"/>
            <a:extLst>
              <a:ext uri="{FF2B5EF4-FFF2-40B4-BE49-F238E27FC236}">
                <a16:creationId xmlns:a16="http://schemas.microsoft.com/office/drawing/2014/main" id="{DE576710-3299-7AB0-72D2-72EE150FD8FF}"/>
              </a:ext>
            </a:extLst>
          </p:cNvPr>
          <p:cNvSpPr txBox="1"/>
          <p:nvPr/>
        </p:nvSpPr>
        <p:spPr>
          <a:xfrm>
            <a:off x="1194929"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latin typeface="Calibri" panose="020F0502020204030204" pitchFamily="34" charset="0"/>
                <a:ea typeface="Calibri" panose="020F0502020204030204" pitchFamily="34" charset="0"/>
                <a:cs typeface="Calibri" panose="020F0502020204030204" pitchFamily="34" charset="0"/>
              </a:rPr>
              <a:t>Power BI – Orders Insights</a:t>
            </a:r>
          </a:p>
        </p:txBody>
      </p:sp>
    </p:spTree>
    <p:extLst>
      <p:ext uri="{BB962C8B-B14F-4D97-AF65-F5344CB8AC3E}">
        <p14:creationId xmlns:p14="http://schemas.microsoft.com/office/powerpoint/2010/main" val="3325514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gradFill>
            <a:gsLst>
              <a:gs pos="0">
                <a:schemeClr val="accent6">
                  <a:lumMod val="60000"/>
                  <a:lumOff val="40000"/>
                </a:schemeClr>
              </a:gs>
              <a:gs pos="100000">
                <a:schemeClr val="accent6">
                  <a:lumMod val="60000"/>
                  <a:lumOff val="40000"/>
                </a:schemeClr>
              </a:gs>
            </a:gsLst>
            <a:lin ang="13500000" scaled="1"/>
          </a:gradFill>
          <a:ln>
            <a:noFill/>
          </a:ln>
          <a:effectLst>
            <a:outerShdw blurRad="50800" dist="50800" dir="2400000" algn="ctr" rotWithShape="0">
              <a:srgbClr val="000000">
                <a:alpha val="41000"/>
              </a:srgbClr>
            </a:outerShdw>
          </a:effectLst>
        </p:spPr>
        <p:txBody>
          <a:bodyPr wrap="square" lIns="140400" tIns="140400" rIns="140400" bIns="140400" rtlCol="0" anchor="ctr" anchorCtr="0">
            <a:noAutofit/>
          </a:bodyPr>
          <a:lstStyle/>
          <a:p>
            <a:pPr algn="ctr" defTabSz="1404000"/>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6</a:t>
            </a:r>
          </a:p>
        </p:txBody>
      </p:sp>
      <p:sp>
        <p:nvSpPr>
          <p:cNvPr id="31" name="Rectangle: Rounded Corners 30">
            <a:extLst>
              <a:ext uri="{FF2B5EF4-FFF2-40B4-BE49-F238E27FC236}">
                <a16:creationId xmlns:a16="http://schemas.microsoft.com/office/drawing/2014/main" id="{6F90F266-4A1B-A533-532E-ACA7D76F741E}"/>
              </a:ext>
            </a:extLst>
          </p:cNvPr>
          <p:cNvSpPr/>
          <p:nvPr/>
        </p:nvSpPr>
        <p:spPr>
          <a:xfrm>
            <a:off x="13863490" y="136648"/>
            <a:ext cx="4195910" cy="8816852"/>
          </a:xfrm>
          <a:prstGeom prst="roundRect">
            <a:avLst>
              <a:gd name="adj" fmla="val 7500"/>
            </a:avLst>
          </a:prstGeom>
          <a:noFill/>
          <a:ln w="38100">
            <a:solidFill>
              <a:srgbClr val="A42384"/>
            </a:solidFill>
          </a:ln>
        </p:spPr>
        <p:txBody>
          <a:bodyPr wrap="square" lIns="93600" tIns="93600" rIns="93600" bIns="93600" rtlCol="0" anchor="ctr" anchorCtr="0">
            <a:noAutofit/>
          </a:bodyPr>
          <a:lstStyle/>
          <a:p>
            <a:pPr algn="l" defTabSz="936000"/>
            <a:endParaRPr lang="en-IN" sz="1500" dirty="0"/>
          </a:p>
        </p:txBody>
      </p:sp>
      <p:sp>
        <p:nvSpPr>
          <p:cNvPr id="40" name="TextBox 39">
            <a:extLst>
              <a:ext uri="{FF2B5EF4-FFF2-40B4-BE49-F238E27FC236}">
                <a16:creationId xmlns:a16="http://schemas.microsoft.com/office/drawing/2014/main" id="{3A7E61EE-6A69-FC70-EE22-444653A314EB}"/>
              </a:ext>
            </a:extLst>
          </p:cNvPr>
          <p:cNvSpPr txBox="1"/>
          <p:nvPr/>
        </p:nvSpPr>
        <p:spPr>
          <a:xfrm>
            <a:off x="13868401" y="239596"/>
            <a:ext cx="4218870" cy="8402300"/>
          </a:xfrm>
          <a:prstGeom prst="rect">
            <a:avLst/>
          </a:prstGeom>
          <a:noFill/>
        </p:spPr>
        <p:txBody>
          <a:bodyPr wrap="square">
            <a:spAutoFit/>
          </a:bodyPr>
          <a:lstStyle/>
          <a:p>
            <a:r>
              <a:rPr lang="en-US" sz="1800" b="1" dirty="0"/>
              <a:t>“Order lines Insights” </a:t>
            </a:r>
            <a:r>
              <a:rPr lang="en-US" sz="1800" dirty="0"/>
              <a:t>are mentioned below.</a:t>
            </a:r>
          </a:p>
          <a:p>
            <a:r>
              <a:rPr lang="en-US" sz="1800" dirty="0"/>
              <a:t> </a:t>
            </a:r>
          </a:p>
          <a:p>
            <a:pPr marL="285750" indent="-285750">
              <a:buFont typeface="Arial" panose="020B0604020202020204" pitchFamily="34" charset="0"/>
              <a:buChar char="•"/>
            </a:pPr>
            <a:r>
              <a:rPr lang="en-US" sz="1800" b="1" dirty="0"/>
              <a:t>Total Order Lines: 57,096</a:t>
            </a:r>
            <a:r>
              <a:rPr lang="en-US" sz="1800" dirty="0"/>
              <a:t> lines.</a:t>
            </a:r>
          </a:p>
          <a:p>
            <a:pPr marL="971550" lvl="1" indent="-285750">
              <a:buFont typeface="Arial" panose="020B0604020202020204" pitchFamily="34" charset="0"/>
              <a:buChar char="•"/>
            </a:pPr>
            <a:r>
              <a:rPr lang="en-US" sz="1800" dirty="0"/>
              <a:t>On Time Order Lines (OT): </a:t>
            </a:r>
            <a:r>
              <a:rPr lang="en-US" sz="1800" b="1" dirty="0"/>
              <a:t>41,000</a:t>
            </a:r>
            <a:r>
              <a:rPr lang="en-US" sz="1800" dirty="0"/>
              <a:t> lines.</a:t>
            </a:r>
          </a:p>
          <a:p>
            <a:pPr marL="971550" lvl="1" indent="-285750">
              <a:buFont typeface="Arial" panose="020B0604020202020204" pitchFamily="34" charset="0"/>
              <a:buChar char="•"/>
            </a:pPr>
            <a:r>
              <a:rPr lang="en-US" sz="1800" dirty="0"/>
              <a:t>OTIF Order Lines: </a:t>
            </a:r>
            <a:r>
              <a:rPr lang="en-US" sz="1800" b="1" dirty="0"/>
              <a:t>38,000</a:t>
            </a:r>
            <a:r>
              <a:rPr lang="en-US" sz="1800" dirty="0"/>
              <a:t> lines.</a:t>
            </a:r>
            <a:br>
              <a:rPr lang="en-US" sz="1800" dirty="0"/>
            </a:br>
            <a:endParaRPr lang="en-IN" sz="1800" dirty="0"/>
          </a:p>
          <a:p>
            <a:pPr marL="285750" indent="-285750">
              <a:buFont typeface="Arial" panose="020B0604020202020204" pitchFamily="34" charset="0"/>
              <a:buChar char="•"/>
            </a:pPr>
            <a:r>
              <a:rPr lang="en-US" sz="1800" b="1" dirty="0"/>
              <a:t>Quantities:</a:t>
            </a:r>
          </a:p>
          <a:p>
            <a:pPr marL="971550" lvl="1" indent="-285750">
              <a:buFont typeface="Arial" panose="020B0604020202020204" pitchFamily="34" charset="0"/>
              <a:buChar char="•"/>
            </a:pPr>
            <a:r>
              <a:rPr lang="en-US" sz="1800" dirty="0"/>
              <a:t>Ordered Quantity: </a:t>
            </a:r>
            <a:r>
              <a:rPr lang="en-US" sz="1800" b="1" dirty="0"/>
              <a:t>13,427K</a:t>
            </a:r>
            <a:r>
              <a:rPr lang="en-US" sz="1800" dirty="0"/>
              <a:t> units.</a:t>
            </a:r>
          </a:p>
          <a:p>
            <a:pPr marL="971550" lvl="1" indent="-285750">
              <a:buFont typeface="Arial" panose="020B0604020202020204" pitchFamily="34" charset="0"/>
              <a:buChar char="•"/>
            </a:pPr>
            <a:r>
              <a:rPr lang="en-US" sz="1800" dirty="0"/>
              <a:t>Delivered Quantity: </a:t>
            </a:r>
            <a:r>
              <a:rPr lang="en-US" sz="1800" b="1" dirty="0"/>
              <a:t>12,969K</a:t>
            </a:r>
            <a:r>
              <a:rPr lang="en-US" sz="1800" dirty="0"/>
              <a:t> units.</a:t>
            </a:r>
          </a:p>
          <a:p>
            <a:pPr lvl="1"/>
            <a:endParaRPr lang="en-US" sz="1800" dirty="0"/>
          </a:p>
          <a:p>
            <a:pPr marL="285750" indent="-285750">
              <a:buFont typeface="Arial" panose="020B0604020202020204" pitchFamily="34" charset="0"/>
              <a:buChar char="•"/>
            </a:pPr>
            <a:r>
              <a:rPr lang="en-US" sz="1800" b="1" dirty="0"/>
              <a:t>Performance Metrics:</a:t>
            </a:r>
            <a:endParaRPr lang="en-US" sz="1800" dirty="0"/>
          </a:p>
          <a:p>
            <a:pPr marL="971550" lvl="1" indent="-285750">
              <a:buFont typeface="Arial" panose="020B0604020202020204" pitchFamily="34" charset="0"/>
              <a:buChar char="•"/>
            </a:pPr>
            <a:r>
              <a:rPr lang="en-US" sz="1800" dirty="0"/>
              <a:t>LIFR (Line In Full Rate): 65.96%, Shortfall: -34.04%.</a:t>
            </a:r>
          </a:p>
          <a:p>
            <a:pPr marL="971550" lvl="1" indent="-285750">
              <a:buFont typeface="Arial" panose="020B0604020202020204" pitchFamily="34" charset="0"/>
              <a:buChar char="•"/>
            </a:pPr>
            <a:r>
              <a:rPr lang="en-US" sz="1800" dirty="0"/>
              <a:t>VOFR (Volume Full Rate): 96.59%, Shortfall: -3.41%.</a:t>
            </a:r>
            <a:br>
              <a:rPr lang="en-US" sz="1800" dirty="0"/>
            </a:br>
            <a:endParaRPr lang="en-US" sz="1800" dirty="0"/>
          </a:p>
          <a:p>
            <a:pPr marL="285750" indent="-285750">
              <a:buFont typeface="Arial" panose="020B0604020202020204" pitchFamily="34" charset="0"/>
              <a:buChar char="•"/>
            </a:pPr>
            <a:r>
              <a:rPr lang="en-IN" sz="1800" b="1" dirty="0"/>
              <a:t>City Performances vs (Target)</a:t>
            </a:r>
          </a:p>
          <a:p>
            <a:endParaRPr lang="en-IN" sz="1800" b="1" dirty="0"/>
          </a:p>
          <a:p>
            <a:pPr marL="971550" lvl="1" indent="-285750">
              <a:buFont typeface="Arial" panose="020B0604020202020204" pitchFamily="34" charset="0"/>
              <a:buChar char="•"/>
            </a:pPr>
            <a:r>
              <a:rPr lang="en-US" sz="1800" b="1" dirty="0"/>
              <a:t>Ahmedabad: </a:t>
            </a:r>
            <a:r>
              <a:rPr lang="en-US" sz="1800" dirty="0"/>
              <a:t>IF 67.56% % Vs 100%, VOFR % 96.76% Vs 100%</a:t>
            </a:r>
          </a:p>
          <a:p>
            <a:pPr marL="971550" lvl="1" indent="-285750">
              <a:buFont typeface="Arial" panose="020B0604020202020204" pitchFamily="34" charset="0"/>
              <a:buChar char="•"/>
            </a:pPr>
            <a:r>
              <a:rPr lang="en-US" sz="1800" b="1" dirty="0"/>
              <a:t>Surat:</a:t>
            </a:r>
            <a:r>
              <a:rPr lang="en-US" sz="1800" dirty="0"/>
              <a:t> IF 66.69% Vs 100%, VOFR % 96.65 % Vs 100%.</a:t>
            </a:r>
          </a:p>
          <a:p>
            <a:pPr marL="971550" lvl="1" indent="-285750">
              <a:buFont typeface="Arial" panose="020B0604020202020204" pitchFamily="34" charset="0"/>
              <a:buChar char="•"/>
            </a:pPr>
            <a:r>
              <a:rPr lang="en-US" sz="1800" b="1" dirty="0"/>
              <a:t>Vadodara: </a:t>
            </a:r>
            <a:r>
              <a:rPr lang="en-US" sz="1800" dirty="0"/>
              <a:t>IF 63.69% Vs 100%, VOFR % 96.37 % Vs 100%.</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US" sz="1800" dirty="0"/>
          </a:p>
        </p:txBody>
      </p:sp>
      <p:pic>
        <p:nvPicPr>
          <p:cNvPr id="8" name="Picture 7">
            <a:extLst>
              <a:ext uri="{FF2B5EF4-FFF2-40B4-BE49-F238E27FC236}">
                <a16:creationId xmlns:a16="http://schemas.microsoft.com/office/drawing/2014/main" id="{E3B3AA70-7777-177E-51CF-4FD870C95091}"/>
              </a:ext>
            </a:extLst>
          </p:cNvPr>
          <p:cNvPicPr>
            <a:picLocks noChangeAspect="1"/>
          </p:cNvPicPr>
          <p:nvPr/>
        </p:nvPicPr>
        <p:blipFill>
          <a:blip r:embed="rId6"/>
          <a:stretch>
            <a:fillRect/>
          </a:stretch>
        </p:blipFill>
        <p:spPr>
          <a:xfrm>
            <a:off x="200729" y="1694351"/>
            <a:ext cx="13634790" cy="7495369"/>
          </a:xfrm>
          <a:prstGeom prst="rect">
            <a:avLst/>
          </a:prstGeom>
        </p:spPr>
      </p:pic>
      <p:sp>
        <p:nvSpPr>
          <p:cNvPr id="9" name="Parallelogram 8">
            <a:extLst>
              <a:ext uri="{FF2B5EF4-FFF2-40B4-BE49-F238E27FC236}">
                <a16:creationId xmlns:a16="http://schemas.microsoft.com/office/drawing/2014/main" id="{6740FF57-C4F1-CF3F-9EE1-72A4DA17579C}"/>
              </a:ext>
            </a:extLst>
          </p:cNvPr>
          <p:cNvSpPr/>
          <p:nvPr/>
        </p:nvSpPr>
        <p:spPr>
          <a:xfrm>
            <a:off x="131113" y="218844"/>
            <a:ext cx="1981200" cy="988293"/>
          </a:xfrm>
          <a:prstGeom prst="parallelogram">
            <a:avLst/>
          </a:prstGeom>
          <a:solidFill>
            <a:schemeClr val="accent6"/>
          </a:solidFill>
          <a:ln>
            <a:noFill/>
          </a:ln>
        </p:spPr>
        <p:txBody>
          <a:bodyPr wrap="square" lIns="93600" tIns="93600" rIns="93600" bIns="93600" rtlCol="0" anchor="ctr" anchorCtr="0">
            <a:noAutofit/>
          </a:bodyPr>
          <a:lstStyle/>
          <a:p>
            <a:pPr algn="l" defTabSz="936000"/>
            <a:endParaRPr lang="en-IN" sz="1500" dirty="0"/>
          </a:p>
        </p:txBody>
      </p:sp>
      <p:sp>
        <p:nvSpPr>
          <p:cNvPr id="10" name="Parallelogram 9">
            <a:extLst>
              <a:ext uri="{FF2B5EF4-FFF2-40B4-BE49-F238E27FC236}">
                <a16:creationId xmlns:a16="http://schemas.microsoft.com/office/drawing/2014/main" id="{897DD584-6050-2357-EE80-1EF3B170CB3F}"/>
              </a:ext>
            </a:extLst>
          </p:cNvPr>
          <p:cNvSpPr/>
          <p:nvPr/>
        </p:nvSpPr>
        <p:spPr>
          <a:xfrm>
            <a:off x="283513" y="409843"/>
            <a:ext cx="749433" cy="606293"/>
          </a:xfrm>
          <a:prstGeom prst="parallelogram">
            <a:avLst/>
          </a:prstGeom>
          <a:solidFill>
            <a:schemeClr val="accent3"/>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1" name="TextBox 10">
            <a:hlinkClick r:id="rId7" action="ppaction://hlinksldjump"/>
            <a:extLst>
              <a:ext uri="{FF2B5EF4-FFF2-40B4-BE49-F238E27FC236}">
                <a16:creationId xmlns:a16="http://schemas.microsoft.com/office/drawing/2014/main" id="{F423B4B4-09D6-3957-8244-1E68B124D062}"/>
              </a:ext>
            </a:extLst>
          </p:cNvPr>
          <p:cNvSpPr txBox="1"/>
          <p:nvPr/>
        </p:nvSpPr>
        <p:spPr>
          <a:xfrm>
            <a:off x="305645" y="399678"/>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solidFill>
                  <a:schemeClr val="bg1"/>
                </a:solidFill>
              </a:rPr>
              <a:t>6</a:t>
            </a:r>
          </a:p>
        </p:txBody>
      </p:sp>
      <p:sp>
        <p:nvSpPr>
          <p:cNvPr id="12" name="Rectangle: Rounded Corners 5">
            <a:extLst>
              <a:ext uri="{FF2B5EF4-FFF2-40B4-BE49-F238E27FC236}">
                <a16:creationId xmlns:a16="http://schemas.microsoft.com/office/drawing/2014/main" id="{3CC8016D-0CBB-4780-5A67-7EAB6ABB2EC2}"/>
              </a:ext>
            </a:extLst>
          </p:cNvPr>
          <p:cNvSpPr/>
          <p:nvPr/>
        </p:nvSpPr>
        <p:spPr>
          <a:xfrm>
            <a:off x="1032944" y="352989"/>
            <a:ext cx="3313007" cy="720000"/>
          </a:xfrm>
          <a:prstGeom prst="parallelogram">
            <a:avLst/>
          </a:prstGeom>
          <a:solidFill>
            <a:schemeClr val="accent3"/>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3" name="TextBox 12">
            <a:hlinkClick r:id="rId8" action="ppaction://hlinksldjump"/>
            <a:extLst>
              <a:ext uri="{FF2B5EF4-FFF2-40B4-BE49-F238E27FC236}">
                <a16:creationId xmlns:a16="http://schemas.microsoft.com/office/drawing/2014/main" id="{B3AC46CF-F033-D6AA-DA73-7AF72C45A50A}"/>
              </a:ext>
            </a:extLst>
          </p:cNvPr>
          <p:cNvSpPr txBox="1"/>
          <p:nvPr/>
        </p:nvSpPr>
        <p:spPr>
          <a:xfrm>
            <a:off x="1371600"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Order Line Insights</a:t>
            </a:r>
          </a:p>
        </p:txBody>
      </p:sp>
    </p:spTree>
    <p:extLst>
      <p:ext uri="{BB962C8B-B14F-4D97-AF65-F5344CB8AC3E}">
        <p14:creationId xmlns:p14="http://schemas.microsoft.com/office/powerpoint/2010/main" val="1337842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gradFill>
            <a:gsLst>
              <a:gs pos="0">
                <a:schemeClr val="accent6">
                  <a:lumMod val="60000"/>
                  <a:lumOff val="40000"/>
                </a:schemeClr>
              </a:gs>
              <a:gs pos="100000">
                <a:schemeClr val="accent6">
                  <a:lumMod val="60000"/>
                  <a:lumOff val="40000"/>
                </a:schemeClr>
              </a:gs>
            </a:gsLst>
            <a:lin ang="13500000" scaled="1"/>
          </a:gradFill>
          <a:ln>
            <a:noFill/>
          </a:ln>
          <a:effectLst>
            <a:outerShdw blurRad="50800" dist="50800" dir="2400000" algn="ctr" rotWithShape="0">
              <a:srgbClr val="000000">
                <a:alpha val="41000"/>
              </a:srgbClr>
            </a:outerShdw>
          </a:effectLst>
        </p:spPr>
        <p:txBody>
          <a:bodyPr wrap="square" lIns="140400" tIns="140400" rIns="140400" bIns="140400" rtlCol="0" anchor="ctr" anchorCtr="0">
            <a:noAutofit/>
          </a:bodyPr>
          <a:lstStyle/>
          <a:p>
            <a:pPr algn="ctr" defTabSz="1404000"/>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7</a:t>
            </a:r>
          </a:p>
        </p:txBody>
      </p:sp>
      <p:sp>
        <p:nvSpPr>
          <p:cNvPr id="31" name="Rectangle: Rounded Corners 30">
            <a:extLst>
              <a:ext uri="{FF2B5EF4-FFF2-40B4-BE49-F238E27FC236}">
                <a16:creationId xmlns:a16="http://schemas.microsoft.com/office/drawing/2014/main" id="{6F90F266-4A1B-A533-532E-ACA7D76F741E}"/>
              </a:ext>
            </a:extLst>
          </p:cNvPr>
          <p:cNvSpPr/>
          <p:nvPr/>
        </p:nvSpPr>
        <p:spPr>
          <a:xfrm>
            <a:off x="13863490" y="136648"/>
            <a:ext cx="4195910" cy="8816852"/>
          </a:xfrm>
          <a:prstGeom prst="roundRect">
            <a:avLst>
              <a:gd name="adj" fmla="val 7500"/>
            </a:avLst>
          </a:prstGeom>
          <a:noFill/>
          <a:ln w="38100">
            <a:solidFill>
              <a:srgbClr val="A42384"/>
            </a:solidFill>
          </a:ln>
        </p:spPr>
        <p:txBody>
          <a:bodyPr wrap="square" lIns="93600" tIns="93600" rIns="93600" bIns="93600" rtlCol="0" anchor="ctr" anchorCtr="0">
            <a:noAutofit/>
          </a:bodyPr>
          <a:lstStyle/>
          <a:p>
            <a:pPr algn="l" defTabSz="936000"/>
            <a:endParaRPr lang="en-IN" sz="1500" dirty="0"/>
          </a:p>
        </p:txBody>
      </p:sp>
      <p:sp>
        <p:nvSpPr>
          <p:cNvPr id="40" name="TextBox 39">
            <a:extLst>
              <a:ext uri="{FF2B5EF4-FFF2-40B4-BE49-F238E27FC236}">
                <a16:creationId xmlns:a16="http://schemas.microsoft.com/office/drawing/2014/main" id="{3A7E61EE-6A69-FC70-EE22-444653A314EB}"/>
              </a:ext>
            </a:extLst>
          </p:cNvPr>
          <p:cNvSpPr txBox="1"/>
          <p:nvPr/>
        </p:nvSpPr>
        <p:spPr>
          <a:xfrm>
            <a:off x="13868401" y="239596"/>
            <a:ext cx="4218870" cy="8402300"/>
          </a:xfrm>
          <a:prstGeom prst="rect">
            <a:avLst/>
          </a:prstGeom>
          <a:noFill/>
        </p:spPr>
        <p:txBody>
          <a:bodyPr wrap="square">
            <a:spAutoFit/>
          </a:bodyPr>
          <a:lstStyle/>
          <a:p>
            <a:r>
              <a:rPr lang="en-US" sz="1800" b="1" dirty="0"/>
              <a:t>“Delay Analysis on Order lines” </a:t>
            </a:r>
            <a:r>
              <a:rPr lang="en-US" sz="1800" dirty="0"/>
              <a:t>are mentioned below.</a:t>
            </a:r>
          </a:p>
          <a:p>
            <a:r>
              <a:rPr lang="en-US" sz="1800" dirty="0"/>
              <a:t> </a:t>
            </a:r>
          </a:p>
          <a:p>
            <a:pPr marL="285750" indent="-285750">
              <a:buFont typeface="Arial" panose="020B0604020202020204" pitchFamily="34" charset="0"/>
              <a:buChar char="•"/>
            </a:pPr>
            <a:r>
              <a:rPr lang="en-US" sz="1800" b="1" dirty="0"/>
              <a:t>Overall Delay Analysis:</a:t>
            </a:r>
          </a:p>
          <a:p>
            <a:endParaRPr lang="en-US" sz="1800" b="1" dirty="0"/>
          </a:p>
          <a:p>
            <a:pPr marL="971550" lvl="1" indent="-285750">
              <a:buFont typeface="Arial" panose="020B0604020202020204" pitchFamily="34" charset="0"/>
              <a:buChar char="•"/>
            </a:pPr>
            <a:r>
              <a:rPr lang="en-US" sz="1800" b="1" dirty="0"/>
              <a:t>Average Delay: </a:t>
            </a:r>
            <a:r>
              <a:rPr lang="en-US" sz="1800" dirty="0"/>
              <a:t>Orders are, on average, </a:t>
            </a:r>
            <a:r>
              <a:rPr lang="en-US" sz="1800" b="1" dirty="0"/>
              <a:t>experiencing a delay of 1.69 days </a:t>
            </a:r>
            <a:r>
              <a:rPr lang="en-US" sz="1800" dirty="0"/>
              <a:t>compared to the agreed delivery date.</a:t>
            </a:r>
          </a:p>
          <a:p>
            <a:pPr lvl="1"/>
            <a:endParaRPr lang="en-US" sz="1800" dirty="0"/>
          </a:p>
          <a:p>
            <a:pPr marL="971550" lvl="1" indent="-285750">
              <a:buFont typeface="Arial" panose="020B0604020202020204" pitchFamily="34" charset="0"/>
              <a:buChar char="•"/>
            </a:pPr>
            <a:r>
              <a:rPr lang="en-US" sz="1800" b="1" dirty="0"/>
              <a:t>Delayed Orders: 16.5K orders have been delivered</a:t>
            </a:r>
            <a:r>
              <a:rPr lang="en-US" sz="1800" dirty="0"/>
              <a:t> after the agreed-upon delivery date</a:t>
            </a:r>
            <a:r>
              <a:rPr lang="en-US" sz="1800" b="1" dirty="0"/>
              <a:t>.</a:t>
            </a:r>
            <a:br>
              <a:rPr lang="en-US" sz="1800" b="1" dirty="0"/>
            </a:br>
            <a:endParaRPr lang="en-US" sz="1800" b="1" dirty="0"/>
          </a:p>
          <a:p>
            <a:pPr marL="285750" indent="-285750">
              <a:buFont typeface="Arial" panose="020B0604020202020204" pitchFamily="34" charset="0"/>
              <a:buChar char="•"/>
            </a:pPr>
            <a:r>
              <a:rPr lang="en-US" sz="1800" b="1" dirty="0"/>
              <a:t>Delivery Performance by Category:</a:t>
            </a:r>
          </a:p>
          <a:p>
            <a:pPr marL="285750" indent="-285750">
              <a:buFont typeface="Arial" panose="020B0604020202020204" pitchFamily="34" charset="0"/>
              <a:buChar char="•"/>
            </a:pPr>
            <a:endParaRPr lang="en-US" sz="1800" b="1" dirty="0"/>
          </a:p>
          <a:p>
            <a:pPr marL="971550" lvl="1" indent="-285750">
              <a:buFont typeface="Arial" panose="020B0604020202020204" pitchFamily="34" charset="0"/>
              <a:buChar char="•"/>
            </a:pPr>
            <a:r>
              <a:rPr lang="en-US" sz="1800" b="1" dirty="0"/>
              <a:t>On-Time Delivery:</a:t>
            </a:r>
          </a:p>
          <a:p>
            <a:pPr marL="1657350" lvl="2" indent="-285750">
              <a:buFont typeface="Arial" panose="020B0604020202020204" pitchFamily="34" charset="0"/>
              <a:buChar char="•"/>
            </a:pPr>
            <a:r>
              <a:rPr lang="en-US" sz="1800" b="1" dirty="0"/>
              <a:t>Beverages: </a:t>
            </a:r>
            <a:r>
              <a:rPr lang="en-US" sz="1800" dirty="0"/>
              <a:t>6,171 orders</a:t>
            </a:r>
          </a:p>
          <a:p>
            <a:pPr marL="1657350" lvl="2" indent="-285750">
              <a:buFont typeface="Arial" panose="020B0604020202020204" pitchFamily="34" charset="0"/>
              <a:buChar char="•"/>
            </a:pPr>
            <a:r>
              <a:rPr lang="en-US" sz="1800" b="1" dirty="0"/>
              <a:t>Diary</a:t>
            </a:r>
            <a:r>
              <a:rPr lang="en-US" sz="1800" dirty="0"/>
              <a:t>: 24,521 orders</a:t>
            </a:r>
          </a:p>
          <a:p>
            <a:pPr marL="1657350" lvl="2" indent="-285750">
              <a:buFont typeface="Arial" panose="020B0604020202020204" pitchFamily="34" charset="0"/>
              <a:buChar char="•"/>
            </a:pPr>
            <a:r>
              <a:rPr lang="en-US" sz="1800" b="1" dirty="0"/>
              <a:t>Food: </a:t>
            </a:r>
            <a:r>
              <a:rPr lang="en-US" sz="1800" dirty="0"/>
              <a:t>6,306 orders</a:t>
            </a:r>
          </a:p>
          <a:p>
            <a:pPr lvl="2"/>
            <a:endParaRPr lang="en-US" sz="1800" dirty="0"/>
          </a:p>
          <a:p>
            <a:pPr marL="971550" lvl="1" indent="-285750">
              <a:buFont typeface="Arial" panose="020B0604020202020204" pitchFamily="34" charset="0"/>
              <a:buChar char="•"/>
            </a:pPr>
            <a:r>
              <a:rPr lang="en-US" sz="1800" b="1" dirty="0"/>
              <a:t>Delayed Deliveries:</a:t>
            </a:r>
          </a:p>
          <a:p>
            <a:pPr marL="1657350" lvl="2" indent="-285750">
              <a:buFont typeface="Arial" panose="020B0604020202020204" pitchFamily="34" charset="0"/>
              <a:buChar char="•"/>
            </a:pPr>
            <a:r>
              <a:rPr lang="en-US" sz="1800" b="1" dirty="0"/>
              <a:t>One-day delay: </a:t>
            </a:r>
            <a:r>
              <a:rPr lang="en-US" sz="1800" dirty="0"/>
              <a:t>8,255 orders (with the highest delay in Diary category)</a:t>
            </a:r>
          </a:p>
          <a:p>
            <a:pPr marL="1657350" lvl="2" indent="-285750">
              <a:buFont typeface="Arial" panose="020B0604020202020204" pitchFamily="34" charset="0"/>
              <a:buChar char="•"/>
            </a:pPr>
            <a:r>
              <a:rPr lang="en-US" sz="1800" b="1" dirty="0"/>
              <a:t>Two-day delay: </a:t>
            </a:r>
            <a:r>
              <a:rPr lang="en-US" sz="1800" dirty="0"/>
              <a:t>5,136 orders</a:t>
            </a:r>
          </a:p>
          <a:p>
            <a:pPr marL="1657350" lvl="2" indent="-285750">
              <a:buFont typeface="Arial" panose="020B0604020202020204" pitchFamily="34" charset="0"/>
              <a:buChar char="•"/>
            </a:pPr>
            <a:r>
              <a:rPr lang="en-US" sz="1800" b="1" dirty="0"/>
              <a:t>Three-day delay: </a:t>
            </a:r>
            <a:r>
              <a:rPr lang="en-US" sz="1800" dirty="0"/>
              <a:t>3,100 orders</a:t>
            </a:r>
            <a:endParaRPr lang="en-IN" sz="1800" dirty="0"/>
          </a:p>
          <a:p>
            <a:pPr marL="285750" indent="-285750">
              <a:buFont typeface="Arial" panose="020B0604020202020204" pitchFamily="34" charset="0"/>
              <a:buChar char="•"/>
            </a:pPr>
            <a:endParaRPr lang="en-US" sz="1800" dirty="0"/>
          </a:p>
        </p:txBody>
      </p:sp>
      <p:pic>
        <p:nvPicPr>
          <p:cNvPr id="3" name="Picture 2">
            <a:extLst>
              <a:ext uri="{FF2B5EF4-FFF2-40B4-BE49-F238E27FC236}">
                <a16:creationId xmlns:a16="http://schemas.microsoft.com/office/drawing/2014/main" id="{0EC6A591-3E3A-3A76-9D47-4CE9CA4C0B5B}"/>
              </a:ext>
            </a:extLst>
          </p:cNvPr>
          <p:cNvPicPr>
            <a:picLocks noChangeAspect="1"/>
          </p:cNvPicPr>
          <p:nvPr/>
        </p:nvPicPr>
        <p:blipFill>
          <a:blip r:embed="rId6"/>
          <a:stretch>
            <a:fillRect/>
          </a:stretch>
        </p:blipFill>
        <p:spPr>
          <a:xfrm>
            <a:off x="200728" y="1659280"/>
            <a:ext cx="13540171" cy="7963836"/>
          </a:xfrm>
          <a:prstGeom prst="rect">
            <a:avLst/>
          </a:prstGeom>
        </p:spPr>
      </p:pic>
      <p:sp>
        <p:nvSpPr>
          <p:cNvPr id="5" name="TextBox 4">
            <a:hlinkClick r:id="rId7" action="ppaction://hlinksldjump"/>
            <a:extLst>
              <a:ext uri="{FF2B5EF4-FFF2-40B4-BE49-F238E27FC236}">
                <a16:creationId xmlns:a16="http://schemas.microsoft.com/office/drawing/2014/main" id="{BADF90AA-EEEB-B780-634C-D1BE187B57AE}"/>
              </a:ext>
            </a:extLst>
          </p:cNvPr>
          <p:cNvSpPr txBox="1"/>
          <p:nvPr/>
        </p:nvSpPr>
        <p:spPr>
          <a:xfrm>
            <a:off x="14706600" y="8972173"/>
            <a:ext cx="2258453" cy="7596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2400" b="1" dirty="0">
                <a:latin typeface="Calibri" panose="020F0502020204030204" pitchFamily="34" charset="0"/>
                <a:ea typeface="Calibri" panose="020F0502020204030204" pitchFamily="34" charset="0"/>
                <a:cs typeface="Calibri" panose="020F0502020204030204" pitchFamily="34" charset="0"/>
              </a:rPr>
              <a:t>Contd………</a:t>
            </a:r>
          </a:p>
        </p:txBody>
      </p:sp>
      <p:sp>
        <p:nvSpPr>
          <p:cNvPr id="6" name="Parallelogram 5">
            <a:extLst>
              <a:ext uri="{FF2B5EF4-FFF2-40B4-BE49-F238E27FC236}">
                <a16:creationId xmlns:a16="http://schemas.microsoft.com/office/drawing/2014/main" id="{98387213-4161-BDAF-4088-37ABFA499CE3}"/>
              </a:ext>
            </a:extLst>
          </p:cNvPr>
          <p:cNvSpPr/>
          <p:nvPr/>
        </p:nvSpPr>
        <p:spPr>
          <a:xfrm>
            <a:off x="131113" y="218844"/>
            <a:ext cx="1981200" cy="988293"/>
          </a:xfrm>
          <a:prstGeom prst="parallelogram">
            <a:avLst/>
          </a:prstGeom>
          <a:solidFill>
            <a:schemeClr val="accent6"/>
          </a:solidFill>
          <a:ln>
            <a:noFill/>
          </a:ln>
        </p:spPr>
        <p:txBody>
          <a:bodyPr wrap="square" lIns="93600" tIns="93600" rIns="93600" bIns="93600" rtlCol="0" anchor="ctr" anchorCtr="0">
            <a:noAutofit/>
          </a:bodyPr>
          <a:lstStyle/>
          <a:p>
            <a:pPr algn="l" defTabSz="936000"/>
            <a:endParaRPr lang="en-IN" sz="1500" dirty="0"/>
          </a:p>
        </p:txBody>
      </p:sp>
      <p:sp>
        <p:nvSpPr>
          <p:cNvPr id="7" name="Parallelogram 6">
            <a:extLst>
              <a:ext uri="{FF2B5EF4-FFF2-40B4-BE49-F238E27FC236}">
                <a16:creationId xmlns:a16="http://schemas.microsoft.com/office/drawing/2014/main" id="{6AAD9152-EFAD-9D20-568E-4469274C5C7F}"/>
              </a:ext>
            </a:extLst>
          </p:cNvPr>
          <p:cNvSpPr/>
          <p:nvPr/>
        </p:nvSpPr>
        <p:spPr>
          <a:xfrm>
            <a:off x="283513" y="409843"/>
            <a:ext cx="749433" cy="606293"/>
          </a:xfrm>
          <a:prstGeom prst="parallelogram">
            <a:avLst/>
          </a:prstGeom>
          <a:solidFill>
            <a:schemeClr val="accent4"/>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9" name="TextBox 8">
            <a:hlinkClick r:id="rId8" action="ppaction://hlinksldjump"/>
            <a:extLst>
              <a:ext uri="{FF2B5EF4-FFF2-40B4-BE49-F238E27FC236}">
                <a16:creationId xmlns:a16="http://schemas.microsoft.com/office/drawing/2014/main" id="{3F2252A2-D15E-BE48-6F01-3C4ECA477A18}"/>
              </a:ext>
            </a:extLst>
          </p:cNvPr>
          <p:cNvSpPr txBox="1"/>
          <p:nvPr/>
        </p:nvSpPr>
        <p:spPr>
          <a:xfrm>
            <a:off x="305645" y="399678"/>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solidFill>
                  <a:schemeClr val="bg1"/>
                </a:solidFill>
              </a:rPr>
              <a:t>7</a:t>
            </a:r>
          </a:p>
        </p:txBody>
      </p:sp>
      <p:sp>
        <p:nvSpPr>
          <p:cNvPr id="10" name="Rectangle: Rounded Corners 5">
            <a:extLst>
              <a:ext uri="{FF2B5EF4-FFF2-40B4-BE49-F238E27FC236}">
                <a16:creationId xmlns:a16="http://schemas.microsoft.com/office/drawing/2014/main" id="{FD9BF7CB-9D37-6D91-293E-0D6027F04E58}"/>
              </a:ext>
            </a:extLst>
          </p:cNvPr>
          <p:cNvSpPr/>
          <p:nvPr/>
        </p:nvSpPr>
        <p:spPr>
          <a:xfrm>
            <a:off x="1032944" y="352989"/>
            <a:ext cx="3313007" cy="720000"/>
          </a:xfrm>
          <a:prstGeom prst="parallelogram">
            <a:avLst/>
          </a:prstGeom>
          <a:solidFill>
            <a:schemeClr val="accent4"/>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1" name="TextBox 10">
            <a:hlinkClick r:id="rId9" action="ppaction://hlinksldjump"/>
            <a:extLst>
              <a:ext uri="{FF2B5EF4-FFF2-40B4-BE49-F238E27FC236}">
                <a16:creationId xmlns:a16="http://schemas.microsoft.com/office/drawing/2014/main" id="{C49BC0F0-2C21-3734-E574-A552E2900ED7}"/>
              </a:ext>
            </a:extLst>
          </p:cNvPr>
          <p:cNvSpPr txBox="1"/>
          <p:nvPr/>
        </p:nvSpPr>
        <p:spPr>
          <a:xfrm>
            <a:off x="1371600"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Delay Analysis</a:t>
            </a:r>
          </a:p>
        </p:txBody>
      </p:sp>
    </p:spTree>
    <p:extLst>
      <p:ext uri="{BB962C8B-B14F-4D97-AF65-F5344CB8AC3E}">
        <p14:creationId xmlns:p14="http://schemas.microsoft.com/office/powerpoint/2010/main" val="1747518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gradFill>
            <a:gsLst>
              <a:gs pos="0">
                <a:schemeClr val="accent6">
                  <a:lumMod val="60000"/>
                  <a:lumOff val="40000"/>
                </a:schemeClr>
              </a:gs>
              <a:gs pos="100000">
                <a:schemeClr val="accent6">
                  <a:lumMod val="60000"/>
                  <a:lumOff val="40000"/>
                </a:schemeClr>
              </a:gs>
            </a:gsLst>
            <a:lin ang="13500000" scaled="1"/>
          </a:gradFill>
          <a:ln>
            <a:noFill/>
          </a:ln>
          <a:effectLst>
            <a:outerShdw blurRad="50800" dist="50800" dir="2400000" algn="ctr" rotWithShape="0">
              <a:srgbClr val="000000">
                <a:alpha val="41000"/>
              </a:srgbClr>
            </a:outerShdw>
          </a:effectLst>
        </p:spPr>
        <p:txBody>
          <a:bodyPr wrap="square" lIns="140400" tIns="140400" rIns="140400" bIns="140400" rtlCol="0" anchor="ctr" anchorCtr="0">
            <a:noAutofit/>
          </a:bodyPr>
          <a:lstStyle/>
          <a:p>
            <a:pPr algn="ctr" defTabSz="1404000"/>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7</a:t>
            </a:r>
          </a:p>
        </p:txBody>
      </p:sp>
      <p:sp>
        <p:nvSpPr>
          <p:cNvPr id="31" name="Rectangle: Rounded Corners 30">
            <a:extLst>
              <a:ext uri="{FF2B5EF4-FFF2-40B4-BE49-F238E27FC236}">
                <a16:creationId xmlns:a16="http://schemas.microsoft.com/office/drawing/2014/main" id="{6F90F266-4A1B-A533-532E-ACA7D76F741E}"/>
              </a:ext>
            </a:extLst>
          </p:cNvPr>
          <p:cNvSpPr/>
          <p:nvPr/>
        </p:nvSpPr>
        <p:spPr>
          <a:xfrm>
            <a:off x="13863490" y="136648"/>
            <a:ext cx="4195910" cy="8816852"/>
          </a:xfrm>
          <a:prstGeom prst="roundRect">
            <a:avLst>
              <a:gd name="adj" fmla="val 7500"/>
            </a:avLst>
          </a:prstGeom>
          <a:noFill/>
          <a:ln w="38100">
            <a:solidFill>
              <a:srgbClr val="A42384"/>
            </a:solidFill>
          </a:ln>
        </p:spPr>
        <p:txBody>
          <a:bodyPr wrap="square" lIns="93600" tIns="93600" rIns="93600" bIns="93600" rtlCol="0" anchor="ctr" anchorCtr="0">
            <a:noAutofit/>
          </a:bodyPr>
          <a:lstStyle/>
          <a:p>
            <a:pPr algn="l" defTabSz="936000"/>
            <a:endParaRPr lang="en-IN" sz="1500" dirty="0"/>
          </a:p>
        </p:txBody>
      </p:sp>
      <p:sp>
        <p:nvSpPr>
          <p:cNvPr id="40" name="TextBox 39">
            <a:extLst>
              <a:ext uri="{FF2B5EF4-FFF2-40B4-BE49-F238E27FC236}">
                <a16:creationId xmlns:a16="http://schemas.microsoft.com/office/drawing/2014/main" id="{3A7E61EE-6A69-FC70-EE22-444653A314EB}"/>
              </a:ext>
            </a:extLst>
          </p:cNvPr>
          <p:cNvSpPr txBox="1"/>
          <p:nvPr/>
        </p:nvSpPr>
        <p:spPr>
          <a:xfrm>
            <a:off x="13868401" y="239596"/>
            <a:ext cx="4218870" cy="7848302"/>
          </a:xfrm>
          <a:prstGeom prst="rect">
            <a:avLst/>
          </a:prstGeom>
          <a:noFill/>
        </p:spPr>
        <p:txBody>
          <a:bodyPr wrap="square">
            <a:spAutoFit/>
          </a:bodyPr>
          <a:lstStyle/>
          <a:p>
            <a:r>
              <a:rPr lang="en-US" sz="1800" b="1" dirty="0"/>
              <a:t>“Delay Analysis on Order lines” </a:t>
            </a:r>
            <a:r>
              <a:rPr lang="en-US" sz="1800" dirty="0"/>
              <a:t>are mentioned below.</a:t>
            </a:r>
          </a:p>
          <a:p>
            <a:r>
              <a:rPr lang="en-US" sz="1800" dirty="0"/>
              <a:t> </a:t>
            </a:r>
          </a:p>
          <a:p>
            <a:r>
              <a:rPr lang="en-US" sz="1800" b="1" dirty="0"/>
              <a:t>Delivery Performance by City:</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On-Time Delivery:</a:t>
            </a:r>
            <a:br>
              <a:rPr lang="en-US" sz="1800" b="1" dirty="0"/>
            </a:br>
            <a:endParaRPr lang="en-US" sz="1800" b="1" dirty="0"/>
          </a:p>
          <a:p>
            <a:pPr marL="971550" lvl="1" indent="-285750">
              <a:buFont typeface="Arial" panose="020B0604020202020204" pitchFamily="34" charset="0"/>
              <a:buChar char="•"/>
            </a:pPr>
            <a:r>
              <a:rPr lang="en-US" sz="1800" b="1" dirty="0"/>
              <a:t>Ahmedabad:</a:t>
            </a:r>
            <a:r>
              <a:rPr lang="en-US" sz="1800" dirty="0"/>
              <a:t> 12,531 orders</a:t>
            </a:r>
          </a:p>
          <a:p>
            <a:pPr marL="971550" lvl="1" indent="-285750">
              <a:buFont typeface="Arial" panose="020B0604020202020204" pitchFamily="34" charset="0"/>
              <a:buChar char="•"/>
            </a:pPr>
            <a:r>
              <a:rPr lang="en-US" sz="1800" b="1" dirty="0"/>
              <a:t>Surat: </a:t>
            </a:r>
            <a:r>
              <a:rPr lang="en-US" sz="1800" dirty="0"/>
              <a:t>12,050 orders</a:t>
            </a:r>
          </a:p>
          <a:p>
            <a:pPr marL="971550" lvl="1" indent="-285750">
              <a:buFont typeface="Arial" panose="020B0604020202020204" pitchFamily="34" charset="0"/>
              <a:buChar char="•"/>
            </a:pPr>
            <a:r>
              <a:rPr lang="en-US" sz="1800" b="1" dirty="0"/>
              <a:t>Vadodara:</a:t>
            </a:r>
            <a:r>
              <a:rPr lang="en-US" sz="1800" dirty="0"/>
              <a:t> 12,417 orders</a:t>
            </a:r>
            <a:br>
              <a:rPr lang="en-US" sz="1800" dirty="0"/>
            </a:br>
            <a:endParaRPr lang="en-US" sz="1800" dirty="0"/>
          </a:p>
          <a:p>
            <a:pPr marL="285750" indent="-285750">
              <a:buFont typeface="Arial" panose="020B0604020202020204" pitchFamily="34" charset="0"/>
              <a:buChar char="•"/>
            </a:pPr>
            <a:r>
              <a:rPr lang="en-US" sz="1800" b="1" dirty="0"/>
              <a:t>Delayed Deliveries:</a:t>
            </a:r>
            <a:br>
              <a:rPr lang="en-US" sz="1800" b="1" dirty="0"/>
            </a:br>
            <a:endParaRPr lang="en-US" sz="1800" b="1" dirty="0"/>
          </a:p>
          <a:p>
            <a:pPr marL="971550" lvl="1" indent="-285750">
              <a:buFont typeface="Arial" panose="020B0604020202020204" pitchFamily="34" charset="0"/>
              <a:buChar char="•"/>
            </a:pPr>
            <a:r>
              <a:rPr lang="en-US" sz="1800" b="1" dirty="0"/>
              <a:t>One-day delay:</a:t>
            </a:r>
          </a:p>
          <a:p>
            <a:pPr marL="1657350" lvl="2" indent="-285750">
              <a:buFont typeface="Arial" panose="020B0604020202020204" pitchFamily="34" charset="0"/>
              <a:buChar char="•"/>
            </a:pPr>
            <a:r>
              <a:rPr lang="en-US" sz="1800" dirty="0"/>
              <a:t>Ahmedabad: 2,934 orders</a:t>
            </a:r>
          </a:p>
          <a:p>
            <a:pPr marL="1657350" lvl="2" indent="-285750">
              <a:buFont typeface="Arial" panose="020B0604020202020204" pitchFamily="34" charset="0"/>
              <a:buChar char="•"/>
            </a:pPr>
            <a:r>
              <a:rPr lang="en-US" sz="1800" dirty="0"/>
              <a:t>Surat: 2,389 orders</a:t>
            </a:r>
          </a:p>
          <a:p>
            <a:pPr marL="1657350" lvl="2" indent="-285750">
              <a:buFont typeface="Arial" panose="020B0604020202020204" pitchFamily="34" charset="0"/>
              <a:buChar char="•"/>
            </a:pPr>
            <a:r>
              <a:rPr lang="en-US" sz="1800" dirty="0"/>
              <a:t>Vadodara: 2,932 orders</a:t>
            </a:r>
          </a:p>
          <a:p>
            <a:pPr marL="971550" lvl="1" indent="-285750">
              <a:buFont typeface="Arial" panose="020B0604020202020204" pitchFamily="34" charset="0"/>
              <a:buChar char="•"/>
            </a:pPr>
            <a:r>
              <a:rPr lang="en-US" sz="1800" b="1" dirty="0"/>
              <a:t>Two-day delay:</a:t>
            </a:r>
          </a:p>
          <a:p>
            <a:pPr marL="1657350" lvl="2" indent="-285750">
              <a:buFont typeface="Arial" panose="020B0604020202020204" pitchFamily="34" charset="0"/>
              <a:buChar char="•"/>
            </a:pPr>
            <a:r>
              <a:rPr lang="en-US" sz="1800" dirty="0"/>
              <a:t>Ahmedabad: 1,819 orders</a:t>
            </a:r>
          </a:p>
          <a:p>
            <a:pPr marL="1657350" lvl="2" indent="-285750">
              <a:buFont typeface="Arial" panose="020B0604020202020204" pitchFamily="34" charset="0"/>
              <a:buChar char="•"/>
            </a:pPr>
            <a:r>
              <a:rPr lang="en-US" sz="1800" dirty="0"/>
              <a:t>Surat: 1,458 orders</a:t>
            </a:r>
          </a:p>
          <a:p>
            <a:pPr marL="1657350" lvl="2" indent="-285750">
              <a:buFont typeface="Arial" panose="020B0604020202020204" pitchFamily="34" charset="0"/>
              <a:buChar char="•"/>
            </a:pPr>
            <a:r>
              <a:rPr lang="en-US" sz="1800" dirty="0"/>
              <a:t>Vadodara: 1,859 orders</a:t>
            </a:r>
          </a:p>
          <a:p>
            <a:pPr marL="971550" lvl="1" indent="-285750">
              <a:buFont typeface="Arial" panose="020B0604020202020204" pitchFamily="34" charset="0"/>
              <a:buChar char="•"/>
            </a:pPr>
            <a:r>
              <a:rPr lang="en-US" sz="1800" b="1" dirty="0"/>
              <a:t>Three-day delay:</a:t>
            </a:r>
          </a:p>
          <a:p>
            <a:pPr marL="1657350" lvl="2" indent="-285750">
              <a:buFont typeface="Arial" panose="020B0604020202020204" pitchFamily="34" charset="0"/>
              <a:buChar char="•"/>
            </a:pPr>
            <a:r>
              <a:rPr lang="en-US" sz="1800" dirty="0"/>
              <a:t>Ahmedabad: 1,149 orders</a:t>
            </a:r>
          </a:p>
          <a:p>
            <a:pPr marL="1657350" lvl="2" indent="-285750">
              <a:buFont typeface="Arial" panose="020B0604020202020204" pitchFamily="34" charset="0"/>
              <a:buChar char="•"/>
            </a:pPr>
            <a:r>
              <a:rPr lang="en-US" sz="1800" dirty="0"/>
              <a:t>Surat: 851 orders</a:t>
            </a:r>
          </a:p>
          <a:p>
            <a:pPr marL="1657350" lvl="2" indent="-285750">
              <a:buFont typeface="Arial" panose="020B0604020202020204" pitchFamily="34" charset="0"/>
              <a:buChar char="•"/>
            </a:pPr>
            <a:r>
              <a:rPr lang="en-US" sz="1800" dirty="0"/>
              <a:t>Vadodara: 1,100 orders</a:t>
            </a:r>
          </a:p>
        </p:txBody>
      </p:sp>
      <p:pic>
        <p:nvPicPr>
          <p:cNvPr id="3" name="Picture 2">
            <a:extLst>
              <a:ext uri="{FF2B5EF4-FFF2-40B4-BE49-F238E27FC236}">
                <a16:creationId xmlns:a16="http://schemas.microsoft.com/office/drawing/2014/main" id="{0EC6A591-3E3A-3A76-9D47-4CE9CA4C0B5B}"/>
              </a:ext>
            </a:extLst>
          </p:cNvPr>
          <p:cNvPicPr>
            <a:picLocks noChangeAspect="1"/>
          </p:cNvPicPr>
          <p:nvPr/>
        </p:nvPicPr>
        <p:blipFill>
          <a:blip r:embed="rId6"/>
          <a:stretch>
            <a:fillRect/>
          </a:stretch>
        </p:blipFill>
        <p:spPr>
          <a:xfrm>
            <a:off x="200728" y="1659280"/>
            <a:ext cx="13540171" cy="7963836"/>
          </a:xfrm>
          <a:prstGeom prst="rect">
            <a:avLst/>
          </a:prstGeom>
        </p:spPr>
      </p:pic>
      <p:sp>
        <p:nvSpPr>
          <p:cNvPr id="5" name="TextBox 4">
            <a:hlinkClick r:id="rId7" action="ppaction://hlinksldjump"/>
            <a:extLst>
              <a:ext uri="{FF2B5EF4-FFF2-40B4-BE49-F238E27FC236}">
                <a16:creationId xmlns:a16="http://schemas.microsoft.com/office/drawing/2014/main" id="{BADF90AA-EEEB-B780-634C-D1BE187B57AE}"/>
              </a:ext>
            </a:extLst>
          </p:cNvPr>
          <p:cNvSpPr txBox="1"/>
          <p:nvPr/>
        </p:nvSpPr>
        <p:spPr>
          <a:xfrm>
            <a:off x="14706600" y="8972173"/>
            <a:ext cx="2258453" cy="7596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2400" b="1" dirty="0">
                <a:latin typeface="Calibri" panose="020F0502020204030204" pitchFamily="34" charset="0"/>
                <a:ea typeface="Calibri" panose="020F0502020204030204" pitchFamily="34" charset="0"/>
                <a:cs typeface="Calibri" panose="020F0502020204030204" pitchFamily="34" charset="0"/>
              </a:rPr>
              <a:t>Contd………</a:t>
            </a:r>
          </a:p>
        </p:txBody>
      </p:sp>
      <p:sp>
        <p:nvSpPr>
          <p:cNvPr id="2" name="Parallelogram 1">
            <a:extLst>
              <a:ext uri="{FF2B5EF4-FFF2-40B4-BE49-F238E27FC236}">
                <a16:creationId xmlns:a16="http://schemas.microsoft.com/office/drawing/2014/main" id="{ACEED056-B29C-D041-D041-303070B21BFA}"/>
              </a:ext>
            </a:extLst>
          </p:cNvPr>
          <p:cNvSpPr/>
          <p:nvPr/>
        </p:nvSpPr>
        <p:spPr>
          <a:xfrm>
            <a:off x="131113" y="218844"/>
            <a:ext cx="1981200" cy="988293"/>
          </a:xfrm>
          <a:prstGeom prst="parallelogram">
            <a:avLst/>
          </a:prstGeom>
          <a:solidFill>
            <a:schemeClr val="accent6"/>
          </a:solidFill>
          <a:ln>
            <a:noFill/>
          </a:ln>
        </p:spPr>
        <p:txBody>
          <a:bodyPr wrap="square" lIns="93600" tIns="93600" rIns="93600" bIns="93600" rtlCol="0" anchor="ctr" anchorCtr="0">
            <a:noAutofit/>
          </a:bodyPr>
          <a:lstStyle/>
          <a:p>
            <a:pPr algn="l" defTabSz="936000"/>
            <a:endParaRPr lang="en-IN" sz="1500" dirty="0"/>
          </a:p>
        </p:txBody>
      </p:sp>
      <p:sp>
        <p:nvSpPr>
          <p:cNvPr id="6" name="Parallelogram 5">
            <a:extLst>
              <a:ext uri="{FF2B5EF4-FFF2-40B4-BE49-F238E27FC236}">
                <a16:creationId xmlns:a16="http://schemas.microsoft.com/office/drawing/2014/main" id="{70E49EF5-6271-45F8-6EF2-EE2677AE7FA5}"/>
              </a:ext>
            </a:extLst>
          </p:cNvPr>
          <p:cNvSpPr/>
          <p:nvPr/>
        </p:nvSpPr>
        <p:spPr>
          <a:xfrm>
            <a:off x="283513" y="409843"/>
            <a:ext cx="749433" cy="606293"/>
          </a:xfrm>
          <a:prstGeom prst="parallelogram">
            <a:avLst/>
          </a:prstGeom>
          <a:solidFill>
            <a:schemeClr val="accent4"/>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8" action="ppaction://hlinksldjump"/>
            <a:extLst>
              <a:ext uri="{FF2B5EF4-FFF2-40B4-BE49-F238E27FC236}">
                <a16:creationId xmlns:a16="http://schemas.microsoft.com/office/drawing/2014/main" id="{27B13A93-DE8F-4081-3DAB-9C90F94ED70B}"/>
              </a:ext>
            </a:extLst>
          </p:cNvPr>
          <p:cNvSpPr txBox="1"/>
          <p:nvPr/>
        </p:nvSpPr>
        <p:spPr>
          <a:xfrm>
            <a:off x="305645" y="399678"/>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solidFill>
                  <a:schemeClr val="bg1"/>
                </a:solidFill>
              </a:rPr>
              <a:t>7</a:t>
            </a:r>
          </a:p>
        </p:txBody>
      </p:sp>
      <p:sp>
        <p:nvSpPr>
          <p:cNvPr id="8" name="Rectangle: Rounded Corners 5">
            <a:extLst>
              <a:ext uri="{FF2B5EF4-FFF2-40B4-BE49-F238E27FC236}">
                <a16:creationId xmlns:a16="http://schemas.microsoft.com/office/drawing/2014/main" id="{87DFED8E-1AAB-1ABB-2E76-973897B07A06}"/>
              </a:ext>
            </a:extLst>
          </p:cNvPr>
          <p:cNvSpPr/>
          <p:nvPr/>
        </p:nvSpPr>
        <p:spPr>
          <a:xfrm>
            <a:off x="1032944" y="352989"/>
            <a:ext cx="3313007" cy="720000"/>
          </a:xfrm>
          <a:prstGeom prst="parallelogram">
            <a:avLst/>
          </a:prstGeom>
          <a:solidFill>
            <a:schemeClr val="accent4"/>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9" name="TextBox 8">
            <a:hlinkClick r:id="rId9" action="ppaction://hlinksldjump"/>
            <a:extLst>
              <a:ext uri="{FF2B5EF4-FFF2-40B4-BE49-F238E27FC236}">
                <a16:creationId xmlns:a16="http://schemas.microsoft.com/office/drawing/2014/main" id="{09B88299-2394-6763-C974-9F72083C6F73}"/>
              </a:ext>
            </a:extLst>
          </p:cNvPr>
          <p:cNvSpPr txBox="1"/>
          <p:nvPr/>
        </p:nvSpPr>
        <p:spPr>
          <a:xfrm>
            <a:off x="1371600"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Delay Analysis</a:t>
            </a:r>
          </a:p>
        </p:txBody>
      </p:sp>
    </p:spTree>
    <p:extLst>
      <p:ext uri="{BB962C8B-B14F-4D97-AF65-F5344CB8AC3E}">
        <p14:creationId xmlns:p14="http://schemas.microsoft.com/office/powerpoint/2010/main" val="7248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BAFA5-4F42-FC9E-A342-61D259B3E117}"/>
              </a:ext>
            </a:extLst>
          </p:cNvPr>
          <p:cNvSpPr txBox="1"/>
          <p:nvPr/>
        </p:nvSpPr>
        <p:spPr>
          <a:xfrm>
            <a:off x="-13290338" y="2836423"/>
            <a:ext cx="15611680" cy="2895600"/>
          </a:xfrm>
          <a:prstGeom prst="rect">
            <a:avLst/>
          </a:prstGeom>
          <a:noFill/>
        </p:spPr>
        <p:txBody>
          <a:bodyPr wrap="square" lIns="93600" tIns="46800" rIns="93600" bIns="46800" rtlCol="0" anchor="ctr" anchorCtr="0">
            <a:noAutofit/>
          </a:bodyPr>
          <a:lstStyle/>
          <a:p>
            <a:pPr algn="ctr">
              <a:buNone/>
            </a:pPr>
            <a:r>
              <a:rPr lang="en-IN" sz="12500" dirty="0">
                <a:solidFill>
                  <a:schemeClr val="accent1"/>
                </a:solidFill>
                <a:latin typeface="Montserrat ExtraBold" panose="00000900000000000000" pitchFamily="2" charset="0"/>
              </a:rPr>
              <a:t>ATLIQ MART</a:t>
            </a:r>
          </a:p>
        </p:txBody>
      </p:sp>
      <p:sp>
        <p:nvSpPr>
          <p:cNvPr id="3" name="TextBox 2">
            <a:extLst>
              <a:ext uri="{FF2B5EF4-FFF2-40B4-BE49-F238E27FC236}">
                <a16:creationId xmlns:a16="http://schemas.microsoft.com/office/drawing/2014/main" id="{B1542DBD-1B73-B024-710B-E98258422A5B}"/>
              </a:ext>
            </a:extLst>
          </p:cNvPr>
          <p:cNvSpPr txBox="1"/>
          <p:nvPr/>
        </p:nvSpPr>
        <p:spPr>
          <a:xfrm>
            <a:off x="-11100734" y="3865123"/>
            <a:ext cx="11673840" cy="2895600"/>
          </a:xfrm>
          <a:prstGeom prst="rect">
            <a:avLst/>
          </a:prstGeom>
          <a:noFill/>
        </p:spPr>
        <p:txBody>
          <a:bodyPr wrap="square" lIns="93600" tIns="46800" rIns="93600" bIns="46800" rtlCol="0" anchor="ctr" anchorCtr="0">
            <a:noAutofit/>
          </a:bodyPr>
          <a:lstStyle/>
          <a:p>
            <a:pPr algn="ctr">
              <a:buNone/>
            </a:pPr>
            <a:r>
              <a:rPr lang="en-IN" sz="8000" dirty="0">
                <a:solidFill>
                  <a:schemeClr val="accent2"/>
                </a:solidFill>
                <a:effectLst>
                  <a:outerShdw blurRad="152400" dist="76200" dir="16200000" rotWithShape="0">
                    <a:prstClr val="black">
                      <a:alpha val="70000"/>
                    </a:prstClr>
                  </a:outerShdw>
                </a:effectLst>
                <a:latin typeface="Forte Forward" panose="020F0502020204030204" pitchFamily="2" charset="0"/>
                <a:cs typeface="Forte Forward" panose="020F0502020204030204" pitchFamily="2" charset="0"/>
              </a:rPr>
              <a:t> Data Analysis </a:t>
            </a:r>
          </a:p>
        </p:txBody>
      </p:sp>
      <p:sp>
        <p:nvSpPr>
          <p:cNvPr id="25" name="Rectangle 24">
            <a:extLst>
              <a:ext uri="{FF2B5EF4-FFF2-40B4-BE49-F238E27FC236}">
                <a16:creationId xmlns:a16="http://schemas.microsoft.com/office/drawing/2014/main" id="{FBE89E34-B0ED-F085-7A81-3D66C6E2A628}"/>
              </a:ext>
            </a:extLst>
          </p:cNvPr>
          <p:cNvSpPr/>
          <p:nvPr/>
        </p:nvSpPr>
        <p:spPr>
          <a:xfrm>
            <a:off x="16245256" y="0"/>
            <a:ext cx="2042744"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4299210" y="0"/>
            <a:ext cx="2042744"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2256465" y="0"/>
            <a:ext cx="2042744"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10213721" y="0"/>
            <a:ext cx="2042744"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9" name="Rectangle 18">
            <a:extLst>
              <a:ext uri="{FF2B5EF4-FFF2-40B4-BE49-F238E27FC236}">
                <a16:creationId xmlns:a16="http://schemas.microsoft.com/office/drawing/2014/main" id="{2488D38D-0F36-0B08-B6D4-C9CE68138582}"/>
              </a:ext>
            </a:extLst>
          </p:cNvPr>
          <p:cNvSpPr/>
          <p:nvPr/>
        </p:nvSpPr>
        <p:spPr>
          <a:xfrm>
            <a:off x="8170977" y="0"/>
            <a:ext cx="2042744"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8" name="Rectangle 17">
            <a:extLst>
              <a:ext uri="{FF2B5EF4-FFF2-40B4-BE49-F238E27FC236}">
                <a16:creationId xmlns:a16="http://schemas.microsoft.com/office/drawing/2014/main" id="{0C0B05D8-804E-D27C-AF45-3CC8E70C96D2}"/>
              </a:ext>
            </a:extLst>
          </p:cNvPr>
          <p:cNvSpPr/>
          <p:nvPr/>
        </p:nvSpPr>
        <p:spPr>
          <a:xfrm>
            <a:off x="6128233" y="0"/>
            <a:ext cx="2042744"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7" name="Rectangle 16">
            <a:extLst>
              <a:ext uri="{FF2B5EF4-FFF2-40B4-BE49-F238E27FC236}">
                <a16:creationId xmlns:a16="http://schemas.microsoft.com/office/drawing/2014/main" id="{63014043-855E-96B9-8EEF-A5059931F483}"/>
              </a:ext>
            </a:extLst>
          </p:cNvPr>
          <p:cNvSpPr/>
          <p:nvPr/>
        </p:nvSpPr>
        <p:spPr>
          <a:xfrm>
            <a:off x="4085488" y="0"/>
            <a:ext cx="2042744"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6" name="Rectangle 15">
            <a:extLst>
              <a:ext uri="{FF2B5EF4-FFF2-40B4-BE49-F238E27FC236}">
                <a16:creationId xmlns:a16="http://schemas.microsoft.com/office/drawing/2014/main" id="{F6C12C6C-6C4B-1920-612E-1A11E38EFAF4}"/>
              </a:ext>
            </a:extLst>
          </p:cNvPr>
          <p:cNvSpPr/>
          <p:nvPr/>
        </p:nvSpPr>
        <p:spPr>
          <a:xfrm>
            <a:off x="2042744" y="0"/>
            <a:ext cx="2042744"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4" name="Rectangle 13">
            <a:extLst>
              <a:ext uri="{FF2B5EF4-FFF2-40B4-BE49-F238E27FC236}">
                <a16:creationId xmlns:a16="http://schemas.microsoft.com/office/drawing/2014/main" id="{D17226E3-D44A-2DCF-7F08-919AD0083681}"/>
              </a:ext>
            </a:extLst>
          </p:cNvPr>
          <p:cNvSpPr/>
          <p:nvPr/>
        </p:nvSpPr>
        <p:spPr>
          <a:xfrm>
            <a:off x="0" y="0"/>
            <a:ext cx="2042744"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173079"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28" name="TextBox 27">
            <a:extLst>
              <a:ext uri="{FF2B5EF4-FFF2-40B4-BE49-F238E27FC236}">
                <a16:creationId xmlns:a16="http://schemas.microsoft.com/office/drawing/2014/main" id="{9B7BF3FB-9C7B-4C9E-F739-FEC8CE24E9DD}"/>
              </a:ext>
            </a:extLst>
          </p:cNvPr>
          <p:cNvSpPr txBox="1"/>
          <p:nvPr/>
        </p:nvSpPr>
        <p:spPr>
          <a:xfrm>
            <a:off x="2177202"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extLst>
              <a:ext uri="{FF2B5EF4-FFF2-40B4-BE49-F238E27FC236}">
                <a16:creationId xmlns:a16="http://schemas.microsoft.com/office/drawing/2014/main" id="{963CE96B-D69F-2ED2-3354-692E84FABCC1}"/>
              </a:ext>
            </a:extLst>
          </p:cNvPr>
          <p:cNvSpPr txBox="1"/>
          <p:nvPr/>
        </p:nvSpPr>
        <p:spPr>
          <a:xfrm>
            <a:off x="4297188"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extLst>
              <a:ext uri="{FF2B5EF4-FFF2-40B4-BE49-F238E27FC236}">
                <a16:creationId xmlns:a16="http://schemas.microsoft.com/office/drawing/2014/main" id="{CF59F28E-57BE-AE94-4D46-C81CBB9E1923}"/>
              </a:ext>
            </a:extLst>
          </p:cNvPr>
          <p:cNvSpPr txBox="1"/>
          <p:nvPr/>
        </p:nvSpPr>
        <p:spPr>
          <a:xfrm>
            <a:off x="6319145"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extLst>
              <a:ext uri="{FF2B5EF4-FFF2-40B4-BE49-F238E27FC236}">
                <a16:creationId xmlns:a16="http://schemas.microsoft.com/office/drawing/2014/main" id="{67D73FAC-0FAA-1C26-88F2-3B24708EE3C8}"/>
              </a:ext>
            </a:extLst>
          </p:cNvPr>
          <p:cNvSpPr txBox="1"/>
          <p:nvPr/>
        </p:nvSpPr>
        <p:spPr>
          <a:xfrm>
            <a:off x="8344056"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extLst>
              <a:ext uri="{FF2B5EF4-FFF2-40B4-BE49-F238E27FC236}">
                <a16:creationId xmlns:a16="http://schemas.microsoft.com/office/drawing/2014/main" id="{1E514866-D7F5-C63B-77AD-98AAE9B42E42}"/>
              </a:ext>
            </a:extLst>
          </p:cNvPr>
          <p:cNvSpPr txBox="1"/>
          <p:nvPr/>
        </p:nvSpPr>
        <p:spPr>
          <a:xfrm>
            <a:off x="10310419"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extLst>
              <a:ext uri="{FF2B5EF4-FFF2-40B4-BE49-F238E27FC236}">
                <a16:creationId xmlns:a16="http://schemas.microsoft.com/office/drawing/2014/main" id="{2F21052C-A83C-3505-56E9-1C4825EF629B}"/>
              </a:ext>
            </a:extLst>
          </p:cNvPr>
          <p:cNvSpPr txBox="1"/>
          <p:nvPr/>
        </p:nvSpPr>
        <p:spPr>
          <a:xfrm>
            <a:off x="12429544"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extLst>
              <a:ext uri="{FF2B5EF4-FFF2-40B4-BE49-F238E27FC236}">
                <a16:creationId xmlns:a16="http://schemas.microsoft.com/office/drawing/2014/main" id="{7BF51F7F-A538-9624-A029-E813A8FA2B66}"/>
              </a:ext>
            </a:extLst>
          </p:cNvPr>
          <p:cNvSpPr txBox="1"/>
          <p:nvPr/>
        </p:nvSpPr>
        <p:spPr>
          <a:xfrm>
            <a:off x="14472289"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extLst>
              <a:ext uri="{FF2B5EF4-FFF2-40B4-BE49-F238E27FC236}">
                <a16:creationId xmlns:a16="http://schemas.microsoft.com/office/drawing/2014/main" id="{5DEEDC70-BBF0-5A10-2D98-FDB6E04746EE}"/>
              </a:ext>
            </a:extLst>
          </p:cNvPr>
          <p:cNvSpPr txBox="1"/>
          <p:nvPr/>
        </p:nvSpPr>
        <p:spPr>
          <a:xfrm>
            <a:off x="16466684"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Tree>
    <p:extLst>
      <p:ext uri="{BB962C8B-B14F-4D97-AF65-F5344CB8AC3E}">
        <p14:creationId xmlns:p14="http://schemas.microsoft.com/office/powerpoint/2010/main" val="2774595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gradFill>
            <a:gsLst>
              <a:gs pos="0">
                <a:schemeClr val="accent6">
                  <a:lumMod val="60000"/>
                  <a:lumOff val="40000"/>
                </a:schemeClr>
              </a:gs>
              <a:gs pos="100000">
                <a:schemeClr val="accent6">
                  <a:lumMod val="60000"/>
                  <a:lumOff val="40000"/>
                </a:schemeClr>
              </a:gs>
            </a:gsLst>
            <a:lin ang="13500000" scaled="1"/>
          </a:gradFill>
          <a:ln>
            <a:noFill/>
          </a:ln>
          <a:effectLst>
            <a:outerShdw blurRad="50800" dist="50800" dir="2400000" algn="ctr" rotWithShape="0">
              <a:srgbClr val="000000">
                <a:alpha val="41000"/>
              </a:srgbClr>
            </a:outerShdw>
          </a:effectLst>
        </p:spPr>
        <p:txBody>
          <a:bodyPr wrap="square" lIns="140400" tIns="140400" rIns="140400" bIns="140400" rtlCol="0" anchor="ctr" anchorCtr="0">
            <a:noAutofit/>
          </a:bodyPr>
          <a:lstStyle/>
          <a:p>
            <a:pPr algn="ctr" defTabSz="1404000"/>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7</a:t>
            </a:r>
          </a:p>
        </p:txBody>
      </p:sp>
      <p:sp>
        <p:nvSpPr>
          <p:cNvPr id="31" name="Rectangle: Rounded Corners 30">
            <a:extLst>
              <a:ext uri="{FF2B5EF4-FFF2-40B4-BE49-F238E27FC236}">
                <a16:creationId xmlns:a16="http://schemas.microsoft.com/office/drawing/2014/main" id="{6F90F266-4A1B-A533-532E-ACA7D76F741E}"/>
              </a:ext>
            </a:extLst>
          </p:cNvPr>
          <p:cNvSpPr/>
          <p:nvPr/>
        </p:nvSpPr>
        <p:spPr>
          <a:xfrm>
            <a:off x="13863490" y="136648"/>
            <a:ext cx="4195910" cy="8816852"/>
          </a:xfrm>
          <a:prstGeom prst="roundRect">
            <a:avLst>
              <a:gd name="adj" fmla="val 7500"/>
            </a:avLst>
          </a:prstGeom>
          <a:noFill/>
          <a:ln w="38100">
            <a:solidFill>
              <a:srgbClr val="A42384"/>
            </a:solidFill>
          </a:ln>
        </p:spPr>
        <p:txBody>
          <a:bodyPr wrap="square" lIns="93600" tIns="93600" rIns="93600" bIns="93600" rtlCol="0" anchor="ctr" anchorCtr="0">
            <a:noAutofit/>
          </a:bodyPr>
          <a:lstStyle/>
          <a:p>
            <a:pPr algn="l" defTabSz="936000"/>
            <a:endParaRPr lang="en-IN" sz="1500" dirty="0"/>
          </a:p>
        </p:txBody>
      </p:sp>
      <p:sp>
        <p:nvSpPr>
          <p:cNvPr id="40" name="TextBox 39">
            <a:extLst>
              <a:ext uri="{FF2B5EF4-FFF2-40B4-BE49-F238E27FC236}">
                <a16:creationId xmlns:a16="http://schemas.microsoft.com/office/drawing/2014/main" id="{3A7E61EE-6A69-FC70-EE22-444653A314EB}"/>
              </a:ext>
            </a:extLst>
          </p:cNvPr>
          <p:cNvSpPr txBox="1"/>
          <p:nvPr/>
        </p:nvSpPr>
        <p:spPr>
          <a:xfrm>
            <a:off x="13868401" y="239596"/>
            <a:ext cx="4218870" cy="8402300"/>
          </a:xfrm>
          <a:prstGeom prst="rect">
            <a:avLst/>
          </a:prstGeom>
          <a:noFill/>
        </p:spPr>
        <p:txBody>
          <a:bodyPr wrap="square">
            <a:spAutoFit/>
          </a:bodyPr>
          <a:lstStyle/>
          <a:p>
            <a:r>
              <a:rPr lang="en-US" sz="1800" b="1" dirty="0"/>
              <a:t>“Delay Analysis on Order lines” </a:t>
            </a:r>
            <a:r>
              <a:rPr lang="en-US" sz="1800" dirty="0"/>
              <a:t>are mentioned below.</a:t>
            </a:r>
          </a:p>
          <a:p>
            <a:r>
              <a:rPr lang="en-US" sz="1800" dirty="0"/>
              <a:t> </a:t>
            </a:r>
          </a:p>
          <a:p>
            <a:r>
              <a:rPr lang="en-US" sz="1800" b="1" dirty="0"/>
              <a:t>Order Volumes:</a:t>
            </a:r>
          </a:p>
          <a:p>
            <a:endParaRPr lang="en-US" sz="1800" b="1" dirty="0"/>
          </a:p>
          <a:p>
            <a:pPr marL="285750" indent="-285750">
              <a:buFont typeface="Arial" panose="020B0604020202020204" pitchFamily="34" charset="0"/>
              <a:buChar char="•"/>
            </a:pPr>
            <a:r>
              <a:rPr lang="en-US" sz="1800" b="1" dirty="0"/>
              <a:t>Total orders by category:</a:t>
            </a:r>
          </a:p>
          <a:p>
            <a:pPr marL="971550" lvl="1" indent="-285750">
              <a:buFont typeface="Arial" panose="020B0604020202020204" pitchFamily="34" charset="0"/>
              <a:buChar char="•"/>
            </a:pPr>
            <a:r>
              <a:rPr lang="en-US" sz="1800" dirty="0"/>
              <a:t>Beverages: 9,461</a:t>
            </a:r>
          </a:p>
          <a:p>
            <a:pPr marL="971550" lvl="1" indent="-285750">
              <a:buFont typeface="Arial" panose="020B0604020202020204" pitchFamily="34" charset="0"/>
              <a:buChar char="•"/>
            </a:pPr>
            <a:r>
              <a:rPr lang="en-US" sz="1800" dirty="0"/>
              <a:t>Diary: 38,096</a:t>
            </a:r>
          </a:p>
          <a:p>
            <a:pPr marL="971550" lvl="1" indent="-285750">
              <a:buFont typeface="Arial" panose="020B0604020202020204" pitchFamily="34" charset="0"/>
              <a:buChar char="•"/>
            </a:pPr>
            <a:r>
              <a:rPr lang="en-US" sz="1800" dirty="0"/>
              <a:t>Food: 9,539</a:t>
            </a:r>
          </a:p>
          <a:p>
            <a:pPr marL="971550" lvl="1"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Total orders by city:</a:t>
            </a:r>
          </a:p>
          <a:p>
            <a:pPr marL="971550" lvl="1" indent="-285750">
              <a:buFont typeface="Arial" panose="020B0604020202020204" pitchFamily="34" charset="0"/>
              <a:buChar char="•"/>
            </a:pPr>
            <a:r>
              <a:rPr lang="en-US" sz="1800" dirty="0"/>
              <a:t>Ahmedabad: 19,676</a:t>
            </a:r>
          </a:p>
          <a:p>
            <a:pPr marL="971550" lvl="1" indent="-285750">
              <a:buFont typeface="Arial" panose="020B0604020202020204" pitchFamily="34" charset="0"/>
              <a:buChar char="•"/>
            </a:pPr>
            <a:r>
              <a:rPr lang="en-US" sz="1800" dirty="0"/>
              <a:t>Surat: 17,842</a:t>
            </a:r>
          </a:p>
          <a:p>
            <a:pPr marL="971550" lvl="1" indent="-285750">
              <a:buFont typeface="Arial" panose="020B0604020202020204" pitchFamily="34" charset="0"/>
              <a:buChar char="•"/>
            </a:pPr>
            <a:r>
              <a:rPr lang="en-US" sz="1800" dirty="0"/>
              <a:t>Vadodara: 19,578</a:t>
            </a:r>
          </a:p>
          <a:p>
            <a:pPr lvl="1"/>
            <a:endParaRPr lang="en-US" sz="1800" dirty="0"/>
          </a:p>
          <a:p>
            <a:r>
              <a:rPr lang="en-US" sz="1800" b="1" dirty="0"/>
              <a:t>Summary:</a:t>
            </a:r>
            <a:br>
              <a:rPr lang="en-US" sz="1800" b="1" dirty="0"/>
            </a:br>
            <a:endParaRPr lang="en-US" sz="1800" dirty="0"/>
          </a:p>
          <a:p>
            <a:pPr marL="285750" indent="-285750">
              <a:buFont typeface="Arial" panose="020B0604020202020204" pitchFamily="34" charset="0"/>
              <a:buChar char="•"/>
            </a:pPr>
            <a:r>
              <a:rPr lang="en-US" sz="1800" dirty="0"/>
              <a:t>The largest volume of orders falls within the </a:t>
            </a:r>
            <a:r>
              <a:rPr lang="en-US" sz="1800" b="1" dirty="0"/>
              <a:t>Diary category</a:t>
            </a:r>
            <a:r>
              <a:rPr lang="en-US" sz="1800" dirty="0"/>
              <a:t>, with a significant proportion being delivered on time but also </a:t>
            </a:r>
            <a:r>
              <a:rPr lang="en-US" sz="1800" b="1" dirty="0"/>
              <a:t>experiencing notable delays.</a:t>
            </a:r>
          </a:p>
          <a:p>
            <a:pPr marL="285750" indent="-285750">
              <a:buFont typeface="Arial" panose="020B0604020202020204" pitchFamily="34" charset="0"/>
              <a:buChar char="•"/>
            </a:pPr>
            <a:r>
              <a:rPr lang="en-US" sz="1800" b="1" dirty="0"/>
              <a:t>Ahmedabad has the highest number of total orders</a:t>
            </a:r>
            <a:r>
              <a:rPr lang="en-US" sz="1800" dirty="0"/>
              <a:t>, but Surat and Vadodara show similar on-time and delayed delivery patterns.</a:t>
            </a:r>
          </a:p>
          <a:p>
            <a:pPr marL="285750" indent="-285750">
              <a:buFont typeface="Arial" panose="020B0604020202020204" pitchFamily="34" charset="0"/>
              <a:buChar char="•"/>
            </a:pPr>
            <a:r>
              <a:rPr lang="en-US" sz="1800" dirty="0"/>
              <a:t>The performance indicates room for improvement in </a:t>
            </a:r>
            <a:r>
              <a:rPr lang="en-US" sz="1800" b="1" dirty="0"/>
              <a:t>reducing delivery delays,</a:t>
            </a:r>
            <a:r>
              <a:rPr lang="en-US" sz="1800" dirty="0"/>
              <a:t> particularly focusing on </a:t>
            </a:r>
            <a:r>
              <a:rPr lang="en-US" sz="1800" b="1" dirty="0"/>
              <a:t>mitigating one-day delays </a:t>
            </a:r>
            <a:r>
              <a:rPr lang="en-US" sz="1800" dirty="0"/>
              <a:t>which are the most frequent.</a:t>
            </a:r>
          </a:p>
        </p:txBody>
      </p:sp>
      <p:pic>
        <p:nvPicPr>
          <p:cNvPr id="3" name="Picture 2">
            <a:extLst>
              <a:ext uri="{FF2B5EF4-FFF2-40B4-BE49-F238E27FC236}">
                <a16:creationId xmlns:a16="http://schemas.microsoft.com/office/drawing/2014/main" id="{0EC6A591-3E3A-3A76-9D47-4CE9CA4C0B5B}"/>
              </a:ext>
            </a:extLst>
          </p:cNvPr>
          <p:cNvPicPr>
            <a:picLocks noChangeAspect="1"/>
          </p:cNvPicPr>
          <p:nvPr/>
        </p:nvPicPr>
        <p:blipFill>
          <a:blip r:embed="rId6"/>
          <a:stretch>
            <a:fillRect/>
          </a:stretch>
        </p:blipFill>
        <p:spPr>
          <a:xfrm>
            <a:off x="126734" y="1327479"/>
            <a:ext cx="13515272" cy="7949191"/>
          </a:xfrm>
          <a:prstGeom prst="rect">
            <a:avLst/>
          </a:prstGeom>
        </p:spPr>
      </p:pic>
      <p:sp>
        <p:nvSpPr>
          <p:cNvPr id="2" name="Parallelogram 1">
            <a:extLst>
              <a:ext uri="{FF2B5EF4-FFF2-40B4-BE49-F238E27FC236}">
                <a16:creationId xmlns:a16="http://schemas.microsoft.com/office/drawing/2014/main" id="{A53E7682-904F-287F-0EBF-90FE28139747}"/>
              </a:ext>
            </a:extLst>
          </p:cNvPr>
          <p:cNvSpPr/>
          <p:nvPr/>
        </p:nvSpPr>
        <p:spPr>
          <a:xfrm>
            <a:off x="131113" y="218844"/>
            <a:ext cx="1981200" cy="988293"/>
          </a:xfrm>
          <a:prstGeom prst="parallelogram">
            <a:avLst/>
          </a:prstGeom>
          <a:solidFill>
            <a:schemeClr val="accent6"/>
          </a:solidFill>
          <a:ln>
            <a:noFill/>
          </a:ln>
        </p:spPr>
        <p:txBody>
          <a:bodyPr wrap="square" lIns="93600" tIns="93600" rIns="93600" bIns="93600" rtlCol="0" anchor="ctr" anchorCtr="0">
            <a:noAutofit/>
          </a:bodyPr>
          <a:lstStyle/>
          <a:p>
            <a:pPr algn="l" defTabSz="936000"/>
            <a:endParaRPr lang="en-IN" sz="1500" dirty="0"/>
          </a:p>
        </p:txBody>
      </p:sp>
      <p:sp>
        <p:nvSpPr>
          <p:cNvPr id="6" name="Parallelogram 5">
            <a:extLst>
              <a:ext uri="{FF2B5EF4-FFF2-40B4-BE49-F238E27FC236}">
                <a16:creationId xmlns:a16="http://schemas.microsoft.com/office/drawing/2014/main" id="{99AA27F6-E16C-0912-D030-C0738A0F8026}"/>
              </a:ext>
            </a:extLst>
          </p:cNvPr>
          <p:cNvSpPr/>
          <p:nvPr/>
        </p:nvSpPr>
        <p:spPr>
          <a:xfrm>
            <a:off x="283513" y="409843"/>
            <a:ext cx="749433" cy="606293"/>
          </a:xfrm>
          <a:prstGeom prst="parallelogram">
            <a:avLst/>
          </a:prstGeom>
          <a:solidFill>
            <a:schemeClr val="accent4"/>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7" action="ppaction://hlinksldjump"/>
            <a:extLst>
              <a:ext uri="{FF2B5EF4-FFF2-40B4-BE49-F238E27FC236}">
                <a16:creationId xmlns:a16="http://schemas.microsoft.com/office/drawing/2014/main" id="{EF225A82-8990-6645-27A9-90E04507AC72}"/>
              </a:ext>
            </a:extLst>
          </p:cNvPr>
          <p:cNvSpPr txBox="1"/>
          <p:nvPr/>
        </p:nvSpPr>
        <p:spPr>
          <a:xfrm>
            <a:off x="305645" y="399678"/>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solidFill>
                  <a:schemeClr val="bg1"/>
                </a:solidFill>
              </a:rPr>
              <a:t>7</a:t>
            </a:r>
          </a:p>
        </p:txBody>
      </p:sp>
      <p:sp>
        <p:nvSpPr>
          <p:cNvPr id="8" name="Rectangle: Rounded Corners 5">
            <a:extLst>
              <a:ext uri="{FF2B5EF4-FFF2-40B4-BE49-F238E27FC236}">
                <a16:creationId xmlns:a16="http://schemas.microsoft.com/office/drawing/2014/main" id="{A1CDE75F-02D7-B136-8E92-A067CCD9291C}"/>
              </a:ext>
            </a:extLst>
          </p:cNvPr>
          <p:cNvSpPr/>
          <p:nvPr/>
        </p:nvSpPr>
        <p:spPr>
          <a:xfrm>
            <a:off x="1032944" y="352989"/>
            <a:ext cx="3313007" cy="720000"/>
          </a:xfrm>
          <a:prstGeom prst="parallelogram">
            <a:avLst/>
          </a:prstGeom>
          <a:solidFill>
            <a:schemeClr val="accent4"/>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9" name="TextBox 8">
            <a:hlinkClick r:id="rId8" action="ppaction://hlinksldjump"/>
            <a:extLst>
              <a:ext uri="{FF2B5EF4-FFF2-40B4-BE49-F238E27FC236}">
                <a16:creationId xmlns:a16="http://schemas.microsoft.com/office/drawing/2014/main" id="{BA704120-3F29-CA0D-7E5F-8E86FABEEB33}"/>
              </a:ext>
            </a:extLst>
          </p:cNvPr>
          <p:cNvSpPr txBox="1"/>
          <p:nvPr/>
        </p:nvSpPr>
        <p:spPr>
          <a:xfrm>
            <a:off x="1371600"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Delay Analysis</a:t>
            </a:r>
          </a:p>
        </p:txBody>
      </p:sp>
    </p:spTree>
    <p:extLst>
      <p:ext uri="{BB962C8B-B14F-4D97-AF65-F5344CB8AC3E}">
        <p14:creationId xmlns:p14="http://schemas.microsoft.com/office/powerpoint/2010/main" val="1200415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gradFill>
            <a:gsLst>
              <a:gs pos="0">
                <a:schemeClr val="accent6">
                  <a:lumMod val="60000"/>
                  <a:lumOff val="40000"/>
                </a:schemeClr>
              </a:gs>
              <a:gs pos="100000">
                <a:schemeClr val="accent6">
                  <a:lumMod val="60000"/>
                  <a:lumOff val="40000"/>
                </a:schemeClr>
              </a:gs>
            </a:gsLst>
            <a:lin ang="13500000" scaled="1"/>
          </a:gradFill>
          <a:ln>
            <a:noFill/>
          </a:ln>
          <a:effectLst>
            <a:outerShdw blurRad="50800" dist="50800" dir="2400000" algn="ctr" rotWithShape="0">
              <a:srgbClr val="000000">
                <a:alpha val="41000"/>
              </a:srgbClr>
            </a:outerShdw>
          </a:effectLst>
        </p:spPr>
        <p:txBody>
          <a:bodyPr wrap="square" lIns="140400" tIns="140400" rIns="140400" bIns="140400" rtlCol="0" anchor="ctr" anchorCtr="0">
            <a:noAutofit/>
          </a:bodyPr>
          <a:lstStyle/>
          <a:p>
            <a:pPr algn="ctr" defTabSz="1404000"/>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8</a:t>
            </a:r>
          </a:p>
        </p:txBody>
      </p:sp>
      <p:sp>
        <p:nvSpPr>
          <p:cNvPr id="31" name="Rectangle: Rounded Corners 30">
            <a:extLst>
              <a:ext uri="{FF2B5EF4-FFF2-40B4-BE49-F238E27FC236}">
                <a16:creationId xmlns:a16="http://schemas.microsoft.com/office/drawing/2014/main" id="{6F90F266-4A1B-A533-532E-ACA7D76F741E}"/>
              </a:ext>
            </a:extLst>
          </p:cNvPr>
          <p:cNvSpPr/>
          <p:nvPr/>
        </p:nvSpPr>
        <p:spPr>
          <a:xfrm>
            <a:off x="13863490" y="136648"/>
            <a:ext cx="4195910" cy="8816852"/>
          </a:xfrm>
          <a:prstGeom prst="roundRect">
            <a:avLst>
              <a:gd name="adj" fmla="val 7500"/>
            </a:avLst>
          </a:prstGeom>
          <a:noFill/>
          <a:ln w="38100">
            <a:solidFill>
              <a:srgbClr val="A42384"/>
            </a:solidFill>
          </a:ln>
        </p:spPr>
        <p:txBody>
          <a:bodyPr wrap="square" lIns="93600" tIns="93600" rIns="93600" bIns="93600" rtlCol="0" anchor="ctr" anchorCtr="0">
            <a:noAutofit/>
          </a:bodyPr>
          <a:lstStyle/>
          <a:p>
            <a:pPr algn="l" defTabSz="936000"/>
            <a:endParaRPr lang="en-IN" sz="1500" dirty="0"/>
          </a:p>
        </p:txBody>
      </p:sp>
      <p:sp>
        <p:nvSpPr>
          <p:cNvPr id="40" name="TextBox 39">
            <a:extLst>
              <a:ext uri="{FF2B5EF4-FFF2-40B4-BE49-F238E27FC236}">
                <a16:creationId xmlns:a16="http://schemas.microsoft.com/office/drawing/2014/main" id="{3A7E61EE-6A69-FC70-EE22-444653A314EB}"/>
              </a:ext>
            </a:extLst>
          </p:cNvPr>
          <p:cNvSpPr txBox="1"/>
          <p:nvPr/>
        </p:nvSpPr>
        <p:spPr>
          <a:xfrm>
            <a:off x="13892903" y="200898"/>
            <a:ext cx="4218870" cy="8573116"/>
          </a:xfrm>
          <a:prstGeom prst="rect">
            <a:avLst/>
          </a:prstGeom>
          <a:noFill/>
        </p:spPr>
        <p:txBody>
          <a:bodyPr wrap="square">
            <a:spAutoFit/>
          </a:bodyPr>
          <a:lstStyle/>
          <a:p>
            <a:r>
              <a:rPr lang="en-US" sz="1670" b="1" dirty="0"/>
              <a:t>“Key Performance Trends” </a:t>
            </a:r>
            <a:r>
              <a:rPr lang="en-US" sz="1670" dirty="0"/>
              <a:t>are mentioned below.</a:t>
            </a:r>
            <a:br>
              <a:rPr lang="en-US" sz="1670" dirty="0"/>
            </a:br>
            <a:endParaRPr lang="en-US" sz="1670" dirty="0"/>
          </a:p>
          <a:p>
            <a:pPr marL="285750" indent="-285750">
              <a:buFont typeface="Arial" panose="020B0604020202020204" pitchFamily="34" charset="0"/>
              <a:buChar char="•"/>
            </a:pPr>
            <a:r>
              <a:rPr lang="en-US" sz="1670" dirty="0"/>
              <a:t>Overall, OT%: 59.03%.</a:t>
            </a:r>
          </a:p>
          <a:p>
            <a:pPr marL="285750" indent="-285750">
              <a:buFont typeface="Arial" panose="020B0604020202020204" pitchFamily="34" charset="0"/>
              <a:buChar char="•"/>
            </a:pPr>
            <a:r>
              <a:rPr lang="en-US" sz="1670" dirty="0"/>
              <a:t>Overall, IF%: 52.78%.</a:t>
            </a:r>
          </a:p>
          <a:p>
            <a:pPr marL="285750" indent="-285750">
              <a:buFont typeface="Arial" panose="020B0604020202020204" pitchFamily="34" charset="0"/>
              <a:buChar char="•"/>
            </a:pPr>
            <a:r>
              <a:rPr lang="en-US" sz="1670" dirty="0"/>
              <a:t>Overall, OTIF%: 29.02%.</a:t>
            </a:r>
            <a:br>
              <a:rPr lang="en-US" sz="1670" dirty="0"/>
            </a:br>
            <a:endParaRPr lang="en-US" sz="1670" dirty="0"/>
          </a:p>
          <a:p>
            <a:r>
              <a:rPr lang="en-US" sz="1670" b="1" dirty="0"/>
              <a:t>Customer Insights:</a:t>
            </a:r>
          </a:p>
          <a:p>
            <a:pPr marL="285750" indent="-285750">
              <a:buFont typeface="Arial" panose="020B0604020202020204" pitchFamily="34" charset="0"/>
              <a:buChar char="•"/>
            </a:pPr>
            <a:r>
              <a:rPr lang="en-US" sz="1670" b="1" dirty="0"/>
              <a:t>Best Performing Customers:</a:t>
            </a:r>
          </a:p>
          <a:p>
            <a:pPr marL="971550" lvl="1" indent="-285750">
              <a:buFont typeface="Arial" panose="020B0604020202020204" pitchFamily="34" charset="0"/>
              <a:buChar char="•"/>
            </a:pPr>
            <a:r>
              <a:rPr lang="en-US" sz="1670" b="1" dirty="0"/>
              <a:t>Propel Mart: </a:t>
            </a:r>
            <a:r>
              <a:rPr lang="en-US" sz="1670" dirty="0"/>
              <a:t>OT 73.64%, IF 59.74%, OTIF 40.92%, Total Orders: 2,424.</a:t>
            </a:r>
          </a:p>
          <a:p>
            <a:pPr marL="971550" lvl="1" indent="-285750">
              <a:buFont typeface="Arial" panose="020B0604020202020204" pitchFamily="34" charset="0"/>
              <a:buChar char="•"/>
            </a:pPr>
            <a:r>
              <a:rPr lang="en-US" sz="1670" b="1" dirty="0"/>
              <a:t>Chiptec Stores</a:t>
            </a:r>
            <a:r>
              <a:rPr lang="en-US" sz="1670" dirty="0"/>
              <a:t>: OT 71.62%, IF 60.35%, OTIF 38.73%, Total Orders: 1,642.</a:t>
            </a:r>
          </a:p>
          <a:p>
            <a:pPr marL="971550" lvl="1" indent="-285750">
              <a:buFont typeface="Arial" panose="020B0604020202020204" pitchFamily="34" charset="0"/>
              <a:buChar char="•"/>
            </a:pPr>
            <a:r>
              <a:rPr lang="en-US" sz="1670" b="1" dirty="0"/>
              <a:t>Expert Mart: </a:t>
            </a:r>
            <a:r>
              <a:rPr lang="en-US" sz="1670" dirty="0"/>
              <a:t>OT 72.54%, IF 59.81%, OTIF 39.11%, Total Orders: 1,657.</a:t>
            </a:r>
          </a:p>
          <a:p>
            <a:pPr marL="285750" indent="-285750">
              <a:buFont typeface="Arial" panose="020B0604020202020204" pitchFamily="34" charset="0"/>
              <a:buChar char="•"/>
            </a:pPr>
            <a:r>
              <a:rPr lang="en-US" sz="1670" b="1" dirty="0"/>
              <a:t>Worst Performing Customers:</a:t>
            </a:r>
            <a:endParaRPr lang="en-US" sz="1670" dirty="0"/>
          </a:p>
          <a:p>
            <a:pPr marL="971550" lvl="1" indent="-285750">
              <a:buFont typeface="Arial" panose="020B0604020202020204" pitchFamily="34" charset="0"/>
              <a:buChar char="•"/>
            </a:pPr>
            <a:r>
              <a:rPr lang="en-US" sz="1670" dirty="0"/>
              <a:t>Lotus Mart: OT 28.11%, IF 53.35%, OTIF 16.34%, Total Orders: 3,550.</a:t>
            </a:r>
          </a:p>
          <a:p>
            <a:pPr marL="971550" lvl="1" indent="-285750">
              <a:buFont typeface="Arial" panose="020B0604020202020204" pitchFamily="34" charset="0"/>
              <a:buChar char="•"/>
            </a:pPr>
            <a:r>
              <a:rPr lang="en-US" sz="1670" dirty="0"/>
              <a:t>Acclaimed Stores: OT 29.43%, IF 52.36%, OTIF 15.47%, Total Orders: 3,510.</a:t>
            </a:r>
          </a:p>
          <a:p>
            <a:pPr marL="285750" indent="-285750">
              <a:buFont typeface="Arial" panose="020B0604020202020204" pitchFamily="34" charset="0"/>
              <a:buChar char="•"/>
            </a:pPr>
            <a:r>
              <a:rPr lang="en-US" sz="1670" b="1" dirty="0"/>
              <a:t>Delivery Days Analysis:</a:t>
            </a:r>
            <a:endParaRPr lang="en-US" sz="1670" dirty="0"/>
          </a:p>
          <a:p>
            <a:pPr marL="971550" lvl="1" indent="-285750">
              <a:buFont typeface="Arial" panose="020B0604020202020204" pitchFamily="34" charset="0"/>
              <a:buChar char="•"/>
            </a:pPr>
            <a:r>
              <a:rPr lang="en-US" sz="1670" b="1" dirty="0"/>
              <a:t>Early Deliveries </a:t>
            </a:r>
            <a:r>
              <a:rPr lang="en-US" sz="1670" dirty="0"/>
              <a:t>(-1 day): 3,607 orders.</a:t>
            </a:r>
          </a:p>
          <a:p>
            <a:pPr marL="971550" lvl="1" indent="-285750">
              <a:buFont typeface="Arial" panose="020B0604020202020204" pitchFamily="34" charset="0"/>
              <a:buChar char="•"/>
            </a:pPr>
            <a:r>
              <a:rPr lang="en-US" sz="1670" b="1" dirty="0"/>
              <a:t>On-Time Deliveries </a:t>
            </a:r>
            <a:r>
              <a:rPr lang="en-US" sz="1670" dirty="0"/>
              <a:t>(0 days): 36,998 orders.</a:t>
            </a:r>
          </a:p>
          <a:p>
            <a:pPr marL="285750" indent="-285750">
              <a:buFont typeface="Arial" panose="020B0604020202020204" pitchFamily="34" charset="0"/>
              <a:buChar char="•"/>
            </a:pPr>
            <a:r>
              <a:rPr lang="en-US" sz="1670" b="1" dirty="0"/>
              <a:t>Delayed Deliveries:</a:t>
            </a:r>
          </a:p>
          <a:p>
            <a:pPr marL="971550" lvl="1" indent="-285750">
              <a:buFont typeface="Arial" panose="020B0604020202020204" pitchFamily="34" charset="0"/>
              <a:buChar char="•"/>
            </a:pPr>
            <a:r>
              <a:rPr lang="en-US" sz="1670" b="1" dirty="0"/>
              <a:t>1 day: </a:t>
            </a:r>
            <a:r>
              <a:rPr lang="en-US" sz="1670" dirty="0"/>
              <a:t>8,255 orders.</a:t>
            </a:r>
          </a:p>
          <a:p>
            <a:pPr marL="971550" lvl="1" indent="-285750">
              <a:buFont typeface="Arial" panose="020B0604020202020204" pitchFamily="34" charset="0"/>
              <a:buChar char="•"/>
            </a:pPr>
            <a:r>
              <a:rPr lang="en-US" sz="1670" b="1" dirty="0"/>
              <a:t>2 days: </a:t>
            </a:r>
            <a:r>
              <a:rPr lang="en-US" sz="1670" dirty="0"/>
              <a:t>5,136 orders.</a:t>
            </a:r>
          </a:p>
          <a:p>
            <a:pPr marL="971550" lvl="1" indent="-285750">
              <a:buFont typeface="Arial" panose="020B0604020202020204" pitchFamily="34" charset="0"/>
              <a:buChar char="•"/>
            </a:pPr>
            <a:r>
              <a:rPr lang="en-US" sz="1670" b="1" dirty="0"/>
              <a:t>3 days: </a:t>
            </a:r>
            <a:r>
              <a:rPr lang="en-US" sz="1670" dirty="0"/>
              <a:t>3,100 orders.</a:t>
            </a:r>
          </a:p>
        </p:txBody>
      </p:sp>
      <p:pic>
        <p:nvPicPr>
          <p:cNvPr id="5" name="Picture 4">
            <a:extLst>
              <a:ext uri="{FF2B5EF4-FFF2-40B4-BE49-F238E27FC236}">
                <a16:creationId xmlns:a16="http://schemas.microsoft.com/office/drawing/2014/main" id="{F1F15523-4BD1-E270-5B17-6109C3FC3EBE}"/>
              </a:ext>
            </a:extLst>
          </p:cNvPr>
          <p:cNvPicPr>
            <a:picLocks noChangeAspect="1"/>
          </p:cNvPicPr>
          <p:nvPr/>
        </p:nvPicPr>
        <p:blipFill rotWithShape="1">
          <a:blip r:embed="rId6"/>
          <a:srcRect l="612" t="905"/>
          <a:stretch/>
        </p:blipFill>
        <p:spPr>
          <a:xfrm>
            <a:off x="200728" y="1711316"/>
            <a:ext cx="13450651" cy="7366908"/>
          </a:xfrm>
          <a:prstGeom prst="rect">
            <a:avLst/>
          </a:prstGeom>
        </p:spPr>
      </p:pic>
      <p:sp>
        <p:nvSpPr>
          <p:cNvPr id="6" name="Parallelogram 5">
            <a:extLst>
              <a:ext uri="{FF2B5EF4-FFF2-40B4-BE49-F238E27FC236}">
                <a16:creationId xmlns:a16="http://schemas.microsoft.com/office/drawing/2014/main" id="{347C1E31-1925-1196-87E1-172013F9EBAE}"/>
              </a:ext>
            </a:extLst>
          </p:cNvPr>
          <p:cNvSpPr/>
          <p:nvPr/>
        </p:nvSpPr>
        <p:spPr>
          <a:xfrm>
            <a:off x="131113" y="218844"/>
            <a:ext cx="1981200" cy="988293"/>
          </a:xfrm>
          <a:prstGeom prst="parallelogram">
            <a:avLst/>
          </a:prstGeom>
          <a:solidFill>
            <a:schemeClr val="accent2"/>
          </a:solidFill>
          <a:ln>
            <a:noFill/>
          </a:ln>
          <a:effectLst/>
        </p:spPr>
        <p:txBody>
          <a:bodyPr wrap="square" lIns="93600" tIns="93600" rIns="93600" bIns="93600" rtlCol="0" anchor="ctr" anchorCtr="0">
            <a:noAutofit/>
          </a:bodyPr>
          <a:lstStyle/>
          <a:p>
            <a:pPr defTabSz="936000"/>
            <a:endParaRPr lang="en-IN" sz="1500" dirty="0"/>
          </a:p>
        </p:txBody>
      </p:sp>
      <p:sp>
        <p:nvSpPr>
          <p:cNvPr id="7" name="Parallelogram 6">
            <a:extLst>
              <a:ext uri="{FF2B5EF4-FFF2-40B4-BE49-F238E27FC236}">
                <a16:creationId xmlns:a16="http://schemas.microsoft.com/office/drawing/2014/main" id="{BAC77C22-4DF2-A17E-6455-4C38678DE85D}"/>
              </a:ext>
            </a:extLst>
          </p:cNvPr>
          <p:cNvSpPr/>
          <p:nvPr/>
        </p:nvSpPr>
        <p:spPr>
          <a:xfrm>
            <a:off x="283513" y="409843"/>
            <a:ext cx="749433" cy="606293"/>
          </a:xfrm>
          <a:prstGeom prst="parallelogram">
            <a:avLst/>
          </a:prstGeom>
          <a:solidFill>
            <a:schemeClr val="accent5"/>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8" name="TextBox 7">
            <a:hlinkClick r:id="rId5" action="ppaction://hlinksldjump"/>
            <a:extLst>
              <a:ext uri="{FF2B5EF4-FFF2-40B4-BE49-F238E27FC236}">
                <a16:creationId xmlns:a16="http://schemas.microsoft.com/office/drawing/2014/main" id="{4D106B8C-94A9-4997-5622-64AEE64FEC98}"/>
              </a:ext>
            </a:extLst>
          </p:cNvPr>
          <p:cNvSpPr txBox="1"/>
          <p:nvPr/>
        </p:nvSpPr>
        <p:spPr>
          <a:xfrm>
            <a:off x="305645" y="399678"/>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solidFill>
                  <a:schemeClr val="bg1"/>
                </a:solidFill>
              </a:rPr>
              <a:t>8</a:t>
            </a:r>
          </a:p>
        </p:txBody>
      </p:sp>
      <p:sp>
        <p:nvSpPr>
          <p:cNvPr id="9" name="Rectangle: Rounded Corners 5">
            <a:extLst>
              <a:ext uri="{FF2B5EF4-FFF2-40B4-BE49-F238E27FC236}">
                <a16:creationId xmlns:a16="http://schemas.microsoft.com/office/drawing/2014/main" id="{64D117C9-47E5-ECA4-F282-9A3DC02F2ECA}"/>
              </a:ext>
            </a:extLst>
          </p:cNvPr>
          <p:cNvSpPr/>
          <p:nvPr/>
        </p:nvSpPr>
        <p:spPr>
          <a:xfrm>
            <a:off x="1032944" y="352989"/>
            <a:ext cx="3767656" cy="720000"/>
          </a:xfrm>
          <a:prstGeom prst="parallelogram">
            <a:avLst/>
          </a:prstGeom>
          <a:solidFill>
            <a:schemeClr val="accent5"/>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0" name="TextBox 9">
            <a:hlinkClick r:id="rId7" action="ppaction://hlinksldjump"/>
            <a:extLst>
              <a:ext uri="{FF2B5EF4-FFF2-40B4-BE49-F238E27FC236}">
                <a16:creationId xmlns:a16="http://schemas.microsoft.com/office/drawing/2014/main" id="{5F539451-CC52-B72B-7E18-DFEDAC8FEAB2}"/>
              </a:ext>
            </a:extLst>
          </p:cNvPr>
          <p:cNvSpPr txBox="1"/>
          <p:nvPr/>
        </p:nvSpPr>
        <p:spPr>
          <a:xfrm>
            <a:off x="1680850"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Key Performance Trends</a:t>
            </a:r>
          </a:p>
        </p:txBody>
      </p:sp>
    </p:spTree>
    <p:extLst>
      <p:ext uri="{BB962C8B-B14F-4D97-AF65-F5344CB8AC3E}">
        <p14:creationId xmlns:p14="http://schemas.microsoft.com/office/powerpoint/2010/main" val="563870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solidFill>
            <a:schemeClr val="accent5"/>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9</a:t>
            </a:r>
          </a:p>
        </p:txBody>
      </p:sp>
      <p:sp>
        <p:nvSpPr>
          <p:cNvPr id="31" name="Rectangle: Rounded Corners 30">
            <a:extLst>
              <a:ext uri="{FF2B5EF4-FFF2-40B4-BE49-F238E27FC236}">
                <a16:creationId xmlns:a16="http://schemas.microsoft.com/office/drawing/2014/main" id="{6F90F266-4A1B-A533-532E-ACA7D76F741E}"/>
              </a:ext>
            </a:extLst>
          </p:cNvPr>
          <p:cNvSpPr/>
          <p:nvPr/>
        </p:nvSpPr>
        <p:spPr>
          <a:xfrm>
            <a:off x="182232" y="1398137"/>
            <a:ext cx="16672901" cy="7777484"/>
          </a:xfrm>
          <a:prstGeom prst="roundRect">
            <a:avLst>
              <a:gd name="adj" fmla="val 3513"/>
            </a:avLst>
          </a:prstGeom>
          <a:gradFill>
            <a:gsLst>
              <a:gs pos="0">
                <a:schemeClr val="accent3"/>
              </a:gs>
              <a:gs pos="100000">
                <a:schemeClr val="accent5">
                  <a:lumMod val="20000"/>
                  <a:lumOff val="80000"/>
                </a:schemeClr>
              </a:gs>
            </a:gsLst>
            <a:lin ang="54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sp>
        <p:nvSpPr>
          <p:cNvPr id="2" name="TextBox 1">
            <a:extLst>
              <a:ext uri="{FF2B5EF4-FFF2-40B4-BE49-F238E27FC236}">
                <a16:creationId xmlns:a16="http://schemas.microsoft.com/office/drawing/2014/main" id="{24D6FF05-07B9-9863-9A15-06C91B8521F2}"/>
              </a:ext>
            </a:extLst>
          </p:cNvPr>
          <p:cNvSpPr txBox="1"/>
          <p:nvPr/>
        </p:nvSpPr>
        <p:spPr>
          <a:xfrm>
            <a:off x="305645" y="1570385"/>
            <a:ext cx="16396312" cy="7879080"/>
          </a:xfrm>
          <a:prstGeom prst="rect">
            <a:avLst/>
          </a:prstGeom>
          <a:noFill/>
        </p:spPr>
        <p:txBody>
          <a:bodyPr wrap="square">
            <a:spAutoFit/>
          </a:bodyPr>
          <a:lstStyle/>
          <a:p>
            <a:r>
              <a:rPr lang="en-US" sz="2200" b="1" dirty="0"/>
              <a:t>The insights derived from the Power BI dashboard of AtliQ Mart's order and delivery performance highlight several critical areas for improvement. Here’s a detailed summary:</a:t>
            </a:r>
          </a:p>
          <a:p>
            <a:endParaRPr lang="en-US" sz="2200" dirty="0"/>
          </a:p>
          <a:p>
            <a:r>
              <a:rPr lang="en-US" sz="2200" b="1" dirty="0"/>
              <a:t>Orders Page Insights:</a:t>
            </a:r>
          </a:p>
          <a:p>
            <a:pPr marL="1028700" lvl="1" indent="-342900">
              <a:buFont typeface="Arial" panose="020B0604020202020204" pitchFamily="34" charset="0"/>
              <a:buChar char="•"/>
            </a:pPr>
            <a:r>
              <a:rPr lang="en-US" sz="2200" dirty="0"/>
              <a:t>Total Orders: 31,729</a:t>
            </a:r>
          </a:p>
          <a:p>
            <a:pPr marL="1028700" lvl="1" indent="-342900">
              <a:buFont typeface="Arial" panose="020B0604020202020204" pitchFamily="34" charset="0"/>
              <a:buChar char="•"/>
            </a:pPr>
            <a:r>
              <a:rPr lang="en-US" sz="2200" dirty="0"/>
              <a:t>On-Time Orders: 18,730 (59.03% on-time performance)</a:t>
            </a:r>
          </a:p>
          <a:p>
            <a:pPr marL="1028700" lvl="1" indent="-342900">
              <a:buFont typeface="Arial" panose="020B0604020202020204" pitchFamily="34" charset="0"/>
              <a:buChar char="•"/>
            </a:pPr>
            <a:r>
              <a:rPr lang="en-US" sz="2200" dirty="0"/>
              <a:t>In-Full Orders: 16,747 (52.78% in-full performance)</a:t>
            </a:r>
          </a:p>
          <a:p>
            <a:pPr marL="1028700" lvl="1" indent="-342900">
              <a:buFont typeface="Arial" panose="020B0604020202020204" pitchFamily="34" charset="0"/>
              <a:buChar char="•"/>
            </a:pPr>
            <a:r>
              <a:rPr lang="en-US" sz="2200" dirty="0"/>
              <a:t>On-Time In-Full (OTIF) Orders: 9,208 (29.02% OTIF performance)</a:t>
            </a:r>
          </a:p>
          <a:p>
            <a:r>
              <a:rPr lang="en-US" sz="2200" b="1" dirty="0"/>
              <a:t>Despite substantial order volumes, both on-time and in-full metrics fall significantly short of the targets, indicating inefficiencies in the order fulfillment process.</a:t>
            </a:r>
          </a:p>
          <a:p>
            <a:endParaRPr lang="en-US" sz="2200" dirty="0"/>
          </a:p>
          <a:p>
            <a:r>
              <a:rPr lang="en-US" sz="2200" b="1" dirty="0"/>
              <a:t>Order Lines Page Insights:</a:t>
            </a:r>
          </a:p>
          <a:p>
            <a:pPr marL="1028700" lvl="1" indent="-342900">
              <a:buFont typeface="Arial" panose="020B0604020202020204" pitchFamily="34" charset="0"/>
              <a:buChar char="•"/>
            </a:pPr>
            <a:r>
              <a:rPr lang="en-US" sz="2200" dirty="0"/>
              <a:t>Total Order Lines: 57,096</a:t>
            </a:r>
          </a:p>
          <a:p>
            <a:pPr marL="1028700" lvl="1" indent="-342900">
              <a:buFont typeface="Arial" panose="020B0604020202020204" pitchFamily="34" charset="0"/>
              <a:buChar char="•"/>
            </a:pPr>
            <a:r>
              <a:rPr lang="en-US" sz="2200" dirty="0"/>
              <a:t>On-Time Order Lines: 41,000</a:t>
            </a:r>
          </a:p>
          <a:p>
            <a:pPr marL="1028700" lvl="1" indent="-342900">
              <a:buFont typeface="Arial" panose="020B0604020202020204" pitchFamily="34" charset="0"/>
              <a:buChar char="•"/>
            </a:pPr>
            <a:r>
              <a:rPr lang="en-US" sz="2200" dirty="0"/>
              <a:t>OTIF Order Lines: 38,000</a:t>
            </a:r>
          </a:p>
          <a:p>
            <a:pPr marL="1028700" lvl="1" indent="-342900">
              <a:buFont typeface="Arial" panose="020B0604020202020204" pitchFamily="34" charset="0"/>
              <a:buChar char="•"/>
            </a:pPr>
            <a:r>
              <a:rPr lang="en-US" sz="2200" dirty="0"/>
              <a:t>Ordered vs. Delivered Quantity: 13,427K units ordered, 12,969K units delivered</a:t>
            </a:r>
            <a:br>
              <a:rPr lang="en-US" sz="2200" dirty="0"/>
            </a:br>
            <a:endParaRPr lang="en-US" sz="2200" dirty="0"/>
          </a:p>
          <a:p>
            <a:r>
              <a:rPr lang="en-US" sz="2200" b="1" dirty="0"/>
              <a:t>Performance metrics:</a:t>
            </a:r>
            <a:endParaRPr lang="en-US" sz="2200" dirty="0"/>
          </a:p>
          <a:p>
            <a:pPr marL="1028700" lvl="1" indent="-342900">
              <a:buFont typeface="Arial" panose="020B0604020202020204" pitchFamily="34" charset="0"/>
              <a:buChar char="•"/>
            </a:pPr>
            <a:r>
              <a:rPr lang="en-US" sz="2200" dirty="0"/>
              <a:t>Line In Full Rate (LIFR): 65.96%</a:t>
            </a:r>
          </a:p>
          <a:p>
            <a:pPr marL="1028700" lvl="1" indent="-342900">
              <a:buFont typeface="Arial" panose="020B0604020202020204" pitchFamily="34" charset="0"/>
              <a:buChar char="•"/>
            </a:pPr>
            <a:r>
              <a:rPr lang="en-US" sz="2200" dirty="0"/>
              <a:t>Volume Full Rate (VOFR): 96.59%</a:t>
            </a:r>
          </a:p>
          <a:p>
            <a:r>
              <a:rPr lang="en-US" sz="2200" b="1" dirty="0"/>
              <a:t>The LIFR reveals a considerable gap between expectations and actual performance, suggesting issues in maintaining product availability and completeness in deliveries</a:t>
            </a:r>
            <a:r>
              <a:rPr lang="en-US" sz="2200" dirty="0"/>
              <a:t>.</a:t>
            </a:r>
          </a:p>
          <a:p>
            <a:endParaRPr lang="en-US" sz="2200" dirty="0"/>
          </a:p>
        </p:txBody>
      </p:sp>
      <p:sp>
        <p:nvSpPr>
          <p:cNvPr id="11" name="Parallelogram 10">
            <a:extLst>
              <a:ext uri="{FF2B5EF4-FFF2-40B4-BE49-F238E27FC236}">
                <a16:creationId xmlns:a16="http://schemas.microsoft.com/office/drawing/2014/main" id="{FF2890E8-7805-0A85-9C72-087C9FA66FB7}"/>
              </a:ext>
            </a:extLst>
          </p:cNvPr>
          <p:cNvSpPr/>
          <p:nvPr/>
        </p:nvSpPr>
        <p:spPr>
          <a:xfrm>
            <a:off x="131113" y="218844"/>
            <a:ext cx="1981200" cy="988293"/>
          </a:xfrm>
          <a:prstGeom prst="parallelogram">
            <a:avLst/>
          </a:prstGeom>
          <a:solidFill>
            <a:schemeClr val="accent2"/>
          </a:solidFill>
          <a:ln>
            <a:noFill/>
          </a:ln>
          <a:effectLst/>
        </p:spPr>
        <p:txBody>
          <a:bodyPr wrap="square" lIns="93600" tIns="93600" rIns="93600" bIns="93600" rtlCol="0" anchor="ctr" anchorCtr="0">
            <a:noAutofit/>
          </a:bodyPr>
          <a:lstStyle/>
          <a:p>
            <a:pPr defTabSz="936000"/>
            <a:endParaRPr lang="en-IN" sz="1500" dirty="0"/>
          </a:p>
        </p:txBody>
      </p:sp>
      <p:sp>
        <p:nvSpPr>
          <p:cNvPr id="12" name="Parallelogram 11">
            <a:extLst>
              <a:ext uri="{FF2B5EF4-FFF2-40B4-BE49-F238E27FC236}">
                <a16:creationId xmlns:a16="http://schemas.microsoft.com/office/drawing/2014/main" id="{58D4FAA0-551B-F3C7-4975-14B32DD7E4C8}"/>
              </a:ext>
            </a:extLst>
          </p:cNvPr>
          <p:cNvSpPr/>
          <p:nvPr/>
        </p:nvSpPr>
        <p:spPr>
          <a:xfrm>
            <a:off x="283513" y="409843"/>
            <a:ext cx="749433" cy="606293"/>
          </a:xfrm>
          <a:prstGeom prst="parallelogram">
            <a:avLst/>
          </a:prstGeom>
          <a:solidFill>
            <a:srgbClr val="80328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3" name="TextBox 12">
            <a:hlinkClick r:id="rId6" action="ppaction://hlinksldjump"/>
            <a:extLst>
              <a:ext uri="{FF2B5EF4-FFF2-40B4-BE49-F238E27FC236}">
                <a16:creationId xmlns:a16="http://schemas.microsoft.com/office/drawing/2014/main" id="{59274601-6073-B107-0373-49E10627970D}"/>
              </a:ext>
            </a:extLst>
          </p:cNvPr>
          <p:cNvSpPr txBox="1"/>
          <p:nvPr/>
        </p:nvSpPr>
        <p:spPr>
          <a:xfrm>
            <a:off x="305645" y="399678"/>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solidFill>
                  <a:schemeClr val="bg1"/>
                </a:solidFill>
              </a:rPr>
              <a:t>9</a:t>
            </a:r>
          </a:p>
        </p:txBody>
      </p:sp>
      <p:sp>
        <p:nvSpPr>
          <p:cNvPr id="14" name="Rectangle: Rounded Corners 5">
            <a:extLst>
              <a:ext uri="{FF2B5EF4-FFF2-40B4-BE49-F238E27FC236}">
                <a16:creationId xmlns:a16="http://schemas.microsoft.com/office/drawing/2014/main" id="{A97793D8-40B8-CEEB-83C0-010EA0CFF51A}"/>
              </a:ext>
            </a:extLst>
          </p:cNvPr>
          <p:cNvSpPr/>
          <p:nvPr/>
        </p:nvSpPr>
        <p:spPr>
          <a:xfrm>
            <a:off x="1032944" y="352989"/>
            <a:ext cx="3767656" cy="720000"/>
          </a:xfrm>
          <a:prstGeom prst="parallelogram">
            <a:avLst/>
          </a:prstGeom>
          <a:solidFill>
            <a:srgbClr val="80328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5" name="TextBox 14">
            <a:hlinkClick r:id="rId7" action="ppaction://hlinksldjump"/>
            <a:extLst>
              <a:ext uri="{FF2B5EF4-FFF2-40B4-BE49-F238E27FC236}">
                <a16:creationId xmlns:a16="http://schemas.microsoft.com/office/drawing/2014/main" id="{A86964C6-2D7D-321B-7779-FE4A6901C17A}"/>
              </a:ext>
            </a:extLst>
          </p:cNvPr>
          <p:cNvSpPr txBox="1"/>
          <p:nvPr/>
        </p:nvSpPr>
        <p:spPr>
          <a:xfrm>
            <a:off x="1680850"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AtliQ Insights Summary</a:t>
            </a:r>
          </a:p>
        </p:txBody>
      </p:sp>
    </p:spTree>
    <p:extLst>
      <p:ext uri="{BB962C8B-B14F-4D97-AF65-F5344CB8AC3E}">
        <p14:creationId xmlns:p14="http://schemas.microsoft.com/office/powerpoint/2010/main" val="1663674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11D0C97F-A440-5642-DB08-892A5E4BA8C1}"/>
              </a:ext>
            </a:extLst>
          </p:cNvPr>
          <p:cNvSpPr/>
          <p:nvPr/>
        </p:nvSpPr>
        <p:spPr>
          <a:xfrm>
            <a:off x="324396" y="1628031"/>
            <a:ext cx="16101897" cy="7777484"/>
          </a:xfrm>
          <a:prstGeom prst="roundRect">
            <a:avLst>
              <a:gd name="adj" fmla="val 3513"/>
            </a:avLst>
          </a:prstGeom>
          <a:gradFill>
            <a:gsLst>
              <a:gs pos="0">
                <a:schemeClr val="accent3"/>
              </a:gs>
              <a:gs pos="100000">
                <a:schemeClr val="accent5">
                  <a:lumMod val="20000"/>
                  <a:lumOff val="80000"/>
                </a:schemeClr>
              </a:gs>
            </a:gsLst>
            <a:lin ang="54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solidFill>
            <a:schemeClr val="accent5"/>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9</a:t>
            </a:r>
          </a:p>
        </p:txBody>
      </p:sp>
      <p:sp>
        <p:nvSpPr>
          <p:cNvPr id="2" name="TextBox 1">
            <a:extLst>
              <a:ext uri="{FF2B5EF4-FFF2-40B4-BE49-F238E27FC236}">
                <a16:creationId xmlns:a16="http://schemas.microsoft.com/office/drawing/2014/main" id="{24D6FF05-07B9-9863-9A15-06C91B8521F2}"/>
              </a:ext>
            </a:extLst>
          </p:cNvPr>
          <p:cNvSpPr txBox="1"/>
          <p:nvPr/>
        </p:nvSpPr>
        <p:spPr>
          <a:xfrm>
            <a:off x="457200" y="1703130"/>
            <a:ext cx="15969633" cy="7478970"/>
          </a:xfrm>
          <a:prstGeom prst="rect">
            <a:avLst/>
          </a:prstGeom>
          <a:noFill/>
        </p:spPr>
        <p:txBody>
          <a:bodyPr wrap="square">
            <a:spAutoFit/>
          </a:bodyPr>
          <a:lstStyle/>
          <a:p>
            <a:r>
              <a:rPr lang="en-US" sz="2000" b="1" dirty="0"/>
              <a:t>Trends Page Insights:</a:t>
            </a:r>
            <a:br>
              <a:rPr lang="en-US" sz="2000" b="1" dirty="0"/>
            </a:br>
            <a:endParaRPr lang="en-US" sz="2000" b="1" dirty="0"/>
          </a:p>
          <a:p>
            <a:pPr marL="342900" indent="-342900">
              <a:buFont typeface="Arial" panose="020B0604020202020204" pitchFamily="34" charset="0"/>
              <a:buChar char="•"/>
            </a:pPr>
            <a:r>
              <a:rPr lang="en-US" sz="2000" dirty="0"/>
              <a:t>Overall Performance: OT 59.03%, IF 52.78%, OTIF 29.02%</a:t>
            </a:r>
          </a:p>
          <a:p>
            <a:pPr marL="342900" indent="-342900">
              <a:buFont typeface="Arial" panose="020B0604020202020204" pitchFamily="34" charset="0"/>
              <a:buChar char="•"/>
            </a:pPr>
            <a:r>
              <a:rPr lang="en-US" sz="2000" dirty="0"/>
              <a:t>Customer Analysis:</a:t>
            </a:r>
          </a:p>
          <a:p>
            <a:pPr marL="1028700" lvl="1" indent="-342900">
              <a:buFont typeface="Arial" panose="020B0604020202020204" pitchFamily="34" charset="0"/>
              <a:buChar char="•"/>
            </a:pPr>
            <a:r>
              <a:rPr lang="en-US" sz="2000" dirty="0"/>
              <a:t>Top Performers: Propel Mart (OT 73.64%, IF 59.74%, OTIF 40.92%)</a:t>
            </a:r>
          </a:p>
          <a:p>
            <a:pPr marL="1028700" lvl="1" indent="-342900">
              <a:buFont typeface="Arial" panose="020B0604020202020204" pitchFamily="34" charset="0"/>
              <a:buChar char="•"/>
            </a:pPr>
            <a:r>
              <a:rPr lang="en-US" sz="2000" dirty="0"/>
              <a:t>Bottom Performers: Lotus Mart (OT 28.11%, IF 53.35%, OTIF 16.34%)</a:t>
            </a:r>
          </a:p>
          <a:p>
            <a:r>
              <a:rPr lang="en-US" sz="2000" b="1" dirty="0"/>
              <a:t>Delivery delays are a major concern, with an average delay of 1.69 days and 16.5K orders delivered late.</a:t>
            </a:r>
          </a:p>
          <a:p>
            <a:endParaRPr lang="en-US" sz="2000" dirty="0"/>
          </a:p>
          <a:p>
            <a:r>
              <a:rPr lang="en-US" sz="2000" b="1" dirty="0"/>
              <a:t>Delay Analysis Insights:</a:t>
            </a:r>
            <a:br>
              <a:rPr lang="en-US" sz="2000" b="1" dirty="0"/>
            </a:br>
            <a:endParaRPr lang="en-US" sz="2000" b="1" dirty="0"/>
          </a:p>
          <a:p>
            <a:pPr marL="342900" indent="-342900">
              <a:buFont typeface="Arial" panose="020B0604020202020204" pitchFamily="34" charset="0"/>
              <a:buChar char="•"/>
            </a:pPr>
            <a:r>
              <a:rPr lang="en-US" sz="2000" dirty="0"/>
              <a:t>Delivery Days Difference:</a:t>
            </a:r>
          </a:p>
          <a:p>
            <a:pPr marL="1028700" lvl="1" indent="-342900">
              <a:buFont typeface="Arial" panose="020B0604020202020204" pitchFamily="34" charset="0"/>
              <a:buChar char="•"/>
            </a:pPr>
            <a:r>
              <a:rPr lang="en-US" sz="2000" dirty="0"/>
              <a:t>Early (-1 day): 3,607 orders</a:t>
            </a:r>
          </a:p>
          <a:p>
            <a:pPr marL="1028700" lvl="1" indent="-342900">
              <a:buFont typeface="Arial" panose="020B0604020202020204" pitchFamily="34" charset="0"/>
              <a:buChar char="•"/>
            </a:pPr>
            <a:r>
              <a:rPr lang="en-US" sz="2000" dirty="0"/>
              <a:t>On-Time (0 days): 36,998 orders</a:t>
            </a:r>
          </a:p>
          <a:p>
            <a:pPr marL="1028700" lvl="1" indent="-342900">
              <a:buFont typeface="Arial" panose="020B0604020202020204" pitchFamily="34" charset="0"/>
              <a:buChar char="•"/>
            </a:pPr>
            <a:r>
              <a:rPr lang="en-US" sz="2000" dirty="0"/>
              <a:t>1 Day Late: 8,255 orders</a:t>
            </a:r>
          </a:p>
          <a:p>
            <a:pPr marL="1028700" lvl="1" indent="-342900">
              <a:buFont typeface="Arial" panose="020B0604020202020204" pitchFamily="34" charset="0"/>
              <a:buChar char="•"/>
            </a:pPr>
            <a:r>
              <a:rPr lang="en-US" sz="2000" dirty="0"/>
              <a:t>2 Days Late: 5,136 orders</a:t>
            </a:r>
          </a:p>
          <a:p>
            <a:pPr marL="1028700" lvl="1" indent="-342900">
              <a:buFont typeface="Arial" panose="020B0604020202020204" pitchFamily="34" charset="0"/>
              <a:buChar char="•"/>
            </a:pPr>
            <a:r>
              <a:rPr lang="en-US" sz="2000" dirty="0"/>
              <a:t>3 Days Late: 3,100 orders</a:t>
            </a:r>
            <a:br>
              <a:rPr lang="en-US" sz="2000" dirty="0"/>
            </a:br>
            <a:endParaRPr lang="en-US" sz="2000" dirty="0"/>
          </a:p>
          <a:p>
            <a:r>
              <a:rPr lang="en-US" sz="2000" b="1" dirty="0"/>
              <a:t>By Product Categories:</a:t>
            </a:r>
            <a:endParaRPr lang="en-US" sz="2000" dirty="0"/>
          </a:p>
          <a:p>
            <a:pPr marL="1028700" lvl="1" indent="-342900">
              <a:buFont typeface="Arial" panose="020B0604020202020204" pitchFamily="34" charset="0"/>
              <a:buChar char="•"/>
            </a:pPr>
            <a:r>
              <a:rPr lang="en-US" sz="2000" dirty="0"/>
              <a:t>Beverages: Mostly on-time, but notable delays of 1-3 days.</a:t>
            </a:r>
          </a:p>
          <a:p>
            <a:pPr marL="1028700" lvl="1" indent="-342900">
              <a:buFont typeface="Arial" panose="020B0604020202020204" pitchFamily="34" charset="0"/>
              <a:buChar char="•"/>
            </a:pPr>
            <a:r>
              <a:rPr lang="en-US" sz="2000" dirty="0"/>
              <a:t>Dairy: Predominantly on-time, but significant delays on 1-2 days.</a:t>
            </a:r>
          </a:p>
          <a:p>
            <a:pPr marL="1028700" lvl="1" indent="-342900">
              <a:buFont typeface="Arial" panose="020B0604020202020204" pitchFamily="34" charset="0"/>
              <a:buChar char="•"/>
            </a:pPr>
            <a:r>
              <a:rPr lang="en-US" sz="2000" dirty="0"/>
              <a:t>Food: Similar trend with fewer early deliveries and more delays.</a:t>
            </a:r>
            <a:br>
              <a:rPr lang="en-US" sz="2000" dirty="0"/>
            </a:br>
            <a:endParaRPr lang="en-US" sz="2000" dirty="0"/>
          </a:p>
          <a:p>
            <a:r>
              <a:rPr lang="en-US" sz="2000" b="1" dirty="0"/>
              <a:t>By Cities:</a:t>
            </a:r>
            <a:endParaRPr lang="en-US" sz="2000" dirty="0"/>
          </a:p>
          <a:p>
            <a:pPr marL="1028700" lvl="1" indent="-342900">
              <a:buFont typeface="Arial" panose="020B0604020202020204" pitchFamily="34" charset="0"/>
              <a:buChar char="•"/>
            </a:pPr>
            <a:r>
              <a:rPr lang="en-US" sz="2000" dirty="0"/>
              <a:t>Ahmedabad, Surat, Vadodara: Consistent with overall trends, with most orders on-time but substantial late deliveries.</a:t>
            </a:r>
          </a:p>
        </p:txBody>
      </p:sp>
      <p:sp>
        <p:nvSpPr>
          <p:cNvPr id="16" name="Parallelogram 15">
            <a:extLst>
              <a:ext uri="{FF2B5EF4-FFF2-40B4-BE49-F238E27FC236}">
                <a16:creationId xmlns:a16="http://schemas.microsoft.com/office/drawing/2014/main" id="{1A5FCC21-F36B-FE19-7B27-0A3188773A3E}"/>
              </a:ext>
            </a:extLst>
          </p:cNvPr>
          <p:cNvSpPr/>
          <p:nvPr/>
        </p:nvSpPr>
        <p:spPr>
          <a:xfrm>
            <a:off x="131113" y="218844"/>
            <a:ext cx="1981200" cy="988293"/>
          </a:xfrm>
          <a:prstGeom prst="parallelogram">
            <a:avLst/>
          </a:prstGeom>
          <a:solidFill>
            <a:schemeClr val="accent2"/>
          </a:solidFill>
          <a:ln>
            <a:noFill/>
          </a:ln>
          <a:effectLst/>
        </p:spPr>
        <p:txBody>
          <a:bodyPr wrap="square" lIns="93600" tIns="93600" rIns="93600" bIns="93600" rtlCol="0" anchor="ctr" anchorCtr="0">
            <a:noAutofit/>
          </a:bodyPr>
          <a:lstStyle/>
          <a:p>
            <a:pPr defTabSz="936000"/>
            <a:endParaRPr lang="en-IN" sz="1500" dirty="0"/>
          </a:p>
        </p:txBody>
      </p:sp>
      <p:sp>
        <p:nvSpPr>
          <p:cNvPr id="17" name="Parallelogram 16">
            <a:extLst>
              <a:ext uri="{FF2B5EF4-FFF2-40B4-BE49-F238E27FC236}">
                <a16:creationId xmlns:a16="http://schemas.microsoft.com/office/drawing/2014/main" id="{65260FD1-8B4B-D72D-5B8B-922F67170514}"/>
              </a:ext>
            </a:extLst>
          </p:cNvPr>
          <p:cNvSpPr/>
          <p:nvPr/>
        </p:nvSpPr>
        <p:spPr>
          <a:xfrm>
            <a:off x="283513" y="409843"/>
            <a:ext cx="749433" cy="606293"/>
          </a:xfrm>
          <a:prstGeom prst="parallelogram">
            <a:avLst/>
          </a:prstGeom>
          <a:solidFill>
            <a:srgbClr val="80328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8" name="TextBox 17">
            <a:hlinkClick r:id="rId6" action="ppaction://hlinksldjump"/>
            <a:extLst>
              <a:ext uri="{FF2B5EF4-FFF2-40B4-BE49-F238E27FC236}">
                <a16:creationId xmlns:a16="http://schemas.microsoft.com/office/drawing/2014/main" id="{B1F68F9A-3E19-8122-978B-DB0589934546}"/>
              </a:ext>
            </a:extLst>
          </p:cNvPr>
          <p:cNvSpPr txBox="1"/>
          <p:nvPr/>
        </p:nvSpPr>
        <p:spPr>
          <a:xfrm>
            <a:off x="305645" y="399678"/>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solidFill>
                  <a:schemeClr val="bg1"/>
                </a:solidFill>
              </a:rPr>
              <a:t>9</a:t>
            </a:r>
          </a:p>
        </p:txBody>
      </p:sp>
      <p:sp>
        <p:nvSpPr>
          <p:cNvPr id="20" name="Rectangle: Rounded Corners 5">
            <a:extLst>
              <a:ext uri="{FF2B5EF4-FFF2-40B4-BE49-F238E27FC236}">
                <a16:creationId xmlns:a16="http://schemas.microsoft.com/office/drawing/2014/main" id="{C014EF9B-AC02-5703-AFDB-9C28FD2B7377}"/>
              </a:ext>
            </a:extLst>
          </p:cNvPr>
          <p:cNvSpPr/>
          <p:nvPr/>
        </p:nvSpPr>
        <p:spPr>
          <a:xfrm>
            <a:off x="1032944" y="352989"/>
            <a:ext cx="3767656" cy="720000"/>
          </a:xfrm>
          <a:prstGeom prst="parallelogram">
            <a:avLst/>
          </a:prstGeom>
          <a:solidFill>
            <a:srgbClr val="80328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21" name="TextBox 20">
            <a:hlinkClick r:id="rId7" action="ppaction://hlinksldjump"/>
            <a:extLst>
              <a:ext uri="{FF2B5EF4-FFF2-40B4-BE49-F238E27FC236}">
                <a16:creationId xmlns:a16="http://schemas.microsoft.com/office/drawing/2014/main" id="{A0F0BB81-A4CA-3CCA-A996-FAA9048B1778}"/>
              </a:ext>
            </a:extLst>
          </p:cNvPr>
          <p:cNvSpPr txBox="1"/>
          <p:nvPr/>
        </p:nvSpPr>
        <p:spPr>
          <a:xfrm>
            <a:off x="1680850"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AtliQ Insights Summary</a:t>
            </a:r>
          </a:p>
        </p:txBody>
      </p:sp>
    </p:spTree>
    <p:extLst>
      <p:ext uri="{BB962C8B-B14F-4D97-AF65-F5344CB8AC3E}">
        <p14:creationId xmlns:p14="http://schemas.microsoft.com/office/powerpoint/2010/main" val="423225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D876998-6857-4E84-A5BE-F9003C89A711}"/>
                  </a:ext>
                </a:extLst>
              </p14:cNvPr>
              <p14:cNvContentPartPr/>
              <p14:nvPr/>
            </p14:nvContentPartPr>
            <p14:xfrm>
              <a:off x="13277601" y="-2627433"/>
              <a:ext cx="540" cy="540"/>
            </p14:xfrm>
          </p:contentPart>
        </mc:Choice>
        <mc:Fallback xmlns="">
          <p:pic>
            <p:nvPicPr>
              <p:cNvPr id="19" name="Ink 18">
                <a:extLst>
                  <a:ext uri="{FF2B5EF4-FFF2-40B4-BE49-F238E27FC236}">
                    <a16:creationId xmlns:a16="http://schemas.microsoft.com/office/drawing/2014/main" id="{3D876998-6857-4E84-A5BE-F9003C89A711}"/>
                  </a:ext>
                </a:extLst>
              </p:cNvPr>
              <p:cNvPicPr/>
              <p:nvPr/>
            </p:nvPicPr>
            <p:blipFill>
              <a:blip r:embed="rId4"/>
              <a:stretch>
                <a:fillRect/>
              </a:stretch>
            </p:blipFill>
            <p:spPr>
              <a:xfrm>
                <a:off x="13264101" y="-2640933"/>
                <a:ext cx="27000" cy="27000"/>
              </a:xfrm>
              <a:prstGeom prst="rect">
                <a:avLst/>
              </a:prstGeom>
            </p:spPr>
          </p:pic>
        </mc:Fallback>
      </mc:AlternateContent>
      <p:sp>
        <p:nvSpPr>
          <p:cNvPr id="77" name="Arrow: Chevron 76">
            <a:hlinkClick r:id="rId5" action="ppaction://hlinksldjump"/>
            <a:extLst>
              <a:ext uri="{FF2B5EF4-FFF2-40B4-BE49-F238E27FC236}">
                <a16:creationId xmlns:a16="http://schemas.microsoft.com/office/drawing/2014/main" id="{39F67780-012E-442B-9A37-0BC77943D7CF}"/>
              </a:ext>
            </a:extLst>
          </p:cNvPr>
          <p:cNvSpPr/>
          <p:nvPr/>
        </p:nvSpPr>
        <p:spPr>
          <a:xfrm flipH="1">
            <a:off x="16856214" y="9078764"/>
            <a:ext cx="631686" cy="546512"/>
          </a:xfrm>
          <a:prstGeom prst="chevron">
            <a:avLst/>
          </a:prstGeom>
          <a:solidFill>
            <a:schemeClr val="accent5"/>
          </a:soli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endParaRPr lang="en-IN" sz="2250" dirty="0"/>
          </a:p>
        </p:txBody>
      </p:sp>
      <p:sp>
        <p:nvSpPr>
          <p:cNvPr id="65" name="TextBox 64">
            <a:extLst>
              <a:ext uri="{FF2B5EF4-FFF2-40B4-BE49-F238E27FC236}">
                <a16:creationId xmlns:a16="http://schemas.microsoft.com/office/drawing/2014/main" id="{2C56FC58-48F7-401B-A3C9-09D4F30A2A53}"/>
              </a:ext>
            </a:extLst>
          </p:cNvPr>
          <p:cNvSpPr txBox="1"/>
          <p:nvPr/>
        </p:nvSpPr>
        <p:spPr>
          <a:xfrm>
            <a:off x="17487900" y="9078764"/>
            <a:ext cx="429381" cy="546512"/>
          </a:xfrm>
          <a:prstGeom prst="rect">
            <a:avLst/>
          </a:prstGeom>
          <a:noFill/>
        </p:spPr>
        <p:txBody>
          <a:bodyPr wrap="none" lIns="140400" tIns="70200" rIns="140400" bIns="70200" rtlCol="0" anchor="ctr" anchorCtr="0">
            <a:noAutofit/>
          </a:bodyPr>
          <a:lstStyle/>
          <a:p>
            <a:pPr algn="l">
              <a:buNone/>
            </a:pPr>
            <a:r>
              <a:rPr lang="en-IN" sz="2250" b="1" dirty="0"/>
              <a:t>9</a:t>
            </a:r>
          </a:p>
        </p:txBody>
      </p:sp>
      <p:sp>
        <p:nvSpPr>
          <p:cNvPr id="31" name="Rectangle: Rounded Corners 30">
            <a:extLst>
              <a:ext uri="{FF2B5EF4-FFF2-40B4-BE49-F238E27FC236}">
                <a16:creationId xmlns:a16="http://schemas.microsoft.com/office/drawing/2014/main" id="{6F90F266-4A1B-A533-532E-ACA7D76F741E}"/>
              </a:ext>
            </a:extLst>
          </p:cNvPr>
          <p:cNvSpPr/>
          <p:nvPr/>
        </p:nvSpPr>
        <p:spPr>
          <a:xfrm>
            <a:off x="304580" y="1692667"/>
            <a:ext cx="16446940" cy="7517693"/>
          </a:xfrm>
          <a:prstGeom prst="roundRect">
            <a:avLst>
              <a:gd name="adj" fmla="val 3513"/>
            </a:avLst>
          </a:prstGeom>
          <a:gradFill>
            <a:gsLst>
              <a:gs pos="0">
                <a:schemeClr val="accent3"/>
              </a:gs>
              <a:gs pos="100000">
                <a:schemeClr val="accent5">
                  <a:lumMod val="20000"/>
                  <a:lumOff val="80000"/>
                </a:schemeClr>
              </a:gs>
            </a:gsLst>
            <a:lin ang="5400000" scaled="1"/>
          </a:gradFill>
          <a:ln>
            <a:noFill/>
          </a:ln>
          <a:effectLst>
            <a:outerShdw blurRad="38100" dist="50800" dir="3000000" algn="ctr" rotWithShape="0">
              <a:srgbClr val="000000">
                <a:alpha val="45000"/>
              </a:srgbClr>
            </a:outerShdw>
          </a:effectLst>
        </p:spPr>
        <p:txBody>
          <a:bodyPr wrap="square" lIns="140400" tIns="140400" rIns="140400" bIns="140400" rtlCol="0" anchor="ctr" anchorCtr="0">
            <a:noAutofit/>
          </a:bodyPr>
          <a:lstStyle/>
          <a:p>
            <a:pPr defTabSz="1404000"/>
            <a:r>
              <a:rPr lang="en-US" sz="2250" b="1" dirty="0"/>
              <a:t>Key Takeaways:</a:t>
            </a:r>
            <a:br>
              <a:rPr lang="en-US" sz="2250" dirty="0"/>
            </a:br>
            <a:endParaRPr lang="en-US" sz="2250" dirty="0"/>
          </a:p>
          <a:p>
            <a:pPr marL="342900" indent="-342900" defTabSz="1404000">
              <a:buFont typeface="Arial" panose="020B0604020202020204" pitchFamily="34" charset="0"/>
              <a:buChar char="•"/>
            </a:pPr>
            <a:r>
              <a:rPr lang="en-US" sz="2250" b="1" dirty="0"/>
              <a:t>Improvement Required in On-Time and In-Full Deliveries: </a:t>
            </a:r>
            <a:r>
              <a:rPr lang="en-US" sz="2250" dirty="0"/>
              <a:t>The current on-time and in-full delivery rates are significantly below the targets. Focused efforts are needed to streamline processes and address bottlenecks.</a:t>
            </a:r>
          </a:p>
          <a:p>
            <a:pPr defTabSz="1404000"/>
            <a:endParaRPr lang="en-US" sz="2250" dirty="0"/>
          </a:p>
          <a:p>
            <a:pPr marL="342900" indent="-342900" defTabSz="1404000">
              <a:buFont typeface="Arial" panose="020B0604020202020204" pitchFamily="34" charset="0"/>
              <a:buChar char="•"/>
            </a:pPr>
            <a:r>
              <a:rPr lang="en-US" sz="2250" b="1" dirty="0"/>
              <a:t>High Volume of Late Deliveries: </a:t>
            </a:r>
            <a:r>
              <a:rPr lang="en-US" sz="2250" dirty="0"/>
              <a:t>The average delay and the number of late deliveries suggest issues in logistics and supply chain management that need urgent attention.</a:t>
            </a:r>
          </a:p>
          <a:p>
            <a:pPr marL="342900" indent="-342900" defTabSz="1404000">
              <a:buFont typeface="Arial" panose="020B0604020202020204" pitchFamily="34" charset="0"/>
              <a:buChar char="•"/>
            </a:pPr>
            <a:endParaRPr lang="en-US" sz="2250" dirty="0"/>
          </a:p>
          <a:p>
            <a:pPr marL="342900" indent="-342900" defTabSz="1404000">
              <a:buFont typeface="Arial" panose="020B0604020202020204" pitchFamily="34" charset="0"/>
              <a:buChar char="•"/>
            </a:pPr>
            <a:r>
              <a:rPr lang="en-US" sz="2250" b="1" dirty="0"/>
              <a:t>City and Product-Specific Issues: </a:t>
            </a:r>
            <a:r>
              <a:rPr lang="en-US" sz="2250" dirty="0"/>
              <a:t>Performance varies across cities and product categories, indicating the need for tailored strategies to address specific challenges in different areas.</a:t>
            </a:r>
          </a:p>
          <a:p>
            <a:pPr marL="342900" indent="-342900" defTabSz="1404000">
              <a:buFont typeface="Arial" panose="020B0604020202020204" pitchFamily="34" charset="0"/>
              <a:buChar char="•"/>
            </a:pPr>
            <a:endParaRPr lang="en-US" sz="2250" dirty="0"/>
          </a:p>
          <a:p>
            <a:pPr marL="342900" indent="-342900" defTabSz="1404000">
              <a:buFont typeface="Arial" panose="020B0604020202020204" pitchFamily="34" charset="0"/>
              <a:buChar char="•"/>
            </a:pPr>
            <a:r>
              <a:rPr lang="en-US" sz="2250" b="1" dirty="0"/>
              <a:t>Customer Satisfaction Impact: </a:t>
            </a:r>
            <a:r>
              <a:rPr lang="en-US" sz="2250" dirty="0"/>
              <a:t>The variation in performance across different customers highlights the importance of consistent service levels to maintain customer satisfaction and loyalty.</a:t>
            </a:r>
          </a:p>
          <a:p>
            <a:pPr defTabSz="1404000"/>
            <a:endParaRPr lang="en-US" sz="2250" dirty="0"/>
          </a:p>
          <a:p>
            <a:pPr defTabSz="1404000"/>
            <a:r>
              <a:rPr lang="en-US" sz="2250" b="1" dirty="0"/>
              <a:t>Conclusion: </a:t>
            </a:r>
          </a:p>
          <a:p>
            <a:pPr marL="342900" indent="-342900" defTabSz="1404000">
              <a:buFont typeface="Arial" panose="020B0604020202020204" pitchFamily="34" charset="0"/>
              <a:buChar char="•"/>
            </a:pPr>
            <a:r>
              <a:rPr lang="en-US" sz="2250" dirty="0"/>
              <a:t>While AtliQ Mart handles a high volume of orders, significant improvements are needed in timely and complete deliveries to meet performance targets and enhance customer satisfaction. Addressing logistical challenges and optimizing the supply chain will be crucial to achieving these goals.</a:t>
            </a:r>
            <a:endParaRPr lang="en-IN" sz="2250" dirty="0"/>
          </a:p>
        </p:txBody>
      </p:sp>
      <p:sp>
        <p:nvSpPr>
          <p:cNvPr id="10" name="Parallelogram 9">
            <a:extLst>
              <a:ext uri="{FF2B5EF4-FFF2-40B4-BE49-F238E27FC236}">
                <a16:creationId xmlns:a16="http://schemas.microsoft.com/office/drawing/2014/main" id="{47B87A85-11B2-4BD5-CBE4-807A1724579D}"/>
              </a:ext>
            </a:extLst>
          </p:cNvPr>
          <p:cNvSpPr/>
          <p:nvPr/>
        </p:nvSpPr>
        <p:spPr>
          <a:xfrm>
            <a:off x="131113" y="218844"/>
            <a:ext cx="1981200" cy="988293"/>
          </a:xfrm>
          <a:prstGeom prst="parallelogram">
            <a:avLst/>
          </a:prstGeom>
          <a:solidFill>
            <a:schemeClr val="accent2"/>
          </a:solidFill>
          <a:ln>
            <a:noFill/>
          </a:ln>
          <a:effectLst/>
        </p:spPr>
        <p:txBody>
          <a:bodyPr wrap="square" lIns="93600" tIns="93600" rIns="93600" bIns="93600" rtlCol="0" anchor="ctr" anchorCtr="0">
            <a:noAutofit/>
          </a:bodyPr>
          <a:lstStyle/>
          <a:p>
            <a:pPr defTabSz="936000"/>
            <a:endParaRPr lang="en-IN" sz="1500" dirty="0"/>
          </a:p>
        </p:txBody>
      </p:sp>
      <p:sp>
        <p:nvSpPr>
          <p:cNvPr id="11" name="Parallelogram 10">
            <a:extLst>
              <a:ext uri="{FF2B5EF4-FFF2-40B4-BE49-F238E27FC236}">
                <a16:creationId xmlns:a16="http://schemas.microsoft.com/office/drawing/2014/main" id="{03E0BCF7-FB67-9652-32BB-35108F2EC593}"/>
              </a:ext>
            </a:extLst>
          </p:cNvPr>
          <p:cNvSpPr/>
          <p:nvPr/>
        </p:nvSpPr>
        <p:spPr>
          <a:xfrm>
            <a:off x="283513" y="409843"/>
            <a:ext cx="749433" cy="606293"/>
          </a:xfrm>
          <a:prstGeom prst="parallelogram">
            <a:avLst/>
          </a:prstGeom>
          <a:solidFill>
            <a:srgbClr val="80328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2" name="TextBox 11">
            <a:hlinkClick r:id="rId6" action="ppaction://hlinksldjump"/>
            <a:extLst>
              <a:ext uri="{FF2B5EF4-FFF2-40B4-BE49-F238E27FC236}">
                <a16:creationId xmlns:a16="http://schemas.microsoft.com/office/drawing/2014/main" id="{7E0E5184-357D-D56C-7855-9F968B7F2F84}"/>
              </a:ext>
            </a:extLst>
          </p:cNvPr>
          <p:cNvSpPr txBox="1"/>
          <p:nvPr/>
        </p:nvSpPr>
        <p:spPr>
          <a:xfrm>
            <a:off x="305645" y="399678"/>
            <a:ext cx="662531" cy="606293"/>
          </a:xfrm>
          <a:prstGeom prst="rect">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4000" b="1" i="1" dirty="0">
                <a:solidFill>
                  <a:schemeClr val="bg1"/>
                </a:solidFill>
              </a:rPr>
              <a:t>9</a:t>
            </a:r>
          </a:p>
        </p:txBody>
      </p:sp>
      <p:sp>
        <p:nvSpPr>
          <p:cNvPr id="13" name="Rectangle: Rounded Corners 5">
            <a:extLst>
              <a:ext uri="{FF2B5EF4-FFF2-40B4-BE49-F238E27FC236}">
                <a16:creationId xmlns:a16="http://schemas.microsoft.com/office/drawing/2014/main" id="{5E163A36-1359-C3E3-C8E5-110B0A116A9B}"/>
              </a:ext>
            </a:extLst>
          </p:cNvPr>
          <p:cNvSpPr/>
          <p:nvPr/>
        </p:nvSpPr>
        <p:spPr>
          <a:xfrm>
            <a:off x="1032944" y="352989"/>
            <a:ext cx="3767656" cy="720000"/>
          </a:xfrm>
          <a:prstGeom prst="parallelogram">
            <a:avLst/>
          </a:prstGeom>
          <a:solidFill>
            <a:srgbClr val="80328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14" name="TextBox 13">
            <a:hlinkClick r:id="rId7" action="ppaction://hlinksldjump"/>
            <a:extLst>
              <a:ext uri="{FF2B5EF4-FFF2-40B4-BE49-F238E27FC236}">
                <a16:creationId xmlns:a16="http://schemas.microsoft.com/office/drawing/2014/main" id="{66A73BA5-BBB6-3642-36DA-20E716AC36F5}"/>
              </a:ext>
            </a:extLst>
          </p:cNvPr>
          <p:cNvSpPr txBox="1"/>
          <p:nvPr/>
        </p:nvSpPr>
        <p:spPr>
          <a:xfrm>
            <a:off x="1680850" y="409843"/>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AtliQ Insights Summary</a:t>
            </a:r>
          </a:p>
        </p:txBody>
      </p:sp>
    </p:spTree>
    <p:extLst>
      <p:ext uri="{BB962C8B-B14F-4D97-AF65-F5344CB8AC3E}">
        <p14:creationId xmlns:p14="http://schemas.microsoft.com/office/powerpoint/2010/main" val="1336129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13A2665-2A9D-649F-F73C-455A3796E8DB}"/>
              </a:ext>
            </a:extLst>
          </p:cNvPr>
          <p:cNvSpPr txBox="1"/>
          <p:nvPr/>
        </p:nvSpPr>
        <p:spPr>
          <a:xfrm>
            <a:off x="-13782880" y="2819400"/>
            <a:ext cx="15611680" cy="2895600"/>
          </a:xfrm>
          <a:prstGeom prst="rect">
            <a:avLst/>
          </a:prstGeom>
          <a:noFill/>
        </p:spPr>
        <p:txBody>
          <a:bodyPr wrap="square" lIns="93600" tIns="46800" rIns="93600" bIns="46800" rtlCol="0" anchor="ctr" anchorCtr="0">
            <a:noAutofit/>
          </a:bodyPr>
          <a:lstStyle/>
          <a:p>
            <a:pPr algn="ctr">
              <a:buNone/>
            </a:pPr>
            <a:r>
              <a:rPr lang="en-IN" sz="12500" dirty="0">
                <a:solidFill>
                  <a:schemeClr val="accent1"/>
                </a:solidFill>
                <a:latin typeface="Montserrat ExtraBold" panose="00000900000000000000" pitchFamily="2" charset="0"/>
              </a:rPr>
              <a:t>ATLIQ MART</a:t>
            </a:r>
          </a:p>
        </p:txBody>
      </p:sp>
      <p:sp>
        <p:nvSpPr>
          <p:cNvPr id="16" name="TextBox 15">
            <a:extLst>
              <a:ext uri="{FF2B5EF4-FFF2-40B4-BE49-F238E27FC236}">
                <a16:creationId xmlns:a16="http://schemas.microsoft.com/office/drawing/2014/main" id="{C4AE0AB7-2A44-12FE-75AC-B6FD21AA3B78}"/>
              </a:ext>
            </a:extLst>
          </p:cNvPr>
          <p:cNvSpPr txBox="1"/>
          <p:nvPr/>
        </p:nvSpPr>
        <p:spPr>
          <a:xfrm>
            <a:off x="-11593276" y="3848100"/>
            <a:ext cx="11673840" cy="2895600"/>
          </a:xfrm>
          <a:prstGeom prst="rect">
            <a:avLst/>
          </a:prstGeom>
          <a:noFill/>
        </p:spPr>
        <p:txBody>
          <a:bodyPr wrap="square" lIns="93600" tIns="46800" rIns="93600" bIns="46800" rtlCol="0" anchor="ctr" anchorCtr="0">
            <a:noAutofit/>
          </a:bodyPr>
          <a:lstStyle/>
          <a:p>
            <a:pPr algn="ctr">
              <a:buNone/>
            </a:pPr>
            <a:r>
              <a:rPr lang="en-IN" sz="8000" dirty="0">
                <a:solidFill>
                  <a:schemeClr val="accent2"/>
                </a:solidFill>
                <a:effectLst>
                  <a:outerShdw blurRad="152400" dist="76200" dir="16200000" rotWithShape="0">
                    <a:prstClr val="black">
                      <a:alpha val="70000"/>
                    </a:prstClr>
                  </a:outerShdw>
                </a:effectLst>
                <a:latin typeface="Forte Forward" panose="020F0502020204030204" pitchFamily="2" charset="0"/>
                <a:cs typeface="Forte Forward" panose="020F0502020204030204" pitchFamily="2" charset="0"/>
              </a:rPr>
              <a:t> Data Analysis </a:t>
            </a:r>
          </a:p>
        </p:txBody>
      </p:sp>
      <p:sp>
        <p:nvSpPr>
          <p:cNvPr id="6" name="Rectangle: Rounded Corners 5">
            <a:extLst>
              <a:ext uri="{FF2B5EF4-FFF2-40B4-BE49-F238E27FC236}">
                <a16:creationId xmlns:a16="http://schemas.microsoft.com/office/drawing/2014/main" id="{0B2DEF50-857B-1D2F-9A83-EF9DB74DE246}"/>
              </a:ext>
            </a:extLst>
          </p:cNvPr>
          <p:cNvSpPr/>
          <p:nvPr/>
        </p:nvSpPr>
        <p:spPr>
          <a:xfrm>
            <a:off x="12173675" y="9287436"/>
            <a:ext cx="6106368" cy="999564"/>
          </a:xfrm>
          <a:prstGeom prst="roundRect">
            <a:avLst/>
          </a:prstGeom>
          <a:solidFill>
            <a:schemeClr val="accent6"/>
          </a:solidFill>
          <a:ln>
            <a:noFill/>
          </a:ln>
        </p:spPr>
        <p:txBody>
          <a:bodyPr wrap="square" lIns="140400" tIns="140400" rIns="140400" bIns="140400" rtlCol="0" anchor="ctr" anchorCtr="0">
            <a:noAutofit/>
          </a:bodyPr>
          <a:lstStyle/>
          <a:p>
            <a:pPr defTabSz="1404000"/>
            <a:endParaRPr lang="en-IN" sz="2250" dirty="0"/>
          </a:p>
        </p:txBody>
      </p:sp>
      <p:sp>
        <p:nvSpPr>
          <p:cNvPr id="5" name="Rectangle: Rounded Corners 4">
            <a:extLst>
              <a:ext uri="{FF2B5EF4-FFF2-40B4-BE49-F238E27FC236}">
                <a16:creationId xmlns:a16="http://schemas.microsoft.com/office/drawing/2014/main" id="{40125DED-0C4E-3B13-34E2-0198B8F55286}"/>
              </a:ext>
            </a:extLst>
          </p:cNvPr>
          <p:cNvSpPr/>
          <p:nvPr/>
        </p:nvSpPr>
        <p:spPr>
          <a:xfrm>
            <a:off x="1" y="9287433"/>
            <a:ext cx="5956274" cy="999567"/>
          </a:xfrm>
          <a:prstGeom prst="roundRect">
            <a:avLst/>
          </a:prstGeom>
          <a:solidFill>
            <a:schemeClr val="accent6"/>
          </a:solidFill>
          <a:ln>
            <a:noFill/>
          </a:ln>
        </p:spPr>
        <p:txBody>
          <a:bodyPr wrap="square" lIns="140400" tIns="140400" rIns="140400" bIns="140400" rtlCol="0" anchor="ctr" anchorCtr="0">
            <a:noAutofit/>
          </a:bodyPr>
          <a:lstStyle/>
          <a:p>
            <a:pPr defTabSz="1404000"/>
            <a:endParaRPr lang="en-IN" sz="2250" dirty="0"/>
          </a:p>
        </p:txBody>
      </p:sp>
      <p:pic>
        <p:nvPicPr>
          <p:cNvPr id="4" name="Picture 3">
            <a:extLst>
              <a:ext uri="{FF2B5EF4-FFF2-40B4-BE49-F238E27FC236}">
                <a16:creationId xmlns:a16="http://schemas.microsoft.com/office/drawing/2014/main" id="{9DB22440-B573-2FB0-465D-3F3B12EAADD2}"/>
              </a:ext>
            </a:extLst>
          </p:cNvPr>
          <p:cNvPicPr>
            <a:picLocks noChangeAspect="1"/>
          </p:cNvPicPr>
          <p:nvPr/>
        </p:nvPicPr>
        <p:blipFill>
          <a:blip r:embed="rId3"/>
          <a:stretch>
            <a:fillRect/>
          </a:stretch>
        </p:blipFill>
        <p:spPr>
          <a:xfrm>
            <a:off x="2" y="0"/>
            <a:ext cx="18288000" cy="3429000"/>
          </a:xfrm>
          <a:prstGeom prst="rect">
            <a:avLst/>
          </a:prstGeom>
        </p:spPr>
      </p:pic>
      <p:pic>
        <p:nvPicPr>
          <p:cNvPr id="7" name="Picture 6">
            <a:extLst>
              <a:ext uri="{FF2B5EF4-FFF2-40B4-BE49-F238E27FC236}">
                <a16:creationId xmlns:a16="http://schemas.microsoft.com/office/drawing/2014/main" id="{1AC158E7-F10E-C56F-8A51-D0437ACEB4F2}"/>
              </a:ext>
            </a:extLst>
          </p:cNvPr>
          <p:cNvPicPr>
            <a:picLocks noChangeAspect="1"/>
          </p:cNvPicPr>
          <p:nvPr/>
        </p:nvPicPr>
        <p:blipFill>
          <a:blip r:embed="rId4"/>
          <a:stretch>
            <a:fillRect/>
          </a:stretch>
        </p:blipFill>
        <p:spPr>
          <a:xfrm>
            <a:off x="46300" y="3428999"/>
            <a:ext cx="5909975" cy="5858435"/>
          </a:xfrm>
          <a:prstGeom prst="rect">
            <a:avLst/>
          </a:prstGeom>
        </p:spPr>
      </p:pic>
      <p:pic>
        <p:nvPicPr>
          <p:cNvPr id="10" name="Picture 9">
            <a:extLst>
              <a:ext uri="{FF2B5EF4-FFF2-40B4-BE49-F238E27FC236}">
                <a16:creationId xmlns:a16="http://schemas.microsoft.com/office/drawing/2014/main" id="{DF1CFDFD-C311-F4C3-B6E5-EF9366EDB874}"/>
              </a:ext>
            </a:extLst>
          </p:cNvPr>
          <p:cNvPicPr>
            <a:picLocks noChangeAspect="1"/>
          </p:cNvPicPr>
          <p:nvPr/>
        </p:nvPicPr>
        <p:blipFill>
          <a:blip r:embed="rId5"/>
          <a:stretch>
            <a:fillRect/>
          </a:stretch>
        </p:blipFill>
        <p:spPr>
          <a:xfrm>
            <a:off x="12173675" y="3429000"/>
            <a:ext cx="6047772" cy="5858436"/>
          </a:xfrm>
          <a:prstGeom prst="rect">
            <a:avLst/>
          </a:prstGeom>
        </p:spPr>
      </p:pic>
      <p:pic>
        <p:nvPicPr>
          <p:cNvPr id="11" name="Graphic 10" descr="Handshake with solid fill">
            <a:extLst>
              <a:ext uri="{FF2B5EF4-FFF2-40B4-BE49-F238E27FC236}">
                <a16:creationId xmlns:a16="http://schemas.microsoft.com/office/drawing/2014/main" id="{41091F6C-D973-9AEF-EDE1-3758503E85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58200" y="5543550"/>
            <a:ext cx="1371600" cy="1371600"/>
          </a:xfrm>
          <a:prstGeom prst="rect">
            <a:avLst/>
          </a:prstGeom>
        </p:spPr>
      </p:pic>
      <p:sp>
        <p:nvSpPr>
          <p:cNvPr id="12" name="TextBox 11">
            <a:extLst>
              <a:ext uri="{FF2B5EF4-FFF2-40B4-BE49-F238E27FC236}">
                <a16:creationId xmlns:a16="http://schemas.microsoft.com/office/drawing/2014/main" id="{8FE605F2-CE98-7757-E071-D2D300801259}"/>
              </a:ext>
            </a:extLst>
          </p:cNvPr>
          <p:cNvSpPr txBox="1"/>
          <p:nvPr/>
        </p:nvSpPr>
        <p:spPr>
          <a:xfrm>
            <a:off x="7200900" y="6629401"/>
            <a:ext cx="4343400" cy="1257299"/>
          </a:xfrm>
          <a:prstGeom prst="rect">
            <a:avLst/>
          </a:prstGeom>
          <a:noFill/>
        </p:spPr>
        <p:txBody>
          <a:bodyPr wrap="none" lIns="140400" tIns="70200" rIns="140400" bIns="70200" rtlCol="0" anchor="ctr" anchorCtr="0">
            <a:noAutofit/>
          </a:bodyPr>
          <a:lstStyle/>
          <a:p>
            <a:pPr algn="l">
              <a:buNone/>
            </a:pPr>
            <a:r>
              <a:rPr lang="en-US" sz="6000" dirty="0">
                <a:latin typeface="Tw Cen MT Condensed Extra Bold" panose="020B0803020202020204" pitchFamily="34" charset="0"/>
              </a:rPr>
              <a:t>THANK YOU</a:t>
            </a:r>
            <a:endParaRPr lang="en-IN" sz="6000" dirty="0" err="1">
              <a:latin typeface="Tw Cen MT Condensed Extra Bold" panose="020B0803020202020204" pitchFamily="34" charset="0"/>
            </a:endParaRPr>
          </a:p>
        </p:txBody>
      </p:sp>
      <p:sp>
        <p:nvSpPr>
          <p:cNvPr id="2" name="TextBox 1">
            <a:extLst>
              <a:ext uri="{FF2B5EF4-FFF2-40B4-BE49-F238E27FC236}">
                <a16:creationId xmlns:a16="http://schemas.microsoft.com/office/drawing/2014/main" id="{8543B166-B906-AE55-E734-8C2F7A7B17B0}"/>
              </a:ext>
            </a:extLst>
          </p:cNvPr>
          <p:cNvSpPr txBox="1"/>
          <p:nvPr/>
        </p:nvSpPr>
        <p:spPr>
          <a:xfrm>
            <a:off x="342900" y="9047883"/>
            <a:ext cx="5090976" cy="1371600"/>
          </a:xfrm>
          <a:prstGeom prst="rect">
            <a:avLst/>
          </a:prstGeom>
          <a:noFill/>
          <a:effectLst>
            <a:outerShdw blurRad="50800" dist="38100" dir="2700000" algn="tl" rotWithShape="0">
              <a:prstClr val="black">
                <a:alpha val="40000"/>
              </a:prstClr>
            </a:outerShdw>
          </a:effectLst>
        </p:spPr>
        <p:txBody>
          <a:bodyPr wrap="none" lIns="140400" tIns="70200" rIns="140400" bIns="70200" rtlCol="0" anchor="ctr" anchorCtr="0">
            <a:noAutofit/>
          </a:bodyPr>
          <a:lstStyle/>
          <a:p>
            <a:pPr algn="l">
              <a:buNone/>
            </a:pPr>
            <a:r>
              <a:rPr lang="en-IN" sz="3600" b="1" dirty="0">
                <a:solidFill>
                  <a:schemeClr val="bg1"/>
                </a:solidFill>
                <a:latin typeface="Segoe UI Black" panose="020B0A02040204020203" pitchFamily="34" charset="0"/>
                <a:ea typeface="Segoe UI Black" panose="020B0A02040204020203" pitchFamily="34" charset="0"/>
              </a:rPr>
              <a:t>Mr. DHAVAL PATEL</a:t>
            </a:r>
          </a:p>
        </p:txBody>
      </p:sp>
      <p:sp>
        <p:nvSpPr>
          <p:cNvPr id="3" name="TextBox 2">
            <a:extLst>
              <a:ext uri="{FF2B5EF4-FFF2-40B4-BE49-F238E27FC236}">
                <a16:creationId xmlns:a16="http://schemas.microsoft.com/office/drawing/2014/main" id="{9B32A960-BEFB-E81C-A131-716C88BB7E68}"/>
              </a:ext>
            </a:extLst>
          </p:cNvPr>
          <p:cNvSpPr txBox="1"/>
          <p:nvPr/>
        </p:nvSpPr>
        <p:spPr>
          <a:xfrm>
            <a:off x="12154867" y="8991746"/>
            <a:ext cx="5661032" cy="1371600"/>
          </a:xfrm>
          <a:prstGeom prst="rect">
            <a:avLst/>
          </a:prstGeom>
          <a:noFill/>
        </p:spPr>
        <p:txBody>
          <a:bodyPr wrap="none" lIns="140400" tIns="70200" rIns="140400" bIns="70200" rtlCol="0" anchor="ctr" anchorCtr="0">
            <a:noAutofit/>
          </a:bodyPr>
          <a:lstStyle/>
          <a:p>
            <a:pPr algn="l">
              <a:buNone/>
            </a:pPr>
            <a:r>
              <a:rPr lang="en-IN" sz="3600" b="1" dirty="0">
                <a:solidFill>
                  <a:schemeClr val="bg1"/>
                </a:solidFill>
                <a:latin typeface="Segoe UI Black" panose="020B0A02040204020203" pitchFamily="34" charset="0"/>
                <a:ea typeface="Segoe UI Black" panose="020B0A02040204020203" pitchFamily="34" charset="0"/>
              </a:rPr>
              <a:t>Mr. HEMANAND VADIVEL</a:t>
            </a:r>
          </a:p>
        </p:txBody>
      </p:sp>
    </p:spTree>
    <p:extLst>
      <p:ext uri="{BB962C8B-B14F-4D97-AF65-F5344CB8AC3E}">
        <p14:creationId xmlns:p14="http://schemas.microsoft.com/office/powerpoint/2010/main" val="3419303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BE89E34-B0ED-F085-7A81-3D66C6E2A628}"/>
              </a:ext>
            </a:extLst>
          </p:cNvPr>
          <p:cNvSpPr/>
          <p:nvPr/>
        </p:nvSpPr>
        <p:spPr>
          <a:xfrm>
            <a:off x="929056" y="-3503"/>
            <a:ext cx="2042744"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5" name="TextBox 34">
            <a:extLst>
              <a:ext uri="{FF2B5EF4-FFF2-40B4-BE49-F238E27FC236}">
                <a16:creationId xmlns:a16="http://schemas.microsoft.com/office/drawing/2014/main" id="{5DEEDC70-BBF0-5A10-2D98-FDB6E04746EE}"/>
              </a:ext>
            </a:extLst>
          </p:cNvPr>
          <p:cNvSpPr txBox="1"/>
          <p:nvPr/>
        </p:nvSpPr>
        <p:spPr>
          <a:xfrm>
            <a:off x="1150484" y="415597"/>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24" name="Rectangle 23">
            <a:extLst>
              <a:ext uri="{FF2B5EF4-FFF2-40B4-BE49-F238E27FC236}">
                <a16:creationId xmlns:a16="http://schemas.microsoft.com/office/drawing/2014/main" id="{9F74D8E5-F9B2-5779-AF57-3141FB568C33}"/>
              </a:ext>
            </a:extLst>
          </p:cNvPr>
          <p:cNvSpPr/>
          <p:nvPr/>
        </p:nvSpPr>
        <p:spPr>
          <a:xfrm>
            <a:off x="597718" y="-3503"/>
            <a:ext cx="2042744"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4" name="TextBox 33">
            <a:extLst>
              <a:ext uri="{FF2B5EF4-FFF2-40B4-BE49-F238E27FC236}">
                <a16:creationId xmlns:a16="http://schemas.microsoft.com/office/drawing/2014/main" id="{7BF51F7F-A538-9624-A029-E813A8FA2B66}"/>
              </a:ext>
            </a:extLst>
          </p:cNvPr>
          <p:cNvSpPr txBox="1"/>
          <p:nvPr/>
        </p:nvSpPr>
        <p:spPr>
          <a:xfrm>
            <a:off x="770797" y="415597"/>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23" name="Rectangle 22">
            <a:extLst>
              <a:ext uri="{FF2B5EF4-FFF2-40B4-BE49-F238E27FC236}">
                <a16:creationId xmlns:a16="http://schemas.microsoft.com/office/drawing/2014/main" id="{34B144A2-389A-F2D6-2783-C913AF8A6FC6}"/>
              </a:ext>
            </a:extLst>
          </p:cNvPr>
          <p:cNvSpPr/>
          <p:nvPr/>
        </p:nvSpPr>
        <p:spPr>
          <a:xfrm>
            <a:off x="193654" y="22698"/>
            <a:ext cx="2042744"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3" name="TextBox 32">
            <a:extLst>
              <a:ext uri="{FF2B5EF4-FFF2-40B4-BE49-F238E27FC236}">
                <a16:creationId xmlns:a16="http://schemas.microsoft.com/office/drawing/2014/main" id="{2F21052C-A83C-3505-56E9-1C4825EF629B}"/>
              </a:ext>
            </a:extLst>
          </p:cNvPr>
          <p:cNvSpPr txBox="1"/>
          <p:nvPr/>
        </p:nvSpPr>
        <p:spPr>
          <a:xfrm>
            <a:off x="366733" y="441798"/>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20" name="Rectangle 19">
            <a:extLst>
              <a:ext uri="{FF2B5EF4-FFF2-40B4-BE49-F238E27FC236}">
                <a16:creationId xmlns:a16="http://schemas.microsoft.com/office/drawing/2014/main" id="{4C1DADBB-D395-42FC-626E-C09017D4DD3A}"/>
              </a:ext>
            </a:extLst>
          </p:cNvPr>
          <p:cNvSpPr/>
          <p:nvPr/>
        </p:nvSpPr>
        <p:spPr>
          <a:xfrm>
            <a:off x="-234725" y="28372"/>
            <a:ext cx="2042744"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2" name="TextBox 31">
            <a:extLst>
              <a:ext uri="{FF2B5EF4-FFF2-40B4-BE49-F238E27FC236}">
                <a16:creationId xmlns:a16="http://schemas.microsoft.com/office/drawing/2014/main" id="{1E514866-D7F5-C63B-77AD-98AAE9B42E42}"/>
              </a:ext>
            </a:extLst>
          </p:cNvPr>
          <p:cNvSpPr txBox="1"/>
          <p:nvPr/>
        </p:nvSpPr>
        <p:spPr>
          <a:xfrm>
            <a:off x="-138027" y="447472"/>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19" name="Rectangle 18">
            <a:extLst>
              <a:ext uri="{FF2B5EF4-FFF2-40B4-BE49-F238E27FC236}">
                <a16:creationId xmlns:a16="http://schemas.microsoft.com/office/drawing/2014/main" id="{2488D38D-0F36-0B08-B6D4-C9CE68138582}"/>
              </a:ext>
            </a:extLst>
          </p:cNvPr>
          <p:cNvSpPr/>
          <p:nvPr/>
        </p:nvSpPr>
        <p:spPr>
          <a:xfrm>
            <a:off x="-600813" y="17024"/>
            <a:ext cx="2042744"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1" name="TextBox 30">
            <a:extLst>
              <a:ext uri="{FF2B5EF4-FFF2-40B4-BE49-F238E27FC236}">
                <a16:creationId xmlns:a16="http://schemas.microsoft.com/office/drawing/2014/main" id="{67D73FAC-0FAA-1C26-88F2-3B24708EE3C8}"/>
              </a:ext>
            </a:extLst>
          </p:cNvPr>
          <p:cNvSpPr txBox="1"/>
          <p:nvPr/>
        </p:nvSpPr>
        <p:spPr>
          <a:xfrm>
            <a:off x="-427734" y="436124"/>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18" name="Rectangle 17">
            <a:extLst>
              <a:ext uri="{FF2B5EF4-FFF2-40B4-BE49-F238E27FC236}">
                <a16:creationId xmlns:a16="http://schemas.microsoft.com/office/drawing/2014/main" id="{0C0B05D8-804E-D27C-AF45-3CC8E70C96D2}"/>
              </a:ext>
            </a:extLst>
          </p:cNvPr>
          <p:cNvSpPr/>
          <p:nvPr/>
        </p:nvSpPr>
        <p:spPr>
          <a:xfrm>
            <a:off x="-952448" y="28372"/>
            <a:ext cx="2042744"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30" name="TextBox 29">
            <a:extLst>
              <a:ext uri="{FF2B5EF4-FFF2-40B4-BE49-F238E27FC236}">
                <a16:creationId xmlns:a16="http://schemas.microsoft.com/office/drawing/2014/main" id="{CF59F28E-57BE-AE94-4D46-C81CBB9E1923}"/>
              </a:ext>
            </a:extLst>
          </p:cNvPr>
          <p:cNvSpPr txBox="1"/>
          <p:nvPr/>
        </p:nvSpPr>
        <p:spPr>
          <a:xfrm>
            <a:off x="-761536" y="447472"/>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17" name="Rectangle 16">
            <a:extLst>
              <a:ext uri="{FF2B5EF4-FFF2-40B4-BE49-F238E27FC236}">
                <a16:creationId xmlns:a16="http://schemas.microsoft.com/office/drawing/2014/main" id="{63014043-855E-96B9-8EEF-A5059931F483}"/>
              </a:ext>
            </a:extLst>
          </p:cNvPr>
          <p:cNvSpPr/>
          <p:nvPr/>
        </p:nvSpPr>
        <p:spPr>
          <a:xfrm>
            <a:off x="-1310568" y="28372"/>
            <a:ext cx="2042744"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9" name="TextBox 28">
            <a:extLst>
              <a:ext uri="{FF2B5EF4-FFF2-40B4-BE49-F238E27FC236}">
                <a16:creationId xmlns:a16="http://schemas.microsoft.com/office/drawing/2014/main" id="{963CE96B-D69F-2ED2-3354-692E84FABCC1}"/>
              </a:ext>
            </a:extLst>
          </p:cNvPr>
          <p:cNvSpPr txBox="1"/>
          <p:nvPr/>
        </p:nvSpPr>
        <p:spPr>
          <a:xfrm>
            <a:off x="-1098868" y="447472"/>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16" name="Rectangle 15">
            <a:extLst>
              <a:ext uri="{FF2B5EF4-FFF2-40B4-BE49-F238E27FC236}">
                <a16:creationId xmlns:a16="http://schemas.microsoft.com/office/drawing/2014/main" id="{F6C12C6C-6C4B-1920-612E-1A11E38EFAF4}"/>
              </a:ext>
            </a:extLst>
          </p:cNvPr>
          <p:cNvSpPr/>
          <p:nvPr/>
        </p:nvSpPr>
        <p:spPr>
          <a:xfrm>
            <a:off x="-1676656" y="22698"/>
            <a:ext cx="2042744"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1542198" y="441798"/>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14" name="Rectangle 13">
            <a:extLst>
              <a:ext uri="{FF2B5EF4-FFF2-40B4-BE49-F238E27FC236}">
                <a16:creationId xmlns:a16="http://schemas.microsoft.com/office/drawing/2014/main" id="{D17226E3-D44A-2DCF-7F08-919AD0083681}"/>
              </a:ext>
            </a:extLst>
          </p:cNvPr>
          <p:cNvSpPr/>
          <p:nvPr/>
        </p:nvSpPr>
        <p:spPr>
          <a:xfrm>
            <a:off x="-2042744" y="22698"/>
            <a:ext cx="2042744"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1869665" y="441798"/>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36" name="TextBox 35">
            <a:extLst>
              <a:ext uri="{FF2B5EF4-FFF2-40B4-BE49-F238E27FC236}">
                <a16:creationId xmlns:a16="http://schemas.microsoft.com/office/drawing/2014/main" id="{65D3BC64-8EEF-19EC-61BB-C391D3963075}"/>
              </a:ext>
            </a:extLst>
          </p:cNvPr>
          <p:cNvSpPr txBox="1"/>
          <p:nvPr/>
        </p:nvSpPr>
        <p:spPr>
          <a:xfrm>
            <a:off x="2455854" y="2819400"/>
            <a:ext cx="15611680" cy="2895600"/>
          </a:xfrm>
          <a:prstGeom prst="rect">
            <a:avLst/>
          </a:prstGeom>
          <a:noFill/>
        </p:spPr>
        <p:txBody>
          <a:bodyPr wrap="square" lIns="93600" tIns="46800" rIns="93600" bIns="46800" rtlCol="0" anchor="ctr" anchorCtr="0">
            <a:noAutofit/>
          </a:bodyPr>
          <a:lstStyle/>
          <a:p>
            <a:pPr algn="ctr">
              <a:buNone/>
            </a:pPr>
            <a:r>
              <a:rPr lang="en-IN" sz="12500" dirty="0">
                <a:solidFill>
                  <a:schemeClr val="accent1"/>
                </a:solidFill>
                <a:latin typeface="Montserrat ExtraBold" panose="00000900000000000000" pitchFamily="2" charset="0"/>
              </a:rPr>
              <a:t>ATLIQ MART</a:t>
            </a:r>
          </a:p>
        </p:txBody>
      </p:sp>
      <p:sp>
        <p:nvSpPr>
          <p:cNvPr id="37" name="TextBox 36">
            <a:hlinkClick r:id="rId3" action="ppaction://hlinksldjump"/>
            <a:extLst>
              <a:ext uri="{FF2B5EF4-FFF2-40B4-BE49-F238E27FC236}">
                <a16:creationId xmlns:a16="http://schemas.microsoft.com/office/drawing/2014/main" id="{86E0B982-FF54-BC36-451E-199F18B944DD}"/>
              </a:ext>
            </a:extLst>
          </p:cNvPr>
          <p:cNvSpPr txBox="1"/>
          <p:nvPr/>
        </p:nvSpPr>
        <p:spPr>
          <a:xfrm>
            <a:off x="4645458" y="3848100"/>
            <a:ext cx="11673840" cy="2895600"/>
          </a:xfrm>
          <a:prstGeom prst="rect">
            <a:avLst/>
          </a:prstGeom>
          <a:noFill/>
        </p:spPr>
        <p:txBody>
          <a:bodyPr wrap="square" lIns="93600" tIns="46800" rIns="93600" bIns="46800" rtlCol="0" anchor="ctr" anchorCtr="0">
            <a:noAutofit/>
          </a:bodyPr>
          <a:lstStyle/>
          <a:p>
            <a:pPr algn="ctr">
              <a:buNone/>
            </a:pPr>
            <a:r>
              <a:rPr lang="en-IN" sz="8000" dirty="0">
                <a:solidFill>
                  <a:schemeClr val="accent2"/>
                </a:solidFill>
                <a:effectLst>
                  <a:outerShdw blurRad="152400" dist="76200" dir="16200000" rotWithShape="0">
                    <a:prstClr val="black">
                      <a:alpha val="70000"/>
                    </a:prstClr>
                  </a:outerShdw>
                </a:effectLst>
                <a:latin typeface="Forte Forward" panose="020F0502020204030204" pitchFamily="2" charset="0"/>
                <a:cs typeface="Forte Forward" panose="020F0502020204030204" pitchFamily="2" charset="0"/>
              </a:rPr>
              <a:t> Data Analysis </a:t>
            </a:r>
          </a:p>
        </p:txBody>
      </p:sp>
    </p:spTree>
    <p:extLst>
      <p:ext uri="{BB962C8B-B14F-4D97-AF65-F5344CB8AC3E}">
        <p14:creationId xmlns:p14="http://schemas.microsoft.com/office/powerpoint/2010/main" val="3924502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BE89E34-B0ED-F085-7A81-3D66C6E2A628}"/>
              </a:ext>
            </a:extLst>
          </p:cNvPr>
          <p:cNvSpPr/>
          <p:nvPr/>
        </p:nvSpPr>
        <p:spPr>
          <a:xfrm>
            <a:off x="16438733" y="0"/>
            <a:ext cx="1849267"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4677005" y="0"/>
            <a:ext cx="1849267"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2827737" y="0"/>
            <a:ext cx="1849267"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10978470" y="0"/>
            <a:ext cx="1849267"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9" name="Rectangle 18">
            <a:extLst>
              <a:ext uri="{FF2B5EF4-FFF2-40B4-BE49-F238E27FC236}">
                <a16:creationId xmlns:a16="http://schemas.microsoft.com/office/drawing/2014/main" id="{2488D38D-0F36-0B08-B6D4-C9CE68138582}"/>
              </a:ext>
            </a:extLst>
          </p:cNvPr>
          <p:cNvSpPr/>
          <p:nvPr/>
        </p:nvSpPr>
        <p:spPr>
          <a:xfrm>
            <a:off x="9129202" y="0"/>
            <a:ext cx="1849267"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8" name="Rectangle 17">
            <a:extLst>
              <a:ext uri="{FF2B5EF4-FFF2-40B4-BE49-F238E27FC236}">
                <a16:creationId xmlns:a16="http://schemas.microsoft.com/office/drawing/2014/main" id="{0C0B05D8-804E-D27C-AF45-3CC8E70C96D2}"/>
              </a:ext>
            </a:extLst>
          </p:cNvPr>
          <p:cNvSpPr/>
          <p:nvPr/>
        </p:nvSpPr>
        <p:spPr>
          <a:xfrm>
            <a:off x="7279935" y="0"/>
            <a:ext cx="1849267"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7" name="Rectangle 16">
            <a:extLst>
              <a:ext uri="{FF2B5EF4-FFF2-40B4-BE49-F238E27FC236}">
                <a16:creationId xmlns:a16="http://schemas.microsoft.com/office/drawing/2014/main" id="{63014043-855E-96B9-8EEF-A5059931F483}"/>
              </a:ext>
            </a:extLst>
          </p:cNvPr>
          <p:cNvSpPr/>
          <p:nvPr/>
        </p:nvSpPr>
        <p:spPr>
          <a:xfrm>
            <a:off x="5430667" y="0"/>
            <a:ext cx="1849267"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6" name="Rectangle 15">
            <a:extLst>
              <a:ext uri="{FF2B5EF4-FFF2-40B4-BE49-F238E27FC236}">
                <a16:creationId xmlns:a16="http://schemas.microsoft.com/office/drawing/2014/main" id="{F6C12C6C-6C4B-1920-612E-1A11E38EFAF4}"/>
              </a:ext>
            </a:extLst>
          </p:cNvPr>
          <p:cNvSpPr/>
          <p:nvPr/>
        </p:nvSpPr>
        <p:spPr>
          <a:xfrm>
            <a:off x="3581400" y="0"/>
            <a:ext cx="1849267"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3703123"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extLst>
              <a:ext uri="{FF2B5EF4-FFF2-40B4-BE49-F238E27FC236}">
                <a16:creationId xmlns:a16="http://schemas.microsoft.com/office/drawing/2014/main" id="{963CE96B-D69F-2ED2-3354-692E84FABCC1}"/>
              </a:ext>
            </a:extLst>
          </p:cNvPr>
          <p:cNvSpPr txBox="1"/>
          <p:nvPr/>
        </p:nvSpPr>
        <p:spPr>
          <a:xfrm>
            <a:off x="562231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extLst>
              <a:ext uri="{FF2B5EF4-FFF2-40B4-BE49-F238E27FC236}">
                <a16:creationId xmlns:a16="http://schemas.microsoft.com/office/drawing/2014/main" id="{CF59F28E-57BE-AE94-4D46-C81CBB9E1923}"/>
              </a:ext>
            </a:extLst>
          </p:cNvPr>
          <p:cNvSpPr txBox="1"/>
          <p:nvPr/>
        </p:nvSpPr>
        <p:spPr>
          <a:xfrm>
            <a:off x="745276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extLst>
              <a:ext uri="{FF2B5EF4-FFF2-40B4-BE49-F238E27FC236}">
                <a16:creationId xmlns:a16="http://schemas.microsoft.com/office/drawing/2014/main" id="{67D73FAC-0FAA-1C26-88F2-3B24708EE3C8}"/>
              </a:ext>
            </a:extLst>
          </p:cNvPr>
          <p:cNvSpPr txBox="1"/>
          <p:nvPr/>
        </p:nvSpPr>
        <p:spPr>
          <a:xfrm>
            <a:off x="92858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extLst>
              <a:ext uri="{FF2B5EF4-FFF2-40B4-BE49-F238E27FC236}">
                <a16:creationId xmlns:a16="http://schemas.microsoft.com/office/drawing/2014/main" id="{1E514866-D7F5-C63B-77AD-98AAE9B42E42}"/>
              </a:ext>
            </a:extLst>
          </p:cNvPr>
          <p:cNvSpPr txBox="1"/>
          <p:nvPr/>
        </p:nvSpPr>
        <p:spPr>
          <a:xfrm>
            <a:off x="11066009"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extLst>
              <a:ext uri="{FF2B5EF4-FFF2-40B4-BE49-F238E27FC236}">
                <a16:creationId xmlns:a16="http://schemas.microsoft.com/office/drawing/2014/main" id="{2F21052C-A83C-3505-56E9-1C4825EF629B}"/>
              </a:ext>
            </a:extLst>
          </p:cNvPr>
          <p:cNvSpPr txBox="1"/>
          <p:nvPr/>
        </p:nvSpPr>
        <p:spPr>
          <a:xfrm>
            <a:off x="12984423"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extLst>
              <a:ext uri="{FF2B5EF4-FFF2-40B4-BE49-F238E27FC236}">
                <a16:creationId xmlns:a16="http://schemas.microsoft.com/office/drawing/2014/main" id="{7BF51F7F-A538-9624-A029-E813A8FA2B66}"/>
              </a:ext>
            </a:extLst>
          </p:cNvPr>
          <p:cNvSpPr txBox="1"/>
          <p:nvPr/>
        </p:nvSpPr>
        <p:spPr>
          <a:xfrm>
            <a:off x="14833691"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extLst>
              <a:ext uri="{FF2B5EF4-FFF2-40B4-BE49-F238E27FC236}">
                <a16:creationId xmlns:a16="http://schemas.microsoft.com/office/drawing/2014/main" id="{5DEEDC70-BBF0-5A10-2D98-FDB6E04746EE}"/>
              </a:ext>
            </a:extLst>
          </p:cNvPr>
          <p:cNvSpPr txBox="1"/>
          <p:nvPr/>
        </p:nvSpPr>
        <p:spPr>
          <a:xfrm>
            <a:off x="166391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14" name="Rectangle 13">
            <a:extLst>
              <a:ext uri="{FF2B5EF4-FFF2-40B4-BE49-F238E27FC236}">
                <a16:creationId xmlns:a16="http://schemas.microsoft.com/office/drawing/2014/main" id="{D17226E3-D44A-2DCF-7F08-919AD0083681}"/>
              </a:ext>
            </a:extLst>
          </p:cNvPr>
          <p:cNvSpPr/>
          <p:nvPr/>
        </p:nvSpPr>
        <p:spPr>
          <a:xfrm>
            <a:off x="-1" y="0"/>
            <a:ext cx="3581399"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hlinkClick r:id="rId3" action="ppaction://hlinksldjump"/>
            <a:extLst>
              <a:ext uri="{FF2B5EF4-FFF2-40B4-BE49-F238E27FC236}">
                <a16:creationId xmlns:a16="http://schemas.microsoft.com/office/drawing/2014/main" id="{FE0BFDCE-AF9F-842F-01E6-E8AB7F5BC4FD}"/>
              </a:ext>
            </a:extLst>
          </p:cNvPr>
          <p:cNvSpPr txBox="1"/>
          <p:nvPr/>
        </p:nvSpPr>
        <p:spPr>
          <a:xfrm>
            <a:off x="940697"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6" name="Rectangle: Rounded Corners 5">
            <a:extLst>
              <a:ext uri="{FF2B5EF4-FFF2-40B4-BE49-F238E27FC236}">
                <a16:creationId xmlns:a16="http://schemas.microsoft.com/office/drawing/2014/main" id="{7141CE35-38F1-BAB3-DD08-CDA1E77E5099}"/>
              </a:ext>
            </a:extLst>
          </p:cNvPr>
          <p:cNvSpPr/>
          <p:nvPr/>
        </p:nvSpPr>
        <p:spPr>
          <a:xfrm>
            <a:off x="138246" y="1981201"/>
            <a:ext cx="3313007" cy="720000"/>
          </a:xfrm>
          <a:prstGeom prst="parallelogram">
            <a:avLst/>
          </a:prstGeom>
          <a:solidFill>
            <a:srgbClr val="F9F0FA"/>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3" action="ppaction://hlinksldjump"/>
            <a:extLst>
              <a:ext uri="{FF2B5EF4-FFF2-40B4-BE49-F238E27FC236}">
                <a16:creationId xmlns:a16="http://schemas.microsoft.com/office/drawing/2014/main" id="{434D8B46-7C39-64F3-1119-DDE4C83FB8C3}"/>
              </a:ext>
            </a:extLst>
          </p:cNvPr>
          <p:cNvSpPr txBox="1"/>
          <p:nvPr/>
        </p:nvSpPr>
        <p:spPr>
          <a:xfrm>
            <a:off x="657307" y="2038055"/>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latin typeface="Calibri" panose="020F0502020204030204" pitchFamily="34" charset="0"/>
                <a:ea typeface="Calibri" panose="020F0502020204030204" pitchFamily="34" charset="0"/>
                <a:cs typeface="Calibri" panose="020F0502020204030204" pitchFamily="34" charset="0"/>
              </a:rPr>
              <a:t>Understanding Business Problem</a:t>
            </a:r>
          </a:p>
        </p:txBody>
      </p:sp>
    </p:spTree>
    <p:extLst>
      <p:ext uri="{BB962C8B-B14F-4D97-AF65-F5344CB8AC3E}">
        <p14:creationId xmlns:p14="http://schemas.microsoft.com/office/powerpoint/2010/main" val="3998577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6C12C6C-6C4B-1920-612E-1A11E38EFAF4}"/>
              </a:ext>
            </a:extLst>
          </p:cNvPr>
          <p:cNvSpPr/>
          <p:nvPr/>
        </p:nvSpPr>
        <p:spPr>
          <a:xfrm>
            <a:off x="1849266" y="0"/>
            <a:ext cx="3581401"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5" name="Rectangle 24">
            <a:extLst>
              <a:ext uri="{FF2B5EF4-FFF2-40B4-BE49-F238E27FC236}">
                <a16:creationId xmlns:a16="http://schemas.microsoft.com/office/drawing/2014/main" id="{FBE89E34-B0ED-F085-7A81-3D66C6E2A628}"/>
              </a:ext>
            </a:extLst>
          </p:cNvPr>
          <p:cNvSpPr/>
          <p:nvPr/>
        </p:nvSpPr>
        <p:spPr>
          <a:xfrm>
            <a:off x="16438733" y="0"/>
            <a:ext cx="1849267"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4677005" y="0"/>
            <a:ext cx="1849267"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2827737" y="0"/>
            <a:ext cx="1849267"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10978470" y="0"/>
            <a:ext cx="1849267"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9" name="Rectangle 18">
            <a:extLst>
              <a:ext uri="{FF2B5EF4-FFF2-40B4-BE49-F238E27FC236}">
                <a16:creationId xmlns:a16="http://schemas.microsoft.com/office/drawing/2014/main" id="{2488D38D-0F36-0B08-B6D4-C9CE68138582}"/>
              </a:ext>
            </a:extLst>
          </p:cNvPr>
          <p:cNvSpPr/>
          <p:nvPr/>
        </p:nvSpPr>
        <p:spPr>
          <a:xfrm>
            <a:off x="9129202" y="0"/>
            <a:ext cx="1849267"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8" name="Rectangle 17">
            <a:extLst>
              <a:ext uri="{FF2B5EF4-FFF2-40B4-BE49-F238E27FC236}">
                <a16:creationId xmlns:a16="http://schemas.microsoft.com/office/drawing/2014/main" id="{0C0B05D8-804E-D27C-AF45-3CC8E70C96D2}"/>
              </a:ext>
            </a:extLst>
          </p:cNvPr>
          <p:cNvSpPr/>
          <p:nvPr/>
        </p:nvSpPr>
        <p:spPr>
          <a:xfrm>
            <a:off x="7279935" y="0"/>
            <a:ext cx="1849267"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7" name="Rectangle 16">
            <a:extLst>
              <a:ext uri="{FF2B5EF4-FFF2-40B4-BE49-F238E27FC236}">
                <a16:creationId xmlns:a16="http://schemas.microsoft.com/office/drawing/2014/main" id="{63014043-855E-96B9-8EEF-A5059931F483}"/>
              </a:ext>
            </a:extLst>
          </p:cNvPr>
          <p:cNvSpPr/>
          <p:nvPr/>
        </p:nvSpPr>
        <p:spPr>
          <a:xfrm>
            <a:off x="5430667" y="0"/>
            <a:ext cx="1849267"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hlinkClick r:id="rId3" action="ppaction://hlinksldjump"/>
            <a:extLst>
              <a:ext uri="{FF2B5EF4-FFF2-40B4-BE49-F238E27FC236}">
                <a16:creationId xmlns:a16="http://schemas.microsoft.com/office/drawing/2014/main" id="{9B7BF3FB-9C7B-4C9E-F739-FEC8CE24E9DD}"/>
              </a:ext>
            </a:extLst>
          </p:cNvPr>
          <p:cNvSpPr txBox="1"/>
          <p:nvPr/>
        </p:nvSpPr>
        <p:spPr>
          <a:xfrm>
            <a:off x="292436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extLst>
              <a:ext uri="{FF2B5EF4-FFF2-40B4-BE49-F238E27FC236}">
                <a16:creationId xmlns:a16="http://schemas.microsoft.com/office/drawing/2014/main" id="{963CE96B-D69F-2ED2-3354-692E84FABCC1}"/>
              </a:ext>
            </a:extLst>
          </p:cNvPr>
          <p:cNvSpPr txBox="1"/>
          <p:nvPr/>
        </p:nvSpPr>
        <p:spPr>
          <a:xfrm>
            <a:off x="562231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extLst>
              <a:ext uri="{FF2B5EF4-FFF2-40B4-BE49-F238E27FC236}">
                <a16:creationId xmlns:a16="http://schemas.microsoft.com/office/drawing/2014/main" id="{CF59F28E-57BE-AE94-4D46-C81CBB9E1923}"/>
              </a:ext>
            </a:extLst>
          </p:cNvPr>
          <p:cNvSpPr txBox="1"/>
          <p:nvPr/>
        </p:nvSpPr>
        <p:spPr>
          <a:xfrm>
            <a:off x="745276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extLst>
              <a:ext uri="{FF2B5EF4-FFF2-40B4-BE49-F238E27FC236}">
                <a16:creationId xmlns:a16="http://schemas.microsoft.com/office/drawing/2014/main" id="{67D73FAC-0FAA-1C26-88F2-3B24708EE3C8}"/>
              </a:ext>
            </a:extLst>
          </p:cNvPr>
          <p:cNvSpPr txBox="1"/>
          <p:nvPr/>
        </p:nvSpPr>
        <p:spPr>
          <a:xfrm>
            <a:off x="92858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extLst>
              <a:ext uri="{FF2B5EF4-FFF2-40B4-BE49-F238E27FC236}">
                <a16:creationId xmlns:a16="http://schemas.microsoft.com/office/drawing/2014/main" id="{1E514866-D7F5-C63B-77AD-98AAE9B42E42}"/>
              </a:ext>
            </a:extLst>
          </p:cNvPr>
          <p:cNvSpPr txBox="1"/>
          <p:nvPr/>
        </p:nvSpPr>
        <p:spPr>
          <a:xfrm>
            <a:off x="11066009"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extLst>
              <a:ext uri="{FF2B5EF4-FFF2-40B4-BE49-F238E27FC236}">
                <a16:creationId xmlns:a16="http://schemas.microsoft.com/office/drawing/2014/main" id="{2F21052C-A83C-3505-56E9-1C4825EF629B}"/>
              </a:ext>
            </a:extLst>
          </p:cNvPr>
          <p:cNvSpPr txBox="1"/>
          <p:nvPr/>
        </p:nvSpPr>
        <p:spPr>
          <a:xfrm>
            <a:off x="12984423"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extLst>
              <a:ext uri="{FF2B5EF4-FFF2-40B4-BE49-F238E27FC236}">
                <a16:creationId xmlns:a16="http://schemas.microsoft.com/office/drawing/2014/main" id="{7BF51F7F-A538-9624-A029-E813A8FA2B66}"/>
              </a:ext>
            </a:extLst>
          </p:cNvPr>
          <p:cNvSpPr txBox="1"/>
          <p:nvPr/>
        </p:nvSpPr>
        <p:spPr>
          <a:xfrm>
            <a:off x="14833691"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extLst>
              <a:ext uri="{FF2B5EF4-FFF2-40B4-BE49-F238E27FC236}">
                <a16:creationId xmlns:a16="http://schemas.microsoft.com/office/drawing/2014/main" id="{5DEEDC70-BBF0-5A10-2D98-FDB6E04746EE}"/>
              </a:ext>
            </a:extLst>
          </p:cNvPr>
          <p:cNvSpPr txBox="1"/>
          <p:nvPr/>
        </p:nvSpPr>
        <p:spPr>
          <a:xfrm>
            <a:off x="166391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14" name="Rectangle 13">
            <a:extLst>
              <a:ext uri="{FF2B5EF4-FFF2-40B4-BE49-F238E27FC236}">
                <a16:creationId xmlns:a16="http://schemas.microsoft.com/office/drawing/2014/main" id="{D17226E3-D44A-2DCF-7F08-919AD0083681}"/>
              </a:ext>
            </a:extLst>
          </p:cNvPr>
          <p:cNvSpPr/>
          <p:nvPr/>
        </p:nvSpPr>
        <p:spPr>
          <a:xfrm>
            <a:off x="-1" y="0"/>
            <a:ext cx="1849267"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84885"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6" name="Rectangle: Rounded Corners 5">
            <a:extLst>
              <a:ext uri="{FF2B5EF4-FFF2-40B4-BE49-F238E27FC236}">
                <a16:creationId xmlns:a16="http://schemas.microsoft.com/office/drawing/2014/main" id="{7141CE35-38F1-BAB3-DD08-CDA1E77E5099}"/>
              </a:ext>
            </a:extLst>
          </p:cNvPr>
          <p:cNvSpPr/>
          <p:nvPr/>
        </p:nvSpPr>
        <p:spPr>
          <a:xfrm>
            <a:off x="1992358" y="2040300"/>
            <a:ext cx="3313007" cy="720000"/>
          </a:xfrm>
          <a:prstGeom prst="parallelogram">
            <a:avLst/>
          </a:prstGeom>
          <a:solidFill>
            <a:srgbClr val="F3E3F5"/>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3" action="ppaction://hlinksldjump"/>
            <a:extLst>
              <a:ext uri="{FF2B5EF4-FFF2-40B4-BE49-F238E27FC236}">
                <a16:creationId xmlns:a16="http://schemas.microsoft.com/office/drawing/2014/main" id="{434D8B46-7C39-64F3-1119-DDE4C83FB8C3}"/>
              </a:ext>
            </a:extLst>
          </p:cNvPr>
          <p:cNvSpPr txBox="1"/>
          <p:nvPr/>
        </p:nvSpPr>
        <p:spPr>
          <a:xfrm>
            <a:off x="2449844" y="2097154"/>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latin typeface="Calibri" panose="020F0502020204030204" pitchFamily="34" charset="0"/>
                <a:ea typeface="Calibri" panose="020F0502020204030204" pitchFamily="34" charset="0"/>
                <a:cs typeface="Calibri" panose="020F0502020204030204" pitchFamily="34" charset="0"/>
              </a:rPr>
              <a:t>Data Collection &amp; Understanding</a:t>
            </a:r>
          </a:p>
        </p:txBody>
      </p:sp>
    </p:spTree>
    <p:extLst>
      <p:ext uri="{BB962C8B-B14F-4D97-AF65-F5344CB8AC3E}">
        <p14:creationId xmlns:p14="http://schemas.microsoft.com/office/powerpoint/2010/main" val="12009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3014043-855E-96B9-8EEF-A5059931F483}"/>
              </a:ext>
            </a:extLst>
          </p:cNvPr>
          <p:cNvSpPr/>
          <p:nvPr/>
        </p:nvSpPr>
        <p:spPr>
          <a:xfrm>
            <a:off x="3698533" y="0"/>
            <a:ext cx="3581401"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6" name="Rectangle 15">
            <a:extLst>
              <a:ext uri="{FF2B5EF4-FFF2-40B4-BE49-F238E27FC236}">
                <a16:creationId xmlns:a16="http://schemas.microsoft.com/office/drawing/2014/main" id="{F6C12C6C-6C4B-1920-612E-1A11E38EFAF4}"/>
              </a:ext>
            </a:extLst>
          </p:cNvPr>
          <p:cNvSpPr/>
          <p:nvPr/>
        </p:nvSpPr>
        <p:spPr>
          <a:xfrm>
            <a:off x="1849266" y="0"/>
            <a:ext cx="1849267"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5" name="Rectangle 24">
            <a:extLst>
              <a:ext uri="{FF2B5EF4-FFF2-40B4-BE49-F238E27FC236}">
                <a16:creationId xmlns:a16="http://schemas.microsoft.com/office/drawing/2014/main" id="{FBE89E34-B0ED-F085-7A81-3D66C6E2A628}"/>
              </a:ext>
            </a:extLst>
          </p:cNvPr>
          <p:cNvSpPr/>
          <p:nvPr/>
        </p:nvSpPr>
        <p:spPr>
          <a:xfrm>
            <a:off x="16438733" y="0"/>
            <a:ext cx="1849267"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4677005" y="0"/>
            <a:ext cx="1849267"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2827737" y="0"/>
            <a:ext cx="1849267"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10978470" y="0"/>
            <a:ext cx="1849267"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9" name="Rectangle 18">
            <a:extLst>
              <a:ext uri="{FF2B5EF4-FFF2-40B4-BE49-F238E27FC236}">
                <a16:creationId xmlns:a16="http://schemas.microsoft.com/office/drawing/2014/main" id="{2488D38D-0F36-0B08-B6D4-C9CE68138582}"/>
              </a:ext>
            </a:extLst>
          </p:cNvPr>
          <p:cNvSpPr/>
          <p:nvPr/>
        </p:nvSpPr>
        <p:spPr>
          <a:xfrm>
            <a:off x="9129202" y="0"/>
            <a:ext cx="1849267"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8" name="Rectangle 17">
            <a:extLst>
              <a:ext uri="{FF2B5EF4-FFF2-40B4-BE49-F238E27FC236}">
                <a16:creationId xmlns:a16="http://schemas.microsoft.com/office/drawing/2014/main" id="{0C0B05D8-804E-D27C-AF45-3CC8E70C96D2}"/>
              </a:ext>
            </a:extLst>
          </p:cNvPr>
          <p:cNvSpPr/>
          <p:nvPr/>
        </p:nvSpPr>
        <p:spPr>
          <a:xfrm>
            <a:off x="7279935" y="0"/>
            <a:ext cx="1849267"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199161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hlinkClick r:id="rId3" action="ppaction://hlinksldjump"/>
            <a:extLst>
              <a:ext uri="{FF2B5EF4-FFF2-40B4-BE49-F238E27FC236}">
                <a16:creationId xmlns:a16="http://schemas.microsoft.com/office/drawing/2014/main" id="{963CE96B-D69F-2ED2-3354-692E84FABCC1}"/>
              </a:ext>
            </a:extLst>
          </p:cNvPr>
          <p:cNvSpPr txBox="1"/>
          <p:nvPr/>
        </p:nvSpPr>
        <p:spPr>
          <a:xfrm>
            <a:off x="472128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extLst>
              <a:ext uri="{FF2B5EF4-FFF2-40B4-BE49-F238E27FC236}">
                <a16:creationId xmlns:a16="http://schemas.microsoft.com/office/drawing/2014/main" id="{CF59F28E-57BE-AE94-4D46-C81CBB9E1923}"/>
              </a:ext>
            </a:extLst>
          </p:cNvPr>
          <p:cNvSpPr txBox="1"/>
          <p:nvPr/>
        </p:nvSpPr>
        <p:spPr>
          <a:xfrm>
            <a:off x="745276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extLst>
              <a:ext uri="{FF2B5EF4-FFF2-40B4-BE49-F238E27FC236}">
                <a16:creationId xmlns:a16="http://schemas.microsoft.com/office/drawing/2014/main" id="{67D73FAC-0FAA-1C26-88F2-3B24708EE3C8}"/>
              </a:ext>
            </a:extLst>
          </p:cNvPr>
          <p:cNvSpPr txBox="1"/>
          <p:nvPr/>
        </p:nvSpPr>
        <p:spPr>
          <a:xfrm>
            <a:off x="92858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extLst>
              <a:ext uri="{FF2B5EF4-FFF2-40B4-BE49-F238E27FC236}">
                <a16:creationId xmlns:a16="http://schemas.microsoft.com/office/drawing/2014/main" id="{1E514866-D7F5-C63B-77AD-98AAE9B42E42}"/>
              </a:ext>
            </a:extLst>
          </p:cNvPr>
          <p:cNvSpPr txBox="1"/>
          <p:nvPr/>
        </p:nvSpPr>
        <p:spPr>
          <a:xfrm>
            <a:off x="11066009"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extLst>
              <a:ext uri="{FF2B5EF4-FFF2-40B4-BE49-F238E27FC236}">
                <a16:creationId xmlns:a16="http://schemas.microsoft.com/office/drawing/2014/main" id="{2F21052C-A83C-3505-56E9-1C4825EF629B}"/>
              </a:ext>
            </a:extLst>
          </p:cNvPr>
          <p:cNvSpPr txBox="1"/>
          <p:nvPr/>
        </p:nvSpPr>
        <p:spPr>
          <a:xfrm>
            <a:off x="12984423"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extLst>
              <a:ext uri="{FF2B5EF4-FFF2-40B4-BE49-F238E27FC236}">
                <a16:creationId xmlns:a16="http://schemas.microsoft.com/office/drawing/2014/main" id="{7BF51F7F-A538-9624-A029-E813A8FA2B66}"/>
              </a:ext>
            </a:extLst>
          </p:cNvPr>
          <p:cNvSpPr txBox="1"/>
          <p:nvPr/>
        </p:nvSpPr>
        <p:spPr>
          <a:xfrm>
            <a:off x="14833691"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extLst>
              <a:ext uri="{FF2B5EF4-FFF2-40B4-BE49-F238E27FC236}">
                <a16:creationId xmlns:a16="http://schemas.microsoft.com/office/drawing/2014/main" id="{5DEEDC70-BBF0-5A10-2D98-FDB6E04746EE}"/>
              </a:ext>
            </a:extLst>
          </p:cNvPr>
          <p:cNvSpPr txBox="1"/>
          <p:nvPr/>
        </p:nvSpPr>
        <p:spPr>
          <a:xfrm>
            <a:off x="166391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14" name="Rectangle 13">
            <a:extLst>
              <a:ext uri="{FF2B5EF4-FFF2-40B4-BE49-F238E27FC236}">
                <a16:creationId xmlns:a16="http://schemas.microsoft.com/office/drawing/2014/main" id="{D17226E3-D44A-2DCF-7F08-919AD0083681}"/>
              </a:ext>
            </a:extLst>
          </p:cNvPr>
          <p:cNvSpPr/>
          <p:nvPr/>
        </p:nvSpPr>
        <p:spPr>
          <a:xfrm>
            <a:off x="-1" y="0"/>
            <a:ext cx="1849267"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84885"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6" name="Rectangle: Rounded Corners 5">
            <a:extLst>
              <a:ext uri="{FF2B5EF4-FFF2-40B4-BE49-F238E27FC236}">
                <a16:creationId xmlns:a16="http://schemas.microsoft.com/office/drawing/2014/main" id="{7141CE35-38F1-BAB3-DD08-CDA1E77E5099}"/>
              </a:ext>
            </a:extLst>
          </p:cNvPr>
          <p:cNvSpPr/>
          <p:nvPr/>
        </p:nvSpPr>
        <p:spPr>
          <a:xfrm>
            <a:off x="3810242" y="2040300"/>
            <a:ext cx="3313007" cy="720000"/>
          </a:xfrm>
          <a:prstGeom prst="parallelogram">
            <a:avLst/>
          </a:prstGeom>
          <a:solidFill>
            <a:srgbClr val="EED7F1"/>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3" action="ppaction://hlinksldjump"/>
            <a:extLst>
              <a:ext uri="{FF2B5EF4-FFF2-40B4-BE49-F238E27FC236}">
                <a16:creationId xmlns:a16="http://schemas.microsoft.com/office/drawing/2014/main" id="{434D8B46-7C39-64F3-1119-DDE4C83FB8C3}"/>
              </a:ext>
            </a:extLst>
          </p:cNvPr>
          <p:cNvSpPr txBox="1"/>
          <p:nvPr/>
        </p:nvSpPr>
        <p:spPr>
          <a:xfrm>
            <a:off x="4308339" y="2097154"/>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latin typeface="Calibri" panose="020F0502020204030204" pitchFamily="34" charset="0"/>
                <a:ea typeface="Calibri" panose="020F0502020204030204" pitchFamily="34" charset="0"/>
                <a:cs typeface="Calibri" panose="020F0502020204030204" pitchFamily="34" charset="0"/>
              </a:rPr>
              <a:t>Data Modelling</a:t>
            </a:r>
          </a:p>
        </p:txBody>
      </p:sp>
    </p:spTree>
    <p:extLst>
      <p:ext uri="{BB962C8B-B14F-4D97-AF65-F5344CB8AC3E}">
        <p14:creationId xmlns:p14="http://schemas.microsoft.com/office/powerpoint/2010/main" val="2352840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C0B05D8-804E-D27C-AF45-3CC8E70C96D2}"/>
              </a:ext>
            </a:extLst>
          </p:cNvPr>
          <p:cNvSpPr/>
          <p:nvPr/>
        </p:nvSpPr>
        <p:spPr>
          <a:xfrm>
            <a:off x="5545993" y="0"/>
            <a:ext cx="3583210"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7" name="Rectangle 16">
            <a:extLst>
              <a:ext uri="{FF2B5EF4-FFF2-40B4-BE49-F238E27FC236}">
                <a16:creationId xmlns:a16="http://schemas.microsoft.com/office/drawing/2014/main" id="{63014043-855E-96B9-8EEF-A5059931F483}"/>
              </a:ext>
            </a:extLst>
          </p:cNvPr>
          <p:cNvSpPr/>
          <p:nvPr/>
        </p:nvSpPr>
        <p:spPr>
          <a:xfrm>
            <a:off x="3698533" y="0"/>
            <a:ext cx="1849267"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6" name="Rectangle 15">
            <a:extLst>
              <a:ext uri="{FF2B5EF4-FFF2-40B4-BE49-F238E27FC236}">
                <a16:creationId xmlns:a16="http://schemas.microsoft.com/office/drawing/2014/main" id="{F6C12C6C-6C4B-1920-612E-1A11E38EFAF4}"/>
              </a:ext>
            </a:extLst>
          </p:cNvPr>
          <p:cNvSpPr/>
          <p:nvPr/>
        </p:nvSpPr>
        <p:spPr>
          <a:xfrm>
            <a:off x="1849266" y="0"/>
            <a:ext cx="1849267"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5" name="Rectangle 24">
            <a:extLst>
              <a:ext uri="{FF2B5EF4-FFF2-40B4-BE49-F238E27FC236}">
                <a16:creationId xmlns:a16="http://schemas.microsoft.com/office/drawing/2014/main" id="{FBE89E34-B0ED-F085-7A81-3D66C6E2A628}"/>
              </a:ext>
            </a:extLst>
          </p:cNvPr>
          <p:cNvSpPr/>
          <p:nvPr/>
        </p:nvSpPr>
        <p:spPr>
          <a:xfrm>
            <a:off x="16438733" y="0"/>
            <a:ext cx="1849267"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4677005" y="0"/>
            <a:ext cx="1849267"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2827737" y="0"/>
            <a:ext cx="1849267"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10978470" y="0"/>
            <a:ext cx="1849267"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9" name="Rectangle 18">
            <a:extLst>
              <a:ext uri="{FF2B5EF4-FFF2-40B4-BE49-F238E27FC236}">
                <a16:creationId xmlns:a16="http://schemas.microsoft.com/office/drawing/2014/main" id="{2488D38D-0F36-0B08-B6D4-C9CE68138582}"/>
              </a:ext>
            </a:extLst>
          </p:cNvPr>
          <p:cNvSpPr/>
          <p:nvPr/>
        </p:nvSpPr>
        <p:spPr>
          <a:xfrm>
            <a:off x="9129202" y="0"/>
            <a:ext cx="1849267"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199161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extLst>
              <a:ext uri="{FF2B5EF4-FFF2-40B4-BE49-F238E27FC236}">
                <a16:creationId xmlns:a16="http://schemas.microsoft.com/office/drawing/2014/main" id="{963CE96B-D69F-2ED2-3354-692E84FABCC1}"/>
              </a:ext>
            </a:extLst>
          </p:cNvPr>
          <p:cNvSpPr txBox="1"/>
          <p:nvPr/>
        </p:nvSpPr>
        <p:spPr>
          <a:xfrm>
            <a:off x="385431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hlinkClick r:id="rId3" action="ppaction://hlinksldjump"/>
            <a:extLst>
              <a:ext uri="{FF2B5EF4-FFF2-40B4-BE49-F238E27FC236}">
                <a16:creationId xmlns:a16="http://schemas.microsoft.com/office/drawing/2014/main" id="{CF59F28E-57BE-AE94-4D46-C81CBB9E1923}"/>
              </a:ext>
            </a:extLst>
          </p:cNvPr>
          <p:cNvSpPr txBox="1"/>
          <p:nvPr/>
        </p:nvSpPr>
        <p:spPr>
          <a:xfrm>
            <a:off x="6614321"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extLst>
              <a:ext uri="{FF2B5EF4-FFF2-40B4-BE49-F238E27FC236}">
                <a16:creationId xmlns:a16="http://schemas.microsoft.com/office/drawing/2014/main" id="{67D73FAC-0FAA-1C26-88F2-3B24708EE3C8}"/>
              </a:ext>
            </a:extLst>
          </p:cNvPr>
          <p:cNvSpPr txBox="1"/>
          <p:nvPr/>
        </p:nvSpPr>
        <p:spPr>
          <a:xfrm>
            <a:off x="92858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extLst>
              <a:ext uri="{FF2B5EF4-FFF2-40B4-BE49-F238E27FC236}">
                <a16:creationId xmlns:a16="http://schemas.microsoft.com/office/drawing/2014/main" id="{1E514866-D7F5-C63B-77AD-98AAE9B42E42}"/>
              </a:ext>
            </a:extLst>
          </p:cNvPr>
          <p:cNvSpPr txBox="1"/>
          <p:nvPr/>
        </p:nvSpPr>
        <p:spPr>
          <a:xfrm>
            <a:off x="11066009"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extLst>
              <a:ext uri="{FF2B5EF4-FFF2-40B4-BE49-F238E27FC236}">
                <a16:creationId xmlns:a16="http://schemas.microsoft.com/office/drawing/2014/main" id="{2F21052C-A83C-3505-56E9-1C4825EF629B}"/>
              </a:ext>
            </a:extLst>
          </p:cNvPr>
          <p:cNvSpPr txBox="1"/>
          <p:nvPr/>
        </p:nvSpPr>
        <p:spPr>
          <a:xfrm>
            <a:off x="12984423"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extLst>
              <a:ext uri="{FF2B5EF4-FFF2-40B4-BE49-F238E27FC236}">
                <a16:creationId xmlns:a16="http://schemas.microsoft.com/office/drawing/2014/main" id="{7BF51F7F-A538-9624-A029-E813A8FA2B66}"/>
              </a:ext>
            </a:extLst>
          </p:cNvPr>
          <p:cNvSpPr txBox="1"/>
          <p:nvPr/>
        </p:nvSpPr>
        <p:spPr>
          <a:xfrm>
            <a:off x="14833691"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extLst>
              <a:ext uri="{FF2B5EF4-FFF2-40B4-BE49-F238E27FC236}">
                <a16:creationId xmlns:a16="http://schemas.microsoft.com/office/drawing/2014/main" id="{5DEEDC70-BBF0-5A10-2D98-FDB6E04746EE}"/>
              </a:ext>
            </a:extLst>
          </p:cNvPr>
          <p:cNvSpPr txBox="1"/>
          <p:nvPr/>
        </p:nvSpPr>
        <p:spPr>
          <a:xfrm>
            <a:off x="166391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14" name="Rectangle 13">
            <a:extLst>
              <a:ext uri="{FF2B5EF4-FFF2-40B4-BE49-F238E27FC236}">
                <a16:creationId xmlns:a16="http://schemas.microsoft.com/office/drawing/2014/main" id="{D17226E3-D44A-2DCF-7F08-919AD0083681}"/>
              </a:ext>
            </a:extLst>
          </p:cNvPr>
          <p:cNvSpPr/>
          <p:nvPr/>
        </p:nvSpPr>
        <p:spPr>
          <a:xfrm>
            <a:off x="-1" y="0"/>
            <a:ext cx="1849267"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84885"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6" name="Rectangle: Rounded Corners 5">
            <a:extLst>
              <a:ext uri="{FF2B5EF4-FFF2-40B4-BE49-F238E27FC236}">
                <a16:creationId xmlns:a16="http://schemas.microsoft.com/office/drawing/2014/main" id="{7141CE35-38F1-BAB3-DD08-CDA1E77E5099}"/>
              </a:ext>
            </a:extLst>
          </p:cNvPr>
          <p:cNvSpPr/>
          <p:nvPr/>
        </p:nvSpPr>
        <p:spPr>
          <a:xfrm>
            <a:off x="5703278" y="2040300"/>
            <a:ext cx="3313007" cy="720000"/>
          </a:xfrm>
          <a:prstGeom prst="parallelogram">
            <a:avLst/>
          </a:prstGeom>
          <a:solidFill>
            <a:schemeClr val="accent2">
              <a:lumMod val="60000"/>
              <a:lumOff val="40000"/>
            </a:schemeClr>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3" action="ppaction://hlinksldjump"/>
            <a:extLst>
              <a:ext uri="{FF2B5EF4-FFF2-40B4-BE49-F238E27FC236}">
                <a16:creationId xmlns:a16="http://schemas.microsoft.com/office/drawing/2014/main" id="{434D8B46-7C39-64F3-1119-DDE4C83FB8C3}"/>
              </a:ext>
            </a:extLst>
          </p:cNvPr>
          <p:cNvSpPr txBox="1"/>
          <p:nvPr/>
        </p:nvSpPr>
        <p:spPr>
          <a:xfrm>
            <a:off x="6201375" y="2097154"/>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latin typeface="Calibri" panose="020F0502020204030204" pitchFamily="34" charset="0"/>
                <a:ea typeface="Calibri" panose="020F0502020204030204" pitchFamily="34" charset="0"/>
                <a:cs typeface="Calibri" panose="020F0502020204030204" pitchFamily="34" charset="0"/>
              </a:rPr>
              <a:t>Mock – Up Dashboard</a:t>
            </a:r>
          </a:p>
        </p:txBody>
      </p:sp>
    </p:spTree>
    <p:extLst>
      <p:ext uri="{BB962C8B-B14F-4D97-AF65-F5344CB8AC3E}">
        <p14:creationId xmlns:p14="http://schemas.microsoft.com/office/powerpoint/2010/main" val="1343523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88D38D-0F36-0B08-B6D4-C9CE68138582}"/>
              </a:ext>
            </a:extLst>
          </p:cNvPr>
          <p:cNvSpPr/>
          <p:nvPr/>
        </p:nvSpPr>
        <p:spPr>
          <a:xfrm>
            <a:off x="7279936" y="0"/>
            <a:ext cx="3698534"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8" name="Rectangle 17">
            <a:extLst>
              <a:ext uri="{FF2B5EF4-FFF2-40B4-BE49-F238E27FC236}">
                <a16:creationId xmlns:a16="http://schemas.microsoft.com/office/drawing/2014/main" id="{0C0B05D8-804E-D27C-AF45-3CC8E70C96D2}"/>
              </a:ext>
            </a:extLst>
          </p:cNvPr>
          <p:cNvSpPr/>
          <p:nvPr/>
        </p:nvSpPr>
        <p:spPr>
          <a:xfrm>
            <a:off x="5545993" y="0"/>
            <a:ext cx="1733942"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7" name="Rectangle 16">
            <a:extLst>
              <a:ext uri="{FF2B5EF4-FFF2-40B4-BE49-F238E27FC236}">
                <a16:creationId xmlns:a16="http://schemas.microsoft.com/office/drawing/2014/main" id="{63014043-855E-96B9-8EEF-A5059931F483}"/>
              </a:ext>
            </a:extLst>
          </p:cNvPr>
          <p:cNvSpPr/>
          <p:nvPr/>
        </p:nvSpPr>
        <p:spPr>
          <a:xfrm>
            <a:off x="3698533" y="0"/>
            <a:ext cx="1849267"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6" name="Rectangle 15">
            <a:extLst>
              <a:ext uri="{FF2B5EF4-FFF2-40B4-BE49-F238E27FC236}">
                <a16:creationId xmlns:a16="http://schemas.microsoft.com/office/drawing/2014/main" id="{F6C12C6C-6C4B-1920-612E-1A11E38EFAF4}"/>
              </a:ext>
            </a:extLst>
          </p:cNvPr>
          <p:cNvSpPr/>
          <p:nvPr/>
        </p:nvSpPr>
        <p:spPr>
          <a:xfrm>
            <a:off x="1849266" y="0"/>
            <a:ext cx="1849267"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5" name="Rectangle 24">
            <a:extLst>
              <a:ext uri="{FF2B5EF4-FFF2-40B4-BE49-F238E27FC236}">
                <a16:creationId xmlns:a16="http://schemas.microsoft.com/office/drawing/2014/main" id="{FBE89E34-B0ED-F085-7A81-3D66C6E2A628}"/>
              </a:ext>
            </a:extLst>
          </p:cNvPr>
          <p:cNvSpPr/>
          <p:nvPr/>
        </p:nvSpPr>
        <p:spPr>
          <a:xfrm>
            <a:off x="16438733" y="0"/>
            <a:ext cx="1849267"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4677005" y="0"/>
            <a:ext cx="1849267"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2827737" y="0"/>
            <a:ext cx="1849267"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10978470" y="0"/>
            <a:ext cx="1849267"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199161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extLst>
              <a:ext uri="{FF2B5EF4-FFF2-40B4-BE49-F238E27FC236}">
                <a16:creationId xmlns:a16="http://schemas.microsoft.com/office/drawing/2014/main" id="{963CE96B-D69F-2ED2-3354-692E84FABCC1}"/>
              </a:ext>
            </a:extLst>
          </p:cNvPr>
          <p:cNvSpPr txBox="1"/>
          <p:nvPr/>
        </p:nvSpPr>
        <p:spPr>
          <a:xfrm>
            <a:off x="385431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extLst>
              <a:ext uri="{FF2B5EF4-FFF2-40B4-BE49-F238E27FC236}">
                <a16:creationId xmlns:a16="http://schemas.microsoft.com/office/drawing/2014/main" id="{CF59F28E-57BE-AE94-4D46-C81CBB9E1923}"/>
              </a:ext>
            </a:extLst>
          </p:cNvPr>
          <p:cNvSpPr txBox="1"/>
          <p:nvPr/>
        </p:nvSpPr>
        <p:spPr>
          <a:xfrm>
            <a:off x="5587354"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hlinkClick r:id="rId3" action="ppaction://hlinksldjump"/>
            <a:extLst>
              <a:ext uri="{FF2B5EF4-FFF2-40B4-BE49-F238E27FC236}">
                <a16:creationId xmlns:a16="http://schemas.microsoft.com/office/drawing/2014/main" id="{67D73FAC-0FAA-1C26-88F2-3B24708EE3C8}"/>
              </a:ext>
            </a:extLst>
          </p:cNvPr>
          <p:cNvSpPr txBox="1"/>
          <p:nvPr/>
        </p:nvSpPr>
        <p:spPr>
          <a:xfrm>
            <a:off x="8371284"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extLst>
              <a:ext uri="{FF2B5EF4-FFF2-40B4-BE49-F238E27FC236}">
                <a16:creationId xmlns:a16="http://schemas.microsoft.com/office/drawing/2014/main" id="{1E514866-D7F5-C63B-77AD-98AAE9B42E42}"/>
              </a:ext>
            </a:extLst>
          </p:cNvPr>
          <p:cNvSpPr txBox="1"/>
          <p:nvPr/>
        </p:nvSpPr>
        <p:spPr>
          <a:xfrm>
            <a:off x="11066009"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extLst>
              <a:ext uri="{FF2B5EF4-FFF2-40B4-BE49-F238E27FC236}">
                <a16:creationId xmlns:a16="http://schemas.microsoft.com/office/drawing/2014/main" id="{2F21052C-A83C-3505-56E9-1C4825EF629B}"/>
              </a:ext>
            </a:extLst>
          </p:cNvPr>
          <p:cNvSpPr txBox="1"/>
          <p:nvPr/>
        </p:nvSpPr>
        <p:spPr>
          <a:xfrm>
            <a:off x="12984423"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extLst>
              <a:ext uri="{FF2B5EF4-FFF2-40B4-BE49-F238E27FC236}">
                <a16:creationId xmlns:a16="http://schemas.microsoft.com/office/drawing/2014/main" id="{7BF51F7F-A538-9624-A029-E813A8FA2B66}"/>
              </a:ext>
            </a:extLst>
          </p:cNvPr>
          <p:cNvSpPr txBox="1"/>
          <p:nvPr/>
        </p:nvSpPr>
        <p:spPr>
          <a:xfrm>
            <a:off x="14833691"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extLst>
              <a:ext uri="{FF2B5EF4-FFF2-40B4-BE49-F238E27FC236}">
                <a16:creationId xmlns:a16="http://schemas.microsoft.com/office/drawing/2014/main" id="{5DEEDC70-BBF0-5A10-2D98-FDB6E04746EE}"/>
              </a:ext>
            </a:extLst>
          </p:cNvPr>
          <p:cNvSpPr txBox="1"/>
          <p:nvPr/>
        </p:nvSpPr>
        <p:spPr>
          <a:xfrm>
            <a:off x="166391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14" name="Rectangle 13">
            <a:extLst>
              <a:ext uri="{FF2B5EF4-FFF2-40B4-BE49-F238E27FC236}">
                <a16:creationId xmlns:a16="http://schemas.microsoft.com/office/drawing/2014/main" id="{D17226E3-D44A-2DCF-7F08-919AD0083681}"/>
              </a:ext>
            </a:extLst>
          </p:cNvPr>
          <p:cNvSpPr/>
          <p:nvPr/>
        </p:nvSpPr>
        <p:spPr>
          <a:xfrm>
            <a:off x="-1" y="0"/>
            <a:ext cx="1849267"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84885"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6" name="Rectangle: Rounded Corners 5">
            <a:extLst>
              <a:ext uri="{FF2B5EF4-FFF2-40B4-BE49-F238E27FC236}">
                <a16:creationId xmlns:a16="http://schemas.microsoft.com/office/drawing/2014/main" id="{7141CE35-38F1-BAB3-DD08-CDA1E77E5099}"/>
              </a:ext>
            </a:extLst>
          </p:cNvPr>
          <p:cNvSpPr/>
          <p:nvPr/>
        </p:nvSpPr>
        <p:spPr>
          <a:xfrm>
            <a:off x="7482729" y="2040300"/>
            <a:ext cx="3313007" cy="720000"/>
          </a:xfrm>
          <a:prstGeom prst="parallelogram">
            <a:avLst/>
          </a:prstGeom>
          <a:solidFill>
            <a:schemeClr val="accent2"/>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3" action="ppaction://hlinksldjump"/>
            <a:extLst>
              <a:ext uri="{FF2B5EF4-FFF2-40B4-BE49-F238E27FC236}">
                <a16:creationId xmlns:a16="http://schemas.microsoft.com/office/drawing/2014/main" id="{434D8B46-7C39-64F3-1119-DDE4C83FB8C3}"/>
              </a:ext>
            </a:extLst>
          </p:cNvPr>
          <p:cNvSpPr txBox="1"/>
          <p:nvPr/>
        </p:nvSpPr>
        <p:spPr>
          <a:xfrm>
            <a:off x="7980826" y="2097154"/>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latin typeface="Calibri" panose="020F0502020204030204" pitchFamily="34" charset="0"/>
                <a:ea typeface="Calibri" panose="020F0502020204030204" pitchFamily="34" charset="0"/>
                <a:cs typeface="Calibri" panose="020F0502020204030204" pitchFamily="34" charset="0"/>
              </a:rPr>
              <a:t>Power BI – Order Insights</a:t>
            </a:r>
          </a:p>
        </p:txBody>
      </p:sp>
    </p:spTree>
    <p:extLst>
      <p:ext uri="{BB962C8B-B14F-4D97-AF65-F5344CB8AC3E}">
        <p14:creationId xmlns:p14="http://schemas.microsoft.com/office/powerpoint/2010/main" val="342433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88D38D-0F36-0B08-B6D4-C9CE68138582}"/>
              </a:ext>
            </a:extLst>
          </p:cNvPr>
          <p:cNvSpPr/>
          <p:nvPr/>
        </p:nvSpPr>
        <p:spPr>
          <a:xfrm>
            <a:off x="7279936" y="0"/>
            <a:ext cx="1847459"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8" name="Rectangle 17">
            <a:extLst>
              <a:ext uri="{FF2B5EF4-FFF2-40B4-BE49-F238E27FC236}">
                <a16:creationId xmlns:a16="http://schemas.microsoft.com/office/drawing/2014/main" id="{0C0B05D8-804E-D27C-AF45-3CC8E70C96D2}"/>
              </a:ext>
            </a:extLst>
          </p:cNvPr>
          <p:cNvSpPr/>
          <p:nvPr/>
        </p:nvSpPr>
        <p:spPr>
          <a:xfrm>
            <a:off x="5545993" y="0"/>
            <a:ext cx="1733942"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7" name="Rectangle 16">
            <a:extLst>
              <a:ext uri="{FF2B5EF4-FFF2-40B4-BE49-F238E27FC236}">
                <a16:creationId xmlns:a16="http://schemas.microsoft.com/office/drawing/2014/main" id="{63014043-855E-96B9-8EEF-A5059931F483}"/>
              </a:ext>
            </a:extLst>
          </p:cNvPr>
          <p:cNvSpPr/>
          <p:nvPr/>
        </p:nvSpPr>
        <p:spPr>
          <a:xfrm>
            <a:off x="3698533" y="0"/>
            <a:ext cx="1849267"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6" name="Rectangle 15">
            <a:extLst>
              <a:ext uri="{FF2B5EF4-FFF2-40B4-BE49-F238E27FC236}">
                <a16:creationId xmlns:a16="http://schemas.microsoft.com/office/drawing/2014/main" id="{F6C12C6C-6C4B-1920-612E-1A11E38EFAF4}"/>
              </a:ext>
            </a:extLst>
          </p:cNvPr>
          <p:cNvSpPr/>
          <p:nvPr/>
        </p:nvSpPr>
        <p:spPr>
          <a:xfrm>
            <a:off x="1849266" y="0"/>
            <a:ext cx="1849267"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5" name="Rectangle 24">
            <a:extLst>
              <a:ext uri="{FF2B5EF4-FFF2-40B4-BE49-F238E27FC236}">
                <a16:creationId xmlns:a16="http://schemas.microsoft.com/office/drawing/2014/main" id="{FBE89E34-B0ED-F085-7A81-3D66C6E2A628}"/>
              </a:ext>
            </a:extLst>
          </p:cNvPr>
          <p:cNvSpPr/>
          <p:nvPr/>
        </p:nvSpPr>
        <p:spPr>
          <a:xfrm>
            <a:off x="16438733" y="0"/>
            <a:ext cx="1849267"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4677005" y="0"/>
            <a:ext cx="1849267"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2827737" y="0"/>
            <a:ext cx="1849267"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9127396" y="0"/>
            <a:ext cx="3700342"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199161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extLst>
              <a:ext uri="{FF2B5EF4-FFF2-40B4-BE49-F238E27FC236}">
                <a16:creationId xmlns:a16="http://schemas.microsoft.com/office/drawing/2014/main" id="{963CE96B-D69F-2ED2-3354-692E84FABCC1}"/>
              </a:ext>
            </a:extLst>
          </p:cNvPr>
          <p:cNvSpPr txBox="1"/>
          <p:nvPr/>
        </p:nvSpPr>
        <p:spPr>
          <a:xfrm>
            <a:off x="385431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extLst>
              <a:ext uri="{FF2B5EF4-FFF2-40B4-BE49-F238E27FC236}">
                <a16:creationId xmlns:a16="http://schemas.microsoft.com/office/drawing/2014/main" id="{CF59F28E-57BE-AE94-4D46-C81CBB9E1923}"/>
              </a:ext>
            </a:extLst>
          </p:cNvPr>
          <p:cNvSpPr txBox="1"/>
          <p:nvPr/>
        </p:nvSpPr>
        <p:spPr>
          <a:xfrm>
            <a:off x="5587354"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extLst>
              <a:ext uri="{FF2B5EF4-FFF2-40B4-BE49-F238E27FC236}">
                <a16:creationId xmlns:a16="http://schemas.microsoft.com/office/drawing/2014/main" id="{67D73FAC-0FAA-1C26-88F2-3B24708EE3C8}"/>
              </a:ext>
            </a:extLst>
          </p:cNvPr>
          <p:cNvSpPr txBox="1"/>
          <p:nvPr/>
        </p:nvSpPr>
        <p:spPr>
          <a:xfrm>
            <a:off x="7436621" y="421105"/>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hlinkClick r:id="rId3" action="ppaction://hlinksldjump"/>
            <a:extLst>
              <a:ext uri="{FF2B5EF4-FFF2-40B4-BE49-F238E27FC236}">
                <a16:creationId xmlns:a16="http://schemas.microsoft.com/office/drawing/2014/main" id="{1E514866-D7F5-C63B-77AD-98AAE9B42E42}"/>
              </a:ext>
            </a:extLst>
          </p:cNvPr>
          <p:cNvSpPr txBox="1"/>
          <p:nvPr/>
        </p:nvSpPr>
        <p:spPr>
          <a:xfrm>
            <a:off x="10209619"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extLst>
              <a:ext uri="{FF2B5EF4-FFF2-40B4-BE49-F238E27FC236}">
                <a16:creationId xmlns:a16="http://schemas.microsoft.com/office/drawing/2014/main" id="{2F21052C-A83C-3505-56E9-1C4825EF629B}"/>
              </a:ext>
            </a:extLst>
          </p:cNvPr>
          <p:cNvSpPr txBox="1"/>
          <p:nvPr/>
        </p:nvSpPr>
        <p:spPr>
          <a:xfrm>
            <a:off x="12984423"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extLst>
              <a:ext uri="{FF2B5EF4-FFF2-40B4-BE49-F238E27FC236}">
                <a16:creationId xmlns:a16="http://schemas.microsoft.com/office/drawing/2014/main" id="{7BF51F7F-A538-9624-A029-E813A8FA2B66}"/>
              </a:ext>
            </a:extLst>
          </p:cNvPr>
          <p:cNvSpPr txBox="1"/>
          <p:nvPr/>
        </p:nvSpPr>
        <p:spPr>
          <a:xfrm>
            <a:off x="14833691"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extLst>
              <a:ext uri="{FF2B5EF4-FFF2-40B4-BE49-F238E27FC236}">
                <a16:creationId xmlns:a16="http://schemas.microsoft.com/office/drawing/2014/main" id="{5DEEDC70-BBF0-5A10-2D98-FDB6E04746EE}"/>
              </a:ext>
            </a:extLst>
          </p:cNvPr>
          <p:cNvSpPr txBox="1"/>
          <p:nvPr/>
        </p:nvSpPr>
        <p:spPr>
          <a:xfrm>
            <a:off x="166391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14" name="Rectangle 13">
            <a:extLst>
              <a:ext uri="{FF2B5EF4-FFF2-40B4-BE49-F238E27FC236}">
                <a16:creationId xmlns:a16="http://schemas.microsoft.com/office/drawing/2014/main" id="{D17226E3-D44A-2DCF-7F08-919AD0083681}"/>
              </a:ext>
            </a:extLst>
          </p:cNvPr>
          <p:cNvSpPr/>
          <p:nvPr/>
        </p:nvSpPr>
        <p:spPr>
          <a:xfrm>
            <a:off x="-1" y="0"/>
            <a:ext cx="1849267"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84885"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6" name="Rectangle: Rounded Corners 5">
            <a:extLst>
              <a:ext uri="{FF2B5EF4-FFF2-40B4-BE49-F238E27FC236}">
                <a16:creationId xmlns:a16="http://schemas.microsoft.com/office/drawing/2014/main" id="{7141CE35-38F1-BAB3-DD08-CDA1E77E5099}"/>
              </a:ext>
            </a:extLst>
          </p:cNvPr>
          <p:cNvSpPr/>
          <p:nvPr/>
        </p:nvSpPr>
        <p:spPr>
          <a:xfrm>
            <a:off x="9366895" y="2040300"/>
            <a:ext cx="3313007" cy="720000"/>
          </a:xfrm>
          <a:prstGeom prst="parallelogram">
            <a:avLst/>
          </a:prstGeom>
          <a:solidFill>
            <a:schemeClr val="accent3"/>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3" action="ppaction://hlinksldjump"/>
            <a:extLst>
              <a:ext uri="{FF2B5EF4-FFF2-40B4-BE49-F238E27FC236}">
                <a16:creationId xmlns:a16="http://schemas.microsoft.com/office/drawing/2014/main" id="{434D8B46-7C39-64F3-1119-DDE4C83FB8C3}"/>
              </a:ext>
            </a:extLst>
          </p:cNvPr>
          <p:cNvSpPr txBox="1"/>
          <p:nvPr/>
        </p:nvSpPr>
        <p:spPr>
          <a:xfrm>
            <a:off x="9864992" y="2097154"/>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Order Lines Insights</a:t>
            </a:r>
          </a:p>
        </p:txBody>
      </p:sp>
    </p:spTree>
    <p:extLst>
      <p:ext uri="{BB962C8B-B14F-4D97-AF65-F5344CB8AC3E}">
        <p14:creationId xmlns:p14="http://schemas.microsoft.com/office/powerpoint/2010/main" val="492509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0328A"/>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88D38D-0F36-0B08-B6D4-C9CE68138582}"/>
              </a:ext>
            </a:extLst>
          </p:cNvPr>
          <p:cNvSpPr/>
          <p:nvPr/>
        </p:nvSpPr>
        <p:spPr>
          <a:xfrm>
            <a:off x="7279936" y="0"/>
            <a:ext cx="1847459" cy="10287000"/>
          </a:xfrm>
          <a:prstGeom prst="rect">
            <a:avLst/>
          </a:prstGeom>
          <a:solidFill>
            <a:schemeClr val="accent2"/>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8" name="Rectangle 17">
            <a:extLst>
              <a:ext uri="{FF2B5EF4-FFF2-40B4-BE49-F238E27FC236}">
                <a16:creationId xmlns:a16="http://schemas.microsoft.com/office/drawing/2014/main" id="{0C0B05D8-804E-D27C-AF45-3CC8E70C96D2}"/>
              </a:ext>
            </a:extLst>
          </p:cNvPr>
          <p:cNvSpPr/>
          <p:nvPr/>
        </p:nvSpPr>
        <p:spPr>
          <a:xfrm>
            <a:off x="5545993" y="0"/>
            <a:ext cx="1733942" cy="10287000"/>
          </a:xfrm>
          <a:prstGeom prst="rect">
            <a:avLst/>
          </a:prstGeom>
          <a:solidFill>
            <a:schemeClr val="accent2">
              <a:lumMod val="60000"/>
              <a:lumOff val="40000"/>
            </a:schemeClr>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7" name="Rectangle 16">
            <a:extLst>
              <a:ext uri="{FF2B5EF4-FFF2-40B4-BE49-F238E27FC236}">
                <a16:creationId xmlns:a16="http://schemas.microsoft.com/office/drawing/2014/main" id="{63014043-855E-96B9-8EEF-A5059931F483}"/>
              </a:ext>
            </a:extLst>
          </p:cNvPr>
          <p:cNvSpPr/>
          <p:nvPr/>
        </p:nvSpPr>
        <p:spPr>
          <a:xfrm>
            <a:off x="3698533" y="0"/>
            <a:ext cx="1849267" cy="10287000"/>
          </a:xfrm>
          <a:prstGeom prst="rect">
            <a:avLst/>
          </a:prstGeom>
          <a:solidFill>
            <a:srgbClr val="EED7F1"/>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16" name="Rectangle 15">
            <a:extLst>
              <a:ext uri="{FF2B5EF4-FFF2-40B4-BE49-F238E27FC236}">
                <a16:creationId xmlns:a16="http://schemas.microsoft.com/office/drawing/2014/main" id="{F6C12C6C-6C4B-1920-612E-1A11E38EFAF4}"/>
              </a:ext>
            </a:extLst>
          </p:cNvPr>
          <p:cNvSpPr/>
          <p:nvPr/>
        </p:nvSpPr>
        <p:spPr>
          <a:xfrm>
            <a:off x="1849266" y="0"/>
            <a:ext cx="1849267" cy="10287000"/>
          </a:xfrm>
          <a:prstGeom prst="rect">
            <a:avLst/>
          </a:prstGeom>
          <a:solidFill>
            <a:srgbClr val="F3E3F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5" name="Rectangle 24">
            <a:extLst>
              <a:ext uri="{FF2B5EF4-FFF2-40B4-BE49-F238E27FC236}">
                <a16:creationId xmlns:a16="http://schemas.microsoft.com/office/drawing/2014/main" id="{FBE89E34-B0ED-F085-7A81-3D66C6E2A628}"/>
              </a:ext>
            </a:extLst>
          </p:cNvPr>
          <p:cNvSpPr/>
          <p:nvPr/>
        </p:nvSpPr>
        <p:spPr>
          <a:xfrm>
            <a:off x="16438733" y="0"/>
            <a:ext cx="1849267" cy="10287000"/>
          </a:xfrm>
          <a:prstGeom prst="rect">
            <a:avLst/>
          </a:prstGeom>
          <a:solidFill>
            <a:srgbClr val="80328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4" name="Rectangle 23">
            <a:extLst>
              <a:ext uri="{FF2B5EF4-FFF2-40B4-BE49-F238E27FC236}">
                <a16:creationId xmlns:a16="http://schemas.microsoft.com/office/drawing/2014/main" id="{9F74D8E5-F9B2-5779-AF57-3141FB568C33}"/>
              </a:ext>
            </a:extLst>
          </p:cNvPr>
          <p:cNvSpPr/>
          <p:nvPr/>
        </p:nvSpPr>
        <p:spPr>
          <a:xfrm>
            <a:off x="14677005" y="0"/>
            <a:ext cx="1849267" cy="10287000"/>
          </a:xfrm>
          <a:prstGeom prst="rect">
            <a:avLst/>
          </a:prstGeom>
          <a:solidFill>
            <a:schemeClr val="accent5"/>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3" name="Rectangle 22">
            <a:extLst>
              <a:ext uri="{FF2B5EF4-FFF2-40B4-BE49-F238E27FC236}">
                <a16:creationId xmlns:a16="http://schemas.microsoft.com/office/drawing/2014/main" id="{34B144A2-389A-F2D6-2783-C913AF8A6FC6}"/>
              </a:ext>
            </a:extLst>
          </p:cNvPr>
          <p:cNvSpPr/>
          <p:nvPr/>
        </p:nvSpPr>
        <p:spPr>
          <a:xfrm>
            <a:off x="10974855" y="0"/>
            <a:ext cx="3702149" cy="10287000"/>
          </a:xfrm>
          <a:prstGeom prst="rect">
            <a:avLst/>
          </a:prstGeom>
          <a:solidFill>
            <a:schemeClr val="accent4"/>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0" name="Rectangle 19">
            <a:extLst>
              <a:ext uri="{FF2B5EF4-FFF2-40B4-BE49-F238E27FC236}">
                <a16:creationId xmlns:a16="http://schemas.microsoft.com/office/drawing/2014/main" id="{4C1DADBB-D395-42FC-626E-C09017D4DD3A}"/>
              </a:ext>
            </a:extLst>
          </p:cNvPr>
          <p:cNvSpPr/>
          <p:nvPr/>
        </p:nvSpPr>
        <p:spPr>
          <a:xfrm>
            <a:off x="9127396" y="0"/>
            <a:ext cx="1847459" cy="10287000"/>
          </a:xfrm>
          <a:prstGeom prst="rect">
            <a:avLst/>
          </a:prstGeom>
          <a:solidFill>
            <a:schemeClr val="accent3"/>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8" name="TextBox 27">
            <a:extLst>
              <a:ext uri="{FF2B5EF4-FFF2-40B4-BE49-F238E27FC236}">
                <a16:creationId xmlns:a16="http://schemas.microsoft.com/office/drawing/2014/main" id="{9B7BF3FB-9C7B-4C9E-F739-FEC8CE24E9DD}"/>
              </a:ext>
            </a:extLst>
          </p:cNvPr>
          <p:cNvSpPr txBox="1"/>
          <p:nvPr/>
        </p:nvSpPr>
        <p:spPr>
          <a:xfrm>
            <a:off x="1991616"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02</a:t>
            </a:r>
          </a:p>
        </p:txBody>
      </p:sp>
      <p:sp>
        <p:nvSpPr>
          <p:cNvPr id="29" name="TextBox 28">
            <a:extLst>
              <a:ext uri="{FF2B5EF4-FFF2-40B4-BE49-F238E27FC236}">
                <a16:creationId xmlns:a16="http://schemas.microsoft.com/office/drawing/2014/main" id="{963CE96B-D69F-2ED2-3354-692E84FABCC1}"/>
              </a:ext>
            </a:extLst>
          </p:cNvPr>
          <p:cNvSpPr txBox="1"/>
          <p:nvPr/>
        </p:nvSpPr>
        <p:spPr>
          <a:xfrm>
            <a:off x="3854315"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03</a:t>
            </a:r>
          </a:p>
        </p:txBody>
      </p:sp>
      <p:sp>
        <p:nvSpPr>
          <p:cNvPr id="30" name="TextBox 29">
            <a:extLst>
              <a:ext uri="{FF2B5EF4-FFF2-40B4-BE49-F238E27FC236}">
                <a16:creationId xmlns:a16="http://schemas.microsoft.com/office/drawing/2014/main" id="{CF59F28E-57BE-AE94-4D46-C81CBB9E1923}"/>
              </a:ext>
            </a:extLst>
          </p:cNvPr>
          <p:cNvSpPr txBox="1"/>
          <p:nvPr/>
        </p:nvSpPr>
        <p:spPr>
          <a:xfrm>
            <a:off x="5587354"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04</a:t>
            </a:r>
          </a:p>
        </p:txBody>
      </p:sp>
      <p:sp>
        <p:nvSpPr>
          <p:cNvPr id="31" name="TextBox 30">
            <a:extLst>
              <a:ext uri="{FF2B5EF4-FFF2-40B4-BE49-F238E27FC236}">
                <a16:creationId xmlns:a16="http://schemas.microsoft.com/office/drawing/2014/main" id="{67D73FAC-0FAA-1C26-88F2-3B24708EE3C8}"/>
              </a:ext>
            </a:extLst>
          </p:cNvPr>
          <p:cNvSpPr txBox="1"/>
          <p:nvPr/>
        </p:nvSpPr>
        <p:spPr>
          <a:xfrm>
            <a:off x="7436621" y="421105"/>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05</a:t>
            </a:r>
          </a:p>
        </p:txBody>
      </p:sp>
      <p:sp>
        <p:nvSpPr>
          <p:cNvPr id="32" name="TextBox 31">
            <a:extLst>
              <a:ext uri="{FF2B5EF4-FFF2-40B4-BE49-F238E27FC236}">
                <a16:creationId xmlns:a16="http://schemas.microsoft.com/office/drawing/2014/main" id="{1E514866-D7F5-C63B-77AD-98AAE9B42E42}"/>
              </a:ext>
            </a:extLst>
          </p:cNvPr>
          <p:cNvSpPr txBox="1"/>
          <p:nvPr/>
        </p:nvSpPr>
        <p:spPr>
          <a:xfrm>
            <a:off x="9263374"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06</a:t>
            </a:r>
          </a:p>
        </p:txBody>
      </p:sp>
      <p:sp>
        <p:nvSpPr>
          <p:cNvPr id="33" name="TextBox 32">
            <a:hlinkClick r:id="rId3" action="ppaction://hlinksldjump"/>
            <a:extLst>
              <a:ext uri="{FF2B5EF4-FFF2-40B4-BE49-F238E27FC236}">
                <a16:creationId xmlns:a16="http://schemas.microsoft.com/office/drawing/2014/main" id="{2F21052C-A83C-3505-56E9-1C4825EF629B}"/>
              </a:ext>
            </a:extLst>
          </p:cNvPr>
          <p:cNvSpPr txBox="1"/>
          <p:nvPr/>
        </p:nvSpPr>
        <p:spPr>
          <a:xfrm>
            <a:off x="12084480" y="421105"/>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07</a:t>
            </a:r>
          </a:p>
        </p:txBody>
      </p:sp>
      <p:sp>
        <p:nvSpPr>
          <p:cNvPr id="34" name="TextBox 33">
            <a:extLst>
              <a:ext uri="{FF2B5EF4-FFF2-40B4-BE49-F238E27FC236}">
                <a16:creationId xmlns:a16="http://schemas.microsoft.com/office/drawing/2014/main" id="{7BF51F7F-A538-9624-A029-E813A8FA2B66}"/>
              </a:ext>
            </a:extLst>
          </p:cNvPr>
          <p:cNvSpPr txBox="1"/>
          <p:nvPr/>
        </p:nvSpPr>
        <p:spPr>
          <a:xfrm>
            <a:off x="14833691"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08</a:t>
            </a:r>
          </a:p>
        </p:txBody>
      </p:sp>
      <p:sp>
        <p:nvSpPr>
          <p:cNvPr id="35" name="TextBox 34">
            <a:extLst>
              <a:ext uri="{FF2B5EF4-FFF2-40B4-BE49-F238E27FC236}">
                <a16:creationId xmlns:a16="http://schemas.microsoft.com/office/drawing/2014/main" id="{5DEEDC70-BBF0-5A10-2D98-FDB6E04746EE}"/>
              </a:ext>
            </a:extLst>
          </p:cNvPr>
          <p:cNvSpPr txBox="1"/>
          <p:nvPr/>
        </p:nvSpPr>
        <p:spPr>
          <a:xfrm>
            <a:off x="16639188" y="419100"/>
            <a:ext cx="1535895"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09</a:t>
            </a:r>
          </a:p>
        </p:txBody>
      </p:sp>
      <p:sp>
        <p:nvSpPr>
          <p:cNvPr id="14" name="Rectangle 13">
            <a:extLst>
              <a:ext uri="{FF2B5EF4-FFF2-40B4-BE49-F238E27FC236}">
                <a16:creationId xmlns:a16="http://schemas.microsoft.com/office/drawing/2014/main" id="{D17226E3-D44A-2DCF-7F08-919AD0083681}"/>
              </a:ext>
            </a:extLst>
          </p:cNvPr>
          <p:cNvSpPr/>
          <p:nvPr/>
        </p:nvSpPr>
        <p:spPr>
          <a:xfrm>
            <a:off x="-1" y="0"/>
            <a:ext cx="1849267" cy="10287000"/>
          </a:xfrm>
          <a:prstGeom prst="rect">
            <a:avLst/>
          </a:prstGeom>
          <a:solidFill>
            <a:srgbClr val="F9F0FA"/>
          </a:solidFill>
          <a:ln>
            <a:noFill/>
          </a:ln>
          <a:effectLst>
            <a:outerShdw blurRad="317500" dist="38100" algn="l" rotWithShape="0">
              <a:prstClr val="black">
                <a:alpha val="17000"/>
              </a:prstClr>
            </a:outerShdw>
          </a:effectLst>
        </p:spPr>
        <p:txBody>
          <a:bodyPr wrap="square" lIns="93600" tIns="93600" rIns="93600" bIns="93600" rtlCol="0" anchor="ctr" anchorCtr="0">
            <a:noAutofit/>
          </a:bodyPr>
          <a:lstStyle/>
          <a:p>
            <a:pPr algn="l" defTabSz="936000"/>
            <a:endParaRPr lang="en-IN" sz="1500" dirty="0"/>
          </a:p>
        </p:txBody>
      </p:sp>
      <p:sp>
        <p:nvSpPr>
          <p:cNvPr id="27" name="TextBox 26">
            <a:extLst>
              <a:ext uri="{FF2B5EF4-FFF2-40B4-BE49-F238E27FC236}">
                <a16:creationId xmlns:a16="http://schemas.microsoft.com/office/drawing/2014/main" id="{FE0BFDCE-AF9F-842F-01E6-E8AB7F5BC4FD}"/>
              </a:ext>
            </a:extLst>
          </p:cNvPr>
          <p:cNvSpPr txBox="1"/>
          <p:nvPr/>
        </p:nvSpPr>
        <p:spPr>
          <a:xfrm>
            <a:off x="84885" y="419100"/>
            <a:ext cx="1696586" cy="1981200"/>
          </a:xfrm>
          <a:prstGeom prst="rect">
            <a:avLst/>
          </a:prstGeom>
          <a:noFill/>
        </p:spPr>
        <p:txBody>
          <a:bodyPr wrap="square" lIns="93600" tIns="46800" rIns="93600" bIns="46800" rtlCol="0" anchor="ctr" anchorCtr="0">
            <a:noAutofit/>
          </a:bodyPr>
          <a:lstStyle/>
          <a:p>
            <a:pPr algn="ctr">
              <a:buNone/>
            </a:pPr>
            <a:r>
              <a:rPr lang="en-IN" sz="7200" b="1" dirty="0">
                <a:solidFill>
                  <a:schemeClr val="bg1"/>
                </a:solidFill>
                <a:latin typeface="Montserrat ExtraBold" panose="020F0502020204030204" pitchFamily="2" charset="0"/>
              </a:rPr>
              <a:t>01</a:t>
            </a:r>
          </a:p>
        </p:txBody>
      </p:sp>
      <p:sp>
        <p:nvSpPr>
          <p:cNvPr id="6" name="Rectangle: Rounded Corners 5">
            <a:extLst>
              <a:ext uri="{FF2B5EF4-FFF2-40B4-BE49-F238E27FC236}">
                <a16:creationId xmlns:a16="http://schemas.microsoft.com/office/drawing/2014/main" id="{7141CE35-38F1-BAB3-DD08-CDA1E77E5099}"/>
              </a:ext>
            </a:extLst>
          </p:cNvPr>
          <p:cNvSpPr/>
          <p:nvPr/>
        </p:nvSpPr>
        <p:spPr>
          <a:xfrm>
            <a:off x="11173437" y="2040300"/>
            <a:ext cx="3313007" cy="720000"/>
          </a:xfrm>
          <a:prstGeom prst="parallelogram">
            <a:avLst/>
          </a:prstGeom>
          <a:solidFill>
            <a:schemeClr val="accent4"/>
          </a:solidFill>
          <a:ln>
            <a:noFill/>
          </a:ln>
          <a:effectLst>
            <a:outerShdw blurRad="63500" sx="102000" sy="102000" algn="ctr" rotWithShape="0">
              <a:prstClr val="black">
                <a:alpha val="40000"/>
              </a:prstClr>
            </a:outerShdw>
          </a:effectLst>
        </p:spPr>
        <p:txBody>
          <a:bodyPr wrap="square" lIns="93600" tIns="93600" rIns="93600" bIns="93600" rtlCol="0" anchor="ctr" anchorCtr="0">
            <a:noAutofit/>
          </a:bodyPr>
          <a:lstStyle/>
          <a:p>
            <a:pPr defTabSz="936000"/>
            <a:endParaRPr lang="en-IN" sz="1500" dirty="0"/>
          </a:p>
        </p:txBody>
      </p:sp>
      <p:sp>
        <p:nvSpPr>
          <p:cNvPr id="7" name="TextBox 6">
            <a:hlinkClick r:id="rId3" action="ppaction://hlinksldjump"/>
            <a:extLst>
              <a:ext uri="{FF2B5EF4-FFF2-40B4-BE49-F238E27FC236}">
                <a16:creationId xmlns:a16="http://schemas.microsoft.com/office/drawing/2014/main" id="{434D8B46-7C39-64F3-1119-DDE4C83FB8C3}"/>
              </a:ext>
            </a:extLst>
          </p:cNvPr>
          <p:cNvSpPr txBox="1"/>
          <p:nvPr/>
        </p:nvSpPr>
        <p:spPr>
          <a:xfrm>
            <a:off x="11671534" y="2097154"/>
            <a:ext cx="2361788" cy="606292"/>
          </a:xfrm>
          <a:prstGeom prst="parallelogram">
            <a:avLst/>
          </a:prstGeom>
          <a:noFill/>
          <a:effectLst>
            <a:outerShdw blurRad="50800" dist="50800" dir="2400000" algn="tl" rotWithShape="0">
              <a:prstClr val="black">
                <a:alpha val="41000"/>
              </a:prstClr>
            </a:outerShdw>
          </a:effectLst>
        </p:spPr>
        <p:txBody>
          <a:bodyPr wrap="none" lIns="140400" tIns="70200" rIns="140400" bIns="70200" rtlCol="0" anchor="ctr" anchorCtr="0">
            <a:noAutofit/>
          </a:bodyPr>
          <a:lstStyle/>
          <a:p>
            <a:pPr algn="ctr">
              <a:buNone/>
            </a:pPr>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Power BI – Delay Analysis</a:t>
            </a:r>
          </a:p>
        </p:txBody>
      </p:sp>
    </p:spTree>
    <p:extLst>
      <p:ext uri="{BB962C8B-B14F-4D97-AF65-F5344CB8AC3E}">
        <p14:creationId xmlns:p14="http://schemas.microsoft.com/office/powerpoint/2010/main" val="1481179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Lst>
</file>

<file path=ppt/tags/tag10.xml><?xml version="1.0" encoding="utf-8"?>
<p:tagLst xmlns:a="http://schemas.openxmlformats.org/drawingml/2006/main" xmlns:r="http://schemas.openxmlformats.org/officeDocument/2006/relationships" xmlns:p="http://schemas.openxmlformats.org/presentationml/2006/main">
  <p:tag name="MIO_USER_INPUT_REQUIRED" val="Präsentationsklassifizierung;Bitte definieren Sie den Status der Präsentation"/>
  <p:tag name="MIO_USER_INPUT_LANGUAGE" val="de-DE"/>
  <p:tag name="MIO_USER_INPUT_OPTIONS" val=" ;non-business;public;internal;confidential;strictly confidential"/>
</p:tagLst>
</file>

<file path=ppt/tags/tag11.xml><?xml version="1.0" encoding="utf-8"?>
<p:tagLst xmlns:a="http://schemas.openxmlformats.org/drawingml/2006/main" xmlns:r="http://schemas.openxmlformats.org/officeDocument/2006/relationships" xmlns:p="http://schemas.openxmlformats.org/presentationml/2006/main">
  <p:tag name="MIO_USER_INPUT_REQUIRED" val="Status of presentation;Please define the status of this presentation"/>
  <p:tag name="MIO_USER_INPUT_LANGUAGE" val="en-GB"/>
  <p:tag name="MIO_USER_INPUT_OPTIONS" val=" ;non-business;public;internal;confidential;strictly confidential"/>
</p:tagLst>
</file>

<file path=ppt/tags/tag12.xml><?xml version="1.0" encoding="utf-8"?>
<p:tagLst xmlns:a="http://schemas.openxmlformats.org/drawingml/2006/main" xmlns:r="http://schemas.openxmlformats.org/officeDocument/2006/relationships" xmlns:p="http://schemas.openxmlformats.org/presentationml/2006/main">
  <p:tag name="MIO_USER_INPUT_REQUIRED" val="Statut de présentation;Veuillez définir le statut de cette présentation"/>
  <p:tag name="MIO_USER_INPUT_LANGUAGE" val="fr-FR"/>
  <p:tag name="MIO_USER_INPUT_OPTIONS" val=" ;non-business;public;internal;confidential;strictly confidential"/>
</p:tagLst>
</file>

<file path=ppt/tags/tag13.xml><?xml version="1.0" encoding="utf-8"?>
<p:tagLst xmlns:a="http://schemas.openxmlformats.org/drawingml/2006/main" xmlns:r="http://schemas.openxmlformats.org/officeDocument/2006/relationships" xmlns:p="http://schemas.openxmlformats.org/presentationml/2006/main">
  <p:tag name="MIO_USER_INPUT_REQUIRED" val="Präsentationsklassifizierung;Bitte definieren Sie den Status der Präsentation"/>
  <p:tag name="MIO_USER_INPUT_LANGUAGE" val="de-DE"/>
  <p:tag name="MIO_USER_INPUT_OPTIONS" val=" ;non-business;public;internal;confidential;strictly confidential"/>
</p:tagLst>
</file>

<file path=ppt/tags/tag14.xml><?xml version="1.0" encoding="utf-8"?>
<p:tagLst xmlns:a="http://schemas.openxmlformats.org/drawingml/2006/main" xmlns:r="http://schemas.openxmlformats.org/officeDocument/2006/relationships" xmlns:p="http://schemas.openxmlformats.org/presentationml/2006/main">
  <p:tag name="MIO_USER_INPUT_REQUIRED" val="Status of presentation;Please define the status of this presentation"/>
  <p:tag name="MIO_USER_INPUT_LANGUAGE" val="en-GB"/>
  <p:tag name="MIO_USER_INPUT_OPTIONS" val=" ;non-business;public;internal;confidential;strictly confidential"/>
</p:tagLst>
</file>

<file path=ppt/tags/tag15.xml><?xml version="1.0" encoding="utf-8"?>
<p:tagLst xmlns:a="http://schemas.openxmlformats.org/drawingml/2006/main" xmlns:r="http://schemas.openxmlformats.org/officeDocument/2006/relationships" xmlns:p="http://schemas.openxmlformats.org/presentationml/2006/main">
  <p:tag name="MIO_USER_INPUT_REQUIRED" val="Status of presentation;Please define the status of this presentation"/>
  <p:tag name="MIO_USER_INPUT_LANGUAGE" val="en-US"/>
  <p:tag name="MIO_USER_INPUT_OPTIONS" val=" ;non-business;public;internal;confidential;strictly confidential"/>
</p:tagLst>
</file>

<file path=ppt/tags/tag16.xml><?xml version="1.0" encoding="utf-8"?>
<p:tagLst xmlns:a="http://schemas.openxmlformats.org/drawingml/2006/main" xmlns:r="http://schemas.openxmlformats.org/officeDocument/2006/relationships" xmlns:p="http://schemas.openxmlformats.org/presentationml/2006/main">
  <p:tag name="MIO_USER_INPUT_REQUIRED" val="Statut de présentation;Veuillez définir le statut de cette présentation"/>
  <p:tag name="MIO_USER_INPUT_LANGUAGE" val="fr-FR"/>
  <p:tag name="MIO_USER_INPUT_OPTIONS" val=" ;non-business;public;internal;confidential;strictly confidential"/>
</p:tagLst>
</file>

<file path=ppt/tags/tag17.xml><?xml version="1.0" encoding="utf-8"?>
<p:tagLst xmlns:a="http://schemas.openxmlformats.org/drawingml/2006/main" xmlns:r="http://schemas.openxmlformats.org/officeDocument/2006/relationships" xmlns:p="http://schemas.openxmlformats.org/presentationml/2006/main">
  <p:tag name="MIO_USER_INPUT_REQUIRED" val="Präsentationsklassifizierung;Bitte definieren Sie den Status der Präsentation"/>
  <p:tag name="MIO_USER_INPUT_LANGUAGE" val="de-DE"/>
  <p:tag name="MIO_USER_INPUT_OPTIONS" val=" ;non-business;public;internal;confidential;strictly confidential"/>
</p:tagLst>
</file>

<file path=ppt/tags/tag18.xml><?xml version="1.0" encoding="utf-8"?>
<p:tagLst xmlns:a="http://schemas.openxmlformats.org/drawingml/2006/main" xmlns:r="http://schemas.openxmlformats.org/officeDocument/2006/relationships" xmlns:p="http://schemas.openxmlformats.org/presentationml/2006/main">
  <p:tag name="MIO_USER_INPUT_REQUIRED" val="Status of presentation;Please define the status of this presentation"/>
  <p:tag name="MIO_USER_INPUT_LANGUAGE" val="en-GB"/>
  <p:tag name="MIO_USER_INPUT_OPTIONS" val=" ;non-business;public;internal;confidential;strictly confidential"/>
</p:tagLst>
</file>

<file path=ppt/tags/tag19.xml><?xml version="1.0" encoding="utf-8"?>
<p:tagLst xmlns:a="http://schemas.openxmlformats.org/drawingml/2006/main" xmlns:r="http://schemas.openxmlformats.org/officeDocument/2006/relationships" xmlns:p="http://schemas.openxmlformats.org/presentationml/2006/main">
  <p:tag name="MIO_USER_INPUT_REQUIRED" val="Status of presentation;Please define the status of this presentation"/>
  <p:tag name="MIO_USER_INPUT_LANGUAGE" val="en-US"/>
  <p:tag name="MIO_USER_INPUT_OPTIONS" val=" ;non-business;public;internal;confidential;strictly confidential"/>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Präsentationsklassifizierung;Bitte definieren Sie den Status der Präsentation"/>
  <p:tag name="MIO_USER_INPUT_LANGUAGE" val="de-DE"/>
  <p:tag name="MIO_USER_INPUT_OPTIONS" val=" ;non-business;public;internal;confidential;strictly confidential"/>
</p:tagLst>
</file>

<file path=ppt/tags/tag20.xml><?xml version="1.0" encoding="utf-8"?>
<p:tagLst xmlns:a="http://schemas.openxmlformats.org/drawingml/2006/main" xmlns:r="http://schemas.openxmlformats.org/officeDocument/2006/relationships" xmlns:p="http://schemas.openxmlformats.org/presentationml/2006/main">
  <p:tag name="MIO_USER_INPUT_REQUIRED" val="Statut de présentation;Veuillez définir le statut de cette présentation"/>
  <p:tag name="MIO_USER_INPUT_LANGUAGE" val="fr-FR"/>
  <p:tag name="MIO_USER_INPUT_OPTIONS" val=" ;non-business;public;internal;confidential;strictly confidential"/>
</p:tagLst>
</file>

<file path=ppt/tags/tag21.xml><?xml version="1.0" encoding="utf-8"?>
<p:tagLst xmlns:a="http://schemas.openxmlformats.org/drawingml/2006/main" xmlns:r="http://schemas.openxmlformats.org/officeDocument/2006/relationships" xmlns:p="http://schemas.openxmlformats.org/presentationml/2006/main">
  <p:tag name="MIO_EKGUID" val="514cfa3d-7061-451b-b8ff-84860220c621"/>
  <p:tag name="MIO_GUID" val="13b1c40c-a403-45c3-b169-2088848f1495"/>
  <p:tag name="MIO_UPDATE" val="True"/>
  <p:tag name="MIO_VERSION" val="14.11.2019 08:52:43"/>
  <p:tag name="MIO_DBID" val="f82eaaf5-fd6f-4346-8f34-fcc6f0abd8e4"/>
  <p:tag name="MIO_LASTDOWNLOADED" val="17.01.2020 16:23:07"/>
  <p:tag name="MIO_OBJECTNAME" val="team"/>
  <p:tag name="MIO_LASTEDITORNAME" val="Lars Karsten"/>
</p:tagLst>
</file>

<file path=ppt/tags/tag22.xml><?xml version="1.0" encoding="utf-8"?>
<p:tagLst xmlns:a="http://schemas.openxmlformats.org/drawingml/2006/main" xmlns:r="http://schemas.openxmlformats.org/officeDocument/2006/relationships" xmlns:p="http://schemas.openxmlformats.org/presentationml/2006/main">
  <p:tag name="MIO_EKGUID" val="382c1935-7a46-4ba6-ba88-a19eb241a6b9"/>
  <p:tag name="MIO_GUID" val="259dc387-a225-4c6d-b86e-96905361bdd7"/>
  <p:tag name="MIO_UPDATE" val="True"/>
  <p:tag name="MIO_VERSION" val="16.04.2020 12:14:59"/>
  <p:tag name="MIO_DBID" val="f82eaaf5-fd6f-4346-8f34-fcc6f0abd8e4"/>
  <p:tag name="MIO_LASTDOWNLOADED" val="12.05.2020 11:12:02"/>
  <p:tag name="MIO_OBJECTNAME" val="Time"/>
  <p:tag name="MIO_LASTEDITORNAME" val="Rabea Lewitz"/>
</p:tagLst>
</file>

<file path=ppt/tags/tag23.xml><?xml version="1.0" encoding="utf-8"?>
<p:tagLst xmlns:a="http://schemas.openxmlformats.org/drawingml/2006/main" xmlns:r="http://schemas.openxmlformats.org/officeDocument/2006/relationships" xmlns:p="http://schemas.openxmlformats.org/presentationml/2006/main">
  <p:tag name="MIO_EKGUID" val="c62425dc-7b83-4063-a6f9-cc6c14ae0509"/>
  <p:tag name="MIO_GUID" val="ea58a648-957f-426e-bd7e-2fa9999ebea9"/>
  <p:tag name="MIO_UPDATE" val="True"/>
  <p:tag name="MIO_VERSION" val="02.04.2020 12:24:44"/>
  <p:tag name="MIO_DBID" val="f82eaaf5-fd6f-4346-8f34-fcc6f0abd8e4"/>
  <p:tag name="MIO_LASTDOWNLOADED" val="12.05.2020 11:14:14"/>
  <p:tag name="MIO_OBJECTNAME" val="worldwide"/>
  <p:tag name="MIO_LASTEDITORNAME" val="Rabea Lewitz"/>
</p:tagLst>
</file>

<file path=ppt/tags/tag24.xml><?xml version="1.0" encoding="utf-8"?>
<p:tagLst xmlns:a="http://schemas.openxmlformats.org/drawingml/2006/main" xmlns:r="http://schemas.openxmlformats.org/officeDocument/2006/relationships" xmlns:p="http://schemas.openxmlformats.org/presentationml/2006/main">
  <p:tag name="MIO_EKGUID" val="514cfa3d-7061-451b-b8ff-84860220c621"/>
  <p:tag name="MIO_GUID" val="13b1c40c-a403-45c3-b169-2088848f1495"/>
  <p:tag name="MIO_UPDATE" val="True"/>
  <p:tag name="MIO_VERSION" val="14.11.2019 08:52:43"/>
  <p:tag name="MIO_DBID" val="f82eaaf5-fd6f-4346-8f34-fcc6f0abd8e4"/>
  <p:tag name="MIO_LASTDOWNLOADED" val="17.01.2020 16:23:07"/>
  <p:tag name="MIO_OBJECTNAME" val="team"/>
  <p:tag name="MIO_LASTEDITORNAME" val="Lars Karsten"/>
</p:tagLst>
</file>

<file path=ppt/tags/tag25.xml><?xml version="1.0" encoding="utf-8"?>
<p:tagLst xmlns:a="http://schemas.openxmlformats.org/drawingml/2006/main" xmlns:r="http://schemas.openxmlformats.org/officeDocument/2006/relationships" xmlns:p="http://schemas.openxmlformats.org/presentationml/2006/main">
  <p:tag name="MIO_EKGUID" val="382c1935-7a46-4ba6-ba88-a19eb241a6b9"/>
  <p:tag name="MIO_GUID" val="259dc387-a225-4c6d-b86e-96905361bdd7"/>
  <p:tag name="MIO_UPDATE" val="True"/>
  <p:tag name="MIO_VERSION" val="16.04.2020 12:14:59"/>
  <p:tag name="MIO_DBID" val="f82eaaf5-fd6f-4346-8f34-fcc6f0abd8e4"/>
  <p:tag name="MIO_LASTDOWNLOADED" val="12.05.2020 11:12:02"/>
  <p:tag name="MIO_OBJECTNAME" val="Time"/>
  <p:tag name="MIO_LASTEDITORNAME" val="Rabea Lewitz"/>
</p:tagLst>
</file>

<file path=ppt/tags/tag26.xml><?xml version="1.0" encoding="utf-8"?>
<p:tagLst xmlns:a="http://schemas.openxmlformats.org/drawingml/2006/main" xmlns:r="http://schemas.openxmlformats.org/officeDocument/2006/relationships" xmlns:p="http://schemas.openxmlformats.org/presentationml/2006/main">
  <p:tag name="MIO_EKGUID" val="c62425dc-7b83-4063-a6f9-cc6c14ae0509"/>
  <p:tag name="MIO_GUID" val="ea58a648-957f-426e-bd7e-2fa9999ebea9"/>
  <p:tag name="MIO_UPDATE" val="True"/>
  <p:tag name="MIO_VERSION" val="02.04.2020 12:24:44"/>
  <p:tag name="MIO_DBID" val="f82eaaf5-fd6f-4346-8f34-fcc6f0abd8e4"/>
  <p:tag name="MIO_LASTDOWNLOADED" val="12.05.2020 11:14:14"/>
  <p:tag name="MIO_OBJECTNAME" val="worldwide"/>
  <p:tag name="MIO_LASTEDITORNAME" val="Rabea Lewitz"/>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Status of presentation;Please define the status of this presentation"/>
  <p:tag name="MIO_USER_INPUT_LANGUAGE" val="en-GB"/>
  <p:tag name="MIO_USER_INPUT_OPTIONS" val=" ;non-business;public;internal;confidential;strictly confidential"/>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Statut de présentation;Veuillez définir le statut de cette présentation"/>
  <p:tag name="MIO_USER_INPUT_LANGUAGE" val="fr-FR"/>
  <p:tag name="MIO_USER_INPUT_OPTIONS" val=" ;non-business;public;internal;confidential;strictly confidential"/>
</p:tagLst>
</file>

<file path=ppt/tags/tag5.xml><?xml version="1.0" encoding="utf-8"?>
<p:tagLst xmlns:a="http://schemas.openxmlformats.org/drawingml/2006/main" xmlns:r="http://schemas.openxmlformats.org/officeDocument/2006/relationships" xmlns:p="http://schemas.openxmlformats.org/presentationml/2006/main">
  <p:tag name="MIO_HDS" val="True"/>
  <p:tag name="MIO_SKIPVERSION" val="01.01.0001 00:00:00"/>
  <p:tag name="MIO_EKGUID" val="5e2f8463-544a-47c7-adec-4c0a1a13b771"/>
  <p:tag name="MIO_UPDATE" val="True"/>
  <p:tag name="MIO_VERSION" val="10.08.2019 12:46:21"/>
  <p:tag name="MIO_DBID" val="f82eaaf5-fd6f-4346-8f34-fcc6f0abd8e4"/>
  <p:tag name="MIO_LASTDOWNLOADED" val="10.08.2019 14:57:56"/>
  <p:tag name="MIO_OBJECTNAME" val="umlaut master"/>
  <p:tag name="MIO_CDID" val="d03dae2f-402c-4238-be90-c85525839d39"/>
  <p:tag name="MIO_FALLBACK_LAYOUT" val="35"/>
  <p:tag name="MIO_SHOW_DATE" val="True"/>
  <p:tag name="MIO_SHOW_FOOTER" val="True"/>
  <p:tag name="MIO_SHOW_PAGENUMBER" val="True"/>
  <p:tag name="MIO_AVOID_BLANK_LAYOUT" val="True"/>
  <p:tag name="MIO_CD_LAYOUT_VALID_AREA" val="False"/>
  <p:tag name="MIO_NUMBER_OF_VALID_LAYOUTS" val="71"/>
</p:tagLst>
</file>

<file path=ppt/tags/tag6.xml><?xml version="1.0" encoding="utf-8"?>
<p:tagLst xmlns:a="http://schemas.openxmlformats.org/drawingml/2006/main" xmlns:r="http://schemas.openxmlformats.org/officeDocument/2006/relationships" xmlns:p="http://schemas.openxmlformats.org/presentationml/2006/main">
  <p:tag name="MIO_FALLBACK_LAYOUT" val="31"/>
  <p:tag name="MIO_SHOW_DATE" val="True"/>
  <p:tag name="MIO_SHOW_FOOTER" val="True"/>
  <p:tag name="MIO_SHOW_PAGENUMBER" val="True"/>
  <p:tag name="MIO_AVOID_BLANK_LAYOUT" val="False"/>
  <p:tag name="MIO_CD_LAYOUT_VALID_AREA" val="False"/>
  <p:tag name="MIO_NUMBER_OF_VALID_LAYOUTS" val="41"/>
  <p:tag name="MIO_HDS" val="True"/>
  <p:tag name="MIO_SKIPVERSION" val="01.01.0001 00:00:00"/>
  <p:tag name="MIO_EKGUID" val="bdce17c9-2687-4bab-9e38-6a9fb2d09da6"/>
  <p:tag name="MIO_UPDATE" val="True"/>
  <p:tag name="MIO_VERSION" val="16.07.2020 12:30:47"/>
  <p:tag name="MIO_DBID" val="f82eaaf5-fd6f-4346-8f34-fcc6f0abd8e4"/>
  <p:tag name="MIO_LASTDOWNLOADED" val="18.07.2020 14:31:30"/>
  <p:tag name="MIO_OBJECTNAME" val="umlaut master"/>
  <p:tag name="MIO_CDID" val="d03dae2f-402c-4238-be90-c85525839d39"/>
</p:tagLst>
</file>

<file path=ppt/tags/tag7.xml><?xml version="1.0" encoding="utf-8"?>
<p:tagLst xmlns:a="http://schemas.openxmlformats.org/drawingml/2006/main" xmlns:r="http://schemas.openxmlformats.org/officeDocument/2006/relationships" xmlns:p="http://schemas.openxmlformats.org/presentationml/2006/main">
  <p:tag name="MIO_USER_INPUT_REQUIRED" val="Präsentationsklassifizierung;Bitte definieren Sie den Status der Präsentation"/>
  <p:tag name="MIO_USER_INPUT_LANGUAGE" val="de-DE"/>
  <p:tag name="MIO_USER_INPUT_OPTIONS" val=" ;non-business;public;internal;confidential;strictly confidential"/>
</p:tagLst>
</file>

<file path=ppt/tags/tag8.xml><?xml version="1.0" encoding="utf-8"?>
<p:tagLst xmlns:a="http://schemas.openxmlformats.org/drawingml/2006/main" xmlns:r="http://schemas.openxmlformats.org/officeDocument/2006/relationships" xmlns:p="http://schemas.openxmlformats.org/presentationml/2006/main">
  <p:tag name="MIO_USER_INPUT_REQUIRED" val="Status of presentation;Please define the status of this presentation"/>
  <p:tag name="MIO_USER_INPUT_LANGUAGE" val="en-GB"/>
  <p:tag name="MIO_USER_INPUT_OPTIONS" val=" ;non-business;public;internal;confidential;strictly confidential"/>
</p:tagLst>
</file>

<file path=ppt/tags/tag9.xml><?xml version="1.0" encoding="utf-8"?>
<p:tagLst xmlns:a="http://schemas.openxmlformats.org/drawingml/2006/main" xmlns:r="http://schemas.openxmlformats.org/officeDocument/2006/relationships" xmlns:p="http://schemas.openxmlformats.org/presentationml/2006/main">
  <p:tag name="MIO_USER_INPUT_REQUIRED" val="Statut de présentation;Veuillez définir le statut de cette présentation"/>
  <p:tag name="MIO_USER_INPUT_LANGUAGE" val="fr-FR"/>
  <p:tag name="MIO_USER_INPUT_OPTIONS" val=" ;non-business;public;internal;confidential;strictly confidential"/>
</p:tagLst>
</file>

<file path=ppt/theme/theme1.xml><?xml version="1.0" encoding="utf-8"?>
<a:theme xmlns:a="http://schemas.openxmlformats.org/drawingml/2006/main" name="umlaut">
  <a:themeElements>
    <a:clrScheme name="Custom 1">
      <a:dk1>
        <a:sysClr val="windowText" lastClr="000000"/>
      </a:dk1>
      <a:lt1>
        <a:sysClr val="window" lastClr="FFFFFF"/>
      </a:lt1>
      <a:dk2>
        <a:srgbClr val="404040"/>
      </a:dk2>
      <a:lt2>
        <a:srgbClr val="D9D9D9"/>
      </a:lt2>
      <a:accent1>
        <a:srgbClr val="F2E0F4"/>
      </a:accent1>
      <a:accent2>
        <a:srgbClr val="D8A5DF"/>
      </a:accent2>
      <a:accent3>
        <a:srgbClr val="C06FCB"/>
      </a:accent3>
      <a:accent4>
        <a:srgbClr val="B04ABE"/>
      </a:accent4>
      <a:accent5>
        <a:srgbClr val="943AA0"/>
      </a:accent5>
      <a:accent6>
        <a:srgbClr val="80328A"/>
      </a:accent6>
      <a:hlink>
        <a:srgbClr val="352A84"/>
      </a:hlink>
      <a:folHlink>
        <a:srgbClr val="A42384"/>
      </a:folHlink>
    </a:clrScheme>
    <a:fontScheme name="P3">
      <a:majorFont>
        <a:latin typeface="Tilde"/>
        <a:ea typeface=""/>
        <a:cs typeface=""/>
      </a:majorFont>
      <a:minorFont>
        <a:latin typeface="Tild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wrap="square" lIns="93600" tIns="93600" rIns="93600" bIns="93600" rtlCol="0" anchor="ctr" anchorCtr="0">
        <a:noAutofit/>
      </a:bodyPr>
      <a:lstStyle>
        <a:defPPr algn="l" defTabSz="936000">
          <a:defRPr sz="1500" dirty="0" smtClean="0"/>
        </a:defPPr>
      </a:lst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3600" tIns="46800" rIns="93600" bIns="46800" rtlCol="0" anchor="ctr" anchorCtr="0">
        <a:noAutofit/>
      </a:bodyPr>
      <a:lstStyle>
        <a:defPPr algn="l">
          <a:buNone/>
          <a:defRPr sz="1500" dirty="0" err="1"/>
        </a:defPPr>
      </a:lstStyle>
    </a:txDef>
  </a:objectDefaults>
  <a:extraClrSchemeLst/>
  <a:custClrLst>
    <a:custClr name="black">
      <a:srgbClr val="000000"/>
    </a:custClr>
    <a:custClr name="black">
      <a:srgbClr val="000000"/>
    </a:custClr>
    <a:custClr name="black">
      <a:srgbClr val="000000"/>
    </a:custClr>
    <a:custClr name="black">
      <a:srgbClr val="000000"/>
    </a:custClr>
    <a:custClr name="1">
      <a:srgbClr val="A1C632"/>
    </a:custClr>
    <a:custClr name="2">
      <a:srgbClr val="009993"/>
    </a:custClr>
    <a:custClr name="3">
      <a:srgbClr val="352A84"/>
    </a:custClr>
    <a:custClr name="4">
      <a:srgbClr val="A42384"/>
    </a:custClr>
    <a:custClr name="5">
      <a:srgbClr val="D40115"/>
    </a:custClr>
    <a:custClr name="6">
      <a:srgbClr val="FFDC00"/>
    </a:custClr>
    <a:custClr name="black">
      <a:srgbClr val="000000"/>
    </a:custClr>
    <a:custClr name="black">
      <a:srgbClr val="000000"/>
    </a:custClr>
    <a:custClr name="black">
      <a:srgbClr val="000000"/>
    </a:custClr>
    <a:custClr name="black">
      <a:srgbClr val="000000"/>
    </a:custClr>
    <a:custClr name="7">
      <a:srgbClr val="83BE46"/>
    </a:custClr>
    <a:custClr name="8">
      <a:srgbClr val="008798"/>
    </a:custClr>
    <a:custClr name="9">
      <a:srgbClr val="572A84"/>
    </a:custClr>
    <a:custClr name="10">
      <a:srgbClr val="AD2572"/>
    </a:custClr>
    <a:custClr name="11">
      <a:srgbClr val="DA4911"/>
    </a:custClr>
    <a:custClr name="black">
      <a:srgbClr val="000000"/>
    </a:custClr>
    <a:custClr name="black">
      <a:srgbClr val="000000"/>
    </a:custClr>
    <a:custClr name="black">
      <a:srgbClr val="000000"/>
    </a:custClr>
    <a:custClr name="black">
      <a:srgbClr val="000000"/>
    </a:custClr>
    <a:custClr name="black">
      <a:srgbClr val="000000"/>
    </a:custClr>
    <a:custClr name="12">
      <a:srgbClr val="19AD6E"/>
    </a:custClr>
    <a:custClr name="13">
      <a:srgbClr val="006C9B"/>
    </a:custClr>
    <a:custClr name="14">
      <a:srgbClr val="6B2985"/>
    </a:custClr>
    <a:custClr name="15">
      <a:srgbClr val="BF2359"/>
    </a:custClr>
    <a:custClr name="16">
      <a:srgbClr val="EB7800"/>
    </a:custClr>
    <a:custClr name="black">
      <a:srgbClr val="000000"/>
    </a:custClr>
    <a:custClr name="black">
      <a:srgbClr val="000000"/>
    </a:custClr>
    <a:custClr name="black">
      <a:srgbClr val="000000"/>
    </a:custClr>
    <a:custClr name="black">
      <a:srgbClr val="000000"/>
    </a:custClr>
    <a:custClr name="black">
      <a:srgbClr val="000000"/>
    </a:custClr>
    <a:custClr name="17">
      <a:srgbClr val="00A582"/>
    </a:custClr>
    <a:custClr name="18">
      <a:srgbClr val="114E95"/>
    </a:custClr>
    <a:custClr name="19">
      <a:srgbClr val="892720"/>
    </a:custClr>
    <a:custClr name="20">
      <a:srgbClr val="CD0734"/>
    </a:custClr>
    <a:custClr name="21">
      <a:srgbClr val="FEAE00"/>
    </a:custClr>
    <a:custClr name="black">
      <a:srgbClr val="000000"/>
    </a:custClr>
  </a:custClrLst>
  <a:extLst>
    <a:ext uri="{05A4C25C-085E-4340-85A3-A5531E510DB2}">
      <thm15:themeFamily xmlns:thm15="http://schemas.microsoft.com/office/thememl/2012/main" name="Default Theme.pptx" id="{E3C0BB35-2AFF-4F11-842B-2030086433F9}" vid="{C6898279-7EDF-483E-8DAB-87A33ECA654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C3226977EB2D4D91D30904C184DB97" ma:contentTypeVersion="10" ma:contentTypeDescription="Create a new document." ma:contentTypeScope="" ma:versionID="4e1e0aa5cc18b8ca6075c0d966ce4be7">
  <xsd:schema xmlns:xsd="http://www.w3.org/2001/XMLSchema" xmlns:xs="http://www.w3.org/2001/XMLSchema" xmlns:p="http://schemas.microsoft.com/office/2006/metadata/properties" xmlns:ns2="349e5e7a-1447-4fd6-9c60-32bb843c9df1" xmlns:ns3="09a18c63-7a44-436d-ab2e-2404baf186fa" targetNamespace="http://schemas.microsoft.com/office/2006/metadata/properties" ma:root="true" ma:fieldsID="ca12ab178095ac6df53e9822a46df49b" ns2:_="" ns3:_="">
    <xsd:import namespace="349e5e7a-1447-4fd6-9c60-32bb843c9df1"/>
    <xsd:import namespace="09a18c63-7a44-436d-ab2e-2404baf186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e5e7a-1447-4fd6-9c60-32bb843c9d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a18c63-7a44-436d-ab2e-2404baf186f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F3D86E-7701-4A10-ABD8-AFF17968E2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e5e7a-1447-4fd6-9c60-32bb843c9df1"/>
    <ds:schemaRef ds:uri="09a18c63-7a44-436d-ab2e-2404baf186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C1A333-38A8-4C6F-9B0B-557065D5D386}">
  <ds:schemaRefs>
    <ds:schemaRef ds:uri="http://schemas.microsoft.com/sharepoint/v3/contenttype/forms"/>
  </ds:schemaRefs>
</ds:datastoreItem>
</file>

<file path=customXml/itemProps3.xml><?xml version="1.0" encoding="utf-8"?>
<ds:datastoreItem xmlns:ds="http://schemas.openxmlformats.org/officeDocument/2006/customXml" ds:itemID="{35D4B95A-E302-4CA5-9356-82AD7827954A}">
  <ds:schemaRefs>
    <ds:schemaRef ds:uri="http://purl.org/dc/elements/1.1/"/>
    <ds:schemaRef ds:uri="http://schemas.microsoft.com/office/2006/documentManagement/types"/>
    <ds:schemaRef ds:uri="http://purl.org/dc/dcmitype/"/>
    <ds:schemaRef ds:uri="http://schemas.microsoft.com/office/2006/metadata/properties"/>
    <ds:schemaRef ds:uri="http://purl.org/dc/terms/"/>
    <ds:schemaRef ds:uri="http://schemas.microsoft.com/office/infopath/2007/PartnerControls"/>
    <ds:schemaRef ds:uri="http://www.w3.org/XML/1998/namespace"/>
    <ds:schemaRef ds:uri="http://schemas.openxmlformats.org/package/2006/metadata/core-properties"/>
    <ds:schemaRef ds:uri="09a18c63-7a44-436d-ab2e-2404baf186fa"/>
    <ds:schemaRef ds:uri="349e5e7a-1447-4fd6-9c60-32bb843c9df1"/>
  </ds:schemaRefs>
</ds:datastoreItem>
</file>

<file path=docProps/app.xml><?xml version="1.0" encoding="utf-8"?>
<Properties xmlns="http://schemas.openxmlformats.org/officeDocument/2006/extended-properties" xmlns:vt="http://schemas.openxmlformats.org/officeDocument/2006/docPropsVTypes">
  <Template/>
  <TotalTime>8588</TotalTime>
  <Words>1753</Words>
  <Application>Microsoft Office PowerPoint</Application>
  <PresentationFormat>Custom</PresentationFormat>
  <Paragraphs>391</Paragraphs>
  <Slides>26</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Forte Forward</vt:lpstr>
      <vt:lpstr>Montserrat ExtraBold</vt:lpstr>
      <vt:lpstr>Segoe UI Black</vt:lpstr>
      <vt:lpstr>Tilde</vt:lpstr>
      <vt:lpstr>Tilde Black</vt:lpstr>
      <vt:lpstr>Tilde Light</vt:lpstr>
      <vt:lpstr>Tw Cen MT Condensed Extra Bold</vt:lpstr>
      <vt:lpstr>Umlaut Black</vt:lpstr>
      <vt:lpstr>Wingdings</vt:lpstr>
      <vt:lpstr>umlaut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umlaut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EWIS capabilities</dc:title>
  <dc:creator>Keremane, Sharath</dc:creator>
  <cp:lastModifiedBy>Sandeep Rao</cp:lastModifiedBy>
  <cp:revision>453</cp:revision>
  <dcterms:created xsi:type="dcterms:W3CDTF">2020-12-04T06:19:29Z</dcterms:created>
  <dcterms:modified xsi:type="dcterms:W3CDTF">2024-05-29T05:22:04Z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0x0101002DC3226977EB2D4D91D30904C184DB97</vt:lpwstr>
  </property>
</Properties>
</file>