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clean(AutoRecovered)(1).xlsx]1. Area Wise Restaurants!PivotTable16</c:name>
    <c:fmtId val="8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 Wise Distribution of Restaurant</a:t>
            </a:r>
          </a:p>
        </c:rich>
      </c:tx>
      <c:layout>
        <c:manualLayout>
          <c:xMode val="edge"/>
          <c:yMode val="edge"/>
          <c:x val="1.9023308661587312E-2"/>
          <c:y val="2.13414651223885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separator>. </c:separator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6693525405785503"/>
          <c:y val="0.2112900271501526"/>
          <c:w val="0.48140449684857589"/>
          <c:h val="0.76363608526204729"/>
        </c:manualLayout>
      </c:layout>
      <c:pieChart>
        <c:varyColors val="1"/>
        <c:ser>
          <c:idx val="0"/>
          <c:order val="0"/>
          <c:tx>
            <c:strRef>
              <c:f>'1. Area Wise Restaurants'!$B$3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1-464A-9335-F4BD4054D1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1-464A-9335-F4BD4054D1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1-464A-9335-F4BD4054D1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1-464A-9335-F4BD4054D1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1-464A-9335-F4BD4054D1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1-464A-9335-F4BD4054D1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1-464A-9335-F4BD4054D1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1-464A-9335-F4BD4054D1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1-464A-9335-F4BD4054D1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1-464A-9335-F4BD4054D1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1-464A-9335-F4BD4054D1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1-464A-9335-F4BD4054D1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1-464A-9335-F4BD4054D1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1-464A-9335-F4BD4054D1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1-464A-9335-F4BD4054D1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1-464A-9335-F4BD4054D1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1-464A-9335-F4BD4054D1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1-464A-9335-F4BD4054D1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1-464A-9335-F4BD4054D1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3B71-464A-9335-F4BD4054D1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1-464A-9335-F4BD4054D1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1-464A-9335-F4BD4054D1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1-464A-9335-F4BD4054D1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1-464A-9335-F4BD4054D1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1-464A-9335-F4BD4054D1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1-464A-9335-F4BD4054D1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1-464A-9335-F4BD4054D1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1-464A-9335-F4BD4054D1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1-464A-9335-F4BD4054D1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1-464A-9335-F4BD4054D1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1-464A-9335-F4BD4054D1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1-464A-9335-F4BD4054D1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1-464A-9335-F4BD4054D1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1-464A-9335-F4BD4054D1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1-464A-9335-F4BD4054D1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1-464A-9335-F4BD4054D1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1-464A-9335-F4BD4054D1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3B71-464A-9335-F4BD4054D1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3B71-464A-9335-F4BD4054D1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3B71-464A-9335-F4BD4054D1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3B71-464A-9335-F4BD4054D1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3B71-464A-9335-F4BD4054D1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3B71-464A-9335-F4BD4054D1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3B71-464A-9335-F4BD4054D1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3B71-464A-9335-F4BD4054D1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3B71-464A-9335-F4BD4054D1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3B71-464A-9335-F4BD4054D1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3B71-464A-9335-F4BD4054D1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3B71-464A-9335-F4BD4054D1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3B71-464A-9335-F4BD4054D1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3B71-464A-9335-F4BD4054D1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3B71-464A-9335-F4BD4054D1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3B71-464A-9335-F4BD4054D1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3B71-464A-9335-F4BD4054D1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3B71-464A-9335-F4BD4054D1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3B71-464A-9335-F4BD4054D1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3B71-464A-9335-F4BD4054D1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3B71-464A-9335-F4BD4054D1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3B71-464A-9335-F4BD4054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 Area Wise Restaurants'!$A$4:$A$63</c:f>
              <c:strCache>
                <c:ptCount val="59"/>
                <c:pt idx="0">
                  <c:v> BTM Layout</c:v>
                </c:pt>
                <c:pt idx="1">
                  <c:v> Indiranagar</c:v>
                </c:pt>
                <c:pt idx="2">
                  <c:v>Adugodi</c:v>
                </c:pt>
                <c:pt idx="3">
                  <c:v>Ashok Nagar</c:v>
                </c:pt>
                <c:pt idx="4">
                  <c:v>Bala Anjaneya Temple Road</c:v>
                </c:pt>
                <c:pt idx="5">
                  <c:v>Banashankari</c:v>
                </c:pt>
                <c:pt idx="6">
                  <c:v>Banaswadi</c:v>
                </c:pt>
                <c:pt idx="7">
                  <c:v>Basavanagudi</c:v>
                </c:pt>
                <c:pt idx="8">
                  <c:v>Basaveshwara Nagar</c:v>
                </c:pt>
                <c:pt idx="9">
                  <c:v>Bharati Nagar</c:v>
                </c:pt>
                <c:pt idx="10">
                  <c:v>Bhima Nagar</c:v>
                </c:pt>
                <c:pt idx="11">
                  <c:v>Bommanahalli</c:v>
                </c:pt>
                <c:pt idx="12">
                  <c:v>Brigade Road</c:v>
                </c:pt>
                <c:pt idx="13">
                  <c:v>BTM Layout</c:v>
                </c:pt>
                <c:pt idx="14">
                  <c:v>Central Bangalore</c:v>
                </c:pt>
                <c:pt idx="15">
                  <c:v>Chickpet</c:v>
                </c:pt>
                <c:pt idx="16">
                  <c:v>Church Street</c:v>
                </c:pt>
                <c:pt idx="17">
                  <c:v>Commercial Street</c:v>
                </c:pt>
                <c:pt idx="18">
                  <c:v>Cox Town</c:v>
                </c:pt>
                <c:pt idx="19">
                  <c:v>Cunningham</c:v>
                </c:pt>
                <c:pt idx="20">
                  <c:v>Dollars Colony</c:v>
                </c:pt>
                <c:pt idx="21">
                  <c:v>Domlur</c:v>
                </c:pt>
                <c:pt idx="22">
                  <c:v>Ejipura</c:v>
                </c:pt>
                <c:pt idx="23">
                  <c:v>Frazer Town</c:v>
                </c:pt>
                <c:pt idx="24">
                  <c:v>Gandhi Nagar</c:v>
                </c:pt>
                <c:pt idx="25">
                  <c:v>Halasuru</c:v>
                </c:pt>
                <c:pt idx="26">
                  <c:v>HBR BTM Layout</c:v>
                </c:pt>
                <c:pt idx="27">
                  <c:v>HSR BTM Layout</c:v>
                </c:pt>
                <c:pt idx="28">
                  <c:v>Indiranagar</c:v>
                </c:pt>
                <c:pt idx="29">
                  <c:v>Jayanagar</c:v>
                </c:pt>
                <c:pt idx="30">
                  <c:v>Jeevanbhimanagar</c:v>
                </c:pt>
                <c:pt idx="31">
                  <c:v>JP Nagar</c:v>
                </c:pt>
                <c:pt idx="32">
                  <c:v>Kalyan Nagar</c:v>
                </c:pt>
                <c:pt idx="33">
                  <c:v>Kammanahalli</c:v>
                </c:pt>
                <c:pt idx="34">
                  <c:v>Koramangala</c:v>
                </c:pt>
                <c:pt idx="35">
                  <c:v>Majestic</c:v>
                </c:pt>
                <c:pt idx="36">
                  <c:v>Malleshwaram</c:v>
                </c:pt>
                <c:pt idx="37">
                  <c:v>MG Road</c:v>
                </c:pt>
                <c:pt idx="38">
                  <c:v>Prashant Nagar</c:v>
                </c:pt>
                <c:pt idx="39">
                  <c:v>Pulakeshinagar</c:v>
                </c:pt>
                <c:pt idx="40">
                  <c:v>R.T. Nagar</c:v>
                </c:pt>
                <c:pt idx="41">
                  <c:v>Race Course Road</c:v>
                </c:pt>
                <c:pt idx="42">
                  <c:v>Rajajinagar</c:v>
                </c:pt>
                <c:pt idx="43">
                  <c:v>Residency Road</c:v>
                </c:pt>
                <c:pt idx="44">
                  <c:v>Richmond Road</c:v>
                </c:pt>
                <c:pt idx="45">
                  <c:v>RT Nagar</c:v>
                </c:pt>
                <c:pt idx="46">
                  <c:v>Sadashiva Nagar</c:v>
                </c:pt>
                <c:pt idx="47">
                  <c:v>Sanjay Nagar</c:v>
                </c:pt>
                <c:pt idx="48">
                  <c:v>Sarvagna Nagar</c:v>
                </c:pt>
                <c:pt idx="49">
                  <c:v>Seshadripuram</c:v>
                </c:pt>
                <c:pt idx="50">
                  <c:v>Shanthi Nagar</c:v>
                </c:pt>
                <c:pt idx="51">
                  <c:v>Shivaji Nagar</c:v>
                </c:pt>
                <c:pt idx="52">
                  <c:v>St. Marks Road</c:v>
                </c:pt>
                <c:pt idx="53">
                  <c:v>Tavarekere</c:v>
                </c:pt>
                <c:pt idx="54">
                  <c:v>Ulsoor</c:v>
                </c:pt>
                <c:pt idx="55">
                  <c:v>Vasanth Nagar</c:v>
                </c:pt>
                <c:pt idx="56">
                  <c:v>Vijay Nagar</c:v>
                </c:pt>
                <c:pt idx="57">
                  <c:v>Vivek Nagar</c:v>
                </c:pt>
                <c:pt idx="58">
                  <c:v>Yeshwantpur</c:v>
                </c:pt>
              </c:strCache>
            </c:strRef>
          </c:cat>
          <c:val>
            <c:numRef>
              <c:f>'1. Area Wise Restaurants'!$B$4:$B$63</c:f>
              <c:numCache>
                <c:formatCode>General</c:formatCode>
                <c:ptCount val="59"/>
                <c:pt idx="0">
                  <c:v>1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1</c:v>
                </c:pt>
                <c:pt idx="5">
                  <c:v>19</c:v>
                </c:pt>
                <c:pt idx="6">
                  <c:v>3</c:v>
                </c:pt>
                <c:pt idx="7">
                  <c:v>10</c:v>
                </c:pt>
                <c:pt idx="8">
                  <c:v>14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55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1</c:v>
                </c:pt>
                <c:pt idx="23">
                  <c:v>6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3</c:v>
                </c:pt>
                <c:pt idx="28">
                  <c:v>86</c:v>
                </c:pt>
                <c:pt idx="29">
                  <c:v>35</c:v>
                </c:pt>
                <c:pt idx="30">
                  <c:v>2</c:v>
                </c:pt>
                <c:pt idx="31">
                  <c:v>21</c:v>
                </c:pt>
                <c:pt idx="32">
                  <c:v>7</c:v>
                </c:pt>
                <c:pt idx="33">
                  <c:v>11</c:v>
                </c:pt>
                <c:pt idx="34">
                  <c:v>47</c:v>
                </c:pt>
                <c:pt idx="35">
                  <c:v>2</c:v>
                </c:pt>
                <c:pt idx="36">
                  <c:v>24</c:v>
                </c:pt>
                <c:pt idx="37">
                  <c:v>7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24</c:v>
                </c:pt>
                <c:pt idx="43">
                  <c:v>3</c:v>
                </c:pt>
                <c:pt idx="44">
                  <c:v>4</c:v>
                </c:pt>
                <c:pt idx="45">
                  <c:v>7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11</c:v>
                </c:pt>
                <c:pt idx="52">
                  <c:v>3</c:v>
                </c:pt>
                <c:pt idx="53">
                  <c:v>5</c:v>
                </c:pt>
                <c:pt idx="54">
                  <c:v>6</c:v>
                </c:pt>
                <c:pt idx="55">
                  <c:v>20</c:v>
                </c:pt>
                <c:pt idx="56">
                  <c:v>19</c:v>
                </c:pt>
                <c:pt idx="57">
                  <c:v>2</c:v>
                </c:pt>
                <c:pt idx="5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3B71-464A-9335-F4BD4054D1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clean(AutoRecovered)(1).xlsx]3. Delivery Review &gt; 1000!PivotTable2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of Maximum Restaurants with Delivery Review Number Greater  Than 1000</a:t>
            </a:r>
          </a:p>
        </c:rich>
      </c:tx>
      <c:layout>
        <c:manualLayout>
          <c:xMode val="edge"/>
          <c:yMode val="edge"/>
          <c:x val="1.3088583718629957E-2"/>
          <c:y val="1.2696425478044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'3. Delivery Review &gt; 1000'!$B$3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E-4A8E-B55D-1DDEDA7B2C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E-4A8E-B55D-1DDEDA7B2C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E-4A8E-B55D-1DDEDA7B2C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E-4A8E-B55D-1DDEDA7B2C7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A7E-4A8E-B55D-1DDEDA7B2C7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A7E-4A8E-B55D-1DDEDA7B2C7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A7E-4A8E-B55D-1DDEDA7B2C7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A7E-4A8E-B55D-1DDEDA7B2C7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A7E-4A8E-B55D-1DDEDA7B2C7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A7E-4A8E-B55D-1DDEDA7B2C7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A7E-4A8E-B55D-1DDEDA7B2C7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A7E-4A8E-B55D-1DDEDA7B2C7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A7E-4A8E-B55D-1DDEDA7B2C7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A7E-4A8E-B55D-1DDEDA7B2C7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A7E-4A8E-B55D-1DDEDA7B2C76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A7E-4A8E-B55D-1DDEDA7B2C76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A7E-4A8E-B55D-1DDEDA7B2C76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A7E-4A8E-B55D-1DDEDA7B2C76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A7E-4A8E-B55D-1DDEDA7B2C76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A7E-4A8E-B55D-1DDEDA7B2C76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A7E-4A8E-B55D-1DDEDA7B2C76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A7E-4A8E-B55D-1DDEDA7B2C76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A7E-4A8E-B55D-1DDEDA7B2C76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A7E-4A8E-B55D-1DDEDA7B2C76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A7E-4A8E-B55D-1DDEDA7B2C76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A7E-4A8E-B55D-1DDEDA7B2C76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A7E-4A8E-B55D-1DDEDA7B2C76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A7E-4A8E-B55D-1DDEDA7B2C76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A7E-4A8E-B55D-1DDEDA7B2C76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A7E-4A8E-B55D-1DDEDA7B2C76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A7E-4A8E-B55D-1DDEDA7B2C76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A7E-4A8E-B55D-1DDEDA7B2C76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A7E-4A8E-B55D-1DDEDA7B2C76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A7E-4A8E-B55D-1DDEDA7B2C76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A7E-4A8E-B55D-1DDEDA7B2C76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A7E-4A8E-B55D-1DDEDA7B2C76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A7E-4A8E-B55D-1DDEDA7B2C76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A7E-4A8E-B55D-1DDEDA7B2C76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A7E-4A8E-B55D-1DDEDA7B2C76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A7E-4A8E-B55D-1DDEDA7B2C76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A7E-4A8E-B55D-1DDEDA7B2C76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A7E-4A8E-B55D-1DDEDA7B2C76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A7E-4A8E-B55D-1DDEDA7B2C76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A7E-4A8E-B55D-1DDEDA7B2C76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A7E-4A8E-B55D-1DDEDA7B2C76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A7E-4A8E-B55D-1DDEDA7B2C76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A7E-4A8E-B55D-1DDEDA7B2C76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A7E-4A8E-B55D-1DDEDA7B2C76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A7E-4A8E-B55D-1DDEDA7B2C76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A7E-4A8E-B55D-1DDEDA7B2C76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A7E-4A8E-B55D-1DDEDA7B2C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'3. Delivery Review &gt; 1000'!$A$4:$A$55</c:f>
              <c:strCache>
                <c:ptCount val="51"/>
                <c:pt idx="0">
                  <c:v> Indiranagar</c:v>
                </c:pt>
                <c:pt idx="1">
                  <c:v>Adugodi</c:v>
                </c:pt>
                <c:pt idx="2">
                  <c:v>Ashok Nagar</c:v>
                </c:pt>
                <c:pt idx="3">
                  <c:v>Bala Anjaneya Temple Road</c:v>
                </c:pt>
                <c:pt idx="4">
                  <c:v>Banashankari</c:v>
                </c:pt>
                <c:pt idx="5">
                  <c:v>Banaswadi</c:v>
                </c:pt>
                <c:pt idx="6">
                  <c:v>Basavanagudi</c:v>
                </c:pt>
                <c:pt idx="7">
                  <c:v>Basaveshwara Nagar</c:v>
                </c:pt>
                <c:pt idx="8">
                  <c:v>Bhima Nagar</c:v>
                </c:pt>
                <c:pt idx="9">
                  <c:v>Brigade Road</c:v>
                </c:pt>
                <c:pt idx="10">
                  <c:v>BTM Layout</c:v>
                </c:pt>
                <c:pt idx="11">
                  <c:v>Central Bangalore</c:v>
                </c:pt>
                <c:pt idx="12">
                  <c:v>Chickpet</c:v>
                </c:pt>
                <c:pt idx="13">
                  <c:v>Church Street</c:v>
                </c:pt>
                <c:pt idx="14">
                  <c:v>Commercial Street</c:v>
                </c:pt>
                <c:pt idx="15">
                  <c:v>Cunningham</c:v>
                </c:pt>
                <c:pt idx="16">
                  <c:v>Domlur</c:v>
                </c:pt>
                <c:pt idx="17">
                  <c:v>Frazer Town</c:v>
                </c:pt>
                <c:pt idx="18">
                  <c:v>Gandhi Nagar</c:v>
                </c:pt>
                <c:pt idx="19">
                  <c:v>Halasuru</c:v>
                </c:pt>
                <c:pt idx="20">
                  <c:v>HBR BTM Layout</c:v>
                </c:pt>
                <c:pt idx="21">
                  <c:v>HSR BTM Layout</c:v>
                </c:pt>
                <c:pt idx="22">
                  <c:v>Indiranagar</c:v>
                </c:pt>
                <c:pt idx="23">
                  <c:v>Jayanagar</c:v>
                </c:pt>
                <c:pt idx="24">
                  <c:v>Jeevanbhimanagar</c:v>
                </c:pt>
                <c:pt idx="25">
                  <c:v>JP Nagar</c:v>
                </c:pt>
                <c:pt idx="26">
                  <c:v>Kalyan Nagar</c:v>
                </c:pt>
                <c:pt idx="27">
                  <c:v>Kammanahalli</c:v>
                </c:pt>
                <c:pt idx="28">
                  <c:v>Koramangala</c:v>
                </c:pt>
                <c:pt idx="29">
                  <c:v>Majestic</c:v>
                </c:pt>
                <c:pt idx="30">
                  <c:v>Malleshwaram</c:v>
                </c:pt>
                <c:pt idx="31">
                  <c:v>MG Road</c:v>
                </c:pt>
                <c:pt idx="32">
                  <c:v>Prashant Nagar</c:v>
                </c:pt>
                <c:pt idx="33">
                  <c:v>Pulakeshinagar</c:v>
                </c:pt>
                <c:pt idx="34">
                  <c:v>R.T. Nagar</c:v>
                </c:pt>
                <c:pt idx="35">
                  <c:v>Race Course Road</c:v>
                </c:pt>
                <c:pt idx="36">
                  <c:v>Rajajinagar</c:v>
                </c:pt>
                <c:pt idx="37">
                  <c:v>Residency Road</c:v>
                </c:pt>
                <c:pt idx="38">
                  <c:v>Richmond Road</c:v>
                </c:pt>
                <c:pt idx="39">
                  <c:v>RT Nagar</c:v>
                </c:pt>
                <c:pt idx="40">
                  <c:v>Sanjay Nagar</c:v>
                </c:pt>
                <c:pt idx="41">
                  <c:v>Seshadripuram</c:v>
                </c:pt>
                <c:pt idx="42">
                  <c:v>Shanthi Nagar</c:v>
                </c:pt>
                <c:pt idx="43">
                  <c:v>Shivaji Nagar</c:v>
                </c:pt>
                <c:pt idx="44">
                  <c:v>St. Marks Road</c:v>
                </c:pt>
                <c:pt idx="45">
                  <c:v>Tavarekere</c:v>
                </c:pt>
                <c:pt idx="46">
                  <c:v>Ulsoor</c:v>
                </c:pt>
                <c:pt idx="47">
                  <c:v>Vasanth Nagar</c:v>
                </c:pt>
                <c:pt idx="48">
                  <c:v>Vijay Nagar</c:v>
                </c:pt>
                <c:pt idx="49">
                  <c:v>Vivek Nagar</c:v>
                </c:pt>
                <c:pt idx="50">
                  <c:v>Yeshwantpur</c:v>
                </c:pt>
              </c:strCache>
            </c:strRef>
          </c:cat>
          <c:val>
            <c:numRef>
              <c:f>'3. Delivery Review &gt; 1000'!$B$4:$B$55</c:f>
              <c:numCache>
                <c:formatCode>General</c:formatCode>
                <c:ptCount val="51"/>
                <c:pt idx="0">
                  <c:v>1</c:v>
                </c:pt>
                <c:pt idx="1">
                  <c:v>7</c:v>
                </c:pt>
                <c:pt idx="2">
                  <c:v>9</c:v>
                </c:pt>
                <c:pt idx="3">
                  <c:v>1</c:v>
                </c:pt>
                <c:pt idx="4">
                  <c:v>13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1</c:v>
                </c:pt>
                <c:pt idx="9">
                  <c:v>2</c:v>
                </c:pt>
                <c:pt idx="10">
                  <c:v>34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50</c:v>
                </c:pt>
                <c:pt idx="23">
                  <c:v>20</c:v>
                </c:pt>
                <c:pt idx="24">
                  <c:v>1</c:v>
                </c:pt>
                <c:pt idx="25">
                  <c:v>10</c:v>
                </c:pt>
                <c:pt idx="26">
                  <c:v>4</c:v>
                </c:pt>
                <c:pt idx="27">
                  <c:v>7</c:v>
                </c:pt>
                <c:pt idx="28">
                  <c:v>28</c:v>
                </c:pt>
                <c:pt idx="29">
                  <c:v>1</c:v>
                </c:pt>
                <c:pt idx="30">
                  <c:v>13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2</c:v>
                </c:pt>
                <c:pt idx="36">
                  <c:v>15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7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10</c:v>
                </c:pt>
                <c:pt idx="48">
                  <c:v>12</c:v>
                </c:pt>
                <c:pt idx="49">
                  <c:v>2</c:v>
                </c:pt>
                <c:pt idx="5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A7E-4A8E-B55D-1DDEDA7B2C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0499168752649"/>
          <c:y val="0.1054429220893852"/>
          <c:w val="0.17699289261083168"/>
          <c:h val="0.869398428200766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[Food_delivery_clean(AutoRecovered)(1).xlsx]7. rest. count per cousine!PivotTable25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Restaurants</a:t>
            </a:r>
            <a:r>
              <a:rPr lang="en-US" baseline="0" dirty="0"/>
              <a:t> by Cuisines</a:t>
            </a:r>
            <a:endParaRPr lang="en-US" dirty="0"/>
          </a:p>
        </c:rich>
      </c:tx>
      <c:layout>
        <c:manualLayout>
          <c:xMode val="edge"/>
          <c:yMode val="edge"/>
          <c:x val="0.33321541839901825"/>
          <c:y val="1.5090833897736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572301540687299E-2"/>
          <c:y val="0.13955235360988075"/>
          <c:w val="0.50463881413587197"/>
          <c:h val="0.86044764639011928"/>
        </c:manualLayout>
      </c:layout>
      <c:pieChart>
        <c:varyColors val="1"/>
        <c:ser>
          <c:idx val="0"/>
          <c:order val="0"/>
          <c:tx>
            <c:strRef>
              <c:f>'7. rest. count per cousine'!$B$3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0-4C8D-8031-D3BB27A76C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0-4C8D-8031-D3BB27A76C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70-4C8D-8031-D3BB27A76C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70-4C8D-8031-D3BB27A76C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70-4C8D-8031-D3BB27A76CE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70-4C8D-8031-D3BB27A76CE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70-4C8D-8031-D3BB27A76CE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70-4C8D-8031-D3BB27A76CE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570-4C8D-8031-D3BB27A76CE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570-4C8D-8031-D3BB27A76CE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570-4C8D-8031-D3BB27A76CE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570-4C8D-8031-D3BB27A76CE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570-4C8D-8031-D3BB27A76CE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570-4C8D-8031-D3BB27A76CE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570-4C8D-8031-D3BB27A76CE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570-4C8D-8031-D3BB27A76CE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570-4C8D-8031-D3BB27A76CE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570-4C8D-8031-D3BB27A76CE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570-4C8D-8031-D3BB27A76CE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570-4C8D-8031-D3BB27A76CE2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570-4C8D-8031-D3BB27A76CE2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570-4C8D-8031-D3BB27A76CE2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570-4C8D-8031-D3BB27A76CE2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570-4C8D-8031-D3BB27A76CE2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570-4C8D-8031-D3BB27A76CE2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570-4C8D-8031-D3BB27A76CE2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570-4C8D-8031-D3BB27A76CE2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570-4C8D-8031-D3BB27A76CE2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570-4C8D-8031-D3BB27A76CE2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570-4C8D-8031-D3BB27A76CE2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570-4C8D-8031-D3BB27A76CE2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9570-4C8D-8031-D3BB27A76CE2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9570-4C8D-8031-D3BB27A76CE2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9570-4C8D-8031-D3BB27A76CE2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9570-4C8D-8031-D3BB27A76CE2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9570-4C8D-8031-D3BB27A76CE2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9570-4C8D-8031-D3BB27A76CE2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9570-4C8D-8031-D3BB27A76CE2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9570-4C8D-8031-D3BB27A76CE2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9570-4C8D-8031-D3BB27A76CE2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9570-4C8D-8031-D3BB27A76CE2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9570-4C8D-8031-D3BB27A76CE2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570-4C8D-8031-D3BB27A76CE2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570-4C8D-8031-D3BB27A76CE2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'7. rest. count per cousine'!$A$4:$A$48</c:f>
              <c:strCache>
                <c:ptCount val="44"/>
                <c:pt idx="0">
                  <c:v>South Indian</c:v>
                </c:pt>
                <c:pt idx="1">
                  <c:v>North Indian</c:v>
                </c:pt>
                <c:pt idx="2">
                  <c:v>Bakery</c:v>
                </c:pt>
                <c:pt idx="3">
                  <c:v>Chinese</c:v>
                </c:pt>
                <c:pt idx="4">
                  <c:v>Beverages</c:v>
                </c:pt>
                <c:pt idx="5">
                  <c:v>Biryani</c:v>
                </c:pt>
                <c:pt idx="6">
                  <c:v>Indian</c:v>
                </c:pt>
                <c:pt idx="7">
                  <c:v>Desserts</c:v>
                </c:pt>
                <c:pt idx="8">
                  <c:v>Snacks</c:v>
                </c:pt>
                <c:pt idx="9">
                  <c:v>Healthy Food</c:v>
                </c:pt>
                <c:pt idx="10">
                  <c:v>American</c:v>
                </c:pt>
                <c:pt idx="11">
                  <c:v>Sweets</c:v>
                </c:pt>
                <c:pt idx="12">
                  <c:v>Burgers</c:v>
                </c:pt>
                <c:pt idx="13">
                  <c:v>Juices</c:v>
                </c:pt>
                <c:pt idx="14">
                  <c:v>Continental</c:v>
                </c:pt>
                <c:pt idx="15">
                  <c:v>Italian</c:v>
                </c:pt>
                <c:pt idx="16">
                  <c:v>Ice Cream</c:v>
                </c:pt>
                <c:pt idx="17">
                  <c:v>Fast Food</c:v>
                </c:pt>
                <c:pt idx="18">
                  <c:v>Street Food</c:v>
                </c:pt>
                <c:pt idx="19">
                  <c:v>Kerala</c:v>
                </c:pt>
                <c:pt idx="20">
                  <c:v>Pizzas</c:v>
                </c:pt>
                <c:pt idx="21">
                  <c:v>Cafe</c:v>
                </c:pt>
                <c:pt idx="22">
                  <c:v>Salads</c:v>
                </c:pt>
                <c:pt idx="23">
                  <c:v>Asian</c:v>
                </c:pt>
                <c:pt idx="24">
                  <c:v>Arabian</c:v>
                </c:pt>
                <c:pt idx="25">
                  <c:v>Rajasthani</c:v>
                </c:pt>
                <c:pt idx="26">
                  <c:v>Andhra</c:v>
                </c:pt>
                <c:pt idx="27">
                  <c:v>Maharashtrian</c:v>
                </c:pt>
                <c:pt idx="28">
                  <c:v>Thalis</c:v>
                </c:pt>
                <c:pt idx="29">
                  <c:v>Mangalorean</c:v>
                </c:pt>
                <c:pt idx="30">
                  <c:v>Seafood</c:v>
                </c:pt>
                <c:pt idx="31">
                  <c:v>Gujarati</c:v>
                </c:pt>
                <c:pt idx="32">
                  <c:v>European</c:v>
                </c:pt>
                <c:pt idx="33">
                  <c:v>British</c:v>
                </c:pt>
                <c:pt idx="34">
                  <c:v>French</c:v>
                </c:pt>
                <c:pt idx="35">
                  <c:v>Pastas</c:v>
                </c:pt>
                <c:pt idx="36">
                  <c:v>Home Food</c:v>
                </c:pt>
                <c:pt idx="37">
                  <c:v>Chaat</c:v>
                </c:pt>
                <c:pt idx="38">
                  <c:v>Keto</c:v>
                </c:pt>
                <c:pt idx="39">
                  <c:v>Punjabi</c:v>
                </c:pt>
                <c:pt idx="40">
                  <c:v>Waffle</c:v>
                </c:pt>
                <c:pt idx="41">
                  <c:v>Bengali</c:v>
                </c:pt>
                <c:pt idx="42">
                  <c:v>Kebabs</c:v>
                </c:pt>
                <c:pt idx="43">
                  <c:v>Middle Eastern</c:v>
                </c:pt>
              </c:strCache>
            </c:strRef>
          </c:cat>
          <c:val>
            <c:numRef>
              <c:f>'7. rest. count per cousine'!$B$4:$B$48</c:f>
              <c:numCache>
                <c:formatCode>General</c:formatCode>
                <c:ptCount val="44"/>
                <c:pt idx="0">
                  <c:v>109</c:v>
                </c:pt>
                <c:pt idx="1">
                  <c:v>61</c:v>
                </c:pt>
                <c:pt idx="2">
                  <c:v>49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30</c:v>
                </c:pt>
                <c:pt idx="7">
                  <c:v>29</c:v>
                </c:pt>
                <c:pt idx="8">
                  <c:v>22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  <c:pt idx="12">
                  <c:v>11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9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9570-4C8D-8031-D3BB27A76C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181563563852758"/>
          <c:y val="0.10905102727535525"/>
          <c:w val="0.11783327470981357"/>
          <c:h val="0.77994851425695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r>
            <a:rPr lang="en-IN" sz="1800" dirty="0"/>
            <a:t>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r>
            <a:rPr lang="en-IN" sz="1800" dirty="0"/>
            <a:t>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27-12-2024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35"/>
            <a:ext cx="9144000" cy="12192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Food Delivery</a:t>
            </a: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05" y="1931894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wiggy Logo and symbol, meaning, history, PNG">
            <a:extLst>
              <a:ext uri="{FF2B5EF4-FFF2-40B4-BE49-F238E27FC236}">
                <a16:creationId xmlns:a16="http://schemas.microsoft.com/office/drawing/2014/main" id="{D06A8CBE-BD5E-CE49-A02F-35603637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62" b="95833" l="10000" r="90000">
                        <a14:foregroundMark x1="52000" y1="5357" x2="39000" y2="10119"/>
                        <a14:foregroundMark x1="50667" y1="90476" x2="50333" y2="9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09" y="25302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013C82-7298-9A21-5341-503FAE5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162"/>
              </p:ext>
            </p:extLst>
          </p:nvPr>
        </p:nvGraphicFramePr>
        <p:xfrm>
          <a:off x="1438275" y="1623527"/>
          <a:ext cx="8534401" cy="500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15789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45035"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8FD3B-F8A0-4814-88CE-D89BEBEE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4832" cy="685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1" r="1315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endParaRPr lang="en-US" sz="3200" dirty="0"/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C6E8B4C-3EED-3FA3-4F06-EB2F650D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804738"/>
              </p:ext>
            </p:extLst>
          </p:nvPr>
        </p:nvGraphicFramePr>
        <p:xfrm>
          <a:off x="399233" y="954742"/>
          <a:ext cx="8495683" cy="5827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BBD6B7-A645-1AE7-F71B-E5D1506EC8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29305"/>
              </p:ext>
            </p:extLst>
          </p:nvPr>
        </p:nvGraphicFramePr>
        <p:xfrm>
          <a:off x="3289043" y="1924051"/>
          <a:ext cx="9325744" cy="49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357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Food Delivery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Challenges</vt:lpstr>
      <vt:lpstr>Learning Outcomes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Soumya Roy</cp:lastModifiedBy>
  <cp:revision>15</cp:revision>
  <dcterms:created xsi:type="dcterms:W3CDTF">2023-05-13T20:01:22Z</dcterms:created>
  <dcterms:modified xsi:type="dcterms:W3CDTF">2024-12-27T08:16:56Z</dcterms:modified>
</cp:coreProperties>
</file>