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14" r:id="rId3"/>
    <p:sldMasterId id="2147483726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91958\AppData\Local\Microsoft\Windows\INetCache\IE\OG7RF27E\Food_delivery_clean(AutoRecovered)%5b1%5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clean(AutoRecovered)(1).xlsx]1. Area Wise Restaurants!PivotTable16</c:name>
    <c:fmtId val="8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 Wise Distribution of Restaurant</a:t>
            </a:r>
          </a:p>
        </c:rich>
      </c:tx>
      <c:layout>
        <c:manualLayout>
          <c:xMode val="edge"/>
          <c:yMode val="edge"/>
          <c:x val="1.9023308661587312E-2"/>
          <c:y val="2.13414651223885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6693525405785503"/>
          <c:y val="0.2112900271501526"/>
          <c:w val="0.48140449684857589"/>
          <c:h val="0.76363608526204729"/>
        </c:manualLayout>
      </c:layout>
      <c:pieChart>
        <c:varyColors val="1"/>
        <c:ser>
          <c:idx val="0"/>
          <c:order val="0"/>
          <c:tx>
            <c:strRef>
              <c:f>'1. Area Wise Restaurants'!$B$3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71-464A-9335-F4BD4054D1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71-464A-9335-F4BD4054D1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71-464A-9335-F4BD4054D1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71-464A-9335-F4BD4054D1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71-464A-9335-F4BD4054D1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71-464A-9335-F4BD4054D1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B71-464A-9335-F4BD4054D1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B71-464A-9335-F4BD4054D1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B71-464A-9335-F4BD4054D1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B71-464A-9335-F4BD4054D1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B71-464A-9335-F4BD4054D1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B71-464A-9335-F4BD4054D1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B71-464A-9335-F4BD4054D1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B71-464A-9335-F4BD4054D1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B71-464A-9335-F4BD4054D1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B71-464A-9335-F4BD4054D1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B71-464A-9335-F4BD4054D1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3B71-464A-9335-F4BD4054D1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3B71-464A-9335-F4BD4054D1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3B71-464A-9335-F4BD4054D1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3B71-464A-9335-F4BD4054D1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3B71-464A-9335-F4BD4054D1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3B71-464A-9335-F4BD4054D1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3B71-464A-9335-F4BD4054D1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3B71-464A-9335-F4BD4054D1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3B71-464A-9335-F4BD4054D1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3B71-464A-9335-F4BD4054D1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3B71-464A-9335-F4BD4054D1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3B71-464A-9335-F4BD4054D1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3B71-464A-9335-F4BD4054D1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3B71-464A-9335-F4BD4054D1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3B71-464A-9335-F4BD4054D1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3B71-464A-9335-F4BD4054D1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3B71-464A-9335-F4BD4054D1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3B71-464A-9335-F4BD4054D1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3B71-464A-9335-F4BD4054D1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3B71-464A-9335-F4BD4054D1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3B71-464A-9335-F4BD4054D1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3B71-464A-9335-F4BD4054D1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3B71-464A-9335-F4BD4054D1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3B71-464A-9335-F4BD4054D1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3B71-464A-9335-F4BD4054D1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3B71-464A-9335-F4BD4054D1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3B71-464A-9335-F4BD4054D1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3B71-464A-9335-F4BD4054D1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3B71-464A-9335-F4BD4054D1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3B71-464A-9335-F4BD4054D1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3B71-464A-9335-F4BD4054D1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3B71-464A-9335-F4BD4054D1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3B71-464A-9335-F4BD4054D1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3B71-464A-9335-F4BD4054D1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3B71-464A-9335-F4BD4054D1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3B71-464A-9335-F4BD4054D1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3B71-464A-9335-F4BD4054D1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3B71-464A-9335-F4BD4054D1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3B71-464A-9335-F4BD4054D1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3B71-464A-9335-F4BD4054D1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3B71-464A-9335-F4BD4054D1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5-3B71-464A-9335-F4BD4054D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'1. Area Wise Restaurants'!$A$4:$A$63</c:f>
              <c:strCache>
                <c:ptCount val="59"/>
                <c:pt idx="0">
                  <c:v> BTM Layout</c:v>
                </c:pt>
                <c:pt idx="1">
                  <c:v> Indiranagar</c:v>
                </c:pt>
                <c:pt idx="2">
                  <c:v>Adugodi</c:v>
                </c:pt>
                <c:pt idx="3">
                  <c:v>Ashok Nagar</c:v>
                </c:pt>
                <c:pt idx="4">
                  <c:v>Bala Anjaneya Temple Road</c:v>
                </c:pt>
                <c:pt idx="5">
                  <c:v>Banashankari</c:v>
                </c:pt>
                <c:pt idx="6">
                  <c:v>Banaswadi</c:v>
                </c:pt>
                <c:pt idx="7">
                  <c:v>Basavanagudi</c:v>
                </c:pt>
                <c:pt idx="8">
                  <c:v>Basaveshwara Nagar</c:v>
                </c:pt>
                <c:pt idx="9">
                  <c:v>Bharati Nagar</c:v>
                </c:pt>
                <c:pt idx="10">
                  <c:v>Bhima Nagar</c:v>
                </c:pt>
                <c:pt idx="11">
                  <c:v>Bommanahalli</c:v>
                </c:pt>
                <c:pt idx="12">
                  <c:v>Brigade Road</c:v>
                </c:pt>
                <c:pt idx="13">
                  <c:v>BTM Layout</c:v>
                </c:pt>
                <c:pt idx="14">
                  <c:v>Central Bangalore</c:v>
                </c:pt>
                <c:pt idx="15">
                  <c:v>Chickpet</c:v>
                </c:pt>
                <c:pt idx="16">
                  <c:v>Church Street</c:v>
                </c:pt>
                <c:pt idx="17">
                  <c:v>Commercial Street</c:v>
                </c:pt>
                <c:pt idx="18">
                  <c:v>Cox Town</c:v>
                </c:pt>
                <c:pt idx="19">
                  <c:v>Cunningham</c:v>
                </c:pt>
                <c:pt idx="20">
                  <c:v>Dollars Colony</c:v>
                </c:pt>
                <c:pt idx="21">
                  <c:v>Domlur</c:v>
                </c:pt>
                <c:pt idx="22">
                  <c:v>Ejipura</c:v>
                </c:pt>
                <c:pt idx="23">
                  <c:v>Frazer Town</c:v>
                </c:pt>
                <c:pt idx="24">
                  <c:v>Gandhi Nagar</c:v>
                </c:pt>
                <c:pt idx="25">
                  <c:v>Halasuru</c:v>
                </c:pt>
                <c:pt idx="26">
                  <c:v>HBR BTM Layout</c:v>
                </c:pt>
                <c:pt idx="27">
                  <c:v>HSR BTM Layout</c:v>
                </c:pt>
                <c:pt idx="28">
                  <c:v>Indiranagar</c:v>
                </c:pt>
                <c:pt idx="29">
                  <c:v>Jayanagar</c:v>
                </c:pt>
                <c:pt idx="30">
                  <c:v>Jeevanbhimanagar</c:v>
                </c:pt>
                <c:pt idx="31">
                  <c:v>JP Nagar</c:v>
                </c:pt>
                <c:pt idx="32">
                  <c:v>Kalyan Nagar</c:v>
                </c:pt>
                <c:pt idx="33">
                  <c:v>Kammanahalli</c:v>
                </c:pt>
                <c:pt idx="34">
                  <c:v>Koramangala</c:v>
                </c:pt>
                <c:pt idx="35">
                  <c:v>Majestic</c:v>
                </c:pt>
                <c:pt idx="36">
                  <c:v>Malleshwaram</c:v>
                </c:pt>
                <c:pt idx="37">
                  <c:v>MG Road</c:v>
                </c:pt>
                <c:pt idx="38">
                  <c:v>Prashant Nagar</c:v>
                </c:pt>
                <c:pt idx="39">
                  <c:v>Pulakeshinagar</c:v>
                </c:pt>
                <c:pt idx="40">
                  <c:v>R.T. Nagar</c:v>
                </c:pt>
                <c:pt idx="41">
                  <c:v>Race Course Road</c:v>
                </c:pt>
                <c:pt idx="42">
                  <c:v>Rajajinagar</c:v>
                </c:pt>
                <c:pt idx="43">
                  <c:v>Residency Road</c:v>
                </c:pt>
                <c:pt idx="44">
                  <c:v>Richmond Road</c:v>
                </c:pt>
                <c:pt idx="45">
                  <c:v>RT Nagar</c:v>
                </c:pt>
                <c:pt idx="46">
                  <c:v>Sadashiva Nagar</c:v>
                </c:pt>
                <c:pt idx="47">
                  <c:v>Sanjay Nagar</c:v>
                </c:pt>
                <c:pt idx="48">
                  <c:v>Sarvagna Nagar</c:v>
                </c:pt>
                <c:pt idx="49">
                  <c:v>Seshadripuram</c:v>
                </c:pt>
                <c:pt idx="50">
                  <c:v>Shanthi Nagar</c:v>
                </c:pt>
                <c:pt idx="51">
                  <c:v>Shivaji Nagar</c:v>
                </c:pt>
                <c:pt idx="52">
                  <c:v>St. Marks Road</c:v>
                </c:pt>
                <c:pt idx="53">
                  <c:v>Tavarekere</c:v>
                </c:pt>
                <c:pt idx="54">
                  <c:v>Ulsoor</c:v>
                </c:pt>
                <c:pt idx="55">
                  <c:v>Vasanth Nagar</c:v>
                </c:pt>
                <c:pt idx="56">
                  <c:v>Vijay Nagar</c:v>
                </c:pt>
                <c:pt idx="57">
                  <c:v>Vivek Nagar</c:v>
                </c:pt>
                <c:pt idx="58">
                  <c:v>Yeshwantpur</c:v>
                </c:pt>
              </c:strCache>
            </c:strRef>
          </c:cat>
          <c:val>
            <c:numRef>
              <c:f>'1. Area Wise Restaurants'!$B$4:$B$63</c:f>
              <c:numCache>
                <c:formatCode>General</c:formatCode>
                <c:ptCount val="59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20</c:v>
                </c:pt>
                <c:pt idx="4">
                  <c:v>1</c:v>
                </c:pt>
                <c:pt idx="5">
                  <c:v>19</c:v>
                </c:pt>
                <c:pt idx="6">
                  <c:v>3</c:v>
                </c:pt>
                <c:pt idx="7">
                  <c:v>10</c:v>
                </c:pt>
                <c:pt idx="8">
                  <c:v>14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55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3</c:v>
                </c:pt>
                <c:pt idx="28">
                  <c:v>86</c:v>
                </c:pt>
                <c:pt idx="29">
                  <c:v>35</c:v>
                </c:pt>
                <c:pt idx="30">
                  <c:v>2</c:v>
                </c:pt>
                <c:pt idx="31">
                  <c:v>21</c:v>
                </c:pt>
                <c:pt idx="32">
                  <c:v>7</c:v>
                </c:pt>
                <c:pt idx="33">
                  <c:v>11</c:v>
                </c:pt>
                <c:pt idx="34">
                  <c:v>47</c:v>
                </c:pt>
                <c:pt idx="35">
                  <c:v>2</c:v>
                </c:pt>
                <c:pt idx="36">
                  <c:v>24</c:v>
                </c:pt>
                <c:pt idx="37">
                  <c:v>7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24</c:v>
                </c:pt>
                <c:pt idx="43">
                  <c:v>3</c:v>
                </c:pt>
                <c:pt idx="44">
                  <c:v>4</c:v>
                </c:pt>
                <c:pt idx="45">
                  <c:v>7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4</c:v>
                </c:pt>
                <c:pt idx="50">
                  <c:v>4</c:v>
                </c:pt>
                <c:pt idx="51">
                  <c:v>11</c:v>
                </c:pt>
                <c:pt idx="52">
                  <c:v>3</c:v>
                </c:pt>
                <c:pt idx="53">
                  <c:v>5</c:v>
                </c:pt>
                <c:pt idx="54">
                  <c:v>6</c:v>
                </c:pt>
                <c:pt idx="55">
                  <c:v>20</c:v>
                </c:pt>
                <c:pt idx="56">
                  <c:v>19</c:v>
                </c:pt>
                <c:pt idx="57">
                  <c:v>2</c:v>
                </c:pt>
                <c:pt idx="5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3B71-464A-9335-F4BD4054D1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clean(AutoRecovered)(1).xlsx]3. Delivery Review &gt; 1000!PivotTable2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of Maximum Restaurants with Delivery Review Number Greater  Than 1000</a:t>
            </a:r>
          </a:p>
        </c:rich>
      </c:tx>
      <c:layout>
        <c:manualLayout>
          <c:xMode val="edge"/>
          <c:yMode val="edge"/>
          <c:x val="1.3088583718629957E-2"/>
          <c:y val="1.2696425478044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'3. Delivery Review &gt; 1000'!$B$3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E-4A8E-B55D-1DDEDA7B2C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E-4A8E-B55D-1DDEDA7B2C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E-4A8E-B55D-1DDEDA7B2C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E-4A8E-B55D-1DDEDA7B2C7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A7E-4A8E-B55D-1DDEDA7B2C7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A7E-4A8E-B55D-1DDEDA7B2C7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A7E-4A8E-B55D-1DDEDA7B2C7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A7E-4A8E-B55D-1DDEDA7B2C7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A7E-4A8E-B55D-1DDEDA7B2C7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A7E-4A8E-B55D-1DDEDA7B2C7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A7E-4A8E-B55D-1DDEDA7B2C7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A7E-4A8E-B55D-1DDEDA7B2C7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A7E-4A8E-B55D-1DDEDA7B2C7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A7E-4A8E-B55D-1DDEDA7B2C76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A7E-4A8E-B55D-1DDEDA7B2C76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EA7E-4A8E-B55D-1DDEDA7B2C76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EA7E-4A8E-B55D-1DDEDA7B2C76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EA7E-4A8E-B55D-1DDEDA7B2C76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EA7E-4A8E-B55D-1DDEDA7B2C76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EA7E-4A8E-B55D-1DDEDA7B2C76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EA7E-4A8E-B55D-1DDEDA7B2C76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EA7E-4A8E-B55D-1DDEDA7B2C76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EA7E-4A8E-B55D-1DDEDA7B2C76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EA7E-4A8E-B55D-1DDEDA7B2C76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EA7E-4A8E-B55D-1DDEDA7B2C76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EA7E-4A8E-B55D-1DDEDA7B2C76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EA7E-4A8E-B55D-1DDEDA7B2C76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EA7E-4A8E-B55D-1DDEDA7B2C76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EA7E-4A8E-B55D-1DDEDA7B2C76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EA7E-4A8E-B55D-1DDEDA7B2C76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EA7E-4A8E-B55D-1DDEDA7B2C76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EA7E-4A8E-B55D-1DDEDA7B2C76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EA7E-4A8E-B55D-1DDEDA7B2C76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EA7E-4A8E-B55D-1DDEDA7B2C76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EA7E-4A8E-B55D-1DDEDA7B2C76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EA7E-4A8E-B55D-1DDEDA7B2C76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EA7E-4A8E-B55D-1DDEDA7B2C76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EA7E-4A8E-B55D-1DDEDA7B2C76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EA7E-4A8E-B55D-1DDEDA7B2C76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EA7E-4A8E-B55D-1DDEDA7B2C76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EA7E-4A8E-B55D-1DDEDA7B2C76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EA7E-4A8E-B55D-1DDEDA7B2C76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EA7E-4A8E-B55D-1DDEDA7B2C76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EA7E-4A8E-B55D-1DDEDA7B2C76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EA7E-4A8E-B55D-1DDEDA7B2C76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EA7E-4A8E-B55D-1DDEDA7B2C76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EA7E-4A8E-B55D-1DDEDA7B2C76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EA7E-4A8E-B55D-1DDEDA7B2C76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EA7E-4A8E-B55D-1DDEDA7B2C76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EA7E-4A8E-B55D-1DDEDA7B2C76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EA7E-4A8E-B55D-1DDEDA7B2C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'3. Delivery Review &gt; 1000'!$A$4:$A$55</c:f>
              <c:strCache>
                <c:ptCount val="51"/>
                <c:pt idx="0">
                  <c:v> Indiranagar</c:v>
                </c:pt>
                <c:pt idx="1">
                  <c:v>Adugodi</c:v>
                </c:pt>
                <c:pt idx="2">
                  <c:v>Ashok Nagar</c:v>
                </c:pt>
                <c:pt idx="3">
                  <c:v>Bala Anjaneya Temple Road</c:v>
                </c:pt>
                <c:pt idx="4">
                  <c:v>Banashankari</c:v>
                </c:pt>
                <c:pt idx="5">
                  <c:v>Banaswadi</c:v>
                </c:pt>
                <c:pt idx="6">
                  <c:v>Basavanagudi</c:v>
                </c:pt>
                <c:pt idx="7">
                  <c:v>Basaveshwara Nagar</c:v>
                </c:pt>
                <c:pt idx="8">
                  <c:v>Bhima Nagar</c:v>
                </c:pt>
                <c:pt idx="9">
                  <c:v>Brigade Road</c:v>
                </c:pt>
                <c:pt idx="10">
                  <c:v>BTM Layout</c:v>
                </c:pt>
                <c:pt idx="11">
                  <c:v>Central Bangalore</c:v>
                </c:pt>
                <c:pt idx="12">
                  <c:v>Chickpet</c:v>
                </c:pt>
                <c:pt idx="13">
                  <c:v>Church Street</c:v>
                </c:pt>
                <c:pt idx="14">
                  <c:v>Commercial Street</c:v>
                </c:pt>
                <c:pt idx="15">
                  <c:v>Cunningham</c:v>
                </c:pt>
                <c:pt idx="16">
                  <c:v>Domlur</c:v>
                </c:pt>
                <c:pt idx="17">
                  <c:v>Frazer Town</c:v>
                </c:pt>
                <c:pt idx="18">
                  <c:v>Gandhi Nagar</c:v>
                </c:pt>
                <c:pt idx="19">
                  <c:v>Halasuru</c:v>
                </c:pt>
                <c:pt idx="20">
                  <c:v>HBR BTM Layout</c:v>
                </c:pt>
                <c:pt idx="21">
                  <c:v>HSR BTM Layout</c:v>
                </c:pt>
                <c:pt idx="22">
                  <c:v>Indiranagar</c:v>
                </c:pt>
                <c:pt idx="23">
                  <c:v>Jayanagar</c:v>
                </c:pt>
                <c:pt idx="24">
                  <c:v>Jeevanbhimanagar</c:v>
                </c:pt>
                <c:pt idx="25">
                  <c:v>JP Nagar</c:v>
                </c:pt>
                <c:pt idx="26">
                  <c:v>Kalyan Nagar</c:v>
                </c:pt>
                <c:pt idx="27">
                  <c:v>Kammanahalli</c:v>
                </c:pt>
                <c:pt idx="28">
                  <c:v>Koramangala</c:v>
                </c:pt>
                <c:pt idx="29">
                  <c:v>Majestic</c:v>
                </c:pt>
                <c:pt idx="30">
                  <c:v>Malleshwaram</c:v>
                </c:pt>
                <c:pt idx="31">
                  <c:v>MG Road</c:v>
                </c:pt>
                <c:pt idx="32">
                  <c:v>Prashant Nagar</c:v>
                </c:pt>
                <c:pt idx="33">
                  <c:v>Pulakeshinagar</c:v>
                </c:pt>
                <c:pt idx="34">
                  <c:v>R.T. Nagar</c:v>
                </c:pt>
                <c:pt idx="35">
                  <c:v>Race Course Road</c:v>
                </c:pt>
                <c:pt idx="36">
                  <c:v>Rajajinagar</c:v>
                </c:pt>
                <c:pt idx="37">
                  <c:v>Residency Road</c:v>
                </c:pt>
                <c:pt idx="38">
                  <c:v>Richmond Road</c:v>
                </c:pt>
                <c:pt idx="39">
                  <c:v>RT Nagar</c:v>
                </c:pt>
                <c:pt idx="40">
                  <c:v>Sanjay Nagar</c:v>
                </c:pt>
                <c:pt idx="41">
                  <c:v>Seshadripuram</c:v>
                </c:pt>
                <c:pt idx="42">
                  <c:v>Shanthi Nagar</c:v>
                </c:pt>
                <c:pt idx="43">
                  <c:v>Shivaji Nagar</c:v>
                </c:pt>
                <c:pt idx="44">
                  <c:v>St. Marks Road</c:v>
                </c:pt>
                <c:pt idx="45">
                  <c:v>Tavarekere</c:v>
                </c:pt>
                <c:pt idx="46">
                  <c:v>Ulsoor</c:v>
                </c:pt>
                <c:pt idx="47">
                  <c:v>Vasanth Nagar</c:v>
                </c:pt>
                <c:pt idx="48">
                  <c:v>Vijay Nagar</c:v>
                </c:pt>
                <c:pt idx="49">
                  <c:v>Vivek Nagar</c:v>
                </c:pt>
                <c:pt idx="50">
                  <c:v>Yeshwantpur</c:v>
                </c:pt>
              </c:strCache>
            </c:strRef>
          </c:cat>
          <c:val>
            <c:numRef>
              <c:f>'3. Delivery Review &gt; 1000'!$B$4:$B$55</c:f>
              <c:numCache>
                <c:formatCode>General</c:formatCode>
                <c:ptCount val="51"/>
                <c:pt idx="0">
                  <c:v>1</c:v>
                </c:pt>
                <c:pt idx="1">
                  <c:v>7</c:v>
                </c:pt>
                <c:pt idx="2">
                  <c:v>9</c:v>
                </c:pt>
                <c:pt idx="3">
                  <c:v>1</c:v>
                </c:pt>
                <c:pt idx="4">
                  <c:v>13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1</c:v>
                </c:pt>
                <c:pt idx="9">
                  <c:v>2</c:v>
                </c:pt>
                <c:pt idx="10">
                  <c:v>34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3</c:v>
                </c:pt>
                <c:pt idx="22">
                  <c:v>50</c:v>
                </c:pt>
                <c:pt idx="23">
                  <c:v>20</c:v>
                </c:pt>
                <c:pt idx="24">
                  <c:v>1</c:v>
                </c:pt>
                <c:pt idx="25">
                  <c:v>10</c:v>
                </c:pt>
                <c:pt idx="26">
                  <c:v>4</c:v>
                </c:pt>
                <c:pt idx="27">
                  <c:v>7</c:v>
                </c:pt>
                <c:pt idx="28">
                  <c:v>28</c:v>
                </c:pt>
                <c:pt idx="29">
                  <c:v>1</c:v>
                </c:pt>
                <c:pt idx="30">
                  <c:v>13</c:v>
                </c:pt>
                <c:pt idx="31">
                  <c:v>5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15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7</c:v>
                </c:pt>
                <c:pt idx="44">
                  <c:v>3</c:v>
                </c:pt>
                <c:pt idx="45">
                  <c:v>3</c:v>
                </c:pt>
                <c:pt idx="46">
                  <c:v>4</c:v>
                </c:pt>
                <c:pt idx="47">
                  <c:v>10</c:v>
                </c:pt>
                <c:pt idx="48">
                  <c:v>12</c:v>
                </c:pt>
                <c:pt idx="49">
                  <c:v>2</c:v>
                </c:pt>
                <c:pt idx="5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A7E-4A8E-B55D-1DDEDA7B2C7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0499168752649"/>
          <c:y val="0.1054429220893852"/>
          <c:w val="0.17699289261083168"/>
          <c:h val="0.86939842820076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clean(AutoRecovered)(1).xlsx]4-1. Delivery VS Rating Insight!PivotTable19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Ratings Based on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'4-1. Delivery VS Rating Insight'!$B$3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E853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EE853E"/>
                </a:solidFill>
              </a:ln>
              <a:effectLst/>
            </c:spPr>
          </c:marker>
          <c:dLbls>
            <c:spPr>
              <a:solidFill>
                <a:srgbClr val="EE853E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'4-1. Delivery VS Rating Insight'!$A$4:$A$24</c:f>
              <c:strCache>
                <c:ptCount val="20"/>
                <c:pt idx="0">
                  <c:v>3</c:v>
                </c:pt>
                <c:pt idx="1">
                  <c:v>3.1</c:v>
                </c:pt>
                <c:pt idx="2">
                  <c:v>3.2</c:v>
                </c:pt>
                <c:pt idx="3">
                  <c:v>3.3</c:v>
                </c:pt>
                <c:pt idx="4">
                  <c:v>3.4</c:v>
                </c:pt>
                <c:pt idx="5">
                  <c:v>3.5</c:v>
                </c:pt>
                <c:pt idx="6">
                  <c:v>3.6</c:v>
                </c:pt>
                <c:pt idx="7">
                  <c:v>3.7</c:v>
                </c:pt>
                <c:pt idx="8">
                  <c:v>3.8</c:v>
                </c:pt>
                <c:pt idx="9">
                  <c:v>3.9</c:v>
                </c:pt>
                <c:pt idx="10">
                  <c:v>4</c:v>
                </c:pt>
                <c:pt idx="11">
                  <c:v>4.1</c:v>
                </c:pt>
                <c:pt idx="12">
                  <c:v>4.2</c:v>
                </c:pt>
                <c:pt idx="13">
                  <c:v>4.3</c:v>
                </c:pt>
                <c:pt idx="14">
                  <c:v>4.4</c:v>
                </c:pt>
                <c:pt idx="15">
                  <c:v>4.5</c:v>
                </c:pt>
                <c:pt idx="16">
                  <c:v>4.6</c:v>
                </c:pt>
                <c:pt idx="17">
                  <c:v>4.7</c:v>
                </c:pt>
                <c:pt idx="18">
                  <c:v>4.8</c:v>
                </c:pt>
                <c:pt idx="19">
                  <c:v>5</c:v>
                </c:pt>
              </c:strCache>
            </c:strRef>
          </c:cat>
          <c:val>
            <c:numRef>
              <c:f>'4-1. Delivery VS Rating Insight'!$B$4:$B$24</c:f>
              <c:numCache>
                <c:formatCode>0</c:formatCode>
                <c:ptCount val="20"/>
                <c:pt idx="0">
                  <c:v>39</c:v>
                </c:pt>
                <c:pt idx="1">
                  <c:v>56.5</c:v>
                </c:pt>
                <c:pt idx="2">
                  <c:v>46.5</c:v>
                </c:pt>
                <c:pt idx="3">
                  <c:v>48.111111111111114</c:v>
                </c:pt>
                <c:pt idx="4">
                  <c:v>40.25</c:v>
                </c:pt>
                <c:pt idx="5">
                  <c:v>48.384615384615387</c:v>
                </c:pt>
                <c:pt idx="6">
                  <c:v>40.4</c:v>
                </c:pt>
                <c:pt idx="7">
                  <c:v>40.789473684210527</c:v>
                </c:pt>
                <c:pt idx="8">
                  <c:v>39.214285714285715</c:v>
                </c:pt>
                <c:pt idx="9">
                  <c:v>42.294117647058826</c:v>
                </c:pt>
                <c:pt idx="10">
                  <c:v>44.256880733944953</c:v>
                </c:pt>
                <c:pt idx="11">
                  <c:v>40.525423728813557</c:v>
                </c:pt>
                <c:pt idx="12">
                  <c:v>38.956521739130437</c:v>
                </c:pt>
                <c:pt idx="13">
                  <c:v>37.44</c:v>
                </c:pt>
                <c:pt idx="14">
                  <c:v>36.472727272727276</c:v>
                </c:pt>
                <c:pt idx="15">
                  <c:v>34.950000000000003</c:v>
                </c:pt>
                <c:pt idx="16">
                  <c:v>36.6</c:v>
                </c:pt>
                <c:pt idx="17">
                  <c:v>37.200000000000003</c:v>
                </c:pt>
                <c:pt idx="18">
                  <c:v>47.333333333333336</c:v>
                </c:pt>
                <c:pt idx="19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B-4470-8D63-43055AAC60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2115813392"/>
        <c:axId val="2115813872"/>
      </c:lineChart>
      <c:catAx>
        <c:axId val="21158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872"/>
        <c:crosses val="autoZero"/>
        <c:auto val="1"/>
        <c:lblAlgn val="ctr"/>
        <c:lblOffset val="100"/>
        <c:noMultiLvlLbl val="0"/>
      </c:catAx>
      <c:valAx>
        <c:axId val="21158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[Food_delivery_clean(AutoRecovered)(1).xlsx]5. Areas with most low rated!PivotTable22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Areas</a:t>
            </a:r>
            <a:r>
              <a:rPr lang="en-US" baseline="0" dirty="0"/>
              <a:t> With</a:t>
            </a:r>
            <a:r>
              <a:rPr lang="en-US" dirty="0"/>
              <a:t> Maximum</a:t>
            </a:r>
            <a:r>
              <a:rPr lang="en-US" baseline="0" dirty="0"/>
              <a:t> Numbers of Lowest Ratings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053697269856637E-2"/>
          <c:y val="8.8184989636935399E-2"/>
          <c:w val="0.94446952311286581"/>
          <c:h val="0.82899581010577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'5. Areas with most low rated'!$B$3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'5. Areas with most low rated'!$A$4:$A$15</c:f>
              <c:strCache>
                <c:ptCount val="11"/>
                <c:pt idx="0">
                  <c:v>Indiranagar</c:v>
                </c:pt>
                <c:pt idx="1">
                  <c:v>BTM Layout</c:v>
                </c:pt>
                <c:pt idx="2">
                  <c:v>Koramangala</c:v>
                </c:pt>
                <c:pt idx="3">
                  <c:v>Jayanagar</c:v>
                </c:pt>
                <c:pt idx="4">
                  <c:v>Malleshwaram</c:v>
                </c:pt>
                <c:pt idx="5">
                  <c:v>Rajajinagar</c:v>
                </c:pt>
                <c:pt idx="6">
                  <c:v>JP Nagar</c:v>
                </c:pt>
                <c:pt idx="7">
                  <c:v>Vasanth Nagar</c:v>
                </c:pt>
                <c:pt idx="8">
                  <c:v>Ashok Nagar</c:v>
                </c:pt>
                <c:pt idx="9">
                  <c:v>Vijay Nagar</c:v>
                </c:pt>
                <c:pt idx="10">
                  <c:v>Banashankari</c:v>
                </c:pt>
              </c:strCache>
            </c:strRef>
          </c:cat>
          <c:val>
            <c:numRef>
              <c:f>'5. Areas with most low rated'!$B$4:$B$15</c:f>
              <c:numCache>
                <c:formatCode>General</c:formatCode>
                <c:ptCount val="11"/>
                <c:pt idx="0">
                  <c:v>86</c:v>
                </c:pt>
                <c:pt idx="1">
                  <c:v>55</c:v>
                </c:pt>
                <c:pt idx="2">
                  <c:v>47</c:v>
                </c:pt>
                <c:pt idx="3">
                  <c:v>35</c:v>
                </c:pt>
                <c:pt idx="4">
                  <c:v>24</c:v>
                </c:pt>
                <c:pt idx="5">
                  <c:v>24</c:v>
                </c:pt>
                <c:pt idx="6">
                  <c:v>21</c:v>
                </c:pt>
                <c:pt idx="7">
                  <c:v>20</c:v>
                </c:pt>
                <c:pt idx="8">
                  <c:v>20</c:v>
                </c:pt>
                <c:pt idx="9">
                  <c:v>19</c:v>
                </c:pt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4-4274-AE7D-F690848D7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824432"/>
        <c:axId val="2115812912"/>
      </c:barChart>
      <c:catAx>
        <c:axId val="211582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2912"/>
        <c:crosses val="autoZero"/>
        <c:auto val="1"/>
        <c:lblAlgn val="ctr"/>
        <c:lblOffset val="100"/>
        <c:noMultiLvlLbl val="0"/>
      </c:catAx>
      <c:valAx>
        <c:axId val="211581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[Food_delivery_clean(AutoRecovered)(1).xlsx]6. Cheap and Expensive rest.!PivotTable23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</a:t>
            </a:r>
            <a:r>
              <a:rPr lang="en-US" baseline="0" dirty="0"/>
              <a:t> Wise Expensive Restaurants</a:t>
            </a:r>
          </a:p>
        </c:rich>
      </c:tx>
      <c:layout>
        <c:manualLayout>
          <c:xMode val="edge"/>
          <c:yMode val="edge"/>
          <c:x val="0.34537445609238071"/>
          <c:y val="3.4046584902138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842631373206008E-2"/>
          <c:y val="0.15963895726715302"/>
          <c:w val="0.94580409804015131"/>
          <c:h val="0.65204113428510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'6. Cheap and Expensive rest.'!$A$4:$A$14</c:f>
              <c:strCache>
                <c:ptCount val="10"/>
                <c:pt idx="0">
                  <c:v>Race Course Road</c:v>
                </c:pt>
                <c:pt idx="1">
                  <c:v>Sadashiva Nagar</c:v>
                </c:pt>
                <c:pt idx="2">
                  <c:v>Church Street</c:v>
                </c:pt>
                <c:pt idx="3">
                  <c:v>Shivaji Nagar</c:v>
                </c:pt>
                <c:pt idx="4">
                  <c:v>Brigade Road</c:v>
                </c:pt>
                <c:pt idx="5">
                  <c:v>MG Road</c:v>
                </c:pt>
                <c:pt idx="6">
                  <c:v>Bhima Nagar</c:v>
                </c:pt>
                <c:pt idx="7">
                  <c:v>Ashok Nagar</c:v>
                </c:pt>
                <c:pt idx="8">
                  <c:v>Jeevanbhimanagar</c:v>
                </c:pt>
                <c:pt idx="9">
                  <c:v>Ulsoor</c:v>
                </c:pt>
              </c:strCache>
            </c:strRef>
          </c:cat>
          <c:val>
            <c:numRef>
              <c:f>'6. Cheap and Expensive rest.'!$B$4:$B$14</c:f>
              <c:numCache>
                <c:formatCode>0</c:formatCode>
                <c:ptCount val="10"/>
                <c:pt idx="0">
                  <c:v>325</c:v>
                </c:pt>
                <c:pt idx="1">
                  <c:v>300</c:v>
                </c:pt>
                <c:pt idx="2">
                  <c:v>300</c:v>
                </c:pt>
                <c:pt idx="3">
                  <c:v>229.54545454545453</c:v>
                </c:pt>
                <c:pt idx="4">
                  <c:v>203.75</c:v>
                </c:pt>
                <c:pt idx="5">
                  <c:v>203.57142857142858</c:v>
                </c:pt>
                <c:pt idx="6">
                  <c:v>200</c:v>
                </c:pt>
                <c:pt idx="7">
                  <c:v>191</c:v>
                </c:pt>
                <c:pt idx="8">
                  <c:v>187.5</c:v>
                </c:pt>
                <c:pt idx="9">
                  <c:v>182.33333333333334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3-4361-88CE-E434222DB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799952"/>
        <c:axId val="2115800432"/>
      </c:barChart>
      <c:catAx>
        <c:axId val="21157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00432"/>
        <c:crosses val="autoZero"/>
        <c:auto val="1"/>
        <c:lblAlgn val="ctr"/>
        <c:lblOffset val="100"/>
        <c:noMultiLvlLbl val="0"/>
      </c:catAx>
      <c:valAx>
        <c:axId val="21158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9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[Food_delivery_clean(AutoRecovered)(1).xlsx]6. Cheap and Expensive rest.!PivotTable24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 Wise Cheapest Restaurant</a:t>
            </a:r>
          </a:p>
        </c:rich>
      </c:tx>
      <c:layout>
        <c:manualLayout>
          <c:xMode val="edge"/>
          <c:yMode val="edge"/>
          <c:x val="0.36588932884756664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ln>
                <a:noFill/>
              </a:ln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 w="9525" cap="flat" cmpd="sng" algn="ctr">
              <a:noFill/>
              <a:round/>
            </a:ln>
            <a:effectLst/>
          </c:spPr>
          <c:invertIfNegative val="0"/>
          <c:cat>
            <c:strRef>
              <c:f>'6. Cheap and Expensive rest.'!$A$18:$A$28</c:f>
              <c:strCache>
                <c:ptCount val="10"/>
                <c:pt idx="0">
                  <c:v>Bala Anjaneya Temple Road</c:v>
                </c:pt>
                <c:pt idx="1">
                  <c:v>Dollars Colony</c:v>
                </c:pt>
                <c:pt idx="2">
                  <c:v>Chickpet</c:v>
                </c:pt>
                <c:pt idx="3">
                  <c:v>Basaveshwara Nagar</c:v>
                </c:pt>
                <c:pt idx="4">
                  <c:v> BTM Layout</c:v>
                </c:pt>
                <c:pt idx="5">
                  <c:v>Bharati Nagar</c:v>
                </c:pt>
                <c:pt idx="6">
                  <c:v>Gandhi Nagar</c:v>
                </c:pt>
                <c:pt idx="7">
                  <c:v>Kalyan Nagar</c:v>
                </c:pt>
                <c:pt idx="8">
                  <c:v>Sarvagna Nagar</c:v>
                </c:pt>
                <c:pt idx="9">
                  <c:v>Commercial Street</c:v>
                </c:pt>
              </c:strCache>
            </c:strRef>
          </c:cat>
          <c:val>
            <c:numRef>
              <c:f>'6. Cheap and Expensive rest.'!$B$18:$B$28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80</c:v>
                </c:pt>
                <c:pt idx="3">
                  <c:v>97.5</c:v>
                </c:pt>
                <c:pt idx="4">
                  <c:v>99.5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5-4FB3-B053-7BD4A888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828272"/>
        <c:axId val="2115828752"/>
      </c:barChart>
      <c:catAx>
        <c:axId val="211582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752"/>
        <c:crosses val="autoZero"/>
        <c:auto val="1"/>
        <c:lblAlgn val="ctr"/>
        <c:lblOffset val="100"/>
        <c:noMultiLvlLbl val="0"/>
      </c:catAx>
      <c:valAx>
        <c:axId val="211582875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[Food_delivery_clean(AutoRecovered)(1).xlsx]7. rest. count per cousine!PivotTable25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Restaurants</a:t>
            </a:r>
            <a:r>
              <a:rPr lang="en-US" baseline="0" dirty="0"/>
              <a:t> by Cuisines</a:t>
            </a:r>
            <a:endParaRPr lang="en-US" dirty="0"/>
          </a:p>
        </c:rich>
      </c:tx>
      <c:layout>
        <c:manualLayout>
          <c:xMode val="edge"/>
          <c:yMode val="edge"/>
          <c:x val="0.33321541839901825"/>
          <c:y val="1.5090833897736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0572301540687299E-2"/>
          <c:y val="0.13955235360988075"/>
          <c:w val="0.50463881413587197"/>
          <c:h val="0.86044764639011928"/>
        </c:manualLayout>
      </c:layout>
      <c:pieChart>
        <c:varyColors val="1"/>
        <c:ser>
          <c:idx val="0"/>
          <c:order val="0"/>
          <c:tx>
            <c:strRef>
              <c:f>'7. rest. count per cousine'!$B$3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0-4C8D-8031-D3BB27A76C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0-4C8D-8031-D3BB27A76C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70-4C8D-8031-D3BB27A76CE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70-4C8D-8031-D3BB27A76CE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70-4C8D-8031-D3BB27A76CE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70-4C8D-8031-D3BB27A76CE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70-4C8D-8031-D3BB27A76CE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70-4C8D-8031-D3BB27A76CE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70-4C8D-8031-D3BB27A76CE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570-4C8D-8031-D3BB27A76CE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570-4C8D-8031-D3BB27A76CE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570-4C8D-8031-D3BB27A76CE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570-4C8D-8031-D3BB27A76CE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570-4C8D-8031-D3BB27A76CE2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570-4C8D-8031-D3BB27A76CE2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570-4C8D-8031-D3BB27A76CE2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570-4C8D-8031-D3BB27A76CE2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570-4C8D-8031-D3BB27A76CE2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570-4C8D-8031-D3BB27A76CE2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570-4C8D-8031-D3BB27A76CE2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570-4C8D-8031-D3BB27A76CE2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9570-4C8D-8031-D3BB27A76CE2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9570-4C8D-8031-D3BB27A76CE2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9570-4C8D-8031-D3BB27A76CE2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9570-4C8D-8031-D3BB27A76CE2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9570-4C8D-8031-D3BB27A76CE2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9570-4C8D-8031-D3BB27A76CE2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9570-4C8D-8031-D3BB27A76CE2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9570-4C8D-8031-D3BB27A76CE2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9570-4C8D-8031-D3BB27A76CE2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9570-4C8D-8031-D3BB27A76CE2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9570-4C8D-8031-D3BB27A76CE2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9570-4C8D-8031-D3BB27A76CE2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9570-4C8D-8031-D3BB27A76CE2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9570-4C8D-8031-D3BB27A76CE2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9570-4C8D-8031-D3BB27A76CE2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9570-4C8D-8031-D3BB27A76CE2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9570-4C8D-8031-D3BB27A76CE2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9570-4C8D-8031-D3BB27A76CE2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9570-4C8D-8031-D3BB27A76CE2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9570-4C8D-8031-D3BB27A76CE2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9570-4C8D-8031-D3BB27A76CE2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9570-4C8D-8031-D3BB27A76CE2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9570-4C8D-8031-D3BB27A76CE2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'7. rest. count per cousine'!$A$4:$A$48</c:f>
              <c:strCache>
                <c:ptCount val="44"/>
                <c:pt idx="0">
                  <c:v>South Indian</c:v>
                </c:pt>
                <c:pt idx="1">
                  <c:v>North Indian</c:v>
                </c:pt>
                <c:pt idx="2">
                  <c:v>Bakery</c:v>
                </c:pt>
                <c:pt idx="3">
                  <c:v>Chinese</c:v>
                </c:pt>
                <c:pt idx="4">
                  <c:v>Beverages</c:v>
                </c:pt>
                <c:pt idx="5">
                  <c:v>Biryani</c:v>
                </c:pt>
                <c:pt idx="6">
                  <c:v>Indian</c:v>
                </c:pt>
                <c:pt idx="7">
                  <c:v>Desserts</c:v>
                </c:pt>
                <c:pt idx="8">
                  <c:v>Snacks</c:v>
                </c:pt>
                <c:pt idx="9">
                  <c:v>Healthy Food</c:v>
                </c:pt>
                <c:pt idx="10">
                  <c:v>American</c:v>
                </c:pt>
                <c:pt idx="11">
                  <c:v>Sweets</c:v>
                </c:pt>
                <c:pt idx="12">
                  <c:v>Burgers</c:v>
                </c:pt>
                <c:pt idx="13">
                  <c:v>Juices</c:v>
                </c:pt>
                <c:pt idx="14">
                  <c:v>Continental</c:v>
                </c:pt>
                <c:pt idx="15">
                  <c:v>Italian</c:v>
                </c:pt>
                <c:pt idx="16">
                  <c:v>Ice Cream</c:v>
                </c:pt>
                <c:pt idx="17">
                  <c:v>Fast Food</c:v>
                </c:pt>
                <c:pt idx="18">
                  <c:v>Street Food</c:v>
                </c:pt>
                <c:pt idx="19">
                  <c:v>Kerala</c:v>
                </c:pt>
                <c:pt idx="20">
                  <c:v>Pizzas</c:v>
                </c:pt>
                <c:pt idx="21">
                  <c:v>Cafe</c:v>
                </c:pt>
                <c:pt idx="22">
                  <c:v>Salads</c:v>
                </c:pt>
                <c:pt idx="23">
                  <c:v>Asian</c:v>
                </c:pt>
                <c:pt idx="24">
                  <c:v>Arabian</c:v>
                </c:pt>
                <c:pt idx="25">
                  <c:v>Rajasthani</c:v>
                </c:pt>
                <c:pt idx="26">
                  <c:v>Andhra</c:v>
                </c:pt>
                <c:pt idx="27">
                  <c:v>Maharashtrian</c:v>
                </c:pt>
                <c:pt idx="28">
                  <c:v>Thalis</c:v>
                </c:pt>
                <c:pt idx="29">
                  <c:v>Mangalorean</c:v>
                </c:pt>
                <c:pt idx="30">
                  <c:v>Seafood</c:v>
                </c:pt>
                <c:pt idx="31">
                  <c:v>Gujarati</c:v>
                </c:pt>
                <c:pt idx="32">
                  <c:v>European</c:v>
                </c:pt>
                <c:pt idx="33">
                  <c:v>British</c:v>
                </c:pt>
                <c:pt idx="34">
                  <c:v>French</c:v>
                </c:pt>
                <c:pt idx="35">
                  <c:v>Pastas</c:v>
                </c:pt>
                <c:pt idx="36">
                  <c:v>Home Food</c:v>
                </c:pt>
                <c:pt idx="37">
                  <c:v>Chaat</c:v>
                </c:pt>
                <c:pt idx="38">
                  <c:v>Keto</c:v>
                </c:pt>
                <c:pt idx="39">
                  <c:v>Punjabi</c:v>
                </c:pt>
                <c:pt idx="40">
                  <c:v>Waffle</c:v>
                </c:pt>
                <c:pt idx="41">
                  <c:v>Bengali</c:v>
                </c:pt>
                <c:pt idx="42">
                  <c:v>Kebabs</c:v>
                </c:pt>
                <c:pt idx="43">
                  <c:v>Middle Eastern</c:v>
                </c:pt>
              </c:strCache>
            </c:strRef>
          </c:cat>
          <c:val>
            <c:numRef>
              <c:f>'7. rest. count per cousine'!$B$4:$B$48</c:f>
              <c:numCache>
                <c:formatCode>General</c:formatCode>
                <c:ptCount val="44"/>
                <c:pt idx="0">
                  <c:v>109</c:v>
                </c:pt>
                <c:pt idx="1">
                  <c:v>61</c:v>
                </c:pt>
                <c:pt idx="2">
                  <c:v>49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30</c:v>
                </c:pt>
                <c:pt idx="7">
                  <c:v>29</c:v>
                </c:pt>
                <c:pt idx="8">
                  <c:v>22</c:v>
                </c:pt>
                <c:pt idx="9">
                  <c:v>16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  <c:pt idx="13">
                  <c:v>11</c:v>
                </c:pt>
                <c:pt idx="14">
                  <c:v>10</c:v>
                </c:pt>
                <c:pt idx="15">
                  <c:v>9</c:v>
                </c:pt>
                <c:pt idx="16">
                  <c:v>9</c:v>
                </c:pt>
                <c:pt idx="17">
                  <c:v>7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9570-4C8D-8031-D3BB27A76C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181563563852758"/>
          <c:y val="0.10905102727535525"/>
          <c:w val="0.11783327470981357"/>
          <c:h val="0.779948514256959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D8780-EF15-4F5E-A15D-34115BC82839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AE78D12-8D94-4CE3-89F6-BF2B9AE2727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is an online food ordering and delivery platform founded in Bangalore, India in 2014.</a:t>
          </a:r>
          <a:endParaRPr lang="en-IN" dirty="0"/>
        </a:p>
      </dgm:t>
    </dgm:pt>
    <dgm:pt modelId="{E4CD7698-88CF-418C-BE8E-93DFBD686651}" type="parTrans" cxnId="{1C6DB3D5-C71B-4034-B047-6B12046100A8}">
      <dgm:prSet/>
      <dgm:spPr/>
      <dgm:t>
        <a:bodyPr/>
        <a:lstStyle/>
        <a:p>
          <a:endParaRPr lang="en-IN"/>
        </a:p>
      </dgm:t>
    </dgm:pt>
    <dgm:pt modelId="{C23A232D-7993-40FC-94E2-D23B40F92FC9}" type="sibTrans" cxnId="{1C6DB3D5-C71B-4034-B047-6B12046100A8}">
      <dgm:prSet/>
      <dgm:spPr/>
      <dgm:t>
        <a:bodyPr/>
        <a:lstStyle/>
        <a:p>
          <a:endParaRPr lang="en-IN"/>
        </a:p>
      </dgm:t>
    </dgm:pt>
    <dgm:pt modelId="{3487B856-86EE-4110-ACA3-739D65584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Food marketplace served customers through the length and breadth of India.</a:t>
          </a:r>
        </a:p>
      </dgm:t>
    </dgm:pt>
    <dgm:pt modelId="{4CFC29EA-ACD8-4F7E-BDDD-95D9E7F5B951}" type="parTrans" cxnId="{A610DFB4-6694-4D76-B589-9277172C3DCA}">
      <dgm:prSet/>
      <dgm:spPr/>
      <dgm:t>
        <a:bodyPr/>
        <a:lstStyle/>
        <a:p>
          <a:endParaRPr lang="en-IN"/>
        </a:p>
      </dgm:t>
    </dgm:pt>
    <dgm:pt modelId="{E3CE9F62-BC27-4408-9EB4-9040B90AFFDE}" type="sibTrans" cxnId="{A610DFB4-6694-4D76-B589-9277172C3DCA}">
      <dgm:prSet/>
      <dgm:spPr/>
      <dgm:t>
        <a:bodyPr/>
        <a:lstStyle/>
        <a:p>
          <a:endParaRPr lang="en-IN"/>
        </a:p>
      </dgm:t>
    </dgm:pt>
    <dgm:pt modelId="{C09F8B22-D478-42CF-BA80-60017FCF27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Customers can order food from a variety of restaurants and cuisines through the Swiggy app or website at their doorsteps.</a:t>
          </a:r>
        </a:p>
      </dgm:t>
    </dgm:pt>
    <dgm:pt modelId="{BB19C65E-C88E-4CE8-AD5E-C3C07997BEA0}" type="parTrans" cxnId="{6EAABB77-3DB3-4CB4-B80E-F22F5F663D7F}">
      <dgm:prSet/>
      <dgm:spPr/>
      <dgm:t>
        <a:bodyPr/>
        <a:lstStyle/>
        <a:p>
          <a:endParaRPr lang="en-IN"/>
        </a:p>
      </dgm:t>
    </dgm:pt>
    <dgm:pt modelId="{E222F014-F7AB-4907-ADE7-7FAB001DB9B2}" type="sibTrans" cxnId="{6EAABB77-3DB3-4CB4-B80E-F22F5F663D7F}">
      <dgm:prSet/>
      <dgm:spPr/>
      <dgm:t>
        <a:bodyPr/>
        <a:lstStyle/>
        <a:p>
          <a:endParaRPr lang="en-IN"/>
        </a:p>
      </dgm:t>
    </dgm:pt>
    <dgm:pt modelId="{C1253B39-AD3A-403E-B488-C76D50EE53EA}" type="pres">
      <dgm:prSet presAssocID="{3FDD8780-EF15-4F5E-A15D-34115BC82839}" presName="linear" presStyleCnt="0">
        <dgm:presLayoutVars>
          <dgm:animLvl val="lvl"/>
          <dgm:resizeHandles val="exact"/>
        </dgm:presLayoutVars>
      </dgm:prSet>
      <dgm:spPr/>
    </dgm:pt>
    <dgm:pt modelId="{855EAE2B-5B88-4064-A828-F656E8E2926F}" type="pres">
      <dgm:prSet presAssocID="{CAE78D12-8D94-4CE3-89F6-BF2B9AE272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3BDA8-0677-4D30-97B6-CF59B44F1E07}" type="pres">
      <dgm:prSet presAssocID="{C23A232D-7993-40FC-94E2-D23B40F92FC9}" presName="spacer" presStyleCnt="0"/>
      <dgm:spPr/>
    </dgm:pt>
    <dgm:pt modelId="{31BF32B6-7CFF-4B0B-8081-034B6C2C5770}" type="pres">
      <dgm:prSet presAssocID="{3487B856-86EE-4110-ACA3-739D65584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C42494-9F24-4D06-8AA9-E36CFBD7C2F6}" type="pres">
      <dgm:prSet presAssocID="{E3CE9F62-BC27-4408-9EB4-9040B90AFFDE}" presName="spacer" presStyleCnt="0"/>
      <dgm:spPr/>
    </dgm:pt>
    <dgm:pt modelId="{A39777F8-830F-4F17-A511-73D1DB767EB9}" type="pres">
      <dgm:prSet presAssocID="{C09F8B22-D478-42CF-BA80-60017FCF27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27302F-90E9-43CE-BCD6-7D8F4F735BDF}" type="presOf" srcId="{3487B856-86EE-4110-ACA3-739D655847C3}" destId="{31BF32B6-7CFF-4B0B-8081-034B6C2C5770}" srcOrd="0" destOrd="0" presId="urn:microsoft.com/office/officeart/2005/8/layout/vList2"/>
    <dgm:cxn modelId="{6EAABB77-3DB3-4CB4-B80E-F22F5F663D7F}" srcId="{3FDD8780-EF15-4F5E-A15D-34115BC82839}" destId="{C09F8B22-D478-42CF-BA80-60017FCF270D}" srcOrd="2" destOrd="0" parTransId="{BB19C65E-C88E-4CE8-AD5E-C3C07997BEA0}" sibTransId="{E222F014-F7AB-4907-ADE7-7FAB001DB9B2}"/>
    <dgm:cxn modelId="{1D9B0795-B141-4E50-9212-E8BE24CA3576}" type="presOf" srcId="{3FDD8780-EF15-4F5E-A15D-34115BC82839}" destId="{C1253B39-AD3A-403E-B488-C76D50EE53EA}" srcOrd="0" destOrd="0" presId="urn:microsoft.com/office/officeart/2005/8/layout/vList2"/>
    <dgm:cxn modelId="{A610DFB4-6694-4D76-B589-9277172C3DCA}" srcId="{3FDD8780-EF15-4F5E-A15D-34115BC82839}" destId="{3487B856-86EE-4110-ACA3-739D655847C3}" srcOrd="1" destOrd="0" parTransId="{4CFC29EA-ACD8-4F7E-BDDD-95D9E7F5B951}" sibTransId="{E3CE9F62-BC27-4408-9EB4-9040B90AFFDE}"/>
    <dgm:cxn modelId="{91FEAFB8-AC05-48D2-BA7B-21990AB3FEDB}" type="presOf" srcId="{C09F8B22-D478-42CF-BA80-60017FCF270D}" destId="{A39777F8-830F-4F17-A511-73D1DB767EB9}" srcOrd="0" destOrd="0" presId="urn:microsoft.com/office/officeart/2005/8/layout/vList2"/>
    <dgm:cxn modelId="{1C6DB3D5-C71B-4034-B047-6B12046100A8}" srcId="{3FDD8780-EF15-4F5E-A15D-34115BC82839}" destId="{CAE78D12-8D94-4CE3-89F6-BF2B9AE2727E}" srcOrd="0" destOrd="0" parTransId="{E4CD7698-88CF-418C-BE8E-93DFBD686651}" sibTransId="{C23A232D-7993-40FC-94E2-D23B40F92FC9}"/>
    <dgm:cxn modelId="{CC2D01D8-3A94-42BE-8871-4053673E37E4}" type="presOf" srcId="{CAE78D12-8D94-4CE3-89F6-BF2B9AE2727E}" destId="{855EAE2B-5B88-4064-A828-F656E8E2926F}" srcOrd="0" destOrd="0" presId="urn:microsoft.com/office/officeart/2005/8/layout/vList2"/>
    <dgm:cxn modelId="{F908A029-E230-47A1-804C-8F410939A97A}" type="presParOf" srcId="{C1253B39-AD3A-403E-B488-C76D50EE53EA}" destId="{855EAE2B-5B88-4064-A828-F656E8E2926F}" srcOrd="0" destOrd="0" presId="urn:microsoft.com/office/officeart/2005/8/layout/vList2"/>
    <dgm:cxn modelId="{E104C2BD-0963-493D-9B30-44C3CA414210}" type="presParOf" srcId="{C1253B39-AD3A-403E-B488-C76D50EE53EA}" destId="{1AD3BDA8-0677-4D30-97B6-CF59B44F1E07}" srcOrd="1" destOrd="0" presId="urn:microsoft.com/office/officeart/2005/8/layout/vList2"/>
    <dgm:cxn modelId="{D30E749C-6FBD-4181-830A-CF5CC6645BAA}" type="presParOf" srcId="{C1253B39-AD3A-403E-B488-C76D50EE53EA}" destId="{31BF32B6-7CFF-4B0B-8081-034B6C2C5770}" srcOrd="2" destOrd="0" presId="urn:microsoft.com/office/officeart/2005/8/layout/vList2"/>
    <dgm:cxn modelId="{B4C0BAA0-AE9F-4736-8318-9279A05FB7AD}" type="presParOf" srcId="{C1253B39-AD3A-403E-B488-C76D50EE53EA}" destId="{C3C42494-9F24-4D06-8AA9-E36CFBD7C2F6}" srcOrd="3" destOrd="0" presId="urn:microsoft.com/office/officeart/2005/8/layout/vList2"/>
    <dgm:cxn modelId="{B725F11A-96A6-4BBE-892F-E1D2C3E4CD16}" type="presParOf" srcId="{C1253B39-AD3A-403E-B488-C76D50EE53EA}" destId="{A39777F8-830F-4F17-A511-73D1DB767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876AE-AE09-4E1C-A06D-744CBF3955E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785420A-7C84-4386-99C8-44FFF3679CFE}">
      <dgm:prSet phldrT="[Text]" custT="1"/>
      <dgm:spPr/>
      <dgm:t>
        <a:bodyPr/>
        <a:lstStyle/>
        <a:p>
          <a:r>
            <a:rPr lang="en-IN" sz="2400" dirty="0"/>
            <a:t>Area</a:t>
          </a:r>
          <a:r>
            <a:rPr lang="en-IN" sz="2400" baseline="0" dirty="0"/>
            <a:t> with a maximum occupancy of restaurants </a:t>
          </a:r>
          <a:endParaRPr lang="en-IN" sz="2400" dirty="0"/>
        </a:p>
      </dgm:t>
    </dgm:pt>
    <dgm:pt modelId="{62322C5C-757F-41AC-B32A-8E615D125429}" type="parTrans" cxnId="{FD4E7769-B936-4174-8804-5A826209A019}">
      <dgm:prSet/>
      <dgm:spPr/>
      <dgm:t>
        <a:bodyPr/>
        <a:lstStyle/>
        <a:p>
          <a:endParaRPr lang="en-IN" sz="1200"/>
        </a:p>
      </dgm:t>
    </dgm:pt>
    <dgm:pt modelId="{C5F39A4F-674C-4E4E-906F-0DE01AB1114E}" type="sibTrans" cxnId="{FD4E7769-B936-4174-8804-5A826209A019}">
      <dgm:prSet/>
      <dgm:spPr/>
      <dgm:t>
        <a:bodyPr/>
        <a:lstStyle/>
        <a:p>
          <a:endParaRPr lang="en-IN" sz="1200"/>
        </a:p>
      </dgm:t>
    </dgm:pt>
    <dgm:pt modelId="{C0DF9C9A-80E6-4DB2-9087-E7FA8052417A}">
      <dgm:prSet phldrT="[Text]" custT="1"/>
      <dgm:spPr/>
      <dgm:t>
        <a:bodyPr/>
        <a:lstStyle/>
        <a:p>
          <a:r>
            <a:rPr lang="en-IN" sz="2800" dirty="0"/>
            <a:t>Indiranagar- 16%</a:t>
          </a:r>
        </a:p>
      </dgm:t>
    </dgm:pt>
    <dgm:pt modelId="{5347694E-40EE-4073-8A31-13C89ADE2E7C}" type="parTrans" cxnId="{A3A55B8F-16B2-433D-84C9-FEC93C746E95}">
      <dgm:prSet/>
      <dgm:spPr/>
      <dgm:t>
        <a:bodyPr/>
        <a:lstStyle/>
        <a:p>
          <a:endParaRPr lang="en-IN" sz="1200"/>
        </a:p>
      </dgm:t>
    </dgm:pt>
    <dgm:pt modelId="{3B720332-559F-437B-AFE0-C306FCDF7D35}" type="sibTrans" cxnId="{A3A55B8F-16B2-433D-84C9-FEC93C746E95}">
      <dgm:prSet/>
      <dgm:spPr/>
      <dgm:t>
        <a:bodyPr/>
        <a:lstStyle/>
        <a:p>
          <a:endParaRPr lang="en-IN" sz="1200"/>
        </a:p>
      </dgm:t>
    </dgm:pt>
    <dgm:pt modelId="{D8C1EE9E-B6E0-4988-A60A-E11B05CADDCF}">
      <dgm:prSet phldrT="[Text]" custT="1"/>
      <dgm:spPr/>
      <dgm:t>
        <a:bodyPr/>
        <a:lstStyle/>
        <a:p>
          <a:r>
            <a:rPr lang="en-IN" sz="2800" dirty="0"/>
            <a:t>BTM Layout -10%</a:t>
          </a:r>
        </a:p>
      </dgm:t>
    </dgm:pt>
    <dgm:pt modelId="{B3104B91-BFC2-4F08-9628-FA59EE2C039B}" type="parTrans" cxnId="{74C485F9-445D-43A5-A1DE-337F25A8274F}">
      <dgm:prSet/>
      <dgm:spPr/>
      <dgm:t>
        <a:bodyPr/>
        <a:lstStyle/>
        <a:p>
          <a:endParaRPr lang="en-IN" sz="1200"/>
        </a:p>
      </dgm:t>
    </dgm:pt>
    <dgm:pt modelId="{2D8AC2C0-3F03-4994-9315-C249E5579C8E}" type="sibTrans" cxnId="{74C485F9-445D-43A5-A1DE-337F25A8274F}">
      <dgm:prSet/>
      <dgm:spPr/>
      <dgm:t>
        <a:bodyPr/>
        <a:lstStyle/>
        <a:p>
          <a:endParaRPr lang="en-IN" sz="1200"/>
        </a:p>
      </dgm:t>
    </dgm:pt>
    <dgm:pt modelId="{EAB59453-977C-48B9-9D0E-933B3C9FD92C}">
      <dgm:prSet phldrT="[Text]" custT="1"/>
      <dgm:spPr/>
      <dgm:t>
        <a:bodyPr/>
        <a:lstStyle/>
        <a:p>
          <a:r>
            <a:rPr lang="en-IN" sz="2800" dirty="0"/>
            <a:t>Koramangala-9%</a:t>
          </a:r>
        </a:p>
      </dgm:t>
    </dgm:pt>
    <dgm:pt modelId="{D9CADC9D-3CAE-4ACD-853A-8139EB4769CA}" type="parTrans" cxnId="{B99B624C-2696-4B05-9F24-6304D1F520F0}">
      <dgm:prSet/>
      <dgm:spPr/>
      <dgm:t>
        <a:bodyPr/>
        <a:lstStyle/>
        <a:p>
          <a:endParaRPr lang="en-IN" sz="1200"/>
        </a:p>
      </dgm:t>
    </dgm:pt>
    <dgm:pt modelId="{237EE125-57EC-4662-BC19-488B51231487}" type="sibTrans" cxnId="{B99B624C-2696-4B05-9F24-6304D1F520F0}">
      <dgm:prSet/>
      <dgm:spPr/>
      <dgm:t>
        <a:bodyPr/>
        <a:lstStyle/>
        <a:p>
          <a:endParaRPr lang="en-IN" sz="1200"/>
        </a:p>
      </dgm:t>
    </dgm:pt>
    <dgm:pt modelId="{69C02E5B-3117-42E4-9365-49A9F8D6EE34}" type="pres">
      <dgm:prSet presAssocID="{B14876AE-AE09-4E1C-A06D-744CBF3955EA}" presName="Name0" presStyleCnt="0">
        <dgm:presLayoutVars>
          <dgm:dir/>
          <dgm:animLvl val="lvl"/>
          <dgm:resizeHandles val="exact"/>
        </dgm:presLayoutVars>
      </dgm:prSet>
      <dgm:spPr/>
    </dgm:pt>
    <dgm:pt modelId="{20D06E08-B24E-4769-B4EA-0133FA651972}" type="pres">
      <dgm:prSet presAssocID="{A785420A-7C84-4386-99C8-44FFF3679CFE}" presName="composite" presStyleCnt="0"/>
      <dgm:spPr/>
    </dgm:pt>
    <dgm:pt modelId="{5DEB8968-1585-4DE6-A2FF-960773AB3F4D}" type="pres">
      <dgm:prSet presAssocID="{A785420A-7C84-4386-99C8-44FFF3679CFE}" presName="parTx" presStyleLbl="alignNode1" presStyleIdx="0" presStyleCnt="1" custScaleY="187652" custLinFactNeighborY="-47997">
        <dgm:presLayoutVars>
          <dgm:chMax val="0"/>
          <dgm:chPref val="0"/>
          <dgm:bulletEnabled val="1"/>
        </dgm:presLayoutVars>
      </dgm:prSet>
      <dgm:spPr/>
    </dgm:pt>
    <dgm:pt modelId="{B6DE8BB3-26F2-4C46-9A40-8000981E46C5}" type="pres">
      <dgm:prSet presAssocID="{A785420A-7C84-4386-99C8-44FFF3679CF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315D715-B9FF-4856-96CB-174FA2C69B8A}" type="presOf" srcId="{EAB59453-977C-48B9-9D0E-933B3C9FD92C}" destId="{B6DE8BB3-26F2-4C46-9A40-8000981E46C5}" srcOrd="0" destOrd="2" presId="urn:microsoft.com/office/officeart/2005/8/layout/hList1"/>
    <dgm:cxn modelId="{FD4E7769-B936-4174-8804-5A826209A019}" srcId="{B14876AE-AE09-4E1C-A06D-744CBF3955EA}" destId="{A785420A-7C84-4386-99C8-44FFF3679CFE}" srcOrd="0" destOrd="0" parTransId="{62322C5C-757F-41AC-B32A-8E615D125429}" sibTransId="{C5F39A4F-674C-4E4E-906F-0DE01AB1114E}"/>
    <dgm:cxn modelId="{12EB1E6C-7E00-46A3-974C-E08820D51A76}" type="presOf" srcId="{A785420A-7C84-4386-99C8-44FFF3679CFE}" destId="{5DEB8968-1585-4DE6-A2FF-960773AB3F4D}" srcOrd="0" destOrd="0" presId="urn:microsoft.com/office/officeart/2005/8/layout/hList1"/>
    <dgm:cxn modelId="{B99B624C-2696-4B05-9F24-6304D1F520F0}" srcId="{A785420A-7C84-4386-99C8-44FFF3679CFE}" destId="{EAB59453-977C-48B9-9D0E-933B3C9FD92C}" srcOrd="2" destOrd="0" parTransId="{D9CADC9D-3CAE-4ACD-853A-8139EB4769CA}" sibTransId="{237EE125-57EC-4662-BC19-488B51231487}"/>
    <dgm:cxn modelId="{91419885-49F5-45D7-B32D-947E1BE60635}" type="presOf" srcId="{C0DF9C9A-80E6-4DB2-9087-E7FA8052417A}" destId="{B6DE8BB3-26F2-4C46-9A40-8000981E46C5}" srcOrd="0" destOrd="0" presId="urn:microsoft.com/office/officeart/2005/8/layout/hList1"/>
    <dgm:cxn modelId="{A3A55B8F-16B2-433D-84C9-FEC93C746E95}" srcId="{A785420A-7C84-4386-99C8-44FFF3679CFE}" destId="{C0DF9C9A-80E6-4DB2-9087-E7FA8052417A}" srcOrd="0" destOrd="0" parTransId="{5347694E-40EE-4073-8A31-13C89ADE2E7C}" sibTransId="{3B720332-559F-437B-AFE0-C306FCDF7D35}"/>
    <dgm:cxn modelId="{DA7DA6A8-763B-46B5-864D-95BFFAEBBDB9}" type="presOf" srcId="{B14876AE-AE09-4E1C-A06D-744CBF3955EA}" destId="{69C02E5B-3117-42E4-9365-49A9F8D6EE34}" srcOrd="0" destOrd="0" presId="urn:microsoft.com/office/officeart/2005/8/layout/hList1"/>
    <dgm:cxn modelId="{856BCBB0-3749-4C52-8A02-ECE0D12C46C1}" type="presOf" srcId="{D8C1EE9E-B6E0-4988-A60A-E11B05CADDCF}" destId="{B6DE8BB3-26F2-4C46-9A40-8000981E46C5}" srcOrd="0" destOrd="1" presId="urn:microsoft.com/office/officeart/2005/8/layout/hList1"/>
    <dgm:cxn modelId="{74C485F9-445D-43A5-A1DE-337F25A8274F}" srcId="{A785420A-7C84-4386-99C8-44FFF3679CFE}" destId="{D8C1EE9E-B6E0-4988-A60A-E11B05CADDCF}" srcOrd="1" destOrd="0" parTransId="{B3104B91-BFC2-4F08-9628-FA59EE2C039B}" sibTransId="{2D8AC2C0-3F03-4994-9315-C249E5579C8E}"/>
    <dgm:cxn modelId="{ED0CFE05-A665-4B35-BEF4-103940723ED5}" type="presParOf" srcId="{69C02E5B-3117-42E4-9365-49A9F8D6EE34}" destId="{20D06E08-B24E-4769-B4EA-0133FA651972}" srcOrd="0" destOrd="0" presId="urn:microsoft.com/office/officeart/2005/8/layout/hList1"/>
    <dgm:cxn modelId="{B126A178-FED5-41BC-9A4A-562B2F72B20C}" type="presParOf" srcId="{20D06E08-B24E-4769-B4EA-0133FA651972}" destId="{5DEB8968-1585-4DE6-A2FF-960773AB3F4D}" srcOrd="0" destOrd="0" presId="urn:microsoft.com/office/officeart/2005/8/layout/hList1"/>
    <dgm:cxn modelId="{FD0148F7-5F38-4092-B92A-2AA214DCB2D4}" type="presParOf" srcId="{20D06E08-B24E-4769-B4EA-0133FA651972}" destId="{B6DE8BB3-26F2-4C46-9A40-8000981E46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957CE-8611-4144-8354-275953DCD437}" type="doc">
      <dgm:prSet loTypeId="urn:microsoft.com/office/officeart/2005/8/layout/vList2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1BA55A35-CB2A-4F83-B2EA-38D53FBE36F8}">
      <dgm:prSet phldrT="[Text]" custT="1"/>
      <dgm:spPr/>
      <dgm:t>
        <a:bodyPr/>
        <a:lstStyle/>
        <a:p>
          <a:r>
            <a:rPr lang="en-IN" sz="1600" dirty="0"/>
            <a:t>Indiranagar- 50</a:t>
          </a:r>
        </a:p>
      </dgm:t>
    </dgm:pt>
    <dgm:pt modelId="{B49AF988-075F-4143-9B25-99F1CD441C3A}" type="parTrans" cxnId="{30AD13E5-EA71-4B8A-A8BC-1E039974C351}">
      <dgm:prSet/>
      <dgm:spPr/>
      <dgm:t>
        <a:bodyPr/>
        <a:lstStyle/>
        <a:p>
          <a:endParaRPr lang="en-IN" sz="1600"/>
        </a:p>
      </dgm:t>
    </dgm:pt>
    <dgm:pt modelId="{22FDB717-A02A-4908-86E7-3C1E332C5DF3}" type="sibTrans" cxnId="{30AD13E5-EA71-4B8A-A8BC-1E039974C351}">
      <dgm:prSet/>
      <dgm:spPr/>
      <dgm:t>
        <a:bodyPr/>
        <a:lstStyle/>
        <a:p>
          <a:endParaRPr lang="en-IN" sz="1600"/>
        </a:p>
      </dgm:t>
    </dgm:pt>
    <dgm:pt modelId="{5FC9525D-FB96-48B2-9439-C0F610630E06}">
      <dgm:prSet phldrT="[Text]" custT="1"/>
      <dgm:spPr/>
      <dgm:t>
        <a:bodyPr/>
        <a:lstStyle/>
        <a:p>
          <a:r>
            <a:rPr lang="en-IN" sz="1600" dirty="0"/>
            <a:t>BTM Layout-34</a:t>
          </a:r>
        </a:p>
      </dgm:t>
    </dgm:pt>
    <dgm:pt modelId="{676E2D01-7C50-4A25-B70D-CBB5DAE25C2C}" type="parTrans" cxnId="{B35A2284-AA1D-4AF6-844C-ECEB10717910}">
      <dgm:prSet/>
      <dgm:spPr/>
      <dgm:t>
        <a:bodyPr/>
        <a:lstStyle/>
        <a:p>
          <a:endParaRPr lang="en-IN" sz="1600"/>
        </a:p>
      </dgm:t>
    </dgm:pt>
    <dgm:pt modelId="{EC346CAC-EF97-4CA9-A83E-603998600B00}" type="sibTrans" cxnId="{B35A2284-AA1D-4AF6-844C-ECEB10717910}">
      <dgm:prSet/>
      <dgm:spPr/>
      <dgm:t>
        <a:bodyPr/>
        <a:lstStyle/>
        <a:p>
          <a:endParaRPr lang="en-IN" sz="1600"/>
        </a:p>
      </dgm:t>
    </dgm:pt>
    <dgm:pt modelId="{217C40B3-0AEE-488C-85FA-F281A755B55C}">
      <dgm:prSet phldrT="[Text]" custT="1"/>
      <dgm:spPr/>
      <dgm:t>
        <a:bodyPr/>
        <a:lstStyle/>
        <a:p>
          <a:r>
            <a:rPr lang="en-IN" sz="1600" dirty="0"/>
            <a:t>Koramangala-28</a:t>
          </a:r>
        </a:p>
      </dgm:t>
    </dgm:pt>
    <dgm:pt modelId="{47A86A54-90DA-4C36-B984-5BCFD3FB806E}" type="parTrans" cxnId="{7265E126-FFEA-4AA2-9283-6650AFDBA88B}">
      <dgm:prSet/>
      <dgm:spPr/>
      <dgm:t>
        <a:bodyPr/>
        <a:lstStyle/>
        <a:p>
          <a:endParaRPr lang="en-IN" sz="1600"/>
        </a:p>
      </dgm:t>
    </dgm:pt>
    <dgm:pt modelId="{56B3C93A-A5CC-4D19-BA4A-918F794114DB}" type="sibTrans" cxnId="{7265E126-FFEA-4AA2-9283-6650AFDBA88B}">
      <dgm:prSet/>
      <dgm:spPr/>
      <dgm:t>
        <a:bodyPr/>
        <a:lstStyle/>
        <a:p>
          <a:endParaRPr lang="en-IN" sz="1600"/>
        </a:p>
      </dgm:t>
    </dgm:pt>
    <dgm:pt modelId="{838273BF-C55A-47C2-86B0-663B55BF8E6D}" type="pres">
      <dgm:prSet presAssocID="{EF7957CE-8611-4144-8354-275953DCD437}" presName="linear" presStyleCnt="0">
        <dgm:presLayoutVars>
          <dgm:animLvl val="lvl"/>
          <dgm:resizeHandles val="exact"/>
        </dgm:presLayoutVars>
      </dgm:prSet>
      <dgm:spPr/>
    </dgm:pt>
    <dgm:pt modelId="{F632E4ED-F423-4252-BB78-90E8B04F6A54}" type="pres">
      <dgm:prSet presAssocID="{1BA55A35-CB2A-4F83-B2EA-38D53FBE36F8}" presName="parentText" presStyleLbl="node1" presStyleIdx="0" presStyleCnt="3" custLinFactNeighborX="659" custLinFactNeighborY="-43433">
        <dgm:presLayoutVars>
          <dgm:chMax val="0"/>
          <dgm:bulletEnabled val="1"/>
        </dgm:presLayoutVars>
      </dgm:prSet>
      <dgm:spPr/>
    </dgm:pt>
    <dgm:pt modelId="{7019B08A-BB62-47DA-8957-B9778A15E204}" type="pres">
      <dgm:prSet presAssocID="{22FDB717-A02A-4908-86E7-3C1E332C5DF3}" presName="spacer" presStyleCnt="0"/>
      <dgm:spPr/>
    </dgm:pt>
    <dgm:pt modelId="{807B5DB8-E790-4A9E-A7E6-D96E06309186}" type="pres">
      <dgm:prSet presAssocID="{5FC9525D-FB96-48B2-9439-C0F610630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9F7BDF-43EC-4189-8E60-92F81F3187F1}" type="pres">
      <dgm:prSet presAssocID="{EC346CAC-EF97-4CA9-A83E-603998600B00}" presName="spacer" presStyleCnt="0"/>
      <dgm:spPr/>
    </dgm:pt>
    <dgm:pt modelId="{83BE2FFD-1FDC-46E6-9C02-AE327F6F6D28}" type="pres">
      <dgm:prSet presAssocID="{217C40B3-0AEE-488C-85FA-F281A755B5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F2C61D-5C43-493C-9D84-84FAE4413792}" type="presOf" srcId="{1BA55A35-CB2A-4F83-B2EA-38D53FBE36F8}" destId="{F632E4ED-F423-4252-BB78-90E8B04F6A54}" srcOrd="0" destOrd="0" presId="urn:microsoft.com/office/officeart/2005/8/layout/vList2"/>
    <dgm:cxn modelId="{7265E126-FFEA-4AA2-9283-6650AFDBA88B}" srcId="{EF7957CE-8611-4144-8354-275953DCD437}" destId="{217C40B3-0AEE-488C-85FA-F281A755B55C}" srcOrd="2" destOrd="0" parTransId="{47A86A54-90DA-4C36-B984-5BCFD3FB806E}" sibTransId="{56B3C93A-A5CC-4D19-BA4A-918F794114DB}"/>
    <dgm:cxn modelId="{AF0CC93F-16F6-47A5-83F4-607DF16CB03C}" type="presOf" srcId="{217C40B3-0AEE-488C-85FA-F281A755B55C}" destId="{83BE2FFD-1FDC-46E6-9C02-AE327F6F6D28}" srcOrd="0" destOrd="0" presId="urn:microsoft.com/office/officeart/2005/8/layout/vList2"/>
    <dgm:cxn modelId="{46DCD643-47A7-445E-B115-FCC5C7B5E856}" type="presOf" srcId="{EF7957CE-8611-4144-8354-275953DCD437}" destId="{838273BF-C55A-47C2-86B0-663B55BF8E6D}" srcOrd="0" destOrd="0" presId="urn:microsoft.com/office/officeart/2005/8/layout/vList2"/>
    <dgm:cxn modelId="{89676F4B-E4E8-4FC1-8852-5B363D63058D}" type="presOf" srcId="{5FC9525D-FB96-48B2-9439-C0F610630E06}" destId="{807B5DB8-E790-4A9E-A7E6-D96E06309186}" srcOrd="0" destOrd="0" presId="urn:microsoft.com/office/officeart/2005/8/layout/vList2"/>
    <dgm:cxn modelId="{B35A2284-AA1D-4AF6-844C-ECEB10717910}" srcId="{EF7957CE-8611-4144-8354-275953DCD437}" destId="{5FC9525D-FB96-48B2-9439-C0F610630E06}" srcOrd="1" destOrd="0" parTransId="{676E2D01-7C50-4A25-B70D-CBB5DAE25C2C}" sibTransId="{EC346CAC-EF97-4CA9-A83E-603998600B00}"/>
    <dgm:cxn modelId="{30AD13E5-EA71-4B8A-A8BC-1E039974C351}" srcId="{EF7957CE-8611-4144-8354-275953DCD437}" destId="{1BA55A35-CB2A-4F83-B2EA-38D53FBE36F8}" srcOrd="0" destOrd="0" parTransId="{B49AF988-075F-4143-9B25-99F1CD441C3A}" sibTransId="{22FDB717-A02A-4908-86E7-3C1E332C5DF3}"/>
    <dgm:cxn modelId="{BDFC0CB2-F371-471D-85A1-02F95832998C}" type="presParOf" srcId="{838273BF-C55A-47C2-86B0-663B55BF8E6D}" destId="{F632E4ED-F423-4252-BB78-90E8B04F6A54}" srcOrd="0" destOrd="0" presId="urn:microsoft.com/office/officeart/2005/8/layout/vList2"/>
    <dgm:cxn modelId="{621C89B1-4B2F-42F3-8680-CEB8B170B1A0}" type="presParOf" srcId="{838273BF-C55A-47C2-86B0-663B55BF8E6D}" destId="{7019B08A-BB62-47DA-8957-B9778A15E204}" srcOrd="1" destOrd="0" presId="urn:microsoft.com/office/officeart/2005/8/layout/vList2"/>
    <dgm:cxn modelId="{6016C3F1-C3E7-4737-B24D-B171BE81CA65}" type="presParOf" srcId="{838273BF-C55A-47C2-86B0-663B55BF8E6D}" destId="{807B5DB8-E790-4A9E-A7E6-D96E06309186}" srcOrd="2" destOrd="0" presId="urn:microsoft.com/office/officeart/2005/8/layout/vList2"/>
    <dgm:cxn modelId="{49302F2D-4B9E-44FF-8519-814FF5DEC8A8}" type="presParOf" srcId="{838273BF-C55A-47C2-86B0-663B55BF8E6D}" destId="{989F7BDF-43EC-4189-8E60-92F81F3187F1}" srcOrd="3" destOrd="0" presId="urn:microsoft.com/office/officeart/2005/8/layout/vList2"/>
    <dgm:cxn modelId="{27E4785A-8573-4E86-8241-7B150C7C10A7}" type="presParOf" srcId="{838273BF-C55A-47C2-86B0-663B55BF8E6D}" destId="{83BE2FFD-1FDC-46E6-9C02-AE327F6F6D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034C1-3A54-4C16-BA37-FCFEA04FA981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2D4DB59-2D37-4C0F-AD8C-E710DAEB9AFE}">
      <dgm:prSet phldrT="[Text]" custT="1"/>
      <dgm:spPr/>
      <dgm:t>
        <a:bodyPr/>
        <a:lstStyle/>
        <a:p>
          <a:r>
            <a:rPr lang="en-IN" sz="1800" dirty="0"/>
            <a:t>Dynamicity of Swiggy Website</a:t>
          </a:r>
        </a:p>
      </dgm:t>
    </dgm:pt>
    <dgm:pt modelId="{76760E9F-2C49-4B2C-A101-4F61BA3B3296}" type="parTrans" cxnId="{282675ED-0DEC-4878-8643-0B42D3CB3C95}">
      <dgm:prSet/>
      <dgm:spPr/>
      <dgm:t>
        <a:bodyPr/>
        <a:lstStyle/>
        <a:p>
          <a:endParaRPr lang="en-IN" sz="1800"/>
        </a:p>
      </dgm:t>
    </dgm:pt>
    <dgm:pt modelId="{6B0A83C9-1974-4D68-9D20-62A588CC19F5}" type="sibTrans" cxnId="{282675ED-0DEC-4878-8643-0B42D3CB3C95}">
      <dgm:prSet/>
      <dgm:spPr/>
      <dgm:t>
        <a:bodyPr/>
        <a:lstStyle/>
        <a:p>
          <a:endParaRPr lang="en-IN" sz="1800"/>
        </a:p>
      </dgm:t>
    </dgm:pt>
    <dgm:pt modelId="{57B087E3-33EC-448B-BF3C-1B7C8E25F815}">
      <dgm:prSet phldrT="[Text]" custT="1"/>
      <dgm:spPr/>
      <dgm:t>
        <a:bodyPr/>
        <a:lstStyle/>
        <a:p>
          <a:r>
            <a:rPr lang="en-IN" sz="1800" dirty="0"/>
            <a:t>Limited knowledge of HTML</a:t>
          </a:r>
        </a:p>
      </dgm:t>
    </dgm:pt>
    <dgm:pt modelId="{91DDC149-C255-452E-997B-C82B9984A622}" type="parTrans" cxnId="{08529E0E-5CDC-4C0E-B892-17A2559E29CF}">
      <dgm:prSet/>
      <dgm:spPr/>
      <dgm:t>
        <a:bodyPr/>
        <a:lstStyle/>
        <a:p>
          <a:endParaRPr lang="en-IN" sz="1800"/>
        </a:p>
      </dgm:t>
    </dgm:pt>
    <dgm:pt modelId="{4E9792A7-6F87-4096-BD34-9A8ED7C022F8}" type="sibTrans" cxnId="{08529E0E-5CDC-4C0E-B892-17A2559E29CF}">
      <dgm:prSet/>
      <dgm:spPr/>
      <dgm:t>
        <a:bodyPr/>
        <a:lstStyle/>
        <a:p>
          <a:endParaRPr lang="en-IN" sz="1800"/>
        </a:p>
      </dgm:t>
    </dgm:pt>
    <dgm:pt modelId="{00645638-D521-4D44-820B-6CE5BE0AA821}">
      <dgm:prSet phldrT="[Text]" custT="1"/>
      <dgm:spPr/>
      <dgm:t>
        <a:bodyPr/>
        <a:lstStyle/>
        <a:p>
          <a:r>
            <a:rPr lang="en-IN" sz="1800" dirty="0"/>
            <a:t>Time Management </a:t>
          </a:r>
        </a:p>
      </dgm:t>
    </dgm:pt>
    <dgm:pt modelId="{4420CBF9-8138-43AC-9976-146136268132}" type="parTrans" cxnId="{D028E1B4-DDC1-4EF6-9BC2-4440B9EC1F02}">
      <dgm:prSet/>
      <dgm:spPr/>
      <dgm:t>
        <a:bodyPr/>
        <a:lstStyle/>
        <a:p>
          <a:endParaRPr lang="en-IN" sz="1800"/>
        </a:p>
      </dgm:t>
    </dgm:pt>
    <dgm:pt modelId="{DB6C1A1B-BF3A-4ED1-A9A8-E309E058A5AE}" type="sibTrans" cxnId="{D028E1B4-DDC1-4EF6-9BC2-4440B9EC1F02}">
      <dgm:prSet/>
      <dgm:spPr/>
      <dgm:t>
        <a:bodyPr/>
        <a:lstStyle/>
        <a:p>
          <a:endParaRPr lang="en-IN" sz="1800"/>
        </a:p>
      </dgm:t>
    </dgm:pt>
    <dgm:pt modelId="{A342695B-BBFA-4CEA-BF58-C1FE12CB5D54}">
      <dgm:prSet phldrT="[Text]" custT="1"/>
      <dgm:spPr/>
      <dgm:t>
        <a:bodyPr/>
        <a:lstStyle/>
        <a:p>
          <a:r>
            <a:rPr lang="en-IN" sz="1800" dirty="0"/>
            <a:t>Data Scrapping</a:t>
          </a:r>
        </a:p>
      </dgm:t>
    </dgm:pt>
    <dgm:pt modelId="{51BC6CFF-44DF-48A9-B6BD-F19F2E0BFEB5}" type="parTrans" cxnId="{C6D134A9-6CC4-47AA-A648-37154E3C87DD}">
      <dgm:prSet/>
      <dgm:spPr/>
      <dgm:t>
        <a:bodyPr/>
        <a:lstStyle/>
        <a:p>
          <a:endParaRPr lang="en-IN"/>
        </a:p>
      </dgm:t>
    </dgm:pt>
    <dgm:pt modelId="{3A29E657-F444-412C-9180-6E74D7F34BF6}" type="sibTrans" cxnId="{C6D134A9-6CC4-47AA-A648-37154E3C87DD}">
      <dgm:prSet/>
      <dgm:spPr/>
      <dgm:t>
        <a:bodyPr/>
        <a:lstStyle/>
        <a:p>
          <a:endParaRPr lang="en-IN"/>
        </a:p>
      </dgm:t>
    </dgm:pt>
    <dgm:pt modelId="{617D153A-F97A-437D-8865-E9553516AE95}" type="pres">
      <dgm:prSet presAssocID="{AB2034C1-3A54-4C16-BA37-FCFEA04FA981}" presName="diagram" presStyleCnt="0">
        <dgm:presLayoutVars>
          <dgm:dir/>
          <dgm:resizeHandles val="exact"/>
        </dgm:presLayoutVars>
      </dgm:prSet>
      <dgm:spPr/>
    </dgm:pt>
    <dgm:pt modelId="{338CDD44-37DD-439C-8035-2D6529D04796}" type="pres">
      <dgm:prSet presAssocID="{82D4DB59-2D37-4C0F-AD8C-E710DAEB9AFE}" presName="node" presStyleLbl="node1" presStyleIdx="0" presStyleCnt="4">
        <dgm:presLayoutVars>
          <dgm:bulletEnabled val="1"/>
        </dgm:presLayoutVars>
      </dgm:prSet>
      <dgm:spPr/>
    </dgm:pt>
    <dgm:pt modelId="{3F849665-F598-4C3D-A1BA-5C70D818926F}" type="pres">
      <dgm:prSet presAssocID="{6B0A83C9-1974-4D68-9D20-62A588CC19F5}" presName="sibTrans" presStyleCnt="0"/>
      <dgm:spPr/>
    </dgm:pt>
    <dgm:pt modelId="{67B1FE6A-81D3-4B96-A670-2EBDDBF8985C}" type="pres">
      <dgm:prSet presAssocID="{A342695B-BBFA-4CEA-BF58-C1FE12CB5D54}" presName="node" presStyleLbl="node1" presStyleIdx="1" presStyleCnt="4">
        <dgm:presLayoutVars>
          <dgm:bulletEnabled val="1"/>
        </dgm:presLayoutVars>
      </dgm:prSet>
      <dgm:spPr/>
    </dgm:pt>
    <dgm:pt modelId="{8310441E-9B44-4253-8024-F846C0898CC2}" type="pres">
      <dgm:prSet presAssocID="{3A29E657-F444-412C-9180-6E74D7F34BF6}" presName="sibTrans" presStyleCnt="0"/>
      <dgm:spPr/>
    </dgm:pt>
    <dgm:pt modelId="{7C896757-D5F1-4213-ACD0-E31ADA99F8E3}" type="pres">
      <dgm:prSet presAssocID="{57B087E3-33EC-448B-BF3C-1B7C8E25F815}" presName="node" presStyleLbl="node1" presStyleIdx="2" presStyleCnt="4">
        <dgm:presLayoutVars>
          <dgm:bulletEnabled val="1"/>
        </dgm:presLayoutVars>
      </dgm:prSet>
      <dgm:spPr/>
    </dgm:pt>
    <dgm:pt modelId="{4C619FD1-7985-4247-AF97-A73F62698B75}" type="pres">
      <dgm:prSet presAssocID="{4E9792A7-6F87-4096-BD34-9A8ED7C022F8}" presName="sibTrans" presStyleCnt="0"/>
      <dgm:spPr/>
    </dgm:pt>
    <dgm:pt modelId="{1C743534-A3F7-4F6D-8A6C-F2EB4EC28292}" type="pres">
      <dgm:prSet presAssocID="{00645638-D521-4D44-820B-6CE5BE0AA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08529E0E-5CDC-4C0E-B892-17A2559E29CF}" srcId="{AB2034C1-3A54-4C16-BA37-FCFEA04FA981}" destId="{57B087E3-33EC-448B-BF3C-1B7C8E25F815}" srcOrd="2" destOrd="0" parTransId="{91DDC149-C255-452E-997B-C82B9984A622}" sibTransId="{4E9792A7-6F87-4096-BD34-9A8ED7C022F8}"/>
    <dgm:cxn modelId="{FF0A2038-2F90-4F6F-82C5-AAD7E4F52EE3}" type="presOf" srcId="{AB2034C1-3A54-4C16-BA37-FCFEA04FA981}" destId="{617D153A-F97A-437D-8865-E9553516AE95}" srcOrd="0" destOrd="0" presId="urn:microsoft.com/office/officeart/2005/8/layout/default"/>
    <dgm:cxn modelId="{64472A60-6207-42D4-80A0-259F39516695}" type="presOf" srcId="{A342695B-BBFA-4CEA-BF58-C1FE12CB5D54}" destId="{67B1FE6A-81D3-4B96-A670-2EBDDBF8985C}" srcOrd="0" destOrd="0" presId="urn:microsoft.com/office/officeart/2005/8/layout/default"/>
    <dgm:cxn modelId="{7498AF49-AAD3-47D9-91ED-149B19497B44}" type="presOf" srcId="{82D4DB59-2D37-4C0F-AD8C-E710DAEB9AFE}" destId="{338CDD44-37DD-439C-8035-2D6529D04796}" srcOrd="0" destOrd="0" presId="urn:microsoft.com/office/officeart/2005/8/layout/default"/>
    <dgm:cxn modelId="{C6D134A9-6CC4-47AA-A648-37154E3C87DD}" srcId="{AB2034C1-3A54-4C16-BA37-FCFEA04FA981}" destId="{A342695B-BBFA-4CEA-BF58-C1FE12CB5D54}" srcOrd="1" destOrd="0" parTransId="{51BC6CFF-44DF-48A9-B6BD-F19F2E0BFEB5}" sibTransId="{3A29E657-F444-412C-9180-6E74D7F34BF6}"/>
    <dgm:cxn modelId="{1F46D1AA-BC40-40EA-8221-8A07E22C3AAF}" type="presOf" srcId="{57B087E3-33EC-448B-BF3C-1B7C8E25F815}" destId="{7C896757-D5F1-4213-ACD0-E31ADA99F8E3}" srcOrd="0" destOrd="0" presId="urn:microsoft.com/office/officeart/2005/8/layout/default"/>
    <dgm:cxn modelId="{D028E1B4-DDC1-4EF6-9BC2-4440B9EC1F02}" srcId="{AB2034C1-3A54-4C16-BA37-FCFEA04FA981}" destId="{00645638-D521-4D44-820B-6CE5BE0AA821}" srcOrd="3" destOrd="0" parTransId="{4420CBF9-8138-43AC-9976-146136268132}" sibTransId="{DB6C1A1B-BF3A-4ED1-A9A8-E309E058A5AE}"/>
    <dgm:cxn modelId="{282675ED-0DEC-4878-8643-0B42D3CB3C95}" srcId="{AB2034C1-3A54-4C16-BA37-FCFEA04FA981}" destId="{82D4DB59-2D37-4C0F-AD8C-E710DAEB9AFE}" srcOrd="0" destOrd="0" parTransId="{76760E9F-2C49-4B2C-A101-4F61BA3B3296}" sibTransId="{6B0A83C9-1974-4D68-9D20-62A588CC19F5}"/>
    <dgm:cxn modelId="{297C65FA-C4FC-4133-9A88-258415FAD674}" type="presOf" srcId="{00645638-D521-4D44-820B-6CE5BE0AA821}" destId="{1C743534-A3F7-4F6D-8A6C-F2EB4EC28292}" srcOrd="0" destOrd="0" presId="urn:microsoft.com/office/officeart/2005/8/layout/default"/>
    <dgm:cxn modelId="{DCBDAEA4-C384-4BEF-8152-5A78FC2FCF52}" type="presParOf" srcId="{617D153A-F97A-437D-8865-E9553516AE95}" destId="{338CDD44-37DD-439C-8035-2D6529D04796}" srcOrd="0" destOrd="0" presId="urn:microsoft.com/office/officeart/2005/8/layout/default"/>
    <dgm:cxn modelId="{0742B860-2A91-45A1-A08E-BA1C108FD1F6}" type="presParOf" srcId="{617D153A-F97A-437D-8865-E9553516AE95}" destId="{3F849665-F598-4C3D-A1BA-5C70D818926F}" srcOrd="1" destOrd="0" presId="urn:microsoft.com/office/officeart/2005/8/layout/default"/>
    <dgm:cxn modelId="{A84C6301-2257-4D9B-BEAA-C83E6DDE9F2C}" type="presParOf" srcId="{617D153A-F97A-437D-8865-E9553516AE95}" destId="{67B1FE6A-81D3-4B96-A670-2EBDDBF8985C}" srcOrd="2" destOrd="0" presId="urn:microsoft.com/office/officeart/2005/8/layout/default"/>
    <dgm:cxn modelId="{55351F23-22F3-447A-9558-5A3E2D0B984F}" type="presParOf" srcId="{617D153A-F97A-437D-8865-E9553516AE95}" destId="{8310441E-9B44-4253-8024-F846C0898CC2}" srcOrd="3" destOrd="0" presId="urn:microsoft.com/office/officeart/2005/8/layout/default"/>
    <dgm:cxn modelId="{2DDD0F48-D3A2-481A-9B2F-D8FECE39B4FA}" type="presParOf" srcId="{617D153A-F97A-437D-8865-E9553516AE95}" destId="{7C896757-D5F1-4213-ACD0-E31ADA99F8E3}" srcOrd="4" destOrd="0" presId="urn:microsoft.com/office/officeart/2005/8/layout/default"/>
    <dgm:cxn modelId="{96FD2694-1C95-438F-9723-3DEC6442E5E6}" type="presParOf" srcId="{617D153A-F97A-437D-8865-E9553516AE95}" destId="{4C619FD1-7985-4247-AF97-A73F62698B75}" srcOrd="5" destOrd="0" presId="urn:microsoft.com/office/officeart/2005/8/layout/default"/>
    <dgm:cxn modelId="{31829E2B-1000-4466-B898-9F8DBE64B2A8}" type="presParOf" srcId="{617D153A-F97A-437D-8865-E9553516AE95}" destId="{1C743534-A3F7-4F6D-8A6C-F2EB4EC282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F40145-80A9-4F5F-9A14-828968EE66D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DECBFD7-F047-4BE7-8225-9BA0DF5081AB}">
      <dgm:prSet phldrT="[Text]" custT="1"/>
      <dgm:spPr/>
      <dgm:t>
        <a:bodyPr/>
        <a:lstStyle/>
        <a:p>
          <a:r>
            <a:rPr lang="en-IN" sz="1600" dirty="0"/>
            <a:t>Data Scrapping</a:t>
          </a:r>
        </a:p>
      </dgm:t>
    </dgm:pt>
    <dgm:pt modelId="{4898977A-F1D8-4585-9100-3BDA1DFD07A5}" type="parTrans" cxnId="{7574ADE4-DA20-4320-A73E-FD179154B443}">
      <dgm:prSet/>
      <dgm:spPr/>
      <dgm:t>
        <a:bodyPr/>
        <a:lstStyle/>
        <a:p>
          <a:endParaRPr lang="en-IN" sz="1600"/>
        </a:p>
      </dgm:t>
    </dgm:pt>
    <dgm:pt modelId="{89307A63-0965-4D6C-AD5B-604E99432BD1}" type="sibTrans" cxnId="{7574ADE4-DA20-4320-A73E-FD179154B443}">
      <dgm:prSet/>
      <dgm:spPr/>
      <dgm:t>
        <a:bodyPr/>
        <a:lstStyle/>
        <a:p>
          <a:endParaRPr lang="en-IN" sz="1600"/>
        </a:p>
      </dgm:t>
    </dgm:pt>
    <dgm:pt modelId="{8DEA6206-90A5-47D1-AB5B-F42DDF9786CF}">
      <dgm:prSet phldrT="[Text]" custT="1"/>
      <dgm:spPr/>
      <dgm:t>
        <a:bodyPr/>
        <a:lstStyle/>
        <a:p>
          <a:r>
            <a:rPr lang="en-IN" sz="1600" dirty="0"/>
            <a:t>Python libraries- </a:t>
          </a:r>
          <a:r>
            <a:rPr lang="en-IN" sz="1600" dirty="0" err="1"/>
            <a:t>BeautifulSoup</a:t>
          </a:r>
          <a:r>
            <a:rPr lang="en-IN" sz="1600" dirty="0"/>
            <a:t>, Selenium  </a:t>
          </a:r>
        </a:p>
      </dgm:t>
    </dgm:pt>
    <dgm:pt modelId="{5ADD36D3-83E5-4C6B-B4B7-CA7832B0E416}" type="parTrans" cxnId="{9695095E-BCC7-4298-9071-0551AC1BC57E}">
      <dgm:prSet/>
      <dgm:spPr/>
      <dgm:t>
        <a:bodyPr/>
        <a:lstStyle/>
        <a:p>
          <a:endParaRPr lang="en-IN" sz="1600"/>
        </a:p>
      </dgm:t>
    </dgm:pt>
    <dgm:pt modelId="{E8EE70E1-FFA6-4C77-9AD2-50ABCC02AB45}" type="sibTrans" cxnId="{9695095E-BCC7-4298-9071-0551AC1BC57E}">
      <dgm:prSet/>
      <dgm:spPr/>
      <dgm:t>
        <a:bodyPr/>
        <a:lstStyle/>
        <a:p>
          <a:endParaRPr lang="en-IN" sz="1600"/>
        </a:p>
      </dgm:t>
    </dgm:pt>
    <dgm:pt modelId="{9A8E84A3-C6ED-4F39-A569-E98733E9B6F1}">
      <dgm:prSet phldrT="[Text]" custT="1"/>
      <dgm:spPr/>
      <dgm:t>
        <a:bodyPr/>
        <a:lstStyle/>
        <a:p>
          <a:r>
            <a:rPr lang="en-IN" sz="1600" dirty="0"/>
            <a:t>Working in Team</a:t>
          </a:r>
        </a:p>
      </dgm:t>
    </dgm:pt>
    <dgm:pt modelId="{6F89D81D-9461-4EFD-AE27-519F7A3996A0}" type="parTrans" cxnId="{6FACAC6C-73E3-4B40-B4DA-6C3C2F5B4BC1}">
      <dgm:prSet/>
      <dgm:spPr/>
      <dgm:t>
        <a:bodyPr/>
        <a:lstStyle/>
        <a:p>
          <a:endParaRPr lang="en-IN" sz="1600"/>
        </a:p>
      </dgm:t>
    </dgm:pt>
    <dgm:pt modelId="{C8A09397-A564-40B2-ABD5-D287540449DC}" type="sibTrans" cxnId="{6FACAC6C-73E3-4B40-B4DA-6C3C2F5B4BC1}">
      <dgm:prSet/>
      <dgm:spPr/>
      <dgm:t>
        <a:bodyPr/>
        <a:lstStyle/>
        <a:p>
          <a:endParaRPr lang="en-IN" sz="1600"/>
        </a:p>
      </dgm:t>
    </dgm:pt>
    <dgm:pt modelId="{742D7160-888E-4AAF-BDE3-31BC21929AB2}">
      <dgm:prSet phldrT="[Text]" custT="1"/>
      <dgm:spPr/>
      <dgm:t>
        <a:bodyPr/>
        <a:lstStyle/>
        <a:p>
          <a:r>
            <a:rPr lang="en-IN" sz="1600" dirty="0"/>
            <a:t>Effective Time Management </a:t>
          </a:r>
        </a:p>
      </dgm:t>
    </dgm:pt>
    <dgm:pt modelId="{A7C59F2A-E7F2-42AB-B96A-B3B47D04A3FD}" type="parTrans" cxnId="{FD980FF2-2851-4EF9-8E8D-AB0E99C9FE4D}">
      <dgm:prSet/>
      <dgm:spPr/>
      <dgm:t>
        <a:bodyPr/>
        <a:lstStyle/>
        <a:p>
          <a:endParaRPr lang="en-IN" sz="1600"/>
        </a:p>
      </dgm:t>
    </dgm:pt>
    <dgm:pt modelId="{2A25BB13-45D3-4DDC-9F7C-C6C058B85F87}" type="sibTrans" cxnId="{FD980FF2-2851-4EF9-8E8D-AB0E99C9FE4D}">
      <dgm:prSet/>
      <dgm:spPr/>
      <dgm:t>
        <a:bodyPr/>
        <a:lstStyle/>
        <a:p>
          <a:endParaRPr lang="en-IN" sz="1600"/>
        </a:p>
      </dgm:t>
    </dgm:pt>
    <dgm:pt modelId="{B064820F-353A-4C74-9766-8915E7801C50}" type="pres">
      <dgm:prSet presAssocID="{3BF40145-80A9-4F5F-9A14-828968EE66D0}" presName="diagram" presStyleCnt="0">
        <dgm:presLayoutVars>
          <dgm:dir/>
          <dgm:resizeHandles val="exact"/>
        </dgm:presLayoutVars>
      </dgm:prSet>
      <dgm:spPr/>
    </dgm:pt>
    <dgm:pt modelId="{517F242B-441F-42B3-8BD7-07BA38AF00D4}" type="pres">
      <dgm:prSet presAssocID="{BDECBFD7-F047-4BE7-8225-9BA0DF5081AB}" presName="node" presStyleLbl="node1" presStyleIdx="0" presStyleCnt="4" custLinFactNeighborX="-434" custLinFactNeighborY="-119">
        <dgm:presLayoutVars>
          <dgm:bulletEnabled val="1"/>
        </dgm:presLayoutVars>
      </dgm:prSet>
      <dgm:spPr/>
    </dgm:pt>
    <dgm:pt modelId="{2F13F016-5D93-4EAE-A3DF-060A1987533E}" type="pres">
      <dgm:prSet presAssocID="{89307A63-0965-4D6C-AD5B-604E99432BD1}" presName="sibTrans" presStyleCnt="0"/>
      <dgm:spPr/>
    </dgm:pt>
    <dgm:pt modelId="{28F6BF44-552F-4549-B832-FE0FEF92B381}" type="pres">
      <dgm:prSet presAssocID="{8DEA6206-90A5-47D1-AB5B-F42DDF9786CF}" presName="node" presStyleLbl="node1" presStyleIdx="1" presStyleCnt="4">
        <dgm:presLayoutVars>
          <dgm:bulletEnabled val="1"/>
        </dgm:presLayoutVars>
      </dgm:prSet>
      <dgm:spPr/>
    </dgm:pt>
    <dgm:pt modelId="{1FB80176-C551-4937-A753-4180C5054345}" type="pres">
      <dgm:prSet presAssocID="{E8EE70E1-FFA6-4C77-9AD2-50ABCC02AB45}" presName="sibTrans" presStyleCnt="0"/>
      <dgm:spPr/>
    </dgm:pt>
    <dgm:pt modelId="{775A07FB-2913-464E-93FB-8492037432A5}" type="pres">
      <dgm:prSet presAssocID="{9A8E84A3-C6ED-4F39-A569-E98733E9B6F1}" presName="node" presStyleLbl="node1" presStyleIdx="2" presStyleCnt="4">
        <dgm:presLayoutVars>
          <dgm:bulletEnabled val="1"/>
        </dgm:presLayoutVars>
      </dgm:prSet>
      <dgm:spPr/>
    </dgm:pt>
    <dgm:pt modelId="{361D8742-B787-4E58-B323-A3E256784DE1}" type="pres">
      <dgm:prSet presAssocID="{C8A09397-A564-40B2-ABD5-D287540449DC}" presName="sibTrans" presStyleCnt="0"/>
      <dgm:spPr/>
    </dgm:pt>
    <dgm:pt modelId="{80061216-ABB7-4FFE-A4C2-CA9086DAB6EC}" type="pres">
      <dgm:prSet presAssocID="{742D7160-888E-4AAF-BDE3-31BC21929AB2}" presName="node" presStyleLbl="node1" presStyleIdx="3" presStyleCnt="4">
        <dgm:presLayoutVars>
          <dgm:bulletEnabled val="1"/>
        </dgm:presLayoutVars>
      </dgm:prSet>
      <dgm:spPr/>
    </dgm:pt>
  </dgm:ptLst>
  <dgm:cxnLst>
    <dgm:cxn modelId="{DE530519-C051-4540-86A9-8472C7A5E771}" type="presOf" srcId="{BDECBFD7-F047-4BE7-8225-9BA0DF5081AB}" destId="{517F242B-441F-42B3-8BD7-07BA38AF00D4}" srcOrd="0" destOrd="0" presId="urn:microsoft.com/office/officeart/2005/8/layout/default"/>
    <dgm:cxn modelId="{2708BA3C-B2CE-44A6-914A-CBC1104D9666}" type="presOf" srcId="{742D7160-888E-4AAF-BDE3-31BC21929AB2}" destId="{80061216-ABB7-4FFE-A4C2-CA9086DAB6EC}" srcOrd="0" destOrd="0" presId="urn:microsoft.com/office/officeart/2005/8/layout/default"/>
    <dgm:cxn modelId="{D95BC05C-BD9B-49B2-AFED-FF499A89FD53}" type="presOf" srcId="{9A8E84A3-C6ED-4F39-A569-E98733E9B6F1}" destId="{775A07FB-2913-464E-93FB-8492037432A5}" srcOrd="0" destOrd="0" presId="urn:microsoft.com/office/officeart/2005/8/layout/default"/>
    <dgm:cxn modelId="{9695095E-BCC7-4298-9071-0551AC1BC57E}" srcId="{3BF40145-80A9-4F5F-9A14-828968EE66D0}" destId="{8DEA6206-90A5-47D1-AB5B-F42DDF9786CF}" srcOrd="1" destOrd="0" parTransId="{5ADD36D3-83E5-4C6B-B4B7-CA7832B0E416}" sibTransId="{E8EE70E1-FFA6-4C77-9AD2-50ABCC02AB45}"/>
    <dgm:cxn modelId="{6FACAC6C-73E3-4B40-B4DA-6C3C2F5B4BC1}" srcId="{3BF40145-80A9-4F5F-9A14-828968EE66D0}" destId="{9A8E84A3-C6ED-4F39-A569-E98733E9B6F1}" srcOrd="2" destOrd="0" parTransId="{6F89D81D-9461-4EFD-AE27-519F7A3996A0}" sibTransId="{C8A09397-A564-40B2-ABD5-D287540449DC}"/>
    <dgm:cxn modelId="{D8402256-DAA9-415A-8084-CC4BF4A2B1F1}" type="presOf" srcId="{8DEA6206-90A5-47D1-AB5B-F42DDF9786CF}" destId="{28F6BF44-552F-4549-B832-FE0FEF92B381}" srcOrd="0" destOrd="0" presId="urn:microsoft.com/office/officeart/2005/8/layout/default"/>
    <dgm:cxn modelId="{6C9864BD-EE5B-4258-BD53-988C93191213}" type="presOf" srcId="{3BF40145-80A9-4F5F-9A14-828968EE66D0}" destId="{B064820F-353A-4C74-9766-8915E7801C50}" srcOrd="0" destOrd="0" presId="urn:microsoft.com/office/officeart/2005/8/layout/default"/>
    <dgm:cxn modelId="{7574ADE4-DA20-4320-A73E-FD179154B443}" srcId="{3BF40145-80A9-4F5F-9A14-828968EE66D0}" destId="{BDECBFD7-F047-4BE7-8225-9BA0DF5081AB}" srcOrd="0" destOrd="0" parTransId="{4898977A-F1D8-4585-9100-3BDA1DFD07A5}" sibTransId="{89307A63-0965-4D6C-AD5B-604E99432BD1}"/>
    <dgm:cxn modelId="{FD980FF2-2851-4EF9-8E8D-AB0E99C9FE4D}" srcId="{3BF40145-80A9-4F5F-9A14-828968EE66D0}" destId="{742D7160-888E-4AAF-BDE3-31BC21929AB2}" srcOrd="3" destOrd="0" parTransId="{A7C59F2A-E7F2-42AB-B96A-B3B47D04A3FD}" sibTransId="{2A25BB13-45D3-4DDC-9F7C-C6C058B85F87}"/>
    <dgm:cxn modelId="{49BDFD38-CABA-4810-AE17-405EFB9FFA74}" type="presParOf" srcId="{B064820F-353A-4C74-9766-8915E7801C50}" destId="{517F242B-441F-42B3-8BD7-07BA38AF00D4}" srcOrd="0" destOrd="0" presId="urn:microsoft.com/office/officeart/2005/8/layout/default"/>
    <dgm:cxn modelId="{63C34EAE-3B0F-426E-87EE-C418F5E9C18E}" type="presParOf" srcId="{B064820F-353A-4C74-9766-8915E7801C50}" destId="{2F13F016-5D93-4EAE-A3DF-060A1987533E}" srcOrd="1" destOrd="0" presId="urn:microsoft.com/office/officeart/2005/8/layout/default"/>
    <dgm:cxn modelId="{1AA2EB08-12A0-4059-BB2E-4B9C8AC89A26}" type="presParOf" srcId="{B064820F-353A-4C74-9766-8915E7801C50}" destId="{28F6BF44-552F-4549-B832-FE0FEF92B381}" srcOrd="2" destOrd="0" presId="urn:microsoft.com/office/officeart/2005/8/layout/default"/>
    <dgm:cxn modelId="{9A3CE5E7-CB72-4B52-B6D3-9E3C9082C25F}" type="presParOf" srcId="{B064820F-353A-4C74-9766-8915E7801C50}" destId="{1FB80176-C551-4937-A753-4180C5054345}" srcOrd="3" destOrd="0" presId="urn:microsoft.com/office/officeart/2005/8/layout/default"/>
    <dgm:cxn modelId="{A967B7F7-51B5-48E5-995A-B665CD203F3A}" type="presParOf" srcId="{B064820F-353A-4C74-9766-8915E7801C50}" destId="{775A07FB-2913-464E-93FB-8492037432A5}" srcOrd="4" destOrd="0" presId="urn:microsoft.com/office/officeart/2005/8/layout/default"/>
    <dgm:cxn modelId="{7F6A2A80-B984-4B71-9EB8-00286750F7FD}" type="presParOf" srcId="{B064820F-353A-4C74-9766-8915E7801C50}" destId="{361D8742-B787-4E58-B323-A3E256784DE1}" srcOrd="5" destOrd="0" presId="urn:microsoft.com/office/officeart/2005/8/layout/default"/>
    <dgm:cxn modelId="{E7B01664-A3CA-40B3-B6DA-08080A45FBD3}" type="presParOf" srcId="{B064820F-353A-4C74-9766-8915E7801C50}" destId="{80061216-ABB7-4FFE-A4C2-CA9086DAB6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AE2B-5B88-4064-A828-F656E8E2926F}">
      <dsp:nvSpPr>
        <dsp:cNvPr id="0" name=""/>
        <dsp:cNvSpPr/>
      </dsp:nvSpPr>
      <dsp:spPr>
        <a:xfrm>
          <a:off x="0" y="353533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is an online food ordering and delivery platform founded in Bangalore, India in 2014.</a:t>
          </a:r>
          <a:endParaRPr lang="en-IN" sz="1500" kern="1200" dirty="0"/>
        </a:p>
      </dsp:txBody>
      <dsp:txXfrm>
        <a:off x="41123" y="394656"/>
        <a:ext cx="4161343" cy="760154"/>
      </dsp:txXfrm>
    </dsp:sp>
    <dsp:sp modelId="{31BF32B6-7CFF-4B0B-8081-034B6C2C5770}">
      <dsp:nvSpPr>
        <dsp:cNvPr id="0" name=""/>
        <dsp:cNvSpPr/>
      </dsp:nvSpPr>
      <dsp:spPr>
        <a:xfrm>
          <a:off x="0" y="12391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Food marketplace served customers through the length and breadth of India.</a:t>
          </a:r>
        </a:p>
      </dsp:txBody>
      <dsp:txXfrm>
        <a:off x="41123" y="1280257"/>
        <a:ext cx="4161343" cy="760154"/>
      </dsp:txXfrm>
    </dsp:sp>
    <dsp:sp modelId="{A39777F8-830F-4F17-A511-73D1DB767EB9}">
      <dsp:nvSpPr>
        <dsp:cNvPr id="0" name=""/>
        <dsp:cNvSpPr/>
      </dsp:nvSpPr>
      <dsp:spPr>
        <a:xfrm>
          <a:off x="0" y="21247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Customers can order food from a variety of restaurants and cuisines through the Swiggy app or website at their doorsteps.</a:t>
          </a:r>
        </a:p>
      </dsp:txBody>
      <dsp:txXfrm>
        <a:off x="41123" y="2165857"/>
        <a:ext cx="4161343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B8968-1585-4DE6-A2FF-960773AB3F4D}">
      <dsp:nvSpPr>
        <dsp:cNvPr id="0" name=""/>
        <dsp:cNvSpPr/>
      </dsp:nvSpPr>
      <dsp:spPr>
        <a:xfrm>
          <a:off x="0" y="0"/>
          <a:ext cx="2661544" cy="1997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Area</a:t>
          </a:r>
          <a:r>
            <a:rPr lang="en-IN" sz="2400" kern="1200" baseline="0" dirty="0"/>
            <a:t> with a maximum occupancy of restaurants </a:t>
          </a:r>
          <a:endParaRPr lang="en-IN" sz="2400" kern="1200" dirty="0"/>
        </a:p>
      </dsp:txBody>
      <dsp:txXfrm>
        <a:off x="0" y="0"/>
        <a:ext cx="2661544" cy="1997776"/>
      </dsp:txXfrm>
    </dsp:sp>
    <dsp:sp modelId="{B6DE8BB3-26F2-4C46-9A40-8000981E46C5}">
      <dsp:nvSpPr>
        <dsp:cNvPr id="0" name=""/>
        <dsp:cNvSpPr/>
      </dsp:nvSpPr>
      <dsp:spPr>
        <a:xfrm>
          <a:off x="0" y="1945138"/>
          <a:ext cx="2661544" cy="28987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Indiranagar- 16%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BTM Layout -10%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Koramangala-9%</a:t>
          </a:r>
        </a:p>
      </dsp:txBody>
      <dsp:txXfrm>
        <a:off x="0" y="1945138"/>
        <a:ext cx="2661544" cy="2898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4ED-F423-4252-BB78-90E8B04F6A54}">
      <dsp:nvSpPr>
        <dsp:cNvPr id="0" name=""/>
        <dsp:cNvSpPr/>
      </dsp:nvSpPr>
      <dsp:spPr>
        <a:xfrm>
          <a:off x="0" y="0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Indiranagar- 50</a:t>
          </a:r>
        </a:p>
      </dsp:txBody>
      <dsp:txXfrm>
        <a:off x="39295" y="39295"/>
        <a:ext cx="1962646" cy="726370"/>
      </dsp:txXfrm>
    </dsp:sp>
    <dsp:sp modelId="{807B5DB8-E790-4A9E-A7E6-D96E06309186}">
      <dsp:nvSpPr>
        <dsp:cNvPr id="0" name=""/>
        <dsp:cNvSpPr/>
      </dsp:nvSpPr>
      <dsp:spPr>
        <a:xfrm>
          <a:off x="0" y="9463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BTM Layout-34</a:t>
          </a:r>
        </a:p>
      </dsp:txBody>
      <dsp:txXfrm>
        <a:off x="39295" y="985626"/>
        <a:ext cx="1962646" cy="726370"/>
      </dsp:txXfrm>
    </dsp:sp>
    <dsp:sp modelId="{83BE2FFD-1FDC-46E6-9C02-AE327F6F6D28}">
      <dsp:nvSpPr>
        <dsp:cNvPr id="0" name=""/>
        <dsp:cNvSpPr/>
      </dsp:nvSpPr>
      <dsp:spPr>
        <a:xfrm>
          <a:off x="0" y="18751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Koramangala-28</a:t>
          </a:r>
        </a:p>
      </dsp:txBody>
      <dsp:txXfrm>
        <a:off x="39295" y="1914426"/>
        <a:ext cx="1962646" cy="726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CDD44-37DD-439C-8035-2D6529D04796}">
      <dsp:nvSpPr>
        <dsp:cNvPr id="0" name=""/>
        <dsp:cNvSpPr/>
      </dsp:nvSpPr>
      <dsp:spPr>
        <a:xfrm>
          <a:off x="842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Dynamicity of Swiggy Website</a:t>
          </a:r>
        </a:p>
      </dsp:txBody>
      <dsp:txXfrm>
        <a:off x="842" y="14990"/>
        <a:ext cx="3285402" cy="1971241"/>
      </dsp:txXfrm>
    </dsp:sp>
    <dsp:sp modelId="{67B1FE6A-81D3-4B96-A670-2EBDDBF8985C}">
      <dsp:nvSpPr>
        <dsp:cNvPr id="0" name=""/>
        <dsp:cNvSpPr/>
      </dsp:nvSpPr>
      <dsp:spPr>
        <a:xfrm>
          <a:off x="3614785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Scrapping</a:t>
          </a:r>
        </a:p>
      </dsp:txBody>
      <dsp:txXfrm>
        <a:off x="3614785" y="14990"/>
        <a:ext cx="3285402" cy="1971241"/>
      </dsp:txXfrm>
    </dsp:sp>
    <dsp:sp modelId="{7C896757-D5F1-4213-ACD0-E31ADA99F8E3}">
      <dsp:nvSpPr>
        <dsp:cNvPr id="0" name=""/>
        <dsp:cNvSpPr/>
      </dsp:nvSpPr>
      <dsp:spPr>
        <a:xfrm>
          <a:off x="842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Limited knowledge of HTML</a:t>
          </a:r>
        </a:p>
      </dsp:txBody>
      <dsp:txXfrm>
        <a:off x="842" y="2314772"/>
        <a:ext cx="3285402" cy="1971241"/>
      </dsp:txXfrm>
    </dsp:sp>
    <dsp:sp modelId="{1C743534-A3F7-4F6D-8A6C-F2EB4EC28292}">
      <dsp:nvSpPr>
        <dsp:cNvPr id="0" name=""/>
        <dsp:cNvSpPr/>
      </dsp:nvSpPr>
      <dsp:spPr>
        <a:xfrm>
          <a:off x="3614785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Time Management </a:t>
          </a:r>
        </a:p>
      </dsp:txBody>
      <dsp:txXfrm>
        <a:off x="3614785" y="2314772"/>
        <a:ext cx="3285402" cy="1971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F242B-441F-42B3-8BD7-07BA38AF00D4}">
      <dsp:nvSpPr>
        <dsp:cNvPr id="0" name=""/>
        <dsp:cNvSpPr/>
      </dsp:nvSpPr>
      <dsp:spPr>
        <a:xfrm>
          <a:off x="0" y="51659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Scrapping</a:t>
          </a:r>
        </a:p>
      </dsp:txBody>
      <dsp:txXfrm>
        <a:off x="0" y="51659"/>
        <a:ext cx="2887341" cy="1732404"/>
      </dsp:txXfrm>
    </dsp:sp>
    <dsp:sp modelId="{28F6BF44-552F-4549-B832-FE0FEF92B381}">
      <dsp:nvSpPr>
        <dsp:cNvPr id="0" name=""/>
        <dsp:cNvSpPr/>
      </dsp:nvSpPr>
      <dsp:spPr>
        <a:xfrm>
          <a:off x="3176816" y="53721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Python libraries- </a:t>
          </a:r>
          <a:r>
            <a:rPr lang="en-IN" sz="1600" kern="1200" dirty="0" err="1"/>
            <a:t>BeautifulSoup</a:t>
          </a:r>
          <a:r>
            <a:rPr lang="en-IN" sz="1600" kern="1200" dirty="0"/>
            <a:t>, Selenium  </a:t>
          </a:r>
        </a:p>
      </dsp:txBody>
      <dsp:txXfrm>
        <a:off x="3176816" y="53721"/>
        <a:ext cx="2887341" cy="1732404"/>
      </dsp:txXfrm>
    </dsp:sp>
    <dsp:sp modelId="{775A07FB-2913-464E-93FB-8492037432A5}">
      <dsp:nvSpPr>
        <dsp:cNvPr id="0" name=""/>
        <dsp:cNvSpPr/>
      </dsp:nvSpPr>
      <dsp:spPr>
        <a:xfrm>
          <a:off x="740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Working in Team</a:t>
          </a:r>
        </a:p>
      </dsp:txBody>
      <dsp:txXfrm>
        <a:off x="740" y="2074860"/>
        <a:ext cx="2887341" cy="1732404"/>
      </dsp:txXfrm>
    </dsp:sp>
    <dsp:sp modelId="{80061216-ABB7-4FFE-A4C2-CA9086DAB6EC}">
      <dsp:nvSpPr>
        <dsp:cNvPr id="0" name=""/>
        <dsp:cNvSpPr/>
      </dsp:nvSpPr>
      <dsp:spPr>
        <a:xfrm>
          <a:off x="3176816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Effective Time Management </a:t>
          </a:r>
        </a:p>
      </dsp:txBody>
      <dsp:txXfrm>
        <a:off x="3176816" y="2074860"/>
        <a:ext cx="2887341" cy="1732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911-A4E9-EAF1-6536-BC8CAC32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A0A6-383F-6F83-2DCB-5DD5470DA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6BD-5CC7-C8DE-C039-208B7FF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07C9-4EBE-C0C8-C2EA-788C4FD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97D2-ADC8-2F33-9809-B1699F23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EB87-F8D9-9E9D-8A06-904B5779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EFB3-6760-7F8D-35BE-AAAA07D6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76DB-75DD-C838-45AB-FC8ECA5E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D028-791A-59B8-E7FD-AC58DFAD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CB98-ABED-DEB7-A0A9-E59929D4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2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03DB-2D31-3B41-41D6-014CD610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D8B4-5C0A-F731-1B5F-62DF42C3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4AF2-4788-8B62-50C3-538B8674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0E84-01C2-48C9-69A4-27F398D2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9C1E-135C-A29C-79CC-FBBBFC6B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0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4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3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7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82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737-1B81-E85C-A9B8-41B60D0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5077-4018-1A74-6D73-14C4255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DA35-D7D6-F4F1-50BF-F6BDF7F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0D4A-C689-F86C-0806-20A7EE1A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B21B-1A76-5B62-CE69-0A4790C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06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569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71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35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19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500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84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98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89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072E-4C85-0A48-F1FA-601D5BF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118C-BD1B-62C8-5AA9-09F57304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E122-AF26-CE35-49D7-80B3FCEA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EDFE-6442-61E4-9163-3408B200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2356-2FE6-45CA-CCF9-E3176CB8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730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1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5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4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3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06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11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8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6F5-AE82-7FF1-4319-46680ADC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CC17-E644-8364-8898-0B298C7E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CBFD-2B67-015A-7DD0-2A14F40E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C91C-A12E-57C5-E692-CC738FC1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BA7F-83E6-63D5-CF35-E62515E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594E-CF04-71FB-1883-65FD7E3B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933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88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31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983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58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50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3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316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79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174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D41-BDAB-9059-FC62-08F3A3E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597-E085-9ECF-7F4D-6221327B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8E15-B19A-04B1-BEAD-64E83941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E0A36-C633-A79B-2187-07415819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5ACC-B0D5-722E-85B2-DBE6D8591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411FF-89E3-87C2-F358-3D7A178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8E1F-3FA8-ADA5-7D69-668F002C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CDD59-D482-91C6-DEC5-80F15AB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883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7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06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936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801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009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227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D57-49AE-38F8-505A-142AEF5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5F05F-3D10-AA43-8966-7D134CFD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B2BC-728F-7874-8FA9-E6DF44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4BC3-7021-CEED-8B88-27F6FD6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BA44-9D0B-A644-5F69-57F8A65D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01E2B-1BE7-29BB-CCCD-3C1C2F5A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12A9-EB3F-6428-F21E-F760C6D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E7C-CF8B-BC32-29C9-F425910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01F-1F7C-A70B-4816-4BB281CA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4CB4-D985-94A1-7F9C-21B97468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531D-45E4-FE7C-22E3-4BDB0972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716A5-E0ED-EF39-AF35-4E298287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276D-1E65-E3AD-0047-4BCFCBC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2927-5162-36F9-E792-9FBF334D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1B478-53C3-0624-2804-460CB1B5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08DC-53FC-9F51-F5AF-EAE9C299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69DE-721E-5A14-3255-54787CA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A835-1C12-CF15-F16D-849E708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163C6-46A5-12FE-5B83-0DC94E2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8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E2BE0-0398-CA53-B43F-ADBE0E0A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A001-F082-1A43-98F0-640F8A83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B0DE-3466-DA72-E235-0F33F38D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7297-1850-8AF5-B2BF-A67350F4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DF39-95D8-AF01-397F-CF899519A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41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skyline, skyscraper, city&#10;&#10;Description automatically generated">
            <a:extLst>
              <a:ext uri="{FF2B5EF4-FFF2-40B4-BE49-F238E27FC236}">
                <a16:creationId xmlns:a16="http://schemas.microsoft.com/office/drawing/2014/main" id="{61F7CB65-69D7-F1BC-0AD2-8FF2A33F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r="4543" b="2367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20E83-F3E4-473B-E276-4D673BEB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635"/>
            <a:ext cx="9144000" cy="1219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Food Delivery</a:t>
            </a:r>
          </a:p>
        </p:txBody>
      </p:sp>
      <p:pic>
        <p:nvPicPr>
          <p:cNvPr id="1026" name="Picture 2" descr="Vector delivery man riding red scooter illustration">
            <a:extLst>
              <a:ext uri="{FF2B5EF4-FFF2-40B4-BE49-F238E27FC236}">
                <a16:creationId xmlns:a16="http://schemas.microsoft.com/office/drawing/2014/main" id="{E3738D7C-1CC1-5F0E-7852-8B067FED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05" y="1931894"/>
            <a:ext cx="5439390" cy="5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wiggy Logo and symbol, meaning, history, PNG">
            <a:extLst>
              <a:ext uri="{FF2B5EF4-FFF2-40B4-BE49-F238E27FC236}">
                <a16:creationId xmlns:a16="http://schemas.microsoft.com/office/drawing/2014/main" id="{D06A8CBE-BD5E-CE49-A02F-35603637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62" b="95833" l="10000" r="90000">
                        <a14:foregroundMark x1="52000" y1="5357" x2="39000" y2="10119"/>
                        <a14:foregroundMark x1="50667" y1="90476" x2="50333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09" y="25302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7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99519 0.0164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5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8BFB-CA61-8459-CBB3-7843C424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Areas With Maximum Number of Less Rated Restaurants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39BAA-1639-8A18-4A8B-1E7C5EF37E11}"/>
              </a:ext>
            </a:extLst>
          </p:cNvPr>
          <p:cNvSpPr/>
          <p:nvPr/>
        </p:nvSpPr>
        <p:spPr>
          <a:xfrm>
            <a:off x="7249182" y="6363586"/>
            <a:ext cx="3414336" cy="3599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*It is assumed that a rating below 3.5 is the lowest </a:t>
            </a:r>
            <a:endParaRPr lang="en-IN" sz="10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9AD49C-167B-35AB-CAF5-287EED6E6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565182"/>
              </p:ext>
            </p:extLst>
          </p:nvPr>
        </p:nvGraphicFramePr>
        <p:xfrm>
          <a:off x="1414306" y="1706988"/>
          <a:ext cx="9040441" cy="44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Expensive Restaurants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5CCCC6-7CE0-147D-EA85-B452C363A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91815"/>
              </p:ext>
            </p:extLst>
          </p:nvPr>
        </p:nvGraphicFramePr>
        <p:xfrm>
          <a:off x="723900" y="1806231"/>
          <a:ext cx="10744200" cy="4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5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Cheapest Restaurants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50130B-E851-5AF3-7AA1-910D83B8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84197"/>
              </p:ext>
            </p:extLst>
          </p:nvPr>
        </p:nvGraphicFramePr>
        <p:xfrm>
          <a:off x="723900" y="1667435"/>
          <a:ext cx="10744200" cy="463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622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94B-126A-5BE4-1C34-42E55B36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restaurants for each type of cuisine</a:t>
            </a:r>
            <a:endParaRPr lang="en-IN" sz="3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013C82-7298-9A21-5341-503FAE59B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25162"/>
              </p:ext>
            </p:extLst>
          </p:nvPr>
        </p:nvGraphicFramePr>
        <p:xfrm>
          <a:off x="1438275" y="1623527"/>
          <a:ext cx="8534401" cy="500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1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1472-C634-226C-A507-9743E082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2"/>
            <a:ext cx="11449050" cy="1061981"/>
          </a:xfrm>
        </p:spPr>
        <p:txBody>
          <a:bodyPr>
            <a:normAutofit/>
          </a:bodyPr>
          <a:lstStyle/>
          <a:p>
            <a:r>
              <a:rPr lang="en-IN" sz="5400" b="1" dirty="0"/>
              <a:t>Dashboard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13EF-3737-1877-6F86-8174D465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t="628" r="772" b="-1"/>
          <a:stretch/>
        </p:blipFill>
        <p:spPr>
          <a:xfrm>
            <a:off x="0" y="806825"/>
            <a:ext cx="12192000" cy="60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FF3E-906D-D892-1B3F-622B4AAF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Challenges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8FF20E-E2DB-B84D-6774-D8CBEB5FF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015789"/>
              </p:ext>
            </p:extLst>
          </p:nvPr>
        </p:nvGraphicFramePr>
        <p:xfrm>
          <a:off x="548639" y="2191871"/>
          <a:ext cx="6901031" cy="430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ree vector corporate meeting. employees cartoon characters discussing business strategy and planning further actions. brainstorming, formal communication, seminar.">
            <a:extLst>
              <a:ext uri="{FF2B5EF4-FFF2-40B4-BE49-F238E27FC236}">
                <a16:creationId xmlns:a16="http://schemas.microsoft.com/office/drawing/2014/main" id="{07F53781-F11C-6A56-AB14-437F7450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4" y="1465729"/>
            <a:ext cx="5495536" cy="530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E65D-49EA-0038-6377-414C2215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Learning Outcomes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4573D8-FE09-91FD-286A-393C9255D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440764"/>
              </p:ext>
            </p:extLst>
          </p:nvPr>
        </p:nvGraphicFramePr>
        <p:xfrm>
          <a:off x="5840963" y="2339788"/>
          <a:ext cx="6064898" cy="386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ree vector team goals concept illustration">
            <a:extLst>
              <a:ext uri="{FF2B5EF4-FFF2-40B4-BE49-F238E27FC236}">
                <a16:creationId xmlns:a16="http://schemas.microsoft.com/office/drawing/2014/main" id="{D792E2EC-F024-8F59-0D7B-6AF4D556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52625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629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D4-27B8-8E9B-873D-4D7D2F6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CF1B9-DAC9-4EB7-8B85-F6386313552C}"/>
              </a:ext>
            </a:extLst>
          </p:cNvPr>
          <p:cNvSpPr txBox="1"/>
          <p:nvPr/>
        </p:nvSpPr>
        <p:spPr>
          <a:xfrm>
            <a:off x="134470" y="1531752"/>
            <a:ext cx="903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Suitable Location for Remote Kitchen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FAB33-0F08-4545-AB5D-36A3483D8248}"/>
              </a:ext>
            </a:extLst>
          </p:cNvPr>
          <p:cNvSpPr/>
          <p:nvPr/>
        </p:nvSpPr>
        <p:spPr>
          <a:xfrm>
            <a:off x="289249" y="2238142"/>
            <a:ext cx="5059848" cy="2253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36D4A-A18B-4F65-BF81-91C0039083EA}"/>
              </a:ext>
            </a:extLst>
          </p:cNvPr>
          <p:cNvSpPr/>
          <p:nvPr/>
        </p:nvSpPr>
        <p:spPr>
          <a:xfrm>
            <a:off x="289249" y="4693024"/>
            <a:ext cx="5059848" cy="2149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A95FE-D044-49CA-A2E0-7410A481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8419"/>
            <a:ext cx="5798426" cy="47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2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24FA-FD2F-3121-60FD-99CA8AB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45035"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8FD3B-F8A0-4814-88CE-D89BEBEE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24832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08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C906-6292-2772-B8CF-AAA00088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Swiggy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98EDD-E46F-D6CD-F284-AA0C592DA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8794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E37AE7-50C7-AE23-11A3-9D6DB87A10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771" r="13157" b="-1"/>
          <a:stretch/>
        </p:blipFill>
        <p:spPr>
          <a:xfrm>
            <a:off x="425937" y="242057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6286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CEE3-2728-0F54-DB3A-B9039E30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To extract the data from one of the leading online food delivery company </a:t>
            </a:r>
            <a:r>
              <a:rPr lang="en-US" sz="3200" dirty="0" err="1"/>
              <a:t>swiggy</a:t>
            </a:r>
            <a:endParaRPr lang="en-US" sz="3200" dirty="0"/>
          </a:p>
          <a:p>
            <a:r>
              <a:rPr lang="en-US" sz="3200" dirty="0" err="1"/>
              <a:t>Analysing</a:t>
            </a:r>
            <a:r>
              <a:rPr lang="en-US" sz="3200" dirty="0"/>
              <a:t> the data of various aspects like area wise restaurant </a:t>
            </a:r>
            <a:r>
              <a:rPr lang="en-US" sz="3200" dirty="0" err="1"/>
              <a:t>details,cousines</a:t>
            </a:r>
            <a:r>
              <a:rPr lang="en-US" sz="3200" dirty="0"/>
              <a:t> offered by them, </a:t>
            </a:r>
            <a:r>
              <a:rPr lang="en-US" sz="3200" dirty="0" err="1"/>
              <a:t>price,rating</a:t>
            </a:r>
            <a:r>
              <a:rPr lang="en-US" sz="3200" dirty="0"/>
              <a:t>.</a:t>
            </a:r>
          </a:p>
          <a:p>
            <a:r>
              <a:rPr lang="en-US" sz="3200" dirty="0"/>
              <a:t>Extracting some </a:t>
            </a:r>
            <a:r>
              <a:rPr lang="en-US" sz="3200" dirty="0" err="1"/>
              <a:t>meaningfull</a:t>
            </a:r>
            <a:r>
              <a:rPr lang="en-US" sz="3200" dirty="0"/>
              <a:t> insights which can help to build future scope for the new players to enter the market</a:t>
            </a:r>
            <a:r>
              <a:rPr lang="en-IN" sz="3200" dirty="0"/>
              <a:t>.</a:t>
            </a:r>
          </a:p>
          <a:p>
            <a:r>
              <a:rPr lang="en-US" sz="3200" dirty="0"/>
              <a:t>T</a:t>
            </a:r>
            <a:r>
              <a:rPr lang="en-IN" sz="3200" dirty="0"/>
              <a:t>o the data in such a way like that it can be scaled in the real time analysis to have more accurate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0559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DB1D-ADD4-46BB-46D8-DC3C8FC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596" y="2353749"/>
            <a:ext cx="3616913" cy="1356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</a:t>
            </a:r>
          </a:p>
        </p:txBody>
      </p:sp>
      <p:pic>
        <p:nvPicPr>
          <p:cNvPr id="1026" name="Picture 2" descr="Free vector data concept illustration">
            <a:extLst>
              <a:ext uri="{FF2B5EF4-FFF2-40B4-BE49-F238E27FC236}">
                <a16:creationId xmlns:a16="http://schemas.microsoft.com/office/drawing/2014/main" id="{8584050D-01F0-21E9-2C9A-22EE8AFD2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18"/>
            <a:ext cx="8314765" cy="96006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Area Wise Distribution of Restaurants :-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1916D8-A3CF-9482-81E8-1B31E0EAD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973429"/>
              </p:ext>
            </p:extLst>
          </p:nvPr>
        </p:nvGraphicFramePr>
        <p:xfrm>
          <a:off x="9131223" y="1156447"/>
          <a:ext cx="266154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6E8B4C-3EED-3FA3-4F06-EB2F650D0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804738"/>
              </p:ext>
            </p:extLst>
          </p:nvPr>
        </p:nvGraphicFramePr>
        <p:xfrm>
          <a:off x="399233" y="954742"/>
          <a:ext cx="8495683" cy="582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645013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Expensive Restaurants for Each Cuisine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5DAAB-5F7F-2E8B-AEDF-8D510E3B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1" y="1600200"/>
            <a:ext cx="10499534" cy="49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Cheapest Restaurants for Each Cuisine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58B14-53FF-4260-D907-645A594D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7" y="1806232"/>
            <a:ext cx="11821265" cy="48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1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Areas With Maximum Restaurants with Delivery Review Number Greater  Than 1000</a:t>
            </a:r>
            <a:endParaRPr lang="en-IN" sz="32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BBD6B7-A645-1AE7-F71B-E5D1506EC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29305"/>
              </p:ext>
            </p:extLst>
          </p:nvPr>
        </p:nvGraphicFramePr>
        <p:xfrm>
          <a:off x="3289043" y="1924051"/>
          <a:ext cx="9325744" cy="493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788277-2985-841F-6A31-DD80A8249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73501"/>
              </p:ext>
            </p:extLst>
          </p:nvPr>
        </p:nvGraphicFramePr>
        <p:xfrm>
          <a:off x="935171" y="3249771"/>
          <a:ext cx="2041236" cy="269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819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Delivery Time Vs Rating</a:t>
            </a:r>
            <a:endParaRPr lang="en-IN" sz="4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952AAA-B4CC-890C-78BD-1331123BB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90429"/>
              </p:ext>
            </p:extLst>
          </p:nvPr>
        </p:nvGraphicFramePr>
        <p:xfrm>
          <a:off x="425723" y="1501029"/>
          <a:ext cx="11340548" cy="308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47996-38F6-B1A6-0A03-6F403682283E}"/>
              </a:ext>
            </a:extLst>
          </p:cNvPr>
          <p:cNvSpPr/>
          <p:nvPr/>
        </p:nvSpPr>
        <p:spPr>
          <a:xfrm>
            <a:off x="3371461" y="4809328"/>
            <a:ext cx="5449073" cy="54764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between Delivery Time and Ratings: </a:t>
            </a:r>
            <a:r>
              <a:rPr lang="en-US" b="1" dirty="0"/>
              <a:t>-0.495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E4329-7C90-6704-571E-0A6082E4CC36}"/>
              </a:ext>
            </a:extLst>
          </p:cNvPr>
          <p:cNvSpPr/>
          <p:nvPr/>
        </p:nvSpPr>
        <p:spPr>
          <a:xfrm>
            <a:off x="2420472" y="5572656"/>
            <a:ext cx="7153834" cy="727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clearly says that as delivery time increases, ratings tend to decrease.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03194"/>
      </p:ext>
    </p:extLst>
  </p:cSld>
  <p:clrMapOvr>
    <a:masterClrMapping/>
  </p:clrMapOvr>
  <p:transition spd="slow">
    <p:randomBar dir="vert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357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Corbel</vt:lpstr>
      <vt:lpstr>Gill Sans MT</vt:lpstr>
      <vt:lpstr>Segoe UI Black</vt:lpstr>
      <vt:lpstr>Wingdings 3</vt:lpstr>
      <vt:lpstr>Office Theme</vt:lpstr>
      <vt:lpstr>Ion</vt:lpstr>
      <vt:lpstr>Gallery</vt:lpstr>
      <vt:lpstr>Parallax</vt:lpstr>
      <vt:lpstr>Food Delivery</vt:lpstr>
      <vt:lpstr>Swiggy</vt:lpstr>
      <vt:lpstr>Objectives :-</vt:lpstr>
      <vt:lpstr>Insights </vt:lpstr>
      <vt:lpstr>Area Wise Distribution of Restaurants :-</vt:lpstr>
      <vt:lpstr> Expensive Restaurants for Each Cuisine</vt:lpstr>
      <vt:lpstr> Cheapest Restaurants for Each Cuisine</vt:lpstr>
      <vt:lpstr>Areas With Maximum Restaurants with Delivery Review Number Greater  Than 1000</vt:lpstr>
      <vt:lpstr>Delivery Time Vs Rating</vt:lpstr>
      <vt:lpstr> Areas With Maximum Number of Less Rated Restaurants</vt:lpstr>
      <vt:lpstr>Area Wise Expensive Restaurants</vt:lpstr>
      <vt:lpstr>Area Wise Cheapest Restaurants</vt:lpstr>
      <vt:lpstr>Number of restaurants for each type of cuisine</vt:lpstr>
      <vt:lpstr>Dashboard :-</vt:lpstr>
      <vt:lpstr>Challenges</vt:lpstr>
      <vt:lpstr>Learning Outcomes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Priya Bhardwaj</dc:creator>
  <cp:lastModifiedBy>Soumya Roy</cp:lastModifiedBy>
  <cp:revision>14</cp:revision>
  <dcterms:created xsi:type="dcterms:W3CDTF">2023-05-13T20:01:22Z</dcterms:created>
  <dcterms:modified xsi:type="dcterms:W3CDTF">2024-12-27T08:14:18Z</dcterms:modified>
</cp:coreProperties>
</file>