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328" r:id="rId3"/>
    <p:sldId id="327" r:id="rId4"/>
    <p:sldId id="329" r:id="rId5"/>
    <p:sldId id="331" r:id="rId6"/>
    <p:sldId id="332" r:id="rId7"/>
    <p:sldId id="334" r:id="rId8"/>
    <p:sldId id="271" r:id="rId9"/>
    <p:sldId id="319" r:id="rId10"/>
    <p:sldId id="320" r:id="rId11"/>
    <p:sldId id="321" r:id="rId12"/>
    <p:sldId id="282" r:id="rId13"/>
    <p:sldId id="323" r:id="rId14"/>
    <p:sldId id="333" r:id="rId15"/>
    <p:sldId id="335" r:id="rId16"/>
    <p:sldId id="330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ibre Franklin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atrick Hand" pitchFamily="2" charset="77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Secular One" pitchFamily="2" charset="-79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121"/>
    <a:srgbClr val="56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5C9D80-D7A0-4369-9914-BA5386A74F5C}">
  <a:tblStyle styleId="{875C9D80-D7A0-4369-9914-BA5386A74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63734"/>
  </p:normalViewPr>
  <p:slideViewPr>
    <p:cSldViewPr snapToGrid="0">
      <p:cViewPr varScale="1">
        <p:scale>
          <a:sx n="105" d="100"/>
          <a:sy n="105" d="100"/>
        </p:scale>
        <p:origin x="20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project is to help develop an investment strategy for a hypothetical Venture Capital firm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came from Crunchbase funding information (1980-2013)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Comprised of 11 tables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--geared towards VC investors, so may be some unfamiliar terms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, contained within 11 tables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there is not a significant trend in terms of amount of funding raised, there is a significant difference in terms of how fast successful companies move</a:t>
            </a:r>
          </a:p>
          <a:p>
            <a:r>
              <a:rPr lang="en-US" dirty="0"/>
              <a:t>When you’re scaling quickly, you need that money faster</a:t>
            </a:r>
          </a:p>
          <a:p>
            <a:r>
              <a:rPr lang="en-US" dirty="0"/>
              <a:t>Can use this to our advantage when evaluating investments</a:t>
            </a:r>
          </a:p>
          <a:p>
            <a:r>
              <a:rPr lang="en-US" dirty="0"/>
              <a:t>By seeing how fast they’ve moved</a:t>
            </a:r>
          </a:p>
        </p:txBody>
      </p:sp>
    </p:spTree>
    <p:extLst>
      <p:ext uri="{BB962C8B-B14F-4D97-AF65-F5344CB8AC3E}">
        <p14:creationId xmlns:p14="http://schemas.microsoft.com/office/powerpoint/2010/main" val="1015607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evaluated total Time from founding to success (whether that’s IPO or acquisition)</a:t>
            </a:r>
          </a:p>
          <a:p>
            <a:r>
              <a:rPr lang="en-US" dirty="0"/>
              <a:t>Further Divided the data to show trends in time (1980-1998) (1998-2013) </a:t>
            </a:r>
          </a:p>
          <a:p>
            <a:r>
              <a:rPr lang="en-US" dirty="0"/>
              <a:t>Shows that startups are reaching maturity quicker than ever</a:t>
            </a:r>
          </a:p>
          <a:p>
            <a:r>
              <a:rPr lang="en-US" dirty="0"/>
              <a:t>How’s that relevant?</a:t>
            </a:r>
          </a:p>
          <a:p>
            <a:pPr lvl="1"/>
            <a:r>
              <a:rPr lang="en-US" dirty="0"/>
              <a:t>Age of company is a factor that needs to be evaluated</a:t>
            </a:r>
          </a:p>
          <a:p>
            <a:pPr lvl="1"/>
            <a:r>
              <a:rPr lang="en-US" dirty="0"/>
              <a:t>Past 7 years, likelihood of IPO/Acquisition decreases</a:t>
            </a:r>
          </a:p>
        </p:txBody>
      </p:sp>
    </p:spTree>
    <p:extLst>
      <p:ext uri="{BB962C8B-B14F-4D97-AF65-F5344CB8AC3E}">
        <p14:creationId xmlns:p14="http://schemas.microsoft.com/office/powerpoint/2010/main" val="332102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 all that in mind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Created this checklist to help evaluate the speed at which a startup is moving – and answer the question: is it fast enough to warrant our investment to help them scale?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focus to people the firm should be involved with– these are people we should try and work with</a:t>
            </a:r>
          </a:p>
          <a:p>
            <a:r>
              <a:rPr lang="en-US" dirty="0"/>
              <a:t>These are the top individuals involved in successful startups</a:t>
            </a:r>
          </a:p>
          <a:p>
            <a:r>
              <a:rPr lang="en-US" dirty="0"/>
              <a:t>They are organized by how many successful startups they have worked with, advised, or invested in</a:t>
            </a:r>
          </a:p>
          <a:p>
            <a:pPr lvl="1"/>
            <a:r>
              <a:rPr lang="en-US" dirty="0"/>
              <a:t>More startups they’ve worked with, larger/darker the font</a:t>
            </a:r>
          </a:p>
          <a:p>
            <a:r>
              <a:rPr lang="en-US" dirty="0"/>
              <a:t>Provides a baseline list of people to partner with, employ, invest alongside, learn from,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8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a1242414e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a1242414e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Who has had the most success investing?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list shows investors ordered by count of successful exits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Shows who we can learn from, who’s approach we can follow, try to co-invest with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916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d4b8ba5a74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d4b8ba5a74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Quick recap of the results of my analysis:</a:t>
            </a:r>
          </a:p>
          <a:p>
            <a:r>
              <a:rPr lang="en-US" dirty="0"/>
              <a:t>Location – Target SF/NYC/Boston/Austin based startups – means establishing presence there</a:t>
            </a:r>
          </a:p>
          <a:p>
            <a:r>
              <a:rPr lang="en-US" dirty="0"/>
              <a:t>Industry Specialization</a:t>
            </a:r>
          </a:p>
          <a:p>
            <a:pPr lvl="1"/>
            <a:r>
              <a:rPr lang="en-US" dirty="0"/>
              <a:t>This is going to need additional research, and is best left to the Subject matter experts</a:t>
            </a:r>
          </a:p>
          <a:p>
            <a:r>
              <a:rPr lang="en-US" dirty="0"/>
              <a:t>Fundraising - $35M sweet spot</a:t>
            </a:r>
          </a:p>
          <a:p>
            <a:pPr lvl="1"/>
            <a:r>
              <a:rPr lang="en-US" dirty="0"/>
              <a:t>If they’re raising more/less, their needs to be a clear path to profitability</a:t>
            </a:r>
          </a:p>
          <a:p>
            <a:r>
              <a:rPr lang="en-US" dirty="0"/>
              <a:t>Timing of funding rounds</a:t>
            </a:r>
          </a:p>
          <a:p>
            <a:pPr lvl="1"/>
            <a:r>
              <a:rPr lang="en-US" dirty="0"/>
              <a:t>Look for companies that have moved quickly in early rounds</a:t>
            </a:r>
          </a:p>
          <a:p>
            <a:pPr lvl="1"/>
            <a:r>
              <a:rPr lang="en-US" dirty="0"/>
              <a:t>To invest in later stage rounds</a:t>
            </a:r>
          </a:p>
          <a:p>
            <a:pPr lvl="1"/>
            <a:r>
              <a:rPr lang="en-US" dirty="0"/>
              <a:t>Strong predictor of success</a:t>
            </a:r>
          </a:p>
          <a:p>
            <a:r>
              <a:rPr lang="en-US" dirty="0"/>
              <a:t>Maturity –</a:t>
            </a:r>
          </a:p>
          <a:p>
            <a:pPr lvl="1"/>
            <a:r>
              <a:rPr lang="en-US" dirty="0"/>
              <a:t>Speed is king these days, companies are moving quicker than ever</a:t>
            </a:r>
          </a:p>
          <a:p>
            <a:pPr lvl="1"/>
            <a:r>
              <a:rPr lang="en-US" dirty="0"/>
              <a:t>In order to maximize exit potential, focus on companies on track to IPO/be Acquired within 7 years of operations</a:t>
            </a:r>
          </a:p>
          <a:p>
            <a:r>
              <a:rPr lang="en-US" dirty="0"/>
              <a:t>People – we now have a definitive, yet non-exhaustive list of individuals to approach to work with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530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That’s all I have for you today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Hope to have provided some useful insights to aid in the development of an investment strategy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Happy to answer any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45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of the project is to take a data driven approach and then blend it in with operational/investor knowledge to create the ideal investment strategy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It’s mean to serve as an additional layer in the investment plan focused on funding info, in addition to the knowledge and experience based investment theses used by VCs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Emphasize - - Not an investment plan in and of itself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Focusing on exit potential using funding data as the source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99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Here are the questions my analysis seeks to answer in order to build an investment strategy layer: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industries should we invest in?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Where are the most successful startups? Where should we establish a geographical presence?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How much are successful startups raising? Is it less or more than others?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How fast are successful startups raising money? Does it differ from others?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Who are the most successful operators?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Who has had the most success investing? What can we learn from them?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23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order to evaluate what factors lead to startup success, had to: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Needed to find a way to define a successful company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sake of the analysis, created a definition with the two following criteria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~5.5% of companies met that criteria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lot of the analyses will be focused on understanding the trend of a specific field for the 5.5% vs all companies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44173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Talk about location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Where are the successful companies located?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Unsurprisingly, CA, NY, MA, TX, WA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That tells us we need to establish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visibility in Silicon Valley, NYC, Boston, Austin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60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factor to investigate – industry</a:t>
            </a:r>
          </a:p>
          <a:p>
            <a:r>
              <a:rPr lang="en-US" dirty="0"/>
              <a:t>First manner to evaluate industries is - </a:t>
            </a:r>
          </a:p>
          <a:p>
            <a:r>
              <a:rPr lang="en-US" dirty="0"/>
              <a:t>Where is the funding going?</a:t>
            </a:r>
          </a:p>
          <a:p>
            <a:r>
              <a:rPr lang="en-US" dirty="0"/>
              <a:t>This visualization shows what industries have received the funding for both successful companies and all companies</a:t>
            </a:r>
          </a:p>
          <a:p>
            <a:r>
              <a:rPr lang="en-US" dirty="0"/>
              <a:t>No major trends to be discerned</a:t>
            </a:r>
          </a:p>
          <a:p>
            <a:r>
              <a:rPr lang="en-US" dirty="0"/>
              <a:t>Require further research from SMEs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we can’t see trends in funding by industry, wanted to check out qty by industry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industries have seen the highest quantity of successful companies?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Biotech – an industry that has outsized success for it’s representation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Outsized percentage of biotech companies having successful exits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Software – most successful, albeit also the most common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While there are a few insights to be gleaned here…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further exaggerates point that additional due diligence is necessary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066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b385fd27f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b385fd27f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Let’s talk about funding -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Avg successful startup raises ~$35M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appears to be the sweet spot for funding, to get companies over the hump to self-sustaining profitability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Much more, and you’re not building streams of revenue or minimizing cost quick enough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Much less, and you won’t be able to scale at the pace of your competition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the dichotomy of funding data with startups – issue arise when companies raise too little or too much, not just one end of the spectrum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Makes the averages of unsuccessful startups tough to evaluate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But, we’ll want to focus on startups on track to raise this amount over 3, 4, 5 rounds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Going a step further…</a:t>
            </a:r>
          </a:p>
          <a:p>
            <a:pPr marL="457200" indent="-298450"/>
            <a:r>
              <a:rPr lang="en-US" dirty="0"/>
              <a:t>Wanted to evaluate the avg size of funding rounds for successful vs all startups</a:t>
            </a:r>
          </a:p>
          <a:p>
            <a:pPr marL="914400" lvl="1" indent="-298450"/>
            <a:r>
              <a:rPr lang="en-US" dirty="0"/>
              <a:t>Successful in purple</a:t>
            </a:r>
          </a:p>
          <a:p>
            <a:pPr marL="457200" indent="-298450"/>
            <a:r>
              <a:rPr lang="en-US" dirty="0"/>
              <a:t>Oddly enough, there isn’t much trend to discern here, before series G</a:t>
            </a:r>
          </a:p>
          <a:p>
            <a:pPr marL="457200" indent="-298450"/>
            <a:r>
              <a:rPr lang="en-US" dirty="0"/>
              <a:t>Likely an outlier as companies that have raised that many rounds are atypical – (2.04% of companies in dataset completed a series G)</a:t>
            </a:r>
          </a:p>
          <a:p>
            <a:pPr marL="914400" lvl="1" indent="-298450"/>
            <a:r>
              <a:rPr lang="en-US" dirty="0"/>
              <a:t>More specialized circumstances</a:t>
            </a:r>
          </a:p>
        </p:txBody>
      </p:sp>
    </p:spTree>
    <p:extLst>
      <p:ext uri="{BB962C8B-B14F-4D97-AF65-F5344CB8AC3E}">
        <p14:creationId xmlns:p14="http://schemas.microsoft.com/office/powerpoint/2010/main" val="1897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73150" y="3746350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178282">
            <a:off x="-692430" y="498283"/>
            <a:ext cx="5024607" cy="4505639"/>
          </a:xfrm>
          <a:custGeom>
            <a:avLst/>
            <a:gdLst/>
            <a:ahLst/>
            <a:cxnLst/>
            <a:rect l="l" t="t" r="r" b="b"/>
            <a:pathLst>
              <a:path w="20786" h="14192" extrusionOk="0">
                <a:moveTo>
                  <a:pt x="9769" y="1"/>
                </a:moveTo>
                <a:cubicBezTo>
                  <a:pt x="8018" y="1"/>
                  <a:pt x="6151" y="221"/>
                  <a:pt x="4355" y="576"/>
                </a:cubicBezTo>
                <a:cubicBezTo>
                  <a:pt x="0" y="1441"/>
                  <a:pt x="7629" y="12658"/>
                  <a:pt x="9088" y="13660"/>
                </a:cubicBezTo>
                <a:cubicBezTo>
                  <a:pt x="9605" y="14012"/>
                  <a:pt x="10182" y="14192"/>
                  <a:pt x="10841" y="14192"/>
                </a:cubicBezTo>
                <a:cubicBezTo>
                  <a:pt x="12364" y="14192"/>
                  <a:pt x="14322" y="13230"/>
                  <a:pt x="16979" y="11211"/>
                </a:cubicBezTo>
                <a:cubicBezTo>
                  <a:pt x="20786" y="8318"/>
                  <a:pt x="18846" y="3774"/>
                  <a:pt x="15989" y="1578"/>
                </a:cubicBezTo>
                <a:cubicBezTo>
                  <a:pt x="14514" y="446"/>
                  <a:pt x="12259" y="1"/>
                  <a:pt x="9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0" y="3606747"/>
            <a:ext cx="9144014" cy="1536748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2003301" y="3563600"/>
            <a:ext cx="2268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 idx="2"/>
          </p:nvPr>
        </p:nvSpPr>
        <p:spPr>
          <a:xfrm>
            <a:off x="2003300" y="3129150"/>
            <a:ext cx="2268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3"/>
          </p:nvPr>
        </p:nvSpPr>
        <p:spPr>
          <a:xfrm>
            <a:off x="4871776" y="3563600"/>
            <a:ext cx="2268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4"/>
          </p:nvPr>
        </p:nvSpPr>
        <p:spPr>
          <a:xfrm>
            <a:off x="4871775" y="3129150"/>
            <a:ext cx="2268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_1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rot="10800000">
            <a:off x="-318891" y="4134829"/>
            <a:ext cx="9783216" cy="1058721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1"/>
          <p:cNvSpPr/>
          <p:nvPr/>
        </p:nvSpPr>
        <p:spPr>
          <a:xfrm rot="10800000">
            <a:off x="5894650" y="-60125"/>
            <a:ext cx="3282388" cy="1770394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1"/>
          </p:nvPr>
        </p:nvSpPr>
        <p:spPr>
          <a:xfrm>
            <a:off x="1002276" y="319412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>
            <a:off x="1002275" y="2885523"/>
            <a:ext cx="18597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3"/>
          </p:nvPr>
        </p:nvSpPr>
        <p:spPr>
          <a:xfrm>
            <a:off x="6314181" y="319412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4"/>
          </p:nvPr>
        </p:nvSpPr>
        <p:spPr>
          <a:xfrm>
            <a:off x="6314175" y="2885523"/>
            <a:ext cx="18597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5"/>
          </p:nvPr>
        </p:nvSpPr>
        <p:spPr>
          <a:xfrm>
            <a:off x="3658224" y="319412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6"/>
          </p:nvPr>
        </p:nvSpPr>
        <p:spPr>
          <a:xfrm>
            <a:off x="3658220" y="2885523"/>
            <a:ext cx="18597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0" y="0"/>
            <a:ext cx="4906115" cy="5143495"/>
          </a:xfrm>
          <a:custGeom>
            <a:avLst/>
            <a:gdLst/>
            <a:ahLst/>
            <a:cxnLst/>
            <a:rect l="l" t="t" r="r" b="b"/>
            <a:pathLst>
              <a:path w="12902" h="9896" extrusionOk="0">
                <a:moveTo>
                  <a:pt x="1" y="1"/>
                </a:moveTo>
                <a:lnTo>
                  <a:pt x="1" y="9895"/>
                </a:lnTo>
                <a:lnTo>
                  <a:pt x="12885" y="9895"/>
                </a:lnTo>
                <a:cubicBezTo>
                  <a:pt x="12901" y="9500"/>
                  <a:pt x="12852" y="9120"/>
                  <a:pt x="12678" y="8762"/>
                </a:cubicBezTo>
                <a:cubicBezTo>
                  <a:pt x="12472" y="8366"/>
                  <a:pt x="12114" y="8073"/>
                  <a:pt x="11821" y="7747"/>
                </a:cubicBezTo>
                <a:cubicBezTo>
                  <a:pt x="10687" y="6527"/>
                  <a:pt x="10155" y="4878"/>
                  <a:pt x="9656" y="3282"/>
                </a:cubicBezTo>
                <a:cubicBezTo>
                  <a:pt x="9310" y="2198"/>
                  <a:pt x="8968" y="1101"/>
                  <a:pt x="8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ubTitle" idx="1"/>
          </p:nvPr>
        </p:nvSpPr>
        <p:spPr>
          <a:xfrm>
            <a:off x="4565650" y="17225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 flipH="1">
            <a:off x="4572000" y="887075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940088" y="377945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3825699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"/>
          <p:cNvSpPr/>
          <p:nvPr/>
        </p:nvSpPr>
        <p:spPr>
          <a:xfrm rot="10800000" flipH="1">
            <a:off x="0" y="-1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rot="-5400000">
            <a:off x="-236088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5"/>
          <p:cNvSpPr/>
          <p:nvPr/>
        </p:nvSpPr>
        <p:spPr>
          <a:xfrm rot="5400000">
            <a:off x="523201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4499998">
            <a:off x="6327051" y="3814403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 rot="-9899998">
            <a:off x="-2398947" y="-2164598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D6D-6986-C609-4F78-21D10495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107E-7C5C-3FF9-7DBD-BE652E95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388B-96C7-66D9-46E1-77AFD547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CAE1-0CB3-6547-B742-8E2D06CDF584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91C2-C8EE-C2E7-9EDA-F895F28F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9274-5C97-64AC-1799-44B3E87B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B28A-AAEF-D747-B575-DAEBEE27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5" y="166600"/>
            <a:ext cx="9067615" cy="4782658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flipH="1">
            <a:off x="21" y="107725"/>
            <a:ext cx="9144004" cy="4891885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-5400000">
            <a:off x="5643118" y="1639338"/>
            <a:ext cx="5140218" cy="1861555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/>
          <p:nvPr/>
        </p:nvSpPr>
        <p:spPr>
          <a:xfrm rot="5400000">
            <a:off x="-1639332" y="1639338"/>
            <a:ext cx="5140218" cy="1861555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48500" y="2345200"/>
            <a:ext cx="28470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148501" y="2857375"/>
            <a:ext cx="2847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66900" y="1101674"/>
            <a:ext cx="8810193" cy="2754155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1344250" y="1747950"/>
            <a:ext cx="64554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2340850" y="2908375"/>
            <a:ext cx="44622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57825" y="143075"/>
            <a:ext cx="8228089" cy="4857349"/>
          </a:xfrm>
          <a:custGeom>
            <a:avLst/>
            <a:gdLst/>
            <a:ahLst/>
            <a:cxnLst/>
            <a:rect l="l" t="t" r="r" b="b"/>
            <a:pathLst>
              <a:path w="26063" h="22650" extrusionOk="0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20350" y="22671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863213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 hasCustomPrompt="1"/>
          </p:nvPr>
        </p:nvSpPr>
        <p:spPr>
          <a:xfrm>
            <a:off x="1520387" y="1309011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5307421" y="2313342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/>
          </p:nvPr>
        </p:nvSpPr>
        <p:spPr>
          <a:xfrm>
            <a:off x="4650237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5307408" y="1308948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520350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/>
          </p:nvPr>
        </p:nvSpPr>
        <p:spPr>
          <a:xfrm>
            <a:off x="863163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1520362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5307396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/>
          </p:nvPr>
        </p:nvSpPr>
        <p:spPr>
          <a:xfrm>
            <a:off x="4650215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5307408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5400000" flipH="1">
            <a:off x="4092647" y="22828"/>
            <a:ext cx="5199283" cy="5057677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20109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720000" y="1861075"/>
            <a:ext cx="35130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0800000">
            <a:off x="15" y="2303481"/>
            <a:ext cx="9185310" cy="2840020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66900" y="135925"/>
            <a:ext cx="8977099" cy="4878125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59" r:id="rId6"/>
    <p:sldLayoutId id="2147483661" r:id="rId7"/>
    <p:sldLayoutId id="2147483668" r:id="rId8"/>
    <p:sldLayoutId id="2147483669" r:id="rId9"/>
    <p:sldLayoutId id="2147483674" r:id="rId10"/>
    <p:sldLayoutId id="2147483677" r:id="rId11"/>
    <p:sldLayoutId id="2147483679" r:id="rId12"/>
    <p:sldLayoutId id="2147483680" r:id="rId13"/>
    <p:sldLayoutId id="2147483681" r:id="rId14"/>
    <p:sldLayoutId id="2147483682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Evaluating Exit Potential: Venture Capital Investment Strategy</a:t>
            </a:r>
            <a:endParaRPr sz="32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4373150" y="3746350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Conner Edwards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5" name="Google Shape;215;p39"/>
          <p:cNvGrpSpPr/>
          <p:nvPr/>
        </p:nvGrpSpPr>
        <p:grpSpPr>
          <a:xfrm>
            <a:off x="1121850" y="365725"/>
            <a:ext cx="2499925" cy="4412049"/>
            <a:chOff x="1121850" y="365725"/>
            <a:chExt cx="2499925" cy="4412049"/>
          </a:xfrm>
        </p:grpSpPr>
        <p:sp>
          <p:nvSpPr>
            <p:cNvPr id="216" name="Google Shape;216;p39"/>
            <p:cNvSpPr/>
            <p:nvPr/>
          </p:nvSpPr>
          <p:spPr>
            <a:xfrm flipH="1">
              <a:off x="2501562" y="988476"/>
              <a:ext cx="740155" cy="276836"/>
            </a:xfrm>
            <a:custGeom>
              <a:avLst/>
              <a:gdLst/>
              <a:ahLst/>
              <a:cxnLst/>
              <a:rect l="l" t="t" r="r" b="b"/>
              <a:pathLst>
                <a:path w="2818" h="1054" extrusionOk="0">
                  <a:moveTo>
                    <a:pt x="420" y="1"/>
                  </a:moveTo>
                  <a:cubicBezTo>
                    <a:pt x="305" y="1"/>
                    <a:pt x="204" y="37"/>
                    <a:pt x="128" y="113"/>
                  </a:cubicBezTo>
                  <a:cubicBezTo>
                    <a:pt x="52" y="189"/>
                    <a:pt x="0" y="293"/>
                    <a:pt x="0" y="406"/>
                  </a:cubicBezTo>
                  <a:cubicBezTo>
                    <a:pt x="0" y="646"/>
                    <a:pt x="204" y="838"/>
                    <a:pt x="432" y="838"/>
                  </a:cubicBezTo>
                  <a:lnTo>
                    <a:pt x="1827" y="838"/>
                  </a:lnTo>
                  <a:lnTo>
                    <a:pt x="2007" y="1015"/>
                  </a:lnTo>
                  <a:cubicBezTo>
                    <a:pt x="2031" y="1041"/>
                    <a:pt x="2060" y="1054"/>
                    <a:pt x="2087" y="1054"/>
                  </a:cubicBezTo>
                  <a:cubicBezTo>
                    <a:pt x="2114" y="1054"/>
                    <a:pt x="2139" y="1041"/>
                    <a:pt x="2159" y="1015"/>
                  </a:cubicBezTo>
                  <a:lnTo>
                    <a:pt x="2348" y="838"/>
                  </a:lnTo>
                  <a:lnTo>
                    <a:pt x="2400" y="838"/>
                  </a:lnTo>
                  <a:cubicBezTo>
                    <a:pt x="2513" y="838"/>
                    <a:pt x="2616" y="786"/>
                    <a:pt x="2692" y="710"/>
                  </a:cubicBezTo>
                  <a:cubicBezTo>
                    <a:pt x="2768" y="634"/>
                    <a:pt x="2817" y="534"/>
                    <a:pt x="2817" y="418"/>
                  </a:cubicBezTo>
                  <a:cubicBezTo>
                    <a:pt x="2817" y="189"/>
                    <a:pt x="2616" y="1"/>
                    <a:pt x="237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9"/>
            <p:cNvSpPr/>
            <p:nvPr/>
          </p:nvSpPr>
          <p:spPr>
            <a:xfrm flipH="1">
              <a:off x="3077559" y="1074889"/>
              <a:ext cx="47540" cy="46752"/>
            </a:xfrm>
            <a:custGeom>
              <a:avLst/>
              <a:gdLst/>
              <a:ahLst/>
              <a:cxnLst/>
              <a:rect l="l" t="t" r="r" b="b"/>
              <a:pathLst>
                <a:path w="181" h="178" extrusionOk="0">
                  <a:moveTo>
                    <a:pt x="89" y="0"/>
                  </a:moveTo>
                  <a:cubicBezTo>
                    <a:pt x="40" y="0"/>
                    <a:pt x="1" y="40"/>
                    <a:pt x="1" y="89"/>
                  </a:cubicBezTo>
                  <a:cubicBezTo>
                    <a:pt x="1" y="141"/>
                    <a:pt x="40" y="177"/>
                    <a:pt x="89" y="177"/>
                  </a:cubicBezTo>
                  <a:cubicBezTo>
                    <a:pt x="141" y="177"/>
                    <a:pt x="180" y="141"/>
                    <a:pt x="180" y="89"/>
                  </a:cubicBezTo>
                  <a:cubicBezTo>
                    <a:pt x="180" y="40"/>
                    <a:pt x="141" y="0"/>
                    <a:pt x="8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 flipH="1">
              <a:off x="2924696" y="1074889"/>
              <a:ext cx="46752" cy="46752"/>
            </a:xfrm>
            <a:custGeom>
              <a:avLst/>
              <a:gdLst/>
              <a:ahLst/>
              <a:cxnLst/>
              <a:rect l="l" t="t" r="r" b="b"/>
              <a:pathLst>
                <a:path w="178" h="178" extrusionOk="0">
                  <a:moveTo>
                    <a:pt x="89" y="0"/>
                  </a:moveTo>
                  <a:cubicBezTo>
                    <a:pt x="37" y="0"/>
                    <a:pt x="0" y="40"/>
                    <a:pt x="0" y="89"/>
                  </a:cubicBezTo>
                  <a:cubicBezTo>
                    <a:pt x="0" y="141"/>
                    <a:pt x="37" y="177"/>
                    <a:pt x="89" y="177"/>
                  </a:cubicBezTo>
                  <a:cubicBezTo>
                    <a:pt x="140" y="177"/>
                    <a:pt x="177" y="141"/>
                    <a:pt x="177" y="89"/>
                  </a:cubicBezTo>
                  <a:cubicBezTo>
                    <a:pt x="177" y="40"/>
                    <a:pt x="140" y="0"/>
                    <a:pt x="8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9"/>
            <p:cNvSpPr/>
            <p:nvPr/>
          </p:nvSpPr>
          <p:spPr>
            <a:xfrm flipH="1">
              <a:off x="2771307" y="1074889"/>
              <a:ext cx="46489" cy="46752"/>
            </a:xfrm>
            <a:custGeom>
              <a:avLst/>
              <a:gdLst/>
              <a:ahLst/>
              <a:cxnLst/>
              <a:rect l="l" t="t" r="r" b="b"/>
              <a:pathLst>
                <a:path w="177" h="178" extrusionOk="0">
                  <a:moveTo>
                    <a:pt x="88" y="0"/>
                  </a:moveTo>
                  <a:cubicBezTo>
                    <a:pt x="37" y="0"/>
                    <a:pt x="0" y="40"/>
                    <a:pt x="0" y="89"/>
                  </a:cubicBezTo>
                  <a:cubicBezTo>
                    <a:pt x="0" y="141"/>
                    <a:pt x="37" y="177"/>
                    <a:pt x="88" y="177"/>
                  </a:cubicBezTo>
                  <a:cubicBezTo>
                    <a:pt x="137" y="177"/>
                    <a:pt x="177" y="141"/>
                    <a:pt x="177" y="89"/>
                  </a:cubicBezTo>
                  <a:cubicBezTo>
                    <a:pt x="177" y="40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9"/>
            <p:cNvSpPr/>
            <p:nvPr/>
          </p:nvSpPr>
          <p:spPr>
            <a:xfrm flipH="1">
              <a:off x="2617655" y="1074889"/>
              <a:ext cx="47540" cy="46752"/>
            </a:xfrm>
            <a:custGeom>
              <a:avLst/>
              <a:gdLst/>
              <a:ahLst/>
              <a:cxnLst/>
              <a:rect l="l" t="t" r="r" b="b"/>
              <a:pathLst>
                <a:path w="181" h="178" extrusionOk="0">
                  <a:moveTo>
                    <a:pt x="89" y="0"/>
                  </a:moveTo>
                  <a:cubicBezTo>
                    <a:pt x="40" y="0"/>
                    <a:pt x="1" y="40"/>
                    <a:pt x="1" y="89"/>
                  </a:cubicBezTo>
                  <a:cubicBezTo>
                    <a:pt x="1" y="141"/>
                    <a:pt x="40" y="177"/>
                    <a:pt x="89" y="177"/>
                  </a:cubicBezTo>
                  <a:cubicBezTo>
                    <a:pt x="141" y="177"/>
                    <a:pt x="180" y="141"/>
                    <a:pt x="180" y="89"/>
                  </a:cubicBezTo>
                  <a:cubicBezTo>
                    <a:pt x="180" y="40"/>
                    <a:pt x="141" y="0"/>
                    <a:pt x="8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9"/>
            <p:cNvSpPr/>
            <p:nvPr/>
          </p:nvSpPr>
          <p:spPr>
            <a:xfrm flipH="1">
              <a:off x="2081844" y="836400"/>
              <a:ext cx="209597" cy="212223"/>
            </a:xfrm>
            <a:custGeom>
              <a:avLst/>
              <a:gdLst/>
              <a:ahLst/>
              <a:cxnLst/>
              <a:rect l="l" t="t" r="r" b="b"/>
              <a:pathLst>
                <a:path w="798" h="808" extrusionOk="0">
                  <a:moveTo>
                    <a:pt x="202" y="1"/>
                  </a:moveTo>
                  <a:cubicBezTo>
                    <a:pt x="102" y="1"/>
                    <a:pt x="0" y="69"/>
                    <a:pt x="0" y="211"/>
                  </a:cubicBezTo>
                  <a:cubicBezTo>
                    <a:pt x="0" y="580"/>
                    <a:pt x="393" y="808"/>
                    <a:pt x="393" y="808"/>
                  </a:cubicBezTo>
                  <a:cubicBezTo>
                    <a:pt x="393" y="808"/>
                    <a:pt x="798" y="580"/>
                    <a:pt x="798" y="211"/>
                  </a:cubicBezTo>
                  <a:cubicBezTo>
                    <a:pt x="798" y="69"/>
                    <a:pt x="697" y="1"/>
                    <a:pt x="595" y="1"/>
                  </a:cubicBezTo>
                  <a:cubicBezTo>
                    <a:pt x="525" y="1"/>
                    <a:pt x="455" y="33"/>
                    <a:pt x="417" y="95"/>
                  </a:cubicBezTo>
                  <a:cubicBezTo>
                    <a:pt x="417" y="109"/>
                    <a:pt x="408" y="116"/>
                    <a:pt x="397" y="116"/>
                  </a:cubicBezTo>
                  <a:cubicBezTo>
                    <a:pt x="387" y="116"/>
                    <a:pt x="375" y="109"/>
                    <a:pt x="369" y="95"/>
                  </a:cubicBezTo>
                  <a:cubicBezTo>
                    <a:pt x="337" y="33"/>
                    <a:pt x="270" y="1"/>
                    <a:pt x="202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 flipH="1">
              <a:off x="2631313" y="365725"/>
              <a:ext cx="150500" cy="151025"/>
            </a:xfrm>
            <a:custGeom>
              <a:avLst/>
              <a:gdLst/>
              <a:ahLst/>
              <a:cxnLst/>
              <a:rect l="l" t="t" r="r" b="b"/>
              <a:pathLst>
                <a:path w="573" h="575" extrusionOk="0">
                  <a:moveTo>
                    <a:pt x="144" y="1"/>
                  </a:moveTo>
                  <a:cubicBezTo>
                    <a:pt x="71" y="1"/>
                    <a:pt x="0" y="49"/>
                    <a:pt x="0" y="151"/>
                  </a:cubicBezTo>
                  <a:cubicBezTo>
                    <a:pt x="0" y="352"/>
                    <a:pt x="152" y="493"/>
                    <a:pt x="229" y="556"/>
                  </a:cubicBezTo>
                  <a:cubicBezTo>
                    <a:pt x="248" y="569"/>
                    <a:pt x="267" y="575"/>
                    <a:pt x="286" y="575"/>
                  </a:cubicBezTo>
                  <a:cubicBezTo>
                    <a:pt x="305" y="575"/>
                    <a:pt x="325" y="569"/>
                    <a:pt x="344" y="556"/>
                  </a:cubicBezTo>
                  <a:cubicBezTo>
                    <a:pt x="420" y="493"/>
                    <a:pt x="573" y="352"/>
                    <a:pt x="573" y="151"/>
                  </a:cubicBezTo>
                  <a:cubicBezTo>
                    <a:pt x="573" y="49"/>
                    <a:pt x="502" y="1"/>
                    <a:pt x="429" y="1"/>
                  </a:cubicBezTo>
                  <a:cubicBezTo>
                    <a:pt x="382" y="1"/>
                    <a:pt x="334" y="21"/>
                    <a:pt x="305" y="60"/>
                  </a:cubicBezTo>
                  <a:cubicBezTo>
                    <a:pt x="299" y="74"/>
                    <a:pt x="293" y="81"/>
                    <a:pt x="286" y="81"/>
                  </a:cubicBezTo>
                  <a:cubicBezTo>
                    <a:pt x="280" y="81"/>
                    <a:pt x="274" y="74"/>
                    <a:pt x="268" y="60"/>
                  </a:cubicBezTo>
                  <a:cubicBezTo>
                    <a:pt x="238" y="21"/>
                    <a:pt x="191" y="1"/>
                    <a:pt x="144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 flipH="1">
              <a:off x="2188218" y="441106"/>
              <a:ext cx="220103" cy="215638"/>
            </a:xfrm>
            <a:custGeom>
              <a:avLst/>
              <a:gdLst/>
              <a:ahLst/>
              <a:cxnLst/>
              <a:rect l="l" t="t" r="r" b="b"/>
              <a:pathLst>
                <a:path w="838" h="821" extrusionOk="0">
                  <a:moveTo>
                    <a:pt x="202" y="1"/>
                  </a:moveTo>
                  <a:cubicBezTo>
                    <a:pt x="100" y="1"/>
                    <a:pt x="0" y="70"/>
                    <a:pt x="0" y="218"/>
                  </a:cubicBezTo>
                  <a:cubicBezTo>
                    <a:pt x="0" y="498"/>
                    <a:pt x="229" y="714"/>
                    <a:pt x="357" y="802"/>
                  </a:cubicBezTo>
                  <a:cubicBezTo>
                    <a:pt x="375" y="815"/>
                    <a:pt x="397" y="821"/>
                    <a:pt x="419" y="821"/>
                  </a:cubicBezTo>
                  <a:cubicBezTo>
                    <a:pt x="441" y="821"/>
                    <a:pt x="463" y="815"/>
                    <a:pt x="482" y="802"/>
                  </a:cubicBezTo>
                  <a:cubicBezTo>
                    <a:pt x="609" y="714"/>
                    <a:pt x="838" y="498"/>
                    <a:pt x="838" y="218"/>
                  </a:cubicBezTo>
                  <a:cubicBezTo>
                    <a:pt x="838" y="70"/>
                    <a:pt x="739" y="1"/>
                    <a:pt x="636" y="1"/>
                  </a:cubicBezTo>
                  <a:cubicBezTo>
                    <a:pt x="562" y="1"/>
                    <a:pt x="487" y="36"/>
                    <a:pt x="445" y="105"/>
                  </a:cubicBezTo>
                  <a:cubicBezTo>
                    <a:pt x="439" y="117"/>
                    <a:pt x="429" y="123"/>
                    <a:pt x="419" y="123"/>
                  </a:cubicBezTo>
                  <a:cubicBezTo>
                    <a:pt x="409" y="123"/>
                    <a:pt x="399" y="117"/>
                    <a:pt x="393" y="105"/>
                  </a:cubicBezTo>
                  <a:cubicBezTo>
                    <a:pt x="351" y="36"/>
                    <a:pt x="276" y="1"/>
                    <a:pt x="202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9"/>
            <p:cNvSpPr/>
            <p:nvPr/>
          </p:nvSpPr>
          <p:spPr>
            <a:xfrm flipH="1">
              <a:off x="1577814" y="1222500"/>
              <a:ext cx="147348" cy="152601"/>
            </a:xfrm>
            <a:custGeom>
              <a:avLst/>
              <a:gdLst/>
              <a:ahLst/>
              <a:cxnLst/>
              <a:rect l="l" t="t" r="r" b="b"/>
              <a:pathLst>
                <a:path w="561" h="581" extrusionOk="0">
                  <a:moveTo>
                    <a:pt x="135" y="0"/>
                  </a:moveTo>
                  <a:cubicBezTo>
                    <a:pt x="66" y="0"/>
                    <a:pt x="0" y="48"/>
                    <a:pt x="0" y="148"/>
                  </a:cubicBezTo>
                  <a:cubicBezTo>
                    <a:pt x="0" y="416"/>
                    <a:pt x="280" y="581"/>
                    <a:pt x="280" y="581"/>
                  </a:cubicBezTo>
                  <a:cubicBezTo>
                    <a:pt x="280" y="581"/>
                    <a:pt x="561" y="416"/>
                    <a:pt x="561" y="148"/>
                  </a:cubicBezTo>
                  <a:cubicBezTo>
                    <a:pt x="561" y="48"/>
                    <a:pt x="490" y="0"/>
                    <a:pt x="420" y="0"/>
                  </a:cubicBezTo>
                  <a:cubicBezTo>
                    <a:pt x="375" y="0"/>
                    <a:pt x="330" y="20"/>
                    <a:pt x="305" y="60"/>
                  </a:cubicBezTo>
                  <a:cubicBezTo>
                    <a:pt x="299" y="66"/>
                    <a:pt x="290" y="69"/>
                    <a:pt x="280" y="69"/>
                  </a:cubicBezTo>
                  <a:cubicBezTo>
                    <a:pt x="271" y="69"/>
                    <a:pt x="262" y="66"/>
                    <a:pt x="256" y="60"/>
                  </a:cubicBezTo>
                  <a:cubicBezTo>
                    <a:pt x="226" y="20"/>
                    <a:pt x="180" y="0"/>
                    <a:pt x="135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 flipH="1">
              <a:off x="2468206" y="738167"/>
              <a:ext cx="126599" cy="127386"/>
            </a:xfrm>
            <a:custGeom>
              <a:avLst/>
              <a:gdLst/>
              <a:ahLst/>
              <a:cxnLst/>
              <a:rect l="l" t="t" r="r" b="b"/>
              <a:pathLst>
                <a:path w="482" h="485" extrusionOk="0">
                  <a:moveTo>
                    <a:pt x="241" y="0"/>
                  </a:moveTo>
                  <a:cubicBezTo>
                    <a:pt x="113" y="0"/>
                    <a:pt x="1" y="104"/>
                    <a:pt x="1" y="241"/>
                  </a:cubicBezTo>
                  <a:cubicBezTo>
                    <a:pt x="1" y="369"/>
                    <a:pt x="113" y="485"/>
                    <a:pt x="241" y="485"/>
                  </a:cubicBezTo>
                  <a:cubicBezTo>
                    <a:pt x="381" y="485"/>
                    <a:pt x="482" y="369"/>
                    <a:pt x="482" y="241"/>
                  </a:cubicBezTo>
                  <a:cubicBezTo>
                    <a:pt x="482" y="104"/>
                    <a:pt x="381" y="0"/>
                    <a:pt x="241" y="0"/>
                  </a:cubicBezTo>
                  <a:close/>
                </a:path>
              </a:pathLst>
            </a:custGeom>
            <a:solidFill>
              <a:srgbClr val="F3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 flipH="1">
              <a:off x="3064689" y="801204"/>
              <a:ext cx="73280" cy="70654"/>
            </a:xfrm>
            <a:custGeom>
              <a:avLst/>
              <a:gdLst/>
              <a:ahLst/>
              <a:cxnLst/>
              <a:rect l="l" t="t" r="r" b="b"/>
              <a:pathLst>
                <a:path w="279" h="269" extrusionOk="0">
                  <a:moveTo>
                    <a:pt x="138" y="1"/>
                  </a:moveTo>
                  <a:cubicBezTo>
                    <a:pt x="62" y="1"/>
                    <a:pt x="1" y="53"/>
                    <a:pt x="1" y="129"/>
                  </a:cubicBezTo>
                  <a:cubicBezTo>
                    <a:pt x="1" y="217"/>
                    <a:pt x="62" y="269"/>
                    <a:pt x="138" y="269"/>
                  </a:cubicBezTo>
                  <a:cubicBezTo>
                    <a:pt x="214" y="269"/>
                    <a:pt x="278" y="217"/>
                    <a:pt x="278" y="129"/>
                  </a:cubicBezTo>
                  <a:cubicBezTo>
                    <a:pt x="278" y="53"/>
                    <a:pt x="214" y="1"/>
                    <a:pt x="138" y="1"/>
                  </a:cubicBezTo>
                  <a:close/>
                </a:path>
              </a:pathLst>
            </a:custGeom>
            <a:solidFill>
              <a:srgbClr val="F3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 flipH="1">
              <a:off x="1837840" y="1085395"/>
              <a:ext cx="70654" cy="69603"/>
            </a:xfrm>
            <a:custGeom>
              <a:avLst/>
              <a:gdLst/>
              <a:ahLst/>
              <a:cxnLst/>
              <a:rect l="l" t="t" r="r" b="b"/>
              <a:pathLst>
                <a:path w="269" h="265" extrusionOk="0">
                  <a:moveTo>
                    <a:pt x="141" y="0"/>
                  </a:moveTo>
                  <a:cubicBezTo>
                    <a:pt x="65" y="0"/>
                    <a:pt x="1" y="61"/>
                    <a:pt x="1" y="137"/>
                  </a:cubicBezTo>
                  <a:cubicBezTo>
                    <a:pt x="1" y="213"/>
                    <a:pt x="65" y="265"/>
                    <a:pt x="141" y="265"/>
                  </a:cubicBezTo>
                  <a:cubicBezTo>
                    <a:pt x="205" y="265"/>
                    <a:pt x="269" y="213"/>
                    <a:pt x="269" y="137"/>
                  </a:cubicBezTo>
                  <a:cubicBezTo>
                    <a:pt x="269" y="61"/>
                    <a:pt x="205" y="0"/>
                    <a:pt x="141" y="0"/>
                  </a:cubicBezTo>
                  <a:close/>
                </a:path>
              </a:pathLst>
            </a:custGeom>
            <a:solidFill>
              <a:srgbClr val="F3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 flipH="1">
              <a:off x="1548135" y="934895"/>
              <a:ext cx="103485" cy="103485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89" y="1"/>
                  </a:moveTo>
                  <a:cubicBezTo>
                    <a:pt x="89" y="1"/>
                    <a:pt x="0" y="89"/>
                    <a:pt x="0" y="205"/>
                  </a:cubicBezTo>
                  <a:cubicBezTo>
                    <a:pt x="0" y="305"/>
                    <a:pt x="89" y="393"/>
                    <a:pt x="189" y="393"/>
                  </a:cubicBezTo>
                  <a:cubicBezTo>
                    <a:pt x="305" y="393"/>
                    <a:pt x="393" y="305"/>
                    <a:pt x="393" y="205"/>
                  </a:cubicBezTo>
                  <a:cubicBezTo>
                    <a:pt x="393" y="89"/>
                    <a:pt x="305" y="1"/>
                    <a:pt x="189" y="1"/>
                  </a:cubicBezTo>
                  <a:close/>
                </a:path>
              </a:pathLst>
            </a:custGeom>
            <a:solidFill>
              <a:srgbClr val="F3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9"/>
            <p:cNvSpPr/>
            <p:nvPr/>
          </p:nvSpPr>
          <p:spPr>
            <a:xfrm flipH="1">
              <a:off x="1361914" y="1145280"/>
              <a:ext cx="56208" cy="56208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13" y="0"/>
                  </a:moveTo>
                  <a:cubicBezTo>
                    <a:pt x="49" y="0"/>
                    <a:pt x="1" y="49"/>
                    <a:pt x="1" y="113"/>
                  </a:cubicBezTo>
                  <a:cubicBezTo>
                    <a:pt x="1" y="177"/>
                    <a:pt x="49" y="214"/>
                    <a:pt x="113" y="214"/>
                  </a:cubicBezTo>
                  <a:cubicBezTo>
                    <a:pt x="177" y="214"/>
                    <a:pt x="214" y="177"/>
                    <a:pt x="214" y="113"/>
                  </a:cubicBezTo>
                  <a:cubicBezTo>
                    <a:pt x="214" y="49"/>
                    <a:pt x="177" y="0"/>
                    <a:pt x="113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 flipH="1">
              <a:off x="1121850" y="794900"/>
              <a:ext cx="80372" cy="83523"/>
            </a:xfrm>
            <a:custGeom>
              <a:avLst/>
              <a:gdLst/>
              <a:ahLst/>
              <a:cxnLst/>
              <a:rect l="l" t="t" r="r" b="b"/>
              <a:pathLst>
                <a:path w="306" h="318" extrusionOk="0">
                  <a:moveTo>
                    <a:pt x="153" y="1"/>
                  </a:moveTo>
                  <a:cubicBezTo>
                    <a:pt x="65" y="1"/>
                    <a:pt x="1" y="77"/>
                    <a:pt x="1" y="153"/>
                  </a:cubicBezTo>
                  <a:cubicBezTo>
                    <a:pt x="1" y="241"/>
                    <a:pt x="65" y="317"/>
                    <a:pt x="153" y="317"/>
                  </a:cubicBezTo>
                  <a:cubicBezTo>
                    <a:pt x="245" y="317"/>
                    <a:pt x="306" y="241"/>
                    <a:pt x="306" y="153"/>
                  </a:cubicBezTo>
                  <a:cubicBezTo>
                    <a:pt x="306" y="77"/>
                    <a:pt x="245" y="1"/>
                    <a:pt x="153" y="1"/>
                  </a:cubicBezTo>
                  <a:close/>
                </a:path>
              </a:pathLst>
            </a:custGeom>
            <a:solidFill>
              <a:srgbClr val="F3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 flipH="1">
              <a:off x="1337750" y="771787"/>
              <a:ext cx="133953" cy="129750"/>
            </a:xfrm>
            <a:custGeom>
              <a:avLst/>
              <a:gdLst/>
              <a:ahLst/>
              <a:cxnLst/>
              <a:rect l="l" t="t" r="r" b="b"/>
              <a:pathLst>
                <a:path w="510" h="494" extrusionOk="0">
                  <a:moveTo>
                    <a:pt x="77" y="0"/>
                  </a:moveTo>
                  <a:cubicBezTo>
                    <a:pt x="37" y="0"/>
                    <a:pt x="1" y="25"/>
                    <a:pt x="1" y="64"/>
                  </a:cubicBezTo>
                  <a:lnTo>
                    <a:pt x="1" y="417"/>
                  </a:lnTo>
                  <a:cubicBezTo>
                    <a:pt x="1" y="469"/>
                    <a:pt x="37" y="494"/>
                    <a:pt x="77" y="494"/>
                  </a:cubicBezTo>
                  <a:lnTo>
                    <a:pt x="433" y="494"/>
                  </a:lnTo>
                  <a:cubicBezTo>
                    <a:pt x="470" y="494"/>
                    <a:pt x="509" y="469"/>
                    <a:pt x="509" y="417"/>
                  </a:cubicBezTo>
                  <a:lnTo>
                    <a:pt x="509" y="64"/>
                  </a:lnTo>
                  <a:cubicBezTo>
                    <a:pt x="509" y="25"/>
                    <a:pt x="470" y="0"/>
                    <a:pt x="433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 flipH="1">
              <a:off x="1194604" y="605265"/>
              <a:ext cx="140256" cy="110051"/>
            </a:xfrm>
            <a:custGeom>
              <a:avLst/>
              <a:gdLst/>
              <a:ahLst/>
              <a:cxnLst/>
              <a:rect l="l" t="t" r="r" b="b"/>
              <a:pathLst>
                <a:path w="534" h="419" extrusionOk="0">
                  <a:moveTo>
                    <a:pt x="101" y="1"/>
                  </a:moveTo>
                  <a:cubicBezTo>
                    <a:pt x="37" y="1"/>
                    <a:pt x="0" y="62"/>
                    <a:pt x="37" y="126"/>
                  </a:cubicBezTo>
                  <a:lnTo>
                    <a:pt x="189" y="381"/>
                  </a:lnTo>
                  <a:cubicBezTo>
                    <a:pt x="209" y="406"/>
                    <a:pt x="238" y="418"/>
                    <a:pt x="265" y="418"/>
                  </a:cubicBezTo>
                  <a:cubicBezTo>
                    <a:pt x="292" y="418"/>
                    <a:pt x="317" y="406"/>
                    <a:pt x="329" y="381"/>
                  </a:cubicBezTo>
                  <a:lnTo>
                    <a:pt x="494" y="126"/>
                  </a:lnTo>
                  <a:cubicBezTo>
                    <a:pt x="533" y="62"/>
                    <a:pt x="494" y="1"/>
                    <a:pt x="430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 flipH="1">
              <a:off x="1214566" y="988476"/>
              <a:ext cx="100333" cy="80372"/>
            </a:xfrm>
            <a:custGeom>
              <a:avLst/>
              <a:gdLst/>
              <a:ahLst/>
              <a:cxnLst/>
              <a:rect l="l" t="t" r="r" b="b"/>
              <a:pathLst>
                <a:path w="382" h="306" extrusionOk="0">
                  <a:moveTo>
                    <a:pt x="189" y="1"/>
                  </a:moveTo>
                  <a:lnTo>
                    <a:pt x="1" y="305"/>
                  </a:lnTo>
                  <a:lnTo>
                    <a:pt x="381" y="305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 flipH="1">
              <a:off x="2894491" y="550108"/>
              <a:ext cx="107425" cy="81948"/>
            </a:xfrm>
            <a:custGeom>
              <a:avLst/>
              <a:gdLst/>
              <a:ahLst/>
              <a:cxnLst/>
              <a:rect l="l" t="t" r="r" b="b"/>
              <a:pathLst>
                <a:path w="409" h="312" extrusionOk="0">
                  <a:moveTo>
                    <a:pt x="203" y="1"/>
                  </a:moveTo>
                  <a:cubicBezTo>
                    <a:pt x="186" y="1"/>
                    <a:pt x="167" y="7"/>
                    <a:pt x="153" y="19"/>
                  </a:cubicBezTo>
                  <a:lnTo>
                    <a:pt x="28" y="235"/>
                  </a:lnTo>
                  <a:cubicBezTo>
                    <a:pt x="1" y="272"/>
                    <a:pt x="28" y="311"/>
                    <a:pt x="65" y="311"/>
                  </a:cubicBezTo>
                  <a:lnTo>
                    <a:pt x="345" y="311"/>
                  </a:lnTo>
                  <a:cubicBezTo>
                    <a:pt x="381" y="311"/>
                    <a:pt x="409" y="272"/>
                    <a:pt x="381" y="235"/>
                  </a:cubicBezTo>
                  <a:lnTo>
                    <a:pt x="244" y="19"/>
                  </a:lnTo>
                  <a:cubicBezTo>
                    <a:pt x="237" y="7"/>
                    <a:pt x="221" y="1"/>
                    <a:pt x="203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 flipH="1">
              <a:off x="1584906" y="391728"/>
              <a:ext cx="503505" cy="422345"/>
            </a:xfrm>
            <a:custGeom>
              <a:avLst/>
              <a:gdLst/>
              <a:ahLst/>
              <a:cxnLst/>
              <a:rect l="l" t="t" r="r" b="b"/>
              <a:pathLst>
                <a:path w="1917" h="1608" extrusionOk="0">
                  <a:moveTo>
                    <a:pt x="128" y="1"/>
                  </a:moveTo>
                  <a:cubicBezTo>
                    <a:pt x="52" y="1"/>
                    <a:pt x="1" y="65"/>
                    <a:pt x="1" y="129"/>
                  </a:cubicBezTo>
                  <a:lnTo>
                    <a:pt x="1" y="1231"/>
                  </a:lnTo>
                  <a:cubicBezTo>
                    <a:pt x="1" y="1295"/>
                    <a:pt x="52" y="1359"/>
                    <a:pt x="128" y="1359"/>
                  </a:cubicBezTo>
                  <a:lnTo>
                    <a:pt x="1030" y="1359"/>
                  </a:lnTo>
                  <a:lnTo>
                    <a:pt x="1143" y="1560"/>
                  </a:lnTo>
                  <a:cubicBezTo>
                    <a:pt x="1162" y="1592"/>
                    <a:pt x="1194" y="1608"/>
                    <a:pt x="1226" y="1608"/>
                  </a:cubicBezTo>
                  <a:cubicBezTo>
                    <a:pt x="1258" y="1608"/>
                    <a:pt x="1289" y="1592"/>
                    <a:pt x="1307" y="1560"/>
                  </a:cubicBezTo>
                  <a:lnTo>
                    <a:pt x="1423" y="1359"/>
                  </a:lnTo>
                  <a:lnTo>
                    <a:pt x="1791" y="1359"/>
                  </a:lnTo>
                  <a:cubicBezTo>
                    <a:pt x="1852" y="1359"/>
                    <a:pt x="1916" y="1295"/>
                    <a:pt x="1916" y="1231"/>
                  </a:cubicBezTo>
                  <a:lnTo>
                    <a:pt x="1916" y="129"/>
                  </a:lnTo>
                  <a:cubicBezTo>
                    <a:pt x="1916" y="65"/>
                    <a:pt x="1852" y="1"/>
                    <a:pt x="1791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 flipH="1">
              <a:off x="1781895" y="435853"/>
              <a:ext cx="200141" cy="245843"/>
            </a:xfrm>
            <a:custGeom>
              <a:avLst/>
              <a:gdLst/>
              <a:ahLst/>
              <a:cxnLst/>
              <a:rect l="l" t="t" r="r" b="b"/>
              <a:pathLst>
                <a:path w="762" h="936" extrusionOk="0">
                  <a:moveTo>
                    <a:pt x="340" y="1"/>
                  </a:moveTo>
                  <a:cubicBezTo>
                    <a:pt x="307" y="1"/>
                    <a:pt x="275" y="23"/>
                    <a:pt x="269" y="73"/>
                  </a:cubicBezTo>
                  <a:cubicBezTo>
                    <a:pt x="269" y="189"/>
                    <a:pt x="333" y="277"/>
                    <a:pt x="333" y="277"/>
                  </a:cubicBezTo>
                  <a:lnTo>
                    <a:pt x="65" y="277"/>
                  </a:lnTo>
                  <a:cubicBezTo>
                    <a:pt x="28" y="277"/>
                    <a:pt x="1" y="302"/>
                    <a:pt x="1" y="341"/>
                  </a:cubicBezTo>
                  <a:lnTo>
                    <a:pt x="1" y="430"/>
                  </a:lnTo>
                  <a:cubicBezTo>
                    <a:pt x="1" y="454"/>
                    <a:pt x="28" y="478"/>
                    <a:pt x="52" y="478"/>
                  </a:cubicBezTo>
                  <a:lnTo>
                    <a:pt x="52" y="582"/>
                  </a:lnTo>
                  <a:cubicBezTo>
                    <a:pt x="52" y="606"/>
                    <a:pt x="77" y="646"/>
                    <a:pt x="116" y="646"/>
                  </a:cubicBezTo>
                  <a:lnTo>
                    <a:pt x="116" y="758"/>
                  </a:lnTo>
                  <a:cubicBezTo>
                    <a:pt x="116" y="798"/>
                    <a:pt x="141" y="822"/>
                    <a:pt x="180" y="822"/>
                  </a:cubicBezTo>
                  <a:lnTo>
                    <a:pt x="180" y="874"/>
                  </a:lnTo>
                  <a:cubicBezTo>
                    <a:pt x="180" y="911"/>
                    <a:pt x="205" y="935"/>
                    <a:pt x="244" y="935"/>
                  </a:cubicBezTo>
                  <a:lnTo>
                    <a:pt x="686" y="935"/>
                  </a:lnTo>
                  <a:cubicBezTo>
                    <a:pt x="738" y="935"/>
                    <a:pt x="762" y="899"/>
                    <a:pt x="762" y="859"/>
                  </a:cubicBezTo>
                  <a:lnTo>
                    <a:pt x="762" y="390"/>
                  </a:lnTo>
                  <a:cubicBezTo>
                    <a:pt x="762" y="366"/>
                    <a:pt x="750" y="326"/>
                    <a:pt x="713" y="314"/>
                  </a:cubicBezTo>
                  <a:cubicBezTo>
                    <a:pt x="561" y="265"/>
                    <a:pt x="445" y="125"/>
                    <a:pt x="421" y="61"/>
                  </a:cubicBezTo>
                  <a:cubicBezTo>
                    <a:pt x="409" y="23"/>
                    <a:pt x="374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 flipH="1">
              <a:off x="1691280" y="525418"/>
              <a:ext cx="70654" cy="156278"/>
            </a:xfrm>
            <a:custGeom>
              <a:avLst/>
              <a:gdLst/>
              <a:ahLst/>
              <a:cxnLst/>
              <a:rect l="l" t="t" r="r" b="b"/>
              <a:pathLst>
                <a:path w="269" h="595" extrusionOk="0">
                  <a:moveTo>
                    <a:pt x="91" y="0"/>
                  </a:moveTo>
                  <a:cubicBezTo>
                    <a:pt x="40" y="0"/>
                    <a:pt x="0" y="37"/>
                    <a:pt x="0" y="89"/>
                  </a:cubicBezTo>
                  <a:lnTo>
                    <a:pt x="0" y="506"/>
                  </a:lnTo>
                  <a:cubicBezTo>
                    <a:pt x="0" y="558"/>
                    <a:pt x="40" y="594"/>
                    <a:pt x="91" y="594"/>
                  </a:cubicBezTo>
                  <a:lnTo>
                    <a:pt x="180" y="594"/>
                  </a:lnTo>
                  <a:cubicBezTo>
                    <a:pt x="229" y="594"/>
                    <a:pt x="268" y="558"/>
                    <a:pt x="268" y="506"/>
                  </a:cubicBezTo>
                  <a:lnTo>
                    <a:pt x="268" y="89"/>
                  </a:lnTo>
                  <a:cubicBezTo>
                    <a:pt x="268" y="37"/>
                    <a:pt x="229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9"/>
            <p:cNvSpPr/>
            <p:nvPr/>
          </p:nvSpPr>
          <p:spPr>
            <a:xfrm flipH="1">
              <a:off x="2701704" y="700608"/>
              <a:ext cx="186483" cy="173351"/>
            </a:xfrm>
            <a:custGeom>
              <a:avLst/>
              <a:gdLst/>
              <a:ahLst/>
              <a:cxnLst/>
              <a:rect l="l" t="t" r="r" b="b"/>
              <a:pathLst>
                <a:path w="710" h="660" extrusionOk="0">
                  <a:moveTo>
                    <a:pt x="349" y="1"/>
                  </a:moveTo>
                  <a:cubicBezTo>
                    <a:pt x="330" y="1"/>
                    <a:pt x="311" y="11"/>
                    <a:pt x="305" y="31"/>
                  </a:cubicBezTo>
                  <a:lnTo>
                    <a:pt x="268" y="183"/>
                  </a:lnTo>
                  <a:cubicBezTo>
                    <a:pt x="253" y="207"/>
                    <a:pt x="241" y="219"/>
                    <a:pt x="216" y="219"/>
                  </a:cubicBezTo>
                  <a:lnTo>
                    <a:pt x="64" y="219"/>
                  </a:lnTo>
                  <a:cubicBezTo>
                    <a:pt x="12" y="219"/>
                    <a:pt x="0" y="271"/>
                    <a:pt x="24" y="296"/>
                  </a:cubicBezTo>
                  <a:lnTo>
                    <a:pt x="165" y="399"/>
                  </a:lnTo>
                  <a:cubicBezTo>
                    <a:pt x="177" y="411"/>
                    <a:pt x="177" y="424"/>
                    <a:pt x="177" y="448"/>
                  </a:cubicBezTo>
                  <a:lnTo>
                    <a:pt x="128" y="600"/>
                  </a:lnTo>
                  <a:cubicBezTo>
                    <a:pt x="119" y="631"/>
                    <a:pt x="146" y="660"/>
                    <a:pt x="177" y="660"/>
                  </a:cubicBezTo>
                  <a:cubicBezTo>
                    <a:pt x="186" y="660"/>
                    <a:pt x="195" y="657"/>
                    <a:pt x="204" y="652"/>
                  </a:cubicBezTo>
                  <a:lnTo>
                    <a:pt x="329" y="551"/>
                  </a:lnTo>
                  <a:cubicBezTo>
                    <a:pt x="337" y="544"/>
                    <a:pt x="347" y="540"/>
                    <a:pt x="356" y="540"/>
                  </a:cubicBezTo>
                  <a:cubicBezTo>
                    <a:pt x="366" y="540"/>
                    <a:pt x="375" y="544"/>
                    <a:pt x="381" y="551"/>
                  </a:cubicBezTo>
                  <a:lnTo>
                    <a:pt x="509" y="652"/>
                  </a:lnTo>
                  <a:cubicBezTo>
                    <a:pt x="517" y="657"/>
                    <a:pt x="526" y="660"/>
                    <a:pt x="535" y="660"/>
                  </a:cubicBezTo>
                  <a:cubicBezTo>
                    <a:pt x="565" y="660"/>
                    <a:pt x="594" y="631"/>
                    <a:pt x="585" y="600"/>
                  </a:cubicBezTo>
                  <a:lnTo>
                    <a:pt x="533" y="448"/>
                  </a:lnTo>
                  <a:cubicBezTo>
                    <a:pt x="521" y="424"/>
                    <a:pt x="533" y="411"/>
                    <a:pt x="545" y="399"/>
                  </a:cubicBezTo>
                  <a:lnTo>
                    <a:pt x="673" y="296"/>
                  </a:lnTo>
                  <a:cubicBezTo>
                    <a:pt x="710" y="271"/>
                    <a:pt x="698" y="219"/>
                    <a:pt x="649" y="219"/>
                  </a:cubicBezTo>
                  <a:lnTo>
                    <a:pt x="497" y="219"/>
                  </a:lnTo>
                  <a:cubicBezTo>
                    <a:pt x="469" y="219"/>
                    <a:pt x="457" y="207"/>
                    <a:pt x="445" y="183"/>
                  </a:cubicBezTo>
                  <a:lnTo>
                    <a:pt x="393" y="31"/>
                  </a:lnTo>
                  <a:cubicBezTo>
                    <a:pt x="387" y="11"/>
                    <a:pt x="368" y="1"/>
                    <a:pt x="349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 flipH="1">
              <a:off x="1564943" y="4320758"/>
              <a:ext cx="2056832" cy="457015"/>
            </a:xfrm>
            <a:custGeom>
              <a:avLst/>
              <a:gdLst/>
              <a:ahLst/>
              <a:cxnLst/>
              <a:rect l="l" t="t" r="r" b="b"/>
              <a:pathLst>
                <a:path w="7831" h="1740" extrusionOk="0">
                  <a:moveTo>
                    <a:pt x="1258" y="1"/>
                  </a:moveTo>
                  <a:cubicBezTo>
                    <a:pt x="878" y="1"/>
                    <a:pt x="533" y="245"/>
                    <a:pt x="381" y="598"/>
                  </a:cubicBezTo>
                  <a:lnTo>
                    <a:pt x="92" y="1323"/>
                  </a:lnTo>
                  <a:cubicBezTo>
                    <a:pt x="0" y="1511"/>
                    <a:pt x="153" y="1740"/>
                    <a:pt x="369" y="1740"/>
                  </a:cubicBezTo>
                  <a:lnTo>
                    <a:pt x="7462" y="1740"/>
                  </a:lnTo>
                  <a:cubicBezTo>
                    <a:pt x="7678" y="1740"/>
                    <a:pt x="7830" y="1511"/>
                    <a:pt x="7742" y="1323"/>
                  </a:cubicBezTo>
                  <a:lnTo>
                    <a:pt x="7450" y="598"/>
                  </a:lnTo>
                  <a:cubicBezTo>
                    <a:pt x="7297" y="245"/>
                    <a:pt x="6956" y="1"/>
                    <a:pt x="6576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 flipH="1">
              <a:off x="1728051" y="3025090"/>
              <a:ext cx="786644" cy="1516030"/>
            </a:xfrm>
            <a:custGeom>
              <a:avLst/>
              <a:gdLst/>
              <a:ahLst/>
              <a:cxnLst/>
              <a:rect l="l" t="t" r="r" b="b"/>
              <a:pathLst>
                <a:path w="2995" h="5772" extrusionOk="0">
                  <a:moveTo>
                    <a:pt x="0" y="0"/>
                  </a:moveTo>
                  <a:lnTo>
                    <a:pt x="0" y="5506"/>
                  </a:lnTo>
                  <a:cubicBezTo>
                    <a:pt x="0" y="5659"/>
                    <a:pt x="673" y="5771"/>
                    <a:pt x="1496" y="5771"/>
                  </a:cubicBezTo>
                  <a:cubicBezTo>
                    <a:pt x="2333" y="5771"/>
                    <a:pt x="2994" y="5659"/>
                    <a:pt x="2994" y="5506"/>
                  </a:cubicBezTo>
                  <a:lnTo>
                    <a:pt x="2994" y="0"/>
                  </a:ln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flipH="1">
              <a:off x="2214484" y="3717706"/>
              <a:ext cx="207495" cy="823416"/>
            </a:xfrm>
            <a:custGeom>
              <a:avLst/>
              <a:gdLst/>
              <a:ahLst/>
              <a:cxnLst/>
              <a:rect l="l" t="t" r="r" b="b"/>
              <a:pathLst>
                <a:path w="790" h="3135" extrusionOk="0">
                  <a:moveTo>
                    <a:pt x="789" y="1"/>
                  </a:moveTo>
                  <a:cubicBezTo>
                    <a:pt x="549" y="89"/>
                    <a:pt x="293" y="165"/>
                    <a:pt x="1" y="229"/>
                  </a:cubicBezTo>
                  <a:lnTo>
                    <a:pt x="1" y="3046"/>
                  </a:lnTo>
                  <a:cubicBezTo>
                    <a:pt x="205" y="3086"/>
                    <a:pt x="473" y="3122"/>
                    <a:pt x="789" y="3134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rgbClr val="E68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flipH="1">
              <a:off x="1728051" y="3074731"/>
              <a:ext cx="786644" cy="723345"/>
            </a:xfrm>
            <a:custGeom>
              <a:avLst/>
              <a:gdLst/>
              <a:ahLst/>
              <a:cxnLst/>
              <a:rect l="l" t="t" r="r" b="b"/>
              <a:pathLst>
                <a:path w="2995" h="2754" extrusionOk="0">
                  <a:moveTo>
                    <a:pt x="2994" y="0"/>
                  </a:moveTo>
                  <a:cubicBezTo>
                    <a:pt x="2741" y="88"/>
                    <a:pt x="2233" y="152"/>
                    <a:pt x="1636" y="152"/>
                  </a:cubicBezTo>
                  <a:cubicBezTo>
                    <a:pt x="1483" y="268"/>
                    <a:pt x="1307" y="393"/>
                    <a:pt x="1142" y="497"/>
                  </a:cubicBezTo>
                  <a:lnTo>
                    <a:pt x="1142" y="2449"/>
                  </a:lnTo>
                  <a:cubicBezTo>
                    <a:pt x="1191" y="2424"/>
                    <a:pt x="1243" y="2412"/>
                    <a:pt x="1282" y="2385"/>
                  </a:cubicBezTo>
                  <a:cubicBezTo>
                    <a:pt x="2272" y="1980"/>
                    <a:pt x="2930" y="1054"/>
                    <a:pt x="2994" y="0"/>
                  </a:cubicBezTo>
                  <a:close/>
                  <a:moveTo>
                    <a:pt x="354" y="1002"/>
                  </a:moveTo>
                  <a:cubicBezTo>
                    <a:pt x="229" y="1090"/>
                    <a:pt x="101" y="1167"/>
                    <a:pt x="0" y="1230"/>
                  </a:cubicBezTo>
                  <a:lnTo>
                    <a:pt x="0" y="2753"/>
                  </a:lnTo>
                  <a:cubicBezTo>
                    <a:pt x="125" y="2741"/>
                    <a:pt x="241" y="2717"/>
                    <a:pt x="354" y="2677"/>
                  </a:cubicBezTo>
                  <a:lnTo>
                    <a:pt x="354" y="1002"/>
                  </a:lnTo>
                  <a:close/>
                </a:path>
              </a:pathLst>
            </a:custGeom>
            <a:solidFill>
              <a:srgbClr val="EA8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flipH="1">
              <a:off x="2214484" y="3205007"/>
              <a:ext cx="207495" cy="573108"/>
            </a:xfrm>
            <a:custGeom>
              <a:avLst/>
              <a:gdLst/>
              <a:ahLst/>
              <a:cxnLst/>
              <a:rect l="l" t="t" r="r" b="b"/>
              <a:pathLst>
                <a:path w="790" h="2182" extrusionOk="0">
                  <a:moveTo>
                    <a:pt x="789" y="1"/>
                  </a:moveTo>
                  <a:cubicBezTo>
                    <a:pt x="509" y="189"/>
                    <a:pt x="244" y="366"/>
                    <a:pt x="1" y="506"/>
                  </a:cubicBezTo>
                  <a:lnTo>
                    <a:pt x="1" y="2181"/>
                  </a:lnTo>
                  <a:cubicBezTo>
                    <a:pt x="293" y="2117"/>
                    <a:pt x="549" y="2041"/>
                    <a:pt x="789" y="1953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rgbClr val="DB6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flipH="1">
              <a:off x="1681824" y="2894551"/>
              <a:ext cx="876209" cy="220365"/>
            </a:xfrm>
            <a:custGeom>
              <a:avLst/>
              <a:gdLst/>
              <a:ahLst/>
              <a:cxnLst/>
              <a:rect l="l" t="t" r="r" b="b"/>
              <a:pathLst>
                <a:path w="3336" h="839" extrusionOk="0">
                  <a:moveTo>
                    <a:pt x="1" y="1"/>
                  </a:moveTo>
                  <a:lnTo>
                    <a:pt x="1" y="546"/>
                  </a:lnTo>
                  <a:cubicBezTo>
                    <a:pt x="1" y="710"/>
                    <a:pt x="747" y="838"/>
                    <a:pt x="1661" y="838"/>
                  </a:cubicBezTo>
                  <a:cubicBezTo>
                    <a:pt x="2590" y="838"/>
                    <a:pt x="3336" y="710"/>
                    <a:pt x="3336" y="546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flipH="1">
              <a:off x="1681824" y="2814704"/>
              <a:ext cx="876209" cy="157066"/>
            </a:xfrm>
            <a:custGeom>
              <a:avLst/>
              <a:gdLst/>
              <a:ahLst/>
              <a:cxnLst/>
              <a:rect l="l" t="t" r="r" b="b"/>
              <a:pathLst>
                <a:path w="3336" h="598" extrusionOk="0">
                  <a:moveTo>
                    <a:pt x="1661" y="0"/>
                  </a:moveTo>
                  <a:cubicBezTo>
                    <a:pt x="747" y="0"/>
                    <a:pt x="1" y="140"/>
                    <a:pt x="1" y="305"/>
                  </a:cubicBezTo>
                  <a:cubicBezTo>
                    <a:pt x="1" y="469"/>
                    <a:pt x="747" y="597"/>
                    <a:pt x="1661" y="597"/>
                  </a:cubicBezTo>
                  <a:cubicBezTo>
                    <a:pt x="2590" y="597"/>
                    <a:pt x="3336" y="469"/>
                    <a:pt x="3336" y="305"/>
                  </a:cubicBezTo>
                  <a:cubicBezTo>
                    <a:pt x="3336" y="140"/>
                    <a:pt x="2590" y="0"/>
                    <a:pt x="166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 flipH="1">
              <a:off x="1857801" y="1156837"/>
              <a:ext cx="667400" cy="601474"/>
            </a:xfrm>
            <a:custGeom>
              <a:avLst/>
              <a:gdLst/>
              <a:ahLst/>
              <a:cxnLst/>
              <a:rect l="l" t="t" r="r" b="b"/>
              <a:pathLst>
                <a:path w="2541" h="2290" extrusionOk="0">
                  <a:moveTo>
                    <a:pt x="1320" y="0"/>
                  </a:moveTo>
                  <a:cubicBezTo>
                    <a:pt x="1231" y="0"/>
                    <a:pt x="1134" y="15"/>
                    <a:pt x="1030" y="45"/>
                  </a:cubicBezTo>
                  <a:cubicBezTo>
                    <a:pt x="1030" y="45"/>
                    <a:pt x="610" y="57"/>
                    <a:pt x="485" y="654"/>
                  </a:cubicBezTo>
                  <a:cubicBezTo>
                    <a:pt x="369" y="1199"/>
                    <a:pt x="229" y="1668"/>
                    <a:pt x="28" y="1884"/>
                  </a:cubicBezTo>
                  <a:cubicBezTo>
                    <a:pt x="1" y="1909"/>
                    <a:pt x="13" y="1960"/>
                    <a:pt x="40" y="1997"/>
                  </a:cubicBezTo>
                  <a:cubicBezTo>
                    <a:pt x="180" y="2088"/>
                    <a:pt x="534" y="2277"/>
                    <a:pt x="1195" y="2289"/>
                  </a:cubicBezTo>
                  <a:cubicBezTo>
                    <a:pt x="1222" y="2290"/>
                    <a:pt x="1248" y="2290"/>
                    <a:pt x="1274" y="2290"/>
                  </a:cubicBezTo>
                  <a:cubicBezTo>
                    <a:pt x="1936" y="2290"/>
                    <a:pt x="2331" y="2146"/>
                    <a:pt x="2489" y="2073"/>
                  </a:cubicBezTo>
                  <a:cubicBezTo>
                    <a:pt x="2525" y="2061"/>
                    <a:pt x="2541" y="2012"/>
                    <a:pt x="2525" y="1973"/>
                  </a:cubicBezTo>
                  <a:cubicBezTo>
                    <a:pt x="2437" y="1808"/>
                    <a:pt x="2236" y="1376"/>
                    <a:pt x="2133" y="882"/>
                  </a:cubicBezTo>
                  <a:cubicBezTo>
                    <a:pt x="2016" y="353"/>
                    <a:pt x="1760" y="0"/>
                    <a:pt x="132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 flipH="1">
              <a:off x="2124919" y="1708934"/>
              <a:ext cx="648489" cy="860975"/>
            </a:xfrm>
            <a:custGeom>
              <a:avLst/>
              <a:gdLst/>
              <a:ahLst/>
              <a:cxnLst/>
              <a:rect l="l" t="t" r="r" b="b"/>
              <a:pathLst>
                <a:path w="2469" h="3278" extrusionOk="0">
                  <a:moveTo>
                    <a:pt x="1602" y="1"/>
                  </a:moveTo>
                  <a:cubicBezTo>
                    <a:pt x="1201" y="1"/>
                    <a:pt x="776" y="540"/>
                    <a:pt x="565" y="1052"/>
                  </a:cubicBezTo>
                  <a:cubicBezTo>
                    <a:pt x="324" y="1646"/>
                    <a:pt x="60" y="2459"/>
                    <a:pt x="32" y="2776"/>
                  </a:cubicBezTo>
                  <a:cubicBezTo>
                    <a:pt x="0" y="3084"/>
                    <a:pt x="164" y="3278"/>
                    <a:pt x="416" y="3278"/>
                  </a:cubicBezTo>
                  <a:cubicBezTo>
                    <a:pt x="548" y="3278"/>
                    <a:pt x="705" y="3225"/>
                    <a:pt x="870" y="3108"/>
                  </a:cubicBezTo>
                  <a:cubicBezTo>
                    <a:pt x="1262" y="2828"/>
                    <a:pt x="2468" y="327"/>
                    <a:pt x="1771" y="35"/>
                  </a:cubicBezTo>
                  <a:cubicBezTo>
                    <a:pt x="1716" y="11"/>
                    <a:pt x="1659" y="1"/>
                    <a:pt x="1602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 flipH="1">
              <a:off x="2048224" y="2551788"/>
              <a:ext cx="1035639" cy="590180"/>
            </a:xfrm>
            <a:custGeom>
              <a:avLst/>
              <a:gdLst/>
              <a:ahLst/>
              <a:cxnLst/>
              <a:rect l="l" t="t" r="r" b="b"/>
              <a:pathLst>
                <a:path w="3943" h="2247" extrusionOk="0">
                  <a:moveTo>
                    <a:pt x="2623" y="0"/>
                  </a:moveTo>
                  <a:cubicBezTo>
                    <a:pt x="2571" y="0"/>
                    <a:pt x="2520" y="4"/>
                    <a:pt x="2472" y="12"/>
                  </a:cubicBezTo>
                  <a:cubicBezTo>
                    <a:pt x="2472" y="12"/>
                    <a:pt x="1150" y="380"/>
                    <a:pt x="568" y="901"/>
                  </a:cubicBezTo>
                  <a:cubicBezTo>
                    <a:pt x="0" y="1407"/>
                    <a:pt x="295" y="2246"/>
                    <a:pt x="1069" y="2246"/>
                  </a:cubicBezTo>
                  <a:cubicBezTo>
                    <a:pt x="1091" y="2246"/>
                    <a:pt x="1114" y="2245"/>
                    <a:pt x="1138" y="2244"/>
                  </a:cubicBezTo>
                  <a:cubicBezTo>
                    <a:pt x="1963" y="2183"/>
                    <a:pt x="3943" y="797"/>
                    <a:pt x="3943" y="797"/>
                  </a:cubicBezTo>
                  <a:lnTo>
                    <a:pt x="3918" y="380"/>
                  </a:lnTo>
                  <a:cubicBezTo>
                    <a:pt x="3918" y="380"/>
                    <a:pt x="3169" y="0"/>
                    <a:pt x="2623" y="0"/>
                  </a:cubicBezTo>
                  <a:close/>
                </a:path>
              </a:pathLst>
            </a:custGeom>
            <a:solidFill>
              <a:srgbClr val="561A4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 flipH="1">
              <a:off x="2321646" y="2700975"/>
              <a:ext cx="443357" cy="293908"/>
            </a:xfrm>
            <a:custGeom>
              <a:avLst/>
              <a:gdLst/>
              <a:ahLst/>
              <a:cxnLst/>
              <a:rect l="l" t="t" r="r" b="b"/>
              <a:pathLst>
                <a:path w="1688" h="1119" extrusionOk="0">
                  <a:moveTo>
                    <a:pt x="1687" y="1"/>
                  </a:moveTo>
                  <a:cubicBezTo>
                    <a:pt x="1575" y="1"/>
                    <a:pt x="609" y="92"/>
                    <a:pt x="0" y="686"/>
                  </a:cubicBezTo>
                  <a:cubicBezTo>
                    <a:pt x="28" y="777"/>
                    <a:pt x="40" y="866"/>
                    <a:pt x="52" y="978"/>
                  </a:cubicBezTo>
                  <a:lnTo>
                    <a:pt x="52" y="991"/>
                  </a:lnTo>
                  <a:lnTo>
                    <a:pt x="52" y="1006"/>
                  </a:lnTo>
                  <a:lnTo>
                    <a:pt x="52" y="1018"/>
                  </a:lnTo>
                  <a:lnTo>
                    <a:pt x="52" y="1030"/>
                  </a:lnTo>
                  <a:cubicBezTo>
                    <a:pt x="52" y="1042"/>
                    <a:pt x="64" y="1055"/>
                    <a:pt x="64" y="1067"/>
                  </a:cubicBezTo>
                  <a:cubicBezTo>
                    <a:pt x="76" y="1094"/>
                    <a:pt x="76" y="1106"/>
                    <a:pt x="88" y="1119"/>
                  </a:cubicBezTo>
                  <a:cubicBezTo>
                    <a:pt x="621" y="686"/>
                    <a:pt x="1258" y="257"/>
                    <a:pt x="1687" y="1"/>
                  </a:cubicBezTo>
                  <a:close/>
                </a:path>
              </a:pathLst>
            </a:custGeom>
            <a:solidFill>
              <a:srgbClr val="47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 flipH="1">
              <a:off x="1791350" y="2628746"/>
              <a:ext cx="1588785" cy="1880329"/>
            </a:xfrm>
            <a:custGeom>
              <a:avLst/>
              <a:gdLst/>
              <a:ahLst/>
              <a:cxnLst/>
              <a:rect l="l" t="t" r="r" b="b"/>
              <a:pathLst>
                <a:path w="6049" h="7159" extrusionOk="0">
                  <a:moveTo>
                    <a:pt x="4982" y="0"/>
                  </a:moveTo>
                  <a:cubicBezTo>
                    <a:pt x="4758" y="0"/>
                    <a:pt x="4568" y="6"/>
                    <a:pt x="4501" y="23"/>
                  </a:cubicBezTo>
                  <a:cubicBezTo>
                    <a:pt x="4297" y="75"/>
                    <a:pt x="2153" y="1433"/>
                    <a:pt x="1645" y="2195"/>
                  </a:cubicBezTo>
                  <a:cubicBezTo>
                    <a:pt x="1441" y="2499"/>
                    <a:pt x="1252" y="3133"/>
                    <a:pt x="1075" y="3793"/>
                  </a:cubicBezTo>
                  <a:cubicBezTo>
                    <a:pt x="1048" y="3882"/>
                    <a:pt x="1036" y="3958"/>
                    <a:pt x="1011" y="4046"/>
                  </a:cubicBezTo>
                  <a:cubicBezTo>
                    <a:pt x="984" y="4134"/>
                    <a:pt x="972" y="4223"/>
                    <a:pt x="947" y="4326"/>
                  </a:cubicBezTo>
                  <a:cubicBezTo>
                    <a:pt x="743" y="5164"/>
                    <a:pt x="579" y="5962"/>
                    <a:pt x="515" y="6138"/>
                  </a:cubicBezTo>
                  <a:cubicBezTo>
                    <a:pt x="478" y="6254"/>
                    <a:pt x="402" y="6406"/>
                    <a:pt x="326" y="6546"/>
                  </a:cubicBezTo>
                  <a:cubicBezTo>
                    <a:pt x="170" y="6858"/>
                    <a:pt x="1" y="7158"/>
                    <a:pt x="82" y="7158"/>
                  </a:cubicBezTo>
                  <a:cubicBezTo>
                    <a:pt x="86" y="7158"/>
                    <a:pt x="91" y="7157"/>
                    <a:pt x="98" y="7156"/>
                  </a:cubicBezTo>
                  <a:cubicBezTo>
                    <a:pt x="274" y="7092"/>
                    <a:pt x="871" y="6763"/>
                    <a:pt x="871" y="6763"/>
                  </a:cubicBezTo>
                  <a:lnTo>
                    <a:pt x="896" y="6851"/>
                  </a:lnTo>
                  <a:cubicBezTo>
                    <a:pt x="905" y="6878"/>
                    <a:pt x="929" y="6892"/>
                    <a:pt x="951" y="6892"/>
                  </a:cubicBezTo>
                  <a:cubicBezTo>
                    <a:pt x="959" y="6892"/>
                    <a:pt x="966" y="6891"/>
                    <a:pt x="972" y="6888"/>
                  </a:cubicBezTo>
                  <a:lnTo>
                    <a:pt x="984" y="6875"/>
                  </a:lnTo>
                  <a:cubicBezTo>
                    <a:pt x="999" y="6863"/>
                    <a:pt x="999" y="6863"/>
                    <a:pt x="999" y="6851"/>
                  </a:cubicBezTo>
                  <a:cubicBezTo>
                    <a:pt x="1011" y="6799"/>
                    <a:pt x="1036" y="6623"/>
                    <a:pt x="1100" y="6394"/>
                  </a:cubicBezTo>
                  <a:cubicBezTo>
                    <a:pt x="1151" y="6230"/>
                    <a:pt x="1240" y="6038"/>
                    <a:pt x="1340" y="5861"/>
                  </a:cubicBezTo>
                  <a:cubicBezTo>
                    <a:pt x="1456" y="5669"/>
                    <a:pt x="1721" y="5225"/>
                    <a:pt x="2013" y="4756"/>
                  </a:cubicBezTo>
                  <a:cubicBezTo>
                    <a:pt x="2050" y="4680"/>
                    <a:pt x="2089" y="4616"/>
                    <a:pt x="2141" y="4539"/>
                  </a:cubicBezTo>
                  <a:cubicBezTo>
                    <a:pt x="2190" y="4451"/>
                    <a:pt x="2242" y="4363"/>
                    <a:pt x="2306" y="4275"/>
                  </a:cubicBezTo>
                  <a:cubicBezTo>
                    <a:pt x="2674" y="3653"/>
                    <a:pt x="3003" y="3108"/>
                    <a:pt x="3003" y="3108"/>
                  </a:cubicBezTo>
                  <a:cubicBezTo>
                    <a:pt x="3003" y="3108"/>
                    <a:pt x="4398" y="2271"/>
                    <a:pt x="5223" y="1634"/>
                  </a:cubicBezTo>
                  <a:cubicBezTo>
                    <a:pt x="6048" y="1013"/>
                    <a:pt x="6009" y="23"/>
                    <a:pt x="6009" y="23"/>
                  </a:cubicBezTo>
                  <a:cubicBezTo>
                    <a:pt x="6009" y="23"/>
                    <a:pt x="5428" y="0"/>
                    <a:pt x="4982" y="0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 flipH="1">
              <a:off x="2791268" y="3688027"/>
              <a:ext cx="340135" cy="263440"/>
            </a:xfrm>
            <a:custGeom>
              <a:avLst/>
              <a:gdLst/>
              <a:ahLst/>
              <a:cxnLst/>
              <a:rect l="l" t="t" r="r" b="b"/>
              <a:pathLst>
                <a:path w="1295" h="1003" extrusionOk="0">
                  <a:moveTo>
                    <a:pt x="64" y="1"/>
                  </a:moveTo>
                  <a:lnTo>
                    <a:pt x="64" y="13"/>
                  </a:lnTo>
                  <a:cubicBezTo>
                    <a:pt x="37" y="101"/>
                    <a:pt x="25" y="190"/>
                    <a:pt x="0" y="293"/>
                  </a:cubicBezTo>
                  <a:cubicBezTo>
                    <a:pt x="0" y="293"/>
                    <a:pt x="165" y="750"/>
                    <a:pt x="890" y="1003"/>
                  </a:cubicBezTo>
                  <a:cubicBezTo>
                    <a:pt x="950" y="915"/>
                    <a:pt x="1002" y="811"/>
                    <a:pt x="1066" y="723"/>
                  </a:cubicBezTo>
                  <a:cubicBezTo>
                    <a:pt x="1103" y="647"/>
                    <a:pt x="1142" y="583"/>
                    <a:pt x="1194" y="506"/>
                  </a:cubicBezTo>
                  <a:cubicBezTo>
                    <a:pt x="1231" y="446"/>
                    <a:pt x="1255" y="394"/>
                    <a:pt x="1295" y="330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 flipH="1">
              <a:off x="3091217" y="4308151"/>
              <a:ext cx="288918" cy="200929"/>
            </a:xfrm>
            <a:custGeom>
              <a:avLst/>
              <a:gdLst/>
              <a:ahLst/>
              <a:cxnLst/>
              <a:rect l="l" t="t" r="r" b="b"/>
              <a:pathLst>
                <a:path w="1100" h="765" extrusionOk="0">
                  <a:moveTo>
                    <a:pt x="1100" y="0"/>
                  </a:moveTo>
                  <a:lnTo>
                    <a:pt x="1100" y="0"/>
                  </a:lnTo>
                  <a:cubicBezTo>
                    <a:pt x="938" y="92"/>
                    <a:pt x="584" y="270"/>
                    <a:pt x="438" y="270"/>
                  </a:cubicBezTo>
                  <a:cubicBezTo>
                    <a:pt x="424" y="270"/>
                    <a:pt x="412" y="269"/>
                    <a:pt x="402" y="265"/>
                  </a:cubicBezTo>
                  <a:cubicBezTo>
                    <a:pt x="338" y="241"/>
                    <a:pt x="326" y="201"/>
                    <a:pt x="326" y="152"/>
                  </a:cubicBezTo>
                  <a:cubicBezTo>
                    <a:pt x="170" y="464"/>
                    <a:pt x="1" y="764"/>
                    <a:pt x="82" y="764"/>
                  </a:cubicBezTo>
                  <a:cubicBezTo>
                    <a:pt x="86" y="764"/>
                    <a:pt x="91" y="763"/>
                    <a:pt x="98" y="762"/>
                  </a:cubicBezTo>
                  <a:cubicBezTo>
                    <a:pt x="274" y="698"/>
                    <a:pt x="871" y="369"/>
                    <a:pt x="871" y="369"/>
                  </a:cubicBezTo>
                  <a:lnTo>
                    <a:pt x="896" y="457"/>
                  </a:lnTo>
                  <a:cubicBezTo>
                    <a:pt x="905" y="484"/>
                    <a:pt x="929" y="498"/>
                    <a:pt x="951" y="498"/>
                  </a:cubicBezTo>
                  <a:cubicBezTo>
                    <a:pt x="959" y="498"/>
                    <a:pt x="966" y="497"/>
                    <a:pt x="972" y="494"/>
                  </a:cubicBezTo>
                  <a:lnTo>
                    <a:pt x="984" y="481"/>
                  </a:lnTo>
                  <a:cubicBezTo>
                    <a:pt x="999" y="469"/>
                    <a:pt x="999" y="469"/>
                    <a:pt x="999" y="457"/>
                  </a:cubicBezTo>
                  <a:cubicBezTo>
                    <a:pt x="1011" y="405"/>
                    <a:pt x="1036" y="229"/>
                    <a:pt x="110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 flipH="1">
              <a:off x="1791350" y="2628746"/>
              <a:ext cx="1323243" cy="1192442"/>
            </a:xfrm>
            <a:custGeom>
              <a:avLst/>
              <a:gdLst/>
              <a:ahLst/>
              <a:cxnLst/>
              <a:rect l="l" t="t" r="r" b="b"/>
              <a:pathLst>
                <a:path w="5038" h="4540" extrusionOk="0">
                  <a:moveTo>
                    <a:pt x="3971" y="0"/>
                  </a:moveTo>
                  <a:cubicBezTo>
                    <a:pt x="3747" y="0"/>
                    <a:pt x="3557" y="6"/>
                    <a:pt x="3490" y="23"/>
                  </a:cubicBezTo>
                  <a:cubicBezTo>
                    <a:pt x="3286" y="75"/>
                    <a:pt x="1206" y="1342"/>
                    <a:pt x="634" y="2195"/>
                  </a:cubicBezTo>
                  <a:cubicBezTo>
                    <a:pt x="405" y="2536"/>
                    <a:pt x="189" y="3285"/>
                    <a:pt x="0" y="4046"/>
                  </a:cubicBezTo>
                  <a:cubicBezTo>
                    <a:pt x="201" y="4235"/>
                    <a:pt x="558" y="4503"/>
                    <a:pt x="1130" y="4539"/>
                  </a:cubicBezTo>
                  <a:cubicBezTo>
                    <a:pt x="1547" y="3830"/>
                    <a:pt x="1992" y="3108"/>
                    <a:pt x="1992" y="3108"/>
                  </a:cubicBezTo>
                  <a:cubicBezTo>
                    <a:pt x="1992" y="3108"/>
                    <a:pt x="3387" y="2271"/>
                    <a:pt x="4212" y="1634"/>
                  </a:cubicBezTo>
                  <a:cubicBezTo>
                    <a:pt x="5037" y="1013"/>
                    <a:pt x="4998" y="23"/>
                    <a:pt x="4998" y="23"/>
                  </a:cubicBezTo>
                  <a:cubicBezTo>
                    <a:pt x="4998" y="23"/>
                    <a:pt x="4417" y="0"/>
                    <a:pt x="3971" y="0"/>
                  </a:cubicBezTo>
                  <a:close/>
                </a:path>
              </a:pathLst>
            </a:custGeom>
            <a:solidFill>
              <a:srgbClr val="561A4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 flipH="1">
              <a:off x="2591390" y="3437718"/>
              <a:ext cx="86413" cy="147611"/>
            </a:xfrm>
            <a:custGeom>
              <a:avLst/>
              <a:gdLst/>
              <a:ahLst/>
              <a:cxnLst/>
              <a:rect l="l" t="t" r="r" b="b"/>
              <a:pathLst>
                <a:path w="329" h="562" extrusionOk="0">
                  <a:moveTo>
                    <a:pt x="24" y="1"/>
                  </a:moveTo>
                  <a:lnTo>
                    <a:pt x="24" y="89"/>
                  </a:lnTo>
                  <a:lnTo>
                    <a:pt x="24" y="104"/>
                  </a:lnTo>
                  <a:lnTo>
                    <a:pt x="24" y="116"/>
                  </a:lnTo>
                  <a:lnTo>
                    <a:pt x="24" y="129"/>
                  </a:lnTo>
                  <a:cubicBezTo>
                    <a:pt x="24" y="217"/>
                    <a:pt x="12" y="305"/>
                    <a:pt x="12" y="381"/>
                  </a:cubicBezTo>
                  <a:cubicBezTo>
                    <a:pt x="12" y="445"/>
                    <a:pt x="12" y="509"/>
                    <a:pt x="0" y="561"/>
                  </a:cubicBezTo>
                  <a:cubicBezTo>
                    <a:pt x="189" y="241"/>
                    <a:pt x="329" y="28"/>
                    <a:pt x="329" y="28"/>
                  </a:cubicBezTo>
                  <a:lnTo>
                    <a:pt x="329" y="28"/>
                  </a:lnTo>
                  <a:cubicBezTo>
                    <a:pt x="305" y="40"/>
                    <a:pt x="277" y="40"/>
                    <a:pt x="253" y="40"/>
                  </a:cubicBezTo>
                  <a:cubicBezTo>
                    <a:pt x="189" y="40"/>
                    <a:pt x="113" y="28"/>
                    <a:pt x="24" y="1"/>
                  </a:cubicBezTo>
                  <a:close/>
                </a:path>
              </a:pathLst>
            </a:custGeom>
            <a:solidFill>
              <a:srgbClr val="47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 flipH="1">
              <a:off x="2934414" y="3477641"/>
              <a:ext cx="180180" cy="323588"/>
            </a:xfrm>
            <a:custGeom>
              <a:avLst/>
              <a:gdLst/>
              <a:ahLst/>
              <a:cxnLst/>
              <a:rect l="l" t="t" r="r" b="b"/>
              <a:pathLst>
                <a:path w="686" h="1232" extrusionOk="0">
                  <a:moveTo>
                    <a:pt x="216" y="1"/>
                  </a:moveTo>
                  <a:cubicBezTo>
                    <a:pt x="140" y="257"/>
                    <a:pt x="76" y="534"/>
                    <a:pt x="0" y="814"/>
                  </a:cubicBezTo>
                  <a:cubicBezTo>
                    <a:pt x="140" y="954"/>
                    <a:pt x="369" y="1131"/>
                    <a:pt x="685" y="1231"/>
                  </a:cubicBezTo>
                  <a:cubicBezTo>
                    <a:pt x="622" y="1079"/>
                    <a:pt x="558" y="927"/>
                    <a:pt x="494" y="762"/>
                  </a:cubicBezTo>
                  <a:cubicBezTo>
                    <a:pt x="457" y="650"/>
                    <a:pt x="417" y="534"/>
                    <a:pt x="369" y="421"/>
                  </a:cubicBezTo>
                  <a:cubicBezTo>
                    <a:pt x="354" y="369"/>
                    <a:pt x="329" y="306"/>
                    <a:pt x="317" y="257"/>
                  </a:cubicBezTo>
                  <a:cubicBezTo>
                    <a:pt x="277" y="165"/>
                    <a:pt x="241" y="77"/>
                    <a:pt x="216" y="1"/>
                  </a:cubicBezTo>
                  <a:close/>
                </a:path>
              </a:pathLst>
            </a:custGeom>
            <a:solidFill>
              <a:srgbClr val="47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 flipH="1">
              <a:off x="2021696" y="2840970"/>
              <a:ext cx="849681" cy="863339"/>
            </a:xfrm>
            <a:custGeom>
              <a:avLst/>
              <a:gdLst/>
              <a:ahLst/>
              <a:cxnLst/>
              <a:rect l="l" t="t" r="r" b="b"/>
              <a:pathLst>
                <a:path w="3235" h="3287" extrusionOk="0">
                  <a:moveTo>
                    <a:pt x="3198" y="1"/>
                  </a:moveTo>
                  <a:cubicBezTo>
                    <a:pt x="3198" y="16"/>
                    <a:pt x="3186" y="16"/>
                    <a:pt x="3173" y="40"/>
                  </a:cubicBezTo>
                  <a:cubicBezTo>
                    <a:pt x="3033" y="181"/>
                    <a:pt x="2397" y="802"/>
                    <a:pt x="1179" y="1575"/>
                  </a:cubicBezTo>
                  <a:lnTo>
                    <a:pt x="1179" y="1588"/>
                  </a:lnTo>
                  <a:lnTo>
                    <a:pt x="786" y="1856"/>
                  </a:lnTo>
                  <a:lnTo>
                    <a:pt x="786" y="1868"/>
                  </a:lnTo>
                  <a:lnTo>
                    <a:pt x="0" y="3262"/>
                  </a:lnTo>
                  <a:cubicBezTo>
                    <a:pt x="0" y="3262"/>
                    <a:pt x="0" y="3275"/>
                    <a:pt x="12" y="3275"/>
                  </a:cubicBezTo>
                  <a:cubicBezTo>
                    <a:pt x="18" y="3282"/>
                    <a:pt x="21" y="3286"/>
                    <a:pt x="24" y="3286"/>
                  </a:cubicBezTo>
                  <a:cubicBezTo>
                    <a:pt x="27" y="3286"/>
                    <a:pt x="31" y="3282"/>
                    <a:pt x="37" y="3275"/>
                  </a:cubicBezTo>
                  <a:lnTo>
                    <a:pt x="813" y="1892"/>
                  </a:lnTo>
                  <a:lnTo>
                    <a:pt x="1194" y="1615"/>
                  </a:lnTo>
                  <a:cubicBezTo>
                    <a:pt x="2601" y="713"/>
                    <a:pt x="3222" y="28"/>
                    <a:pt x="3222" y="28"/>
                  </a:cubicBezTo>
                  <a:cubicBezTo>
                    <a:pt x="3234" y="28"/>
                    <a:pt x="3234" y="16"/>
                    <a:pt x="3222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 flipH="1">
              <a:off x="2291178" y="2681014"/>
              <a:ext cx="433902" cy="304152"/>
            </a:xfrm>
            <a:custGeom>
              <a:avLst/>
              <a:gdLst/>
              <a:ahLst/>
              <a:cxnLst/>
              <a:rect l="l" t="t" r="r" b="b"/>
              <a:pathLst>
                <a:path w="1652" h="1158" extrusionOk="0">
                  <a:moveTo>
                    <a:pt x="1627" y="1"/>
                  </a:moveTo>
                  <a:cubicBezTo>
                    <a:pt x="1219" y="257"/>
                    <a:pt x="561" y="686"/>
                    <a:pt x="13" y="1131"/>
                  </a:cubicBezTo>
                  <a:cubicBezTo>
                    <a:pt x="0" y="1131"/>
                    <a:pt x="0" y="1143"/>
                    <a:pt x="13" y="1158"/>
                  </a:cubicBezTo>
                  <a:lnTo>
                    <a:pt x="40" y="1158"/>
                  </a:lnTo>
                  <a:cubicBezTo>
                    <a:pt x="585" y="713"/>
                    <a:pt x="1246" y="281"/>
                    <a:pt x="1639" y="40"/>
                  </a:cubicBezTo>
                  <a:cubicBezTo>
                    <a:pt x="1651" y="28"/>
                    <a:pt x="1651" y="28"/>
                    <a:pt x="1651" y="16"/>
                  </a:cubicBezTo>
                  <a:cubicBezTo>
                    <a:pt x="1651" y="1"/>
                    <a:pt x="1639" y="1"/>
                    <a:pt x="162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 flipH="1">
              <a:off x="1831274" y="2641091"/>
              <a:ext cx="177028" cy="170461"/>
            </a:xfrm>
            <a:custGeom>
              <a:avLst/>
              <a:gdLst/>
              <a:ahLst/>
              <a:cxnLst/>
              <a:rect l="l" t="t" r="r" b="b"/>
              <a:pathLst>
                <a:path w="674" h="649" extrusionOk="0">
                  <a:moveTo>
                    <a:pt x="673" y="0"/>
                  </a:moveTo>
                  <a:lnTo>
                    <a:pt x="152" y="64"/>
                  </a:lnTo>
                  <a:cubicBezTo>
                    <a:pt x="152" y="64"/>
                    <a:pt x="0" y="473"/>
                    <a:pt x="280" y="625"/>
                  </a:cubicBezTo>
                  <a:cubicBezTo>
                    <a:pt x="313" y="641"/>
                    <a:pt x="348" y="648"/>
                    <a:pt x="382" y="648"/>
                  </a:cubicBezTo>
                  <a:cubicBezTo>
                    <a:pt x="477" y="648"/>
                    <a:pt x="568" y="588"/>
                    <a:pt x="597" y="485"/>
                  </a:cubicBezTo>
                  <a:cubicBezTo>
                    <a:pt x="621" y="345"/>
                    <a:pt x="673" y="0"/>
                    <a:pt x="673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 flipH="1">
              <a:off x="2774458" y="3624990"/>
              <a:ext cx="356945" cy="253197"/>
            </a:xfrm>
            <a:custGeom>
              <a:avLst/>
              <a:gdLst/>
              <a:ahLst/>
              <a:cxnLst/>
              <a:rect l="l" t="t" r="r" b="b"/>
              <a:pathLst>
                <a:path w="1359" h="964" extrusionOk="0">
                  <a:moveTo>
                    <a:pt x="128" y="0"/>
                  </a:moveTo>
                  <a:cubicBezTo>
                    <a:pt x="52" y="165"/>
                    <a:pt x="0" y="366"/>
                    <a:pt x="0" y="533"/>
                  </a:cubicBezTo>
                  <a:cubicBezTo>
                    <a:pt x="161" y="694"/>
                    <a:pt x="494" y="963"/>
                    <a:pt x="1031" y="963"/>
                  </a:cubicBezTo>
                  <a:cubicBezTo>
                    <a:pt x="1042" y="963"/>
                    <a:pt x="1054" y="963"/>
                    <a:pt x="1066" y="963"/>
                  </a:cubicBezTo>
                  <a:cubicBezTo>
                    <a:pt x="1103" y="887"/>
                    <a:pt x="1142" y="823"/>
                    <a:pt x="1194" y="746"/>
                  </a:cubicBezTo>
                  <a:cubicBezTo>
                    <a:pt x="1243" y="658"/>
                    <a:pt x="1295" y="570"/>
                    <a:pt x="1359" y="482"/>
                  </a:cubicBezTo>
                  <a:lnTo>
                    <a:pt x="1359" y="482"/>
                  </a:lnTo>
                  <a:cubicBezTo>
                    <a:pt x="1304" y="487"/>
                    <a:pt x="1251" y="489"/>
                    <a:pt x="1200" y="489"/>
                  </a:cubicBezTo>
                  <a:cubicBezTo>
                    <a:pt x="603" y="489"/>
                    <a:pt x="269" y="163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 flipH="1">
              <a:off x="2661780" y="2788176"/>
              <a:ext cx="483281" cy="1507625"/>
            </a:xfrm>
            <a:custGeom>
              <a:avLst/>
              <a:gdLst/>
              <a:ahLst/>
              <a:cxnLst/>
              <a:rect l="l" t="t" r="r" b="b"/>
              <a:pathLst>
                <a:path w="1840" h="5740" extrusionOk="0">
                  <a:moveTo>
                    <a:pt x="801" y="1"/>
                  </a:moveTo>
                  <a:cubicBezTo>
                    <a:pt x="293" y="278"/>
                    <a:pt x="1" y="1192"/>
                    <a:pt x="217" y="2145"/>
                  </a:cubicBezTo>
                  <a:cubicBezTo>
                    <a:pt x="269" y="2373"/>
                    <a:pt x="345" y="2626"/>
                    <a:pt x="433" y="2882"/>
                  </a:cubicBezTo>
                  <a:cubicBezTo>
                    <a:pt x="445" y="2931"/>
                    <a:pt x="470" y="2994"/>
                    <a:pt x="485" y="3046"/>
                  </a:cubicBezTo>
                  <a:cubicBezTo>
                    <a:pt x="533" y="3159"/>
                    <a:pt x="573" y="3275"/>
                    <a:pt x="610" y="3387"/>
                  </a:cubicBezTo>
                  <a:cubicBezTo>
                    <a:pt x="850" y="4009"/>
                    <a:pt x="1106" y="4569"/>
                    <a:pt x="1170" y="4694"/>
                  </a:cubicBezTo>
                  <a:cubicBezTo>
                    <a:pt x="1207" y="4785"/>
                    <a:pt x="1231" y="4950"/>
                    <a:pt x="1231" y="5114"/>
                  </a:cubicBezTo>
                  <a:cubicBezTo>
                    <a:pt x="1258" y="5394"/>
                    <a:pt x="1246" y="5684"/>
                    <a:pt x="1270" y="5735"/>
                  </a:cubicBezTo>
                  <a:cubicBezTo>
                    <a:pt x="1272" y="5738"/>
                    <a:pt x="1274" y="5739"/>
                    <a:pt x="1276" y="5739"/>
                  </a:cubicBezTo>
                  <a:cubicBezTo>
                    <a:pt x="1337" y="5739"/>
                    <a:pt x="1688" y="5026"/>
                    <a:pt x="1688" y="5026"/>
                  </a:cubicBezTo>
                  <a:lnTo>
                    <a:pt x="1739" y="5075"/>
                  </a:lnTo>
                  <a:cubicBezTo>
                    <a:pt x="1749" y="5085"/>
                    <a:pt x="1763" y="5090"/>
                    <a:pt x="1777" y="5090"/>
                  </a:cubicBezTo>
                  <a:cubicBezTo>
                    <a:pt x="1798" y="5090"/>
                    <a:pt x="1820" y="5079"/>
                    <a:pt x="1828" y="5062"/>
                  </a:cubicBezTo>
                  <a:lnTo>
                    <a:pt x="1828" y="5050"/>
                  </a:lnTo>
                  <a:cubicBezTo>
                    <a:pt x="1828" y="5038"/>
                    <a:pt x="1840" y="5014"/>
                    <a:pt x="1828" y="4986"/>
                  </a:cubicBezTo>
                  <a:cubicBezTo>
                    <a:pt x="1803" y="4910"/>
                    <a:pt x="1739" y="4733"/>
                    <a:pt x="1715" y="4529"/>
                  </a:cubicBezTo>
                  <a:cubicBezTo>
                    <a:pt x="1688" y="4429"/>
                    <a:pt x="1676" y="4328"/>
                    <a:pt x="1676" y="4225"/>
                  </a:cubicBezTo>
                  <a:cubicBezTo>
                    <a:pt x="1676" y="4060"/>
                    <a:pt x="1739" y="3668"/>
                    <a:pt x="1779" y="3159"/>
                  </a:cubicBezTo>
                  <a:cubicBezTo>
                    <a:pt x="1779" y="3071"/>
                    <a:pt x="1791" y="2958"/>
                    <a:pt x="1791" y="2854"/>
                  </a:cubicBezTo>
                  <a:cubicBezTo>
                    <a:pt x="1791" y="2778"/>
                    <a:pt x="1803" y="2690"/>
                    <a:pt x="1803" y="2602"/>
                  </a:cubicBezTo>
                  <a:cubicBezTo>
                    <a:pt x="1816" y="1953"/>
                    <a:pt x="1752" y="1256"/>
                    <a:pt x="1499" y="698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 flipH="1">
              <a:off x="2668084" y="3120958"/>
              <a:ext cx="440206" cy="613819"/>
            </a:xfrm>
            <a:custGeom>
              <a:avLst/>
              <a:gdLst/>
              <a:ahLst/>
              <a:cxnLst/>
              <a:rect l="l" t="t" r="r" b="b"/>
              <a:pathLst>
                <a:path w="1676" h="2337" extrusionOk="0">
                  <a:moveTo>
                    <a:pt x="1548" y="1"/>
                  </a:moveTo>
                  <a:lnTo>
                    <a:pt x="13" y="77"/>
                  </a:lnTo>
                  <a:cubicBezTo>
                    <a:pt x="1" y="333"/>
                    <a:pt x="13" y="598"/>
                    <a:pt x="77" y="878"/>
                  </a:cubicBezTo>
                  <a:cubicBezTo>
                    <a:pt x="129" y="1106"/>
                    <a:pt x="205" y="1359"/>
                    <a:pt x="293" y="1615"/>
                  </a:cubicBezTo>
                  <a:cubicBezTo>
                    <a:pt x="305" y="1664"/>
                    <a:pt x="330" y="1727"/>
                    <a:pt x="345" y="1779"/>
                  </a:cubicBezTo>
                  <a:cubicBezTo>
                    <a:pt x="393" y="1892"/>
                    <a:pt x="433" y="2008"/>
                    <a:pt x="470" y="2120"/>
                  </a:cubicBezTo>
                  <a:cubicBezTo>
                    <a:pt x="482" y="2160"/>
                    <a:pt x="509" y="2196"/>
                    <a:pt x="521" y="2236"/>
                  </a:cubicBezTo>
                  <a:lnTo>
                    <a:pt x="585" y="2324"/>
                  </a:lnTo>
                  <a:cubicBezTo>
                    <a:pt x="660" y="2332"/>
                    <a:pt x="730" y="2336"/>
                    <a:pt x="797" y="2336"/>
                  </a:cubicBezTo>
                  <a:cubicBezTo>
                    <a:pt x="1165" y="2336"/>
                    <a:pt x="1429" y="2225"/>
                    <a:pt x="1612" y="2096"/>
                  </a:cubicBezTo>
                  <a:cubicBezTo>
                    <a:pt x="1624" y="2032"/>
                    <a:pt x="1624" y="1968"/>
                    <a:pt x="1639" y="1892"/>
                  </a:cubicBezTo>
                  <a:cubicBezTo>
                    <a:pt x="1639" y="1804"/>
                    <a:pt x="1651" y="1691"/>
                    <a:pt x="1651" y="1587"/>
                  </a:cubicBezTo>
                  <a:cubicBezTo>
                    <a:pt x="1651" y="1511"/>
                    <a:pt x="1663" y="1423"/>
                    <a:pt x="1663" y="1335"/>
                  </a:cubicBezTo>
                  <a:cubicBezTo>
                    <a:pt x="1676" y="902"/>
                    <a:pt x="1651" y="433"/>
                    <a:pt x="1548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 flipH="1">
              <a:off x="2661781" y="3977733"/>
              <a:ext cx="160218" cy="318072"/>
            </a:xfrm>
            <a:custGeom>
              <a:avLst/>
              <a:gdLst/>
              <a:ahLst/>
              <a:cxnLst/>
              <a:rect l="l" t="t" r="r" b="b"/>
              <a:pathLst>
                <a:path w="610" h="1211" extrusionOk="0">
                  <a:moveTo>
                    <a:pt x="485" y="0"/>
                  </a:moveTo>
                  <a:cubicBezTo>
                    <a:pt x="409" y="180"/>
                    <a:pt x="245" y="533"/>
                    <a:pt x="141" y="609"/>
                  </a:cubicBezTo>
                  <a:cubicBezTo>
                    <a:pt x="117" y="634"/>
                    <a:pt x="95" y="644"/>
                    <a:pt x="75" y="644"/>
                  </a:cubicBezTo>
                  <a:cubicBezTo>
                    <a:pt x="43" y="644"/>
                    <a:pt x="18" y="617"/>
                    <a:pt x="1" y="585"/>
                  </a:cubicBezTo>
                  <a:lnTo>
                    <a:pt x="1" y="585"/>
                  </a:lnTo>
                  <a:cubicBezTo>
                    <a:pt x="28" y="865"/>
                    <a:pt x="16" y="1155"/>
                    <a:pt x="40" y="1206"/>
                  </a:cubicBezTo>
                  <a:cubicBezTo>
                    <a:pt x="42" y="1209"/>
                    <a:pt x="44" y="1210"/>
                    <a:pt x="46" y="1210"/>
                  </a:cubicBezTo>
                  <a:cubicBezTo>
                    <a:pt x="107" y="1210"/>
                    <a:pt x="458" y="497"/>
                    <a:pt x="458" y="497"/>
                  </a:cubicBezTo>
                  <a:lnTo>
                    <a:pt x="509" y="546"/>
                  </a:lnTo>
                  <a:cubicBezTo>
                    <a:pt x="518" y="556"/>
                    <a:pt x="531" y="560"/>
                    <a:pt x="544" y="560"/>
                  </a:cubicBezTo>
                  <a:cubicBezTo>
                    <a:pt x="567" y="560"/>
                    <a:pt x="590" y="546"/>
                    <a:pt x="598" y="521"/>
                  </a:cubicBezTo>
                  <a:cubicBezTo>
                    <a:pt x="598" y="509"/>
                    <a:pt x="610" y="485"/>
                    <a:pt x="598" y="457"/>
                  </a:cubicBezTo>
                  <a:cubicBezTo>
                    <a:pt x="573" y="381"/>
                    <a:pt x="509" y="204"/>
                    <a:pt x="48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 flipH="1">
              <a:off x="2668084" y="2771629"/>
              <a:ext cx="476977" cy="843115"/>
            </a:xfrm>
            <a:custGeom>
              <a:avLst/>
              <a:gdLst/>
              <a:ahLst/>
              <a:cxnLst/>
              <a:rect l="l" t="t" r="r" b="b"/>
              <a:pathLst>
                <a:path w="1816" h="3210" extrusionOk="0">
                  <a:moveTo>
                    <a:pt x="1026" y="1"/>
                  </a:moveTo>
                  <a:cubicBezTo>
                    <a:pt x="954" y="1"/>
                    <a:pt x="879" y="21"/>
                    <a:pt x="801" y="64"/>
                  </a:cubicBezTo>
                  <a:cubicBezTo>
                    <a:pt x="293" y="341"/>
                    <a:pt x="1" y="1255"/>
                    <a:pt x="217" y="2208"/>
                  </a:cubicBezTo>
                  <a:cubicBezTo>
                    <a:pt x="269" y="2436"/>
                    <a:pt x="293" y="2625"/>
                    <a:pt x="433" y="2945"/>
                  </a:cubicBezTo>
                  <a:cubicBezTo>
                    <a:pt x="457" y="2994"/>
                    <a:pt x="470" y="3057"/>
                    <a:pt x="485" y="3109"/>
                  </a:cubicBezTo>
                  <a:lnTo>
                    <a:pt x="1170" y="3210"/>
                  </a:lnTo>
                  <a:lnTo>
                    <a:pt x="1791" y="2917"/>
                  </a:lnTo>
                  <a:cubicBezTo>
                    <a:pt x="1791" y="2841"/>
                    <a:pt x="1803" y="2753"/>
                    <a:pt x="1803" y="2665"/>
                  </a:cubicBezTo>
                  <a:cubicBezTo>
                    <a:pt x="1816" y="2016"/>
                    <a:pt x="1752" y="1319"/>
                    <a:pt x="1499" y="761"/>
                  </a:cubicBezTo>
                  <a:cubicBezTo>
                    <a:pt x="1499" y="290"/>
                    <a:pt x="1294" y="1"/>
                    <a:pt x="1026" y="1"/>
                  </a:cubicBezTo>
                  <a:close/>
                </a:path>
              </a:pathLst>
            </a:custGeom>
            <a:solidFill>
              <a:srgbClr val="561A4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 flipH="1">
              <a:off x="2751345" y="2957850"/>
              <a:ext cx="263" cy="13921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40"/>
                  </a:moveTo>
                  <a:lnTo>
                    <a:pt x="1" y="52"/>
                  </a:lnTo>
                  <a:lnTo>
                    <a:pt x="1" y="40"/>
                  </a:lnTo>
                  <a:close/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close/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close/>
                  <a:moveTo>
                    <a:pt x="1" y="28"/>
                  </a:moveTo>
                  <a:lnTo>
                    <a:pt x="1" y="28"/>
                  </a:lnTo>
                  <a:lnTo>
                    <a:pt x="1" y="28"/>
                  </a:lnTo>
                  <a:close/>
                  <a:moveTo>
                    <a:pt x="1" y="28"/>
                  </a:moveTo>
                  <a:lnTo>
                    <a:pt x="1" y="28"/>
                  </a:lnTo>
                  <a:lnTo>
                    <a:pt x="1" y="28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1" y="13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B1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 flipH="1">
              <a:off x="2674388" y="3537789"/>
              <a:ext cx="147611" cy="70654"/>
            </a:xfrm>
            <a:custGeom>
              <a:avLst/>
              <a:gdLst/>
              <a:ahLst/>
              <a:cxnLst/>
              <a:rect l="l" t="t" r="r" b="b"/>
              <a:pathLst>
                <a:path w="562" h="269" extrusionOk="0">
                  <a:moveTo>
                    <a:pt x="561" y="0"/>
                  </a:moveTo>
                  <a:lnTo>
                    <a:pt x="1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B14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 flipH="1">
              <a:off x="2668084" y="2881156"/>
              <a:ext cx="229821" cy="727285"/>
            </a:xfrm>
            <a:custGeom>
              <a:avLst/>
              <a:gdLst/>
              <a:ahLst/>
              <a:cxnLst/>
              <a:rect l="l" t="t" r="r" b="b"/>
              <a:pathLst>
                <a:path w="875" h="2769" extrusionOk="0">
                  <a:moveTo>
                    <a:pt x="506" y="0"/>
                  </a:moveTo>
                  <a:cubicBezTo>
                    <a:pt x="494" y="15"/>
                    <a:pt x="482" y="40"/>
                    <a:pt x="470" y="52"/>
                  </a:cubicBezTo>
                  <a:cubicBezTo>
                    <a:pt x="1" y="533"/>
                    <a:pt x="153" y="1967"/>
                    <a:pt x="290" y="2768"/>
                  </a:cubicBezTo>
                  <a:lnTo>
                    <a:pt x="850" y="2500"/>
                  </a:lnTo>
                  <a:cubicBezTo>
                    <a:pt x="850" y="2424"/>
                    <a:pt x="862" y="2336"/>
                    <a:pt x="862" y="2248"/>
                  </a:cubicBezTo>
                  <a:cubicBezTo>
                    <a:pt x="875" y="1626"/>
                    <a:pt x="823" y="929"/>
                    <a:pt x="570" y="381"/>
                  </a:cubicBezTo>
                  <a:cubicBezTo>
                    <a:pt x="570" y="369"/>
                    <a:pt x="558" y="356"/>
                    <a:pt x="558" y="344"/>
                  </a:cubicBezTo>
                  <a:lnTo>
                    <a:pt x="558" y="332"/>
                  </a:lnTo>
                  <a:lnTo>
                    <a:pt x="558" y="320"/>
                  </a:lnTo>
                  <a:lnTo>
                    <a:pt x="558" y="305"/>
                  </a:lnTo>
                  <a:lnTo>
                    <a:pt x="558" y="292"/>
                  </a:lnTo>
                  <a:cubicBezTo>
                    <a:pt x="546" y="180"/>
                    <a:pt x="534" y="91"/>
                    <a:pt x="506" y="0"/>
                  </a:cubicBezTo>
                  <a:close/>
                </a:path>
              </a:pathLst>
            </a:custGeom>
            <a:solidFill>
              <a:srgbClr val="47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 flipH="1">
              <a:off x="2668084" y="2966781"/>
              <a:ext cx="89827" cy="507970"/>
            </a:xfrm>
            <a:custGeom>
              <a:avLst/>
              <a:gdLst/>
              <a:ahLst/>
              <a:cxnLst/>
              <a:rect l="l" t="t" r="r" b="b"/>
              <a:pathLst>
                <a:path w="342" h="1934" extrusionOk="0">
                  <a:moveTo>
                    <a:pt x="24" y="1"/>
                  </a:moveTo>
                  <a:cubicBezTo>
                    <a:pt x="21" y="1"/>
                    <a:pt x="17" y="2"/>
                    <a:pt x="13" y="6"/>
                  </a:cubicBezTo>
                  <a:cubicBezTo>
                    <a:pt x="1" y="6"/>
                    <a:pt x="1" y="18"/>
                    <a:pt x="1" y="30"/>
                  </a:cubicBezTo>
                  <a:cubicBezTo>
                    <a:pt x="241" y="527"/>
                    <a:pt x="317" y="1261"/>
                    <a:pt x="305" y="1858"/>
                  </a:cubicBezTo>
                  <a:lnTo>
                    <a:pt x="305" y="1922"/>
                  </a:lnTo>
                  <a:cubicBezTo>
                    <a:pt x="305" y="1934"/>
                    <a:pt x="317" y="1934"/>
                    <a:pt x="329" y="1934"/>
                  </a:cubicBezTo>
                  <a:cubicBezTo>
                    <a:pt x="342" y="1934"/>
                    <a:pt x="342" y="1934"/>
                    <a:pt x="342" y="1922"/>
                  </a:cubicBezTo>
                  <a:lnTo>
                    <a:pt x="342" y="1858"/>
                  </a:lnTo>
                  <a:cubicBezTo>
                    <a:pt x="342" y="1249"/>
                    <a:pt x="278" y="512"/>
                    <a:pt x="37" y="6"/>
                  </a:cubicBezTo>
                  <a:cubicBezTo>
                    <a:pt x="37" y="6"/>
                    <a:pt x="32" y="1"/>
                    <a:pt x="2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 flipH="1">
              <a:off x="2664932" y="3471338"/>
              <a:ext cx="366663" cy="206708"/>
            </a:xfrm>
            <a:custGeom>
              <a:avLst/>
              <a:gdLst/>
              <a:ahLst/>
              <a:cxnLst/>
              <a:rect l="l" t="t" r="r" b="b"/>
              <a:pathLst>
                <a:path w="1396" h="787" extrusionOk="0">
                  <a:moveTo>
                    <a:pt x="1371" y="1"/>
                  </a:moveTo>
                  <a:lnTo>
                    <a:pt x="1371" y="1"/>
                  </a:lnTo>
                  <a:cubicBezTo>
                    <a:pt x="838" y="241"/>
                    <a:pt x="293" y="281"/>
                    <a:pt x="1" y="281"/>
                  </a:cubicBezTo>
                  <a:cubicBezTo>
                    <a:pt x="53" y="445"/>
                    <a:pt x="114" y="622"/>
                    <a:pt x="178" y="786"/>
                  </a:cubicBezTo>
                  <a:cubicBezTo>
                    <a:pt x="458" y="786"/>
                    <a:pt x="902" y="738"/>
                    <a:pt x="1347" y="558"/>
                  </a:cubicBezTo>
                  <a:cubicBezTo>
                    <a:pt x="1396" y="342"/>
                    <a:pt x="1396" y="189"/>
                    <a:pt x="1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 flipH="1">
              <a:off x="1657660" y="1636967"/>
              <a:ext cx="960258" cy="1051923"/>
            </a:xfrm>
            <a:custGeom>
              <a:avLst/>
              <a:gdLst/>
              <a:ahLst/>
              <a:cxnLst/>
              <a:rect l="l" t="t" r="r" b="b"/>
              <a:pathLst>
                <a:path w="3656" h="4005" extrusionOk="0">
                  <a:moveTo>
                    <a:pt x="1615" y="1"/>
                  </a:moveTo>
                  <a:cubicBezTo>
                    <a:pt x="545" y="1"/>
                    <a:pt x="207" y="1043"/>
                    <a:pt x="113" y="1731"/>
                  </a:cubicBezTo>
                  <a:cubicBezTo>
                    <a:pt x="0" y="2453"/>
                    <a:pt x="442" y="2657"/>
                    <a:pt x="442" y="2657"/>
                  </a:cubicBezTo>
                  <a:cubicBezTo>
                    <a:pt x="442" y="2657"/>
                    <a:pt x="329" y="3178"/>
                    <a:pt x="381" y="3418"/>
                  </a:cubicBezTo>
                  <a:cubicBezTo>
                    <a:pt x="420" y="3619"/>
                    <a:pt x="1376" y="4005"/>
                    <a:pt x="2328" y="4005"/>
                  </a:cubicBezTo>
                  <a:cubicBezTo>
                    <a:pt x="2577" y="4005"/>
                    <a:pt x="2826" y="3978"/>
                    <a:pt x="3058" y="3915"/>
                  </a:cubicBezTo>
                  <a:cubicBezTo>
                    <a:pt x="3655" y="3747"/>
                    <a:pt x="3527" y="1591"/>
                    <a:pt x="3311" y="918"/>
                  </a:cubicBezTo>
                  <a:cubicBezTo>
                    <a:pt x="3082" y="245"/>
                    <a:pt x="2333" y="81"/>
                    <a:pt x="1852" y="17"/>
                  </a:cubicBezTo>
                  <a:cubicBezTo>
                    <a:pt x="1769" y="6"/>
                    <a:pt x="1690" y="1"/>
                    <a:pt x="161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 flipH="1">
              <a:off x="1811312" y="2664992"/>
              <a:ext cx="13921" cy="3414"/>
            </a:xfrm>
            <a:custGeom>
              <a:avLst/>
              <a:gdLst/>
              <a:ahLst/>
              <a:cxnLst/>
              <a:rect l="l" t="t" r="r" b="b"/>
              <a:pathLst>
                <a:path w="53" h="13" extrusionOk="0">
                  <a:moveTo>
                    <a:pt x="1" y="13"/>
                  </a:moveTo>
                  <a:lnTo>
                    <a:pt x="1" y="13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1" y="13"/>
                  </a:lnTo>
                  <a:close/>
                  <a:moveTo>
                    <a:pt x="13" y="13"/>
                  </a:move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40" y="1"/>
                  </a:moveTo>
                  <a:lnTo>
                    <a:pt x="28" y="1"/>
                  </a:lnTo>
                  <a:lnTo>
                    <a:pt x="40" y="1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close/>
                  <a:moveTo>
                    <a:pt x="52" y="1"/>
                  </a:moveTo>
                  <a:lnTo>
                    <a:pt x="40" y="1"/>
                  </a:lnTo>
                  <a:lnTo>
                    <a:pt x="52" y="1"/>
                  </a:lnTo>
                  <a:close/>
                  <a:moveTo>
                    <a:pt x="52" y="1"/>
                  </a:moveTo>
                  <a:lnTo>
                    <a:pt x="52" y="1"/>
                  </a:lnTo>
                  <a:lnTo>
                    <a:pt x="52" y="1"/>
                  </a:lnTo>
                  <a:close/>
                  <a:moveTo>
                    <a:pt x="52" y="1"/>
                  </a:moveTo>
                  <a:lnTo>
                    <a:pt x="52" y="1"/>
                  </a:lnTo>
                  <a:lnTo>
                    <a:pt x="52" y="1"/>
                  </a:lnTo>
                  <a:close/>
                  <a:moveTo>
                    <a:pt x="52" y="1"/>
                  </a:moveTo>
                  <a:lnTo>
                    <a:pt x="52" y="1"/>
                  </a:lnTo>
                  <a:close/>
                </a:path>
              </a:pathLst>
            </a:custGeom>
            <a:solidFill>
              <a:srgbClr val="491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 flipH="1">
              <a:off x="1708090" y="1805065"/>
              <a:ext cx="573896" cy="883563"/>
            </a:xfrm>
            <a:custGeom>
              <a:avLst/>
              <a:gdLst/>
              <a:ahLst/>
              <a:cxnLst/>
              <a:rect l="l" t="t" r="r" b="b"/>
              <a:pathLst>
                <a:path w="2185" h="3364" extrusionOk="0">
                  <a:moveTo>
                    <a:pt x="1475" y="1"/>
                  </a:moveTo>
                  <a:cubicBezTo>
                    <a:pt x="1475" y="1"/>
                    <a:pt x="978" y="101"/>
                    <a:pt x="929" y="698"/>
                  </a:cubicBezTo>
                  <a:cubicBezTo>
                    <a:pt x="878" y="1307"/>
                    <a:pt x="1" y="1460"/>
                    <a:pt x="16" y="1700"/>
                  </a:cubicBezTo>
                  <a:cubicBezTo>
                    <a:pt x="16" y="1789"/>
                    <a:pt x="52" y="1840"/>
                    <a:pt x="116" y="1889"/>
                  </a:cubicBezTo>
                  <a:cubicBezTo>
                    <a:pt x="269" y="1993"/>
                    <a:pt x="369" y="2145"/>
                    <a:pt x="396" y="2322"/>
                  </a:cubicBezTo>
                  <a:cubicBezTo>
                    <a:pt x="433" y="2651"/>
                    <a:pt x="597" y="3135"/>
                    <a:pt x="1143" y="3363"/>
                  </a:cubicBezTo>
                  <a:cubicBezTo>
                    <a:pt x="1347" y="3363"/>
                    <a:pt x="1551" y="3336"/>
                    <a:pt x="1740" y="3287"/>
                  </a:cubicBezTo>
                  <a:lnTo>
                    <a:pt x="1752" y="3287"/>
                  </a:lnTo>
                  <a:cubicBezTo>
                    <a:pt x="1752" y="3275"/>
                    <a:pt x="1767" y="3275"/>
                    <a:pt x="1767" y="3275"/>
                  </a:cubicBezTo>
                  <a:lnTo>
                    <a:pt x="1791" y="3275"/>
                  </a:lnTo>
                  <a:cubicBezTo>
                    <a:pt x="1919" y="3223"/>
                    <a:pt x="2008" y="3083"/>
                    <a:pt x="2084" y="2894"/>
                  </a:cubicBezTo>
                  <a:cubicBezTo>
                    <a:pt x="2184" y="2590"/>
                    <a:pt x="2172" y="2258"/>
                    <a:pt x="2084" y="1941"/>
                  </a:cubicBezTo>
                  <a:lnTo>
                    <a:pt x="1475" y="1"/>
                  </a:lnTo>
                  <a:close/>
                </a:path>
              </a:pathLst>
            </a:custGeom>
            <a:solidFill>
              <a:srgbClr val="B76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 flipH="1">
              <a:off x="2491319" y="1808480"/>
              <a:ext cx="106637" cy="529770"/>
            </a:xfrm>
            <a:custGeom>
              <a:avLst/>
              <a:gdLst/>
              <a:ahLst/>
              <a:cxnLst/>
              <a:rect l="l" t="t" r="r" b="b"/>
              <a:pathLst>
                <a:path w="406" h="2017" extrusionOk="0">
                  <a:moveTo>
                    <a:pt x="393" y="0"/>
                  </a:moveTo>
                  <a:cubicBezTo>
                    <a:pt x="393" y="0"/>
                    <a:pt x="381" y="0"/>
                    <a:pt x="366" y="12"/>
                  </a:cubicBezTo>
                  <a:cubicBezTo>
                    <a:pt x="165" y="341"/>
                    <a:pt x="62" y="749"/>
                    <a:pt x="13" y="1066"/>
                  </a:cubicBezTo>
                  <a:cubicBezTo>
                    <a:pt x="13" y="1154"/>
                    <a:pt x="1" y="1218"/>
                    <a:pt x="1" y="1282"/>
                  </a:cubicBezTo>
                  <a:cubicBezTo>
                    <a:pt x="1" y="1559"/>
                    <a:pt x="89" y="1751"/>
                    <a:pt x="177" y="1864"/>
                  </a:cubicBezTo>
                  <a:cubicBezTo>
                    <a:pt x="278" y="1980"/>
                    <a:pt x="366" y="2016"/>
                    <a:pt x="366" y="2016"/>
                  </a:cubicBezTo>
                  <a:cubicBezTo>
                    <a:pt x="381" y="2016"/>
                    <a:pt x="381" y="2016"/>
                    <a:pt x="393" y="2004"/>
                  </a:cubicBezTo>
                  <a:cubicBezTo>
                    <a:pt x="393" y="1992"/>
                    <a:pt x="393" y="1992"/>
                    <a:pt x="381" y="1980"/>
                  </a:cubicBezTo>
                  <a:cubicBezTo>
                    <a:pt x="354" y="1980"/>
                    <a:pt x="278" y="1928"/>
                    <a:pt x="189" y="1815"/>
                  </a:cubicBezTo>
                  <a:cubicBezTo>
                    <a:pt x="113" y="1712"/>
                    <a:pt x="37" y="1547"/>
                    <a:pt x="37" y="1282"/>
                  </a:cubicBezTo>
                  <a:cubicBezTo>
                    <a:pt x="37" y="1218"/>
                    <a:pt x="37" y="1154"/>
                    <a:pt x="49" y="1078"/>
                  </a:cubicBezTo>
                  <a:cubicBezTo>
                    <a:pt x="101" y="762"/>
                    <a:pt x="202" y="353"/>
                    <a:pt x="406" y="25"/>
                  </a:cubicBezTo>
                  <a:cubicBezTo>
                    <a:pt x="406" y="12"/>
                    <a:pt x="406" y="12"/>
                    <a:pt x="39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 flipH="1">
              <a:off x="2277783" y="1891478"/>
              <a:ext cx="90615" cy="764844"/>
            </a:xfrm>
            <a:custGeom>
              <a:avLst/>
              <a:gdLst/>
              <a:ahLst/>
              <a:cxnLst/>
              <a:rect l="l" t="t" r="r" b="b"/>
              <a:pathLst>
                <a:path w="345" h="2912" extrusionOk="0">
                  <a:moveTo>
                    <a:pt x="345" y="1"/>
                  </a:moveTo>
                  <a:cubicBezTo>
                    <a:pt x="330" y="1"/>
                    <a:pt x="317" y="1"/>
                    <a:pt x="317" y="13"/>
                  </a:cubicBezTo>
                  <a:cubicBezTo>
                    <a:pt x="317" y="13"/>
                    <a:pt x="1" y="458"/>
                    <a:pt x="1" y="951"/>
                  </a:cubicBezTo>
                  <a:cubicBezTo>
                    <a:pt x="1" y="1103"/>
                    <a:pt x="25" y="1271"/>
                    <a:pt x="116" y="1423"/>
                  </a:cubicBezTo>
                  <a:cubicBezTo>
                    <a:pt x="229" y="1624"/>
                    <a:pt x="253" y="1816"/>
                    <a:pt x="253" y="1993"/>
                  </a:cubicBezTo>
                  <a:cubicBezTo>
                    <a:pt x="253" y="2184"/>
                    <a:pt x="217" y="2361"/>
                    <a:pt x="217" y="2538"/>
                  </a:cubicBezTo>
                  <a:cubicBezTo>
                    <a:pt x="217" y="2666"/>
                    <a:pt x="241" y="2778"/>
                    <a:pt x="293" y="2906"/>
                  </a:cubicBezTo>
                  <a:cubicBezTo>
                    <a:pt x="301" y="2906"/>
                    <a:pt x="304" y="2912"/>
                    <a:pt x="308" y="2912"/>
                  </a:cubicBezTo>
                  <a:cubicBezTo>
                    <a:pt x="311" y="2912"/>
                    <a:pt x="313" y="2910"/>
                    <a:pt x="317" y="2906"/>
                  </a:cubicBezTo>
                  <a:cubicBezTo>
                    <a:pt x="330" y="2906"/>
                    <a:pt x="330" y="2894"/>
                    <a:pt x="330" y="2882"/>
                  </a:cubicBezTo>
                  <a:cubicBezTo>
                    <a:pt x="269" y="2766"/>
                    <a:pt x="253" y="2653"/>
                    <a:pt x="253" y="2538"/>
                  </a:cubicBezTo>
                  <a:cubicBezTo>
                    <a:pt x="253" y="2373"/>
                    <a:pt x="293" y="2197"/>
                    <a:pt x="293" y="1993"/>
                  </a:cubicBezTo>
                  <a:cubicBezTo>
                    <a:pt x="293" y="1816"/>
                    <a:pt x="253" y="1612"/>
                    <a:pt x="141" y="1396"/>
                  </a:cubicBezTo>
                  <a:cubicBezTo>
                    <a:pt x="65" y="1256"/>
                    <a:pt x="25" y="1103"/>
                    <a:pt x="25" y="951"/>
                  </a:cubicBezTo>
                  <a:cubicBezTo>
                    <a:pt x="25" y="710"/>
                    <a:pt x="116" y="482"/>
                    <a:pt x="193" y="305"/>
                  </a:cubicBezTo>
                  <a:lnTo>
                    <a:pt x="293" y="101"/>
                  </a:lnTo>
                  <a:cubicBezTo>
                    <a:pt x="305" y="77"/>
                    <a:pt x="317" y="65"/>
                    <a:pt x="330" y="53"/>
                  </a:cubicBezTo>
                  <a:cubicBezTo>
                    <a:pt x="345" y="37"/>
                    <a:pt x="345" y="25"/>
                    <a:pt x="345" y="2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 flipH="1">
              <a:off x="1988077" y="1574455"/>
              <a:ext cx="389776" cy="337246"/>
            </a:xfrm>
            <a:custGeom>
              <a:avLst/>
              <a:gdLst/>
              <a:ahLst/>
              <a:cxnLst/>
              <a:rect l="l" t="t" r="r" b="b"/>
              <a:pathLst>
                <a:path w="1484" h="1284" extrusionOk="0">
                  <a:moveTo>
                    <a:pt x="762" y="1"/>
                  </a:moveTo>
                  <a:cubicBezTo>
                    <a:pt x="243" y="1"/>
                    <a:pt x="74" y="385"/>
                    <a:pt x="0" y="852"/>
                  </a:cubicBezTo>
                  <a:cubicBezTo>
                    <a:pt x="0" y="852"/>
                    <a:pt x="12" y="879"/>
                    <a:pt x="61" y="916"/>
                  </a:cubicBezTo>
                  <a:cubicBezTo>
                    <a:pt x="165" y="979"/>
                    <a:pt x="241" y="1080"/>
                    <a:pt x="289" y="1196"/>
                  </a:cubicBezTo>
                  <a:cubicBezTo>
                    <a:pt x="305" y="1220"/>
                    <a:pt x="329" y="1260"/>
                    <a:pt x="341" y="1284"/>
                  </a:cubicBezTo>
                  <a:cubicBezTo>
                    <a:pt x="341" y="1284"/>
                    <a:pt x="393" y="1220"/>
                    <a:pt x="457" y="1156"/>
                  </a:cubicBezTo>
                  <a:cubicBezTo>
                    <a:pt x="570" y="1031"/>
                    <a:pt x="710" y="955"/>
                    <a:pt x="874" y="916"/>
                  </a:cubicBezTo>
                  <a:cubicBezTo>
                    <a:pt x="950" y="903"/>
                    <a:pt x="1026" y="879"/>
                    <a:pt x="1066" y="852"/>
                  </a:cubicBezTo>
                  <a:cubicBezTo>
                    <a:pt x="1154" y="788"/>
                    <a:pt x="1483" y="14"/>
                    <a:pt x="810" y="2"/>
                  </a:cubicBezTo>
                  <a:cubicBezTo>
                    <a:pt x="794" y="1"/>
                    <a:pt x="778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 flipH="1">
              <a:off x="2124919" y="1497761"/>
              <a:ext cx="173088" cy="390827"/>
            </a:xfrm>
            <a:custGeom>
              <a:avLst/>
              <a:gdLst/>
              <a:ahLst/>
              <a:cxnLst/>
              <a:rect l="l" t="t" r="r" b="b"/>
              <a:pathLst>
                <a:path w="659" h="1488" extrusionOk="0">
                  <a:moveTo>
                    <a:pt x="574" y="1"/>
                  </a:moveTo>
                  <a:cubicBezTo>
                    <a:pt x="483" y="1"/>
                    <a:pt x="130" y="29"/>
                    <a:pt x="77" y="458"/>
                  </a:cubicBezTo>
                  <a:lnTo>
                    <a:pt x="25" y="943"/>
                  </a:lnTo>
                  <a:cubicBezTo>
                    <a:pt x="25" y="943"/>
                    <a:pt x="1" y="1208"/>
                    <a:pt x="37" y="1488"/>
                  </a:cubicBezTo>
                  <a:cubicBezTo>
                    <a:pt x="37" y="1488"/>
                    <a:pt x="330" y="1195"/>
                    <a:pt x="418" y="1107"/>
                  </a:cubicBezTo>
                  <a:cubicBezTo>
                    <a:pt x="518" y="1019"/>
                    <a:pt x="658" y="739"/>
                    <a:pt x="646" y="422"/>
                  </a:cubicBezTo>
                  <a:cubicBezTo>
                    <a:pt x="622" y="105"/>
                    <a:pt x="595" y="2"/>
                    <a:pt x="595" y="2"/>
                  </a:cubicBezTo>
                  <a:cubicBezTo>
                    <a:pt x="595" y="2"/>
                    <a:pt x="587" y="1"/>
                    <a:pt x="574" y="1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 flipH="1">
              <a:off x="2134637" y="1497761"/>
              <a:ext cx="153652" cy="227720"/>
            </a:xfrm>
            <a:custGeom>
              <a:avLst/>
              <a:gdLst/>
              <a:ahLst/>
              <a:cxnLst/>
              <a:rect l="l" t="t" r="r" b="b"/>
              <a:pathLst>
                <a:path w="585" h="867" extrusionOk="0">
                  <a:moveTo>
                    <a:pt x="537" y="1"/>
                  </a:moveTo>
                  <a:cubicBezTo>
                    <a:pt x="446" y="1"/>
                    <a:pt x="93" y="29"/>
                    <a:pt x="40" y="458"/>
                  </a:cubicBezTo>
                  <a:lnTo>
                    <a:pt x="0" y="866"/>
                  </a:lnTo>
                  <a:cubicBezTo>
                    <a:pt x="241" y="866"/>
                    <a:pt x="481" y="611"/>
                    <a:pt x="585" y="230"/>
                  </a:cubicBezTo>
                  <a:cubicBezTo>
                    <a:pt x="573" y="65"/>
                    <a:pt x="558" y="2"/>
                    <a:pt x="558" y="2"/>
                  </a:cubicBezTo>
                  <a:cubicBezTo>
                    <a:pt x="558" y="2"/>
                    <a:pt x="550" y="1"/>
                    <a:pt x="537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 flipH="1">
              <a:off x="1536052" y="1796135"/>
              <a:ext cx="462006" cy="853621"/>
            </a:xfrm>
            <a:custGeom>
              <a:avLst/>
              <a:gdLst/>
              <a:ahLst/>
              <a:cxnLst/>
              <a:rect l="l" t="t" r="r" b="b"/>
              <a:pathLst>
                <a:path w="1759" h="3250" extrusionOk="0">
                  <a:moveTo>
                    <a:pt x="549" y="0"/>
                  </a:moveTo>
                  <a:cubicBezTo>
                    <a:pt x="527" y="0"/>
                    <a:pt x="505" y="3"/>
                    <a:pt x="482" y="8"/>
                  </a:cubicBezTo>
                  <a:cubicBezTo>
                    <a:pt x="13" y="111"/>
                    <a:pt x="1" y="769"/>
                    <a:pt x="153" y="1390"/>
                  </a:cubicBezTo>
                  <a:cubicBezTo>
                    <a:pt x="305" y="2015"/>
                    <a:pt x="482" y="2901"/>
                    <a:pt x="710" y="3105"/>
                  </a:cubicBezTo>
                  <a:cubicBezTo>
                    <a:pt x="814" y="3192"/>
                    <a:pt x="961" y="3249"/>
                    <a:pt x="1110" y="3249"/>
                  </a:cubicBezTo>
                  <a:cubicBezTo>
                    <a:pt x="1306" y="3249"/>
                    <a:pt x="1504" y="3149"/>
                    <a:pt x="1600" y="2889"/>
                  </a:cubicBezTo>
                  <a:cubicBezTo>
                    <a:pt x="1759" y="2446"/>
                    <a:pt x="1252" y="0"/>
                    <a:pt x="549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 flipH="1">
              <a:off x="1828122" y="1791670"/>
              <a:ext cx="157066" cy="796888"/>
            </a:xfrm>
            <a:custGeom>
              <a:avLst/>
              <a:gdLst/>
              <a:ahLst/>
              <a:cxnLst/>
              <a:rect l="l" t="t" r="r" b="b"/>
              <a:pathLst>
                <a:path w="598" h="3034" extrusionOk="0">
                  <a:moveTo>
                    <a:pt x="433" y="0"/>
                  </a:moveTo>
                  <a:cubicBezTo>
                    <a:pt x="281" y="37"/>
                    <a:pt x="165" y="140"/>
                    <a:pt x="104" y="280"/>
                  </a:cubicBezTo>
                  <a:cubicBezTo>
                    <a:pt x="28" y="405"/>
                    <a:pt x="0" y="585"/>
                    <a:pt x="0" y="762"/>
                  </a:cubicBezTo>
                  <a:cubicBezTo>
                    <a:pt x="0" y="978"/>
                    <a:pt x="40" y="1194"/>
                    <a:pt x="89" y="1422"/>
                  </a:cubicBezTo>
                  <a:cubicBezTo>
                    <a:pt x="153" y="1687"/>
                    <a:pt x="229" y="2004"/>
                    <a:pt x="305" y="2296"/>
                  </a:cubicBezTo>
                  <a:cubicBezTo>
                    <a:pt x="381" y="2601"/>
                    <a:pt x="469" y="2854"/>
                    <a:pt x="573" y="3021"/>
                  </a:cubicBezTo>
                  <a:cubicBezTo>
                    <a:pt x="573" y="3033"/>
                    <a:pt x="585" y="3033"/>
                    <a:pt x="597" y="3033"/>
                  </a:cubicBezTo>
                  <a:lnTo>
                    <a:pt x="597" y="3006"/>
                  </a:lnTo>
                  <a:cubicBezTo>
                    <a:pt x="509" y="2854"/>
                    <a:pt x="421" y="2589"/>
                    <a:pt x="345" y="2296"/>
                  </a:cubicBezTo>
                  <a:cubicBezTo>
                    <a:pt x="256" y="2004"/>
                    <a:pt x="192" y="1675"/>
                    <a:pt x="128" y="1407"/>
                  </a:cubicBezTo>
                  <a:cubicBezTo>
                    <a:pt x="64" y="1194"/>
                    <a:pt x="40" y="966"/>
                    <a:pt x="40" y="762"/>
                  </a:cubicBezTo>
                  <a:cubicBezTo>
                    <a:pt x="40" y="585"/>
                    <a:pt x="64" y="417"/>
                    <a:pt x="128" y="293"/>
                  </a:cubicBezTo>
                  <a:cubicBezTo>
                    <a:pt x="192" y="165"/>
                    <a:pt x="293" y="76"/>
                    <a:pt x="445" y="37"/>
                  </a:cubicBezTo>
                  <a:lnTo>
                    <a:pt x="457" y="25"/>
                  </a:lnTo>
                  <a:cubicBezTo>
                    <a:pt x="445" y="12"/>
                    <a:pt x="445" y="0"/>
                    <a:pt x="43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 flipH="1">
              <a:off x="1568884" y="1938756"/>
              <a:ext cx="756177" cy="713889"/>
            </a:xfrm>
            <a:custGeom>
              <a:avLst/>
              <a:gdLst/>
              <a:ahLst/>
              <a:cxnLst/>
              <a:rect l="l" t="t" r="r" b="b"/>
              <a:pathLst>
                <a:path w="2879" h="2718" extrusionOk="0">
                  <a:moveTo>
                    <a:pt x="165" y="0"/>
                  </a:moveTo>
                  <a:cubicBezTo>
                    <a:pt x="147" y="0"/>
                    <a:pt x="131" y="3"/>
                    <a:pt x="116" y="10"/>
                  </a:cubicBezTo>
                  <a:cubicBezTo>
                    <a:pt x="0" y="74"/>
                    <a:pt x="344" y="430"/>
                    <a:pt x="344" y="430"/>
                  </a:cubicBezTo>
                  <a:cubicBezTo>
                    <a:pt x="344" y="430"/>
                    <a:pt x="88" y="442"/>
                    <a:pt x="165" y="646"/>
                  </a:cubicBezTo>
                  <a:cubicBezTo>
                    <a:pt x="165" y="646"/>
                    <a:pt x="52" y="747"/>
                    <a:pt x="180" y="911"/>
                  </a:cubicBezTo>
                  <a:cubicBezTo>
                    <a:pt x="180" y="911"/>
                    <a:pt x="12" y="1063"/>
                    <a:pt x="180" y="1191"/>
                  </a:cubicBezTo>
                  <a:cubicBezTo>
                    <a:pt x="226" y="1232"/>
                    <a:pt x="281" y="1243"/>
                    <a:pt x="326" y="1243"/>
                  </a:cubicBezTo>
                  <a:cubicBezTo>
                    <a:pt x="380" y="1243"/>
                    <a:pt x="420" y="1228"/>
                    <a:pt x="420" y="1228"/>
                  </a:cubicBezTo>
                  <a:cubicBezTo>
                    <a:pt x="420" y="1228"/>
                    <a:pt x="486" y="1284"/>
                    <a:pt x="576" y="1284"/>
                  </a:cubicBezTo>
                  <a:cubicBezTo>
                    <a:pt x="591" y="1284"/>
                    <a:pt x="606" y="1283"/>
                    <a:pt x="621" y="1280"/>
                  </a:cubicBezTo>
                  <a:cubicBezTo>
                    <a:pt x="621" y="1280"/>
                    <a:pt x="1322" y="2638"/>
                    <a:pt x="2044" y="2714"/>
                  </a:cubicBezTo>
                  <a:cubicBezTo>
                    <a:pt x="2071" y="2716"/>
                    <a:pt x="2097" y="2718"/>
                    <a:pt x="2123" y="2718"/>
                  </a:cubicBezTo>
                  <a:cubicBezTo>
                    <a:pt x="2790" y="2718"/>
                    <a:pt x="2879" y="1922"/>
                    <a:pt x="1142" y="811"/>
                  </a:cubicBezTo>
                  <a:cubicBezTo>
                    <a:pt x="1142" y="811"/>
                    <a:pt x="456" y="0"/>
                    <a:pt x="165" y="0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 flipH="1">
              <a:off x="2184804" y="2045130"/>
              <a:ext cx="97181" cy="26003"/>
            </a:xfrm>
            <a:custGeom>
              <a:avLst/>
              <a:gdLst/>
              <a:ahLst/>
              <a:cxnLst/>
              <a:rect l="l" t="t" r="r" b="b"/>
              <a:pathLst>
                <a:path w="370" h="99" extrusionOk="0">
                  <a:moveTo>
                    <a:pt x="180" y="1"/>
                  </a:moveTo>
                  <a:cubicBezTo>
                    <a:pt x="77" y="13"/>
                    <a:pt x="16" y="62"/>
                    <a:pt x="16" y="62"/>
                  </a:cubicBezTo>
                  <a:cubicBezTo>
                    <a:pt x="1" y="77"/>
                    <a:pt x="1" y="89"/>
                    <a:pt x="16" y="89"/>
                  </a:cubicBezTo>
                  <a:cubicBezTo>
                    <a:pt x="16" y="95"/>
                    <a:pt x="19" y="98"/>
                    <a:pt x="23" y="98"/>
                  </a:cubicBezTo>
                  <a:cubicBezTo>
                    <a:pt x="28" y="98"/>
                    <a:pt x="34" y="95"/>
                    <a:pt x="40" y="89"/>
                  </a:cubicBezTo>
                  <a:cubicBezTo>
                    <a:pt x="40" y="89"/>
                    <a:pt x="104" y="37"/>
                    <a:pt x="180" y="37"/>
                  </a:cubicBezTo>
                  <a:lnTo>
                    <a:pt x="192" y="37"/>
                  </a:lnTo>
                  <a:cubicBezTo>
                    <a:pt x="229" y="37"/>
                    <a:pt x="269" y="49"/>
                    <a:pt x="305" y="49"/>
                  </a:cubicBezTo>
                  <a:cubicBezTo>
                    <a:pt x="320" y="49"/>
                    <a:pt x="320" y="62"/>
                    <a:pt x="333" y="62"/>
                  </a:cubicBezTo>
                  <a:lnTo>
                    <a:pt x="345" y="62"/>
                  </a:lnTo>
                  <a:cubicBezTo>
                    <a:pt x="349" y="67"/>
                    <a:pt x="351" y="68"/>
                    <a:pt x="354" y="68"/>
                  </a:cubicBezTo>
                  <a:cubicBezTo>
                    <a:pt x="358" y="68"/>
                    <a:pt x="361" y="62"/>
                    <a:pt x="369" y="62"/>
                  </a:cubicBezTo>
                  <a:cubicBezTo>
                    <a:pt x="369" y="49"/>
                    <a:pt x="369" y="37"/>
                    <a:pt x="357" y="37"/>
                  </a:cubicBezTo>
                  <a:cubicBezTo>
                    <a:pt x="357" y="37"/>
                    <a:pt x="281" y="1"/>
                    <a:pt x="192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 flipH="1">
              <a:off x="2194522" y="2231614"/>
              <a:ext cx="67502" cy="9718"/>
            </a:xfrm>
            <a:custGeom>
              <a:avLst/>
              <a:gdLst/>
              <a:ahLst/>
              <a:cxnLst/>
              <a:rect l="l" t="t" r="r" b="b"/>
              <a:pathLst>
                <a:path w="257" h="37" extrusionOk="0">
                  <a:moveTo>
                    <a:pt x="229" y="0"/>
                  </a:moveTo>
                  <a:cubicBezTo>
                    <a:pt x="205" y="0"/>
                    <a:pt x="153" y="12"/>
                    <a:pt x="77" y="12"/>
                  </a:cubicBezTo>
                  <a:lnTo>
                    <a:pt x="16" y="12"/>
                  </a:lnTo>
                  <a:cubicBezTo>
                    <a:pt x="16" y="12"/>
                    <a:pt x="1" y="12"/>
                    <a:pt x="1" y="25"/>
                  </a:cubicBezTo>
                  <a:cubicBezTo>
                    <a:pt x="1" y="37"/>
                    <a:pt x="16" y="37"/>
                    <a:pt x="16" y="37"/>
                  </a:cubicBezTo>
                  <a:lnTo>
                    <a:pt x="244" y="37"/>
                  </a:lnTo>
                  <a:cubicBezTo>
                    <a:pt x="257" y="25"/>
                    <a:pt x="257" y="25"/>
                    <a:pt x="257" y="12"/>
                  </a:cubicBezTo>
                  <a:cubicBezTo>
                    <a:pt x="257" y="0"/>
                    <a:pt x="244" y="0"/>
                    <a:pt x="244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 flipH="1">
              <a:off x="2211332" y="2234766"/>
              <a:ext cx="23376" cy="32044"/>
            </a:xfrm>
            <a:custGeom>
              <a:avLst/>
              <a:gdLst/>
              <a:ahLst/>
              <a:cxnLst/>
              <a:rect l="l" t="t" r="r" b="b"/>
              <a:pathLst>
                <a:path w="89" h="122" extrusionOk="0">
                  <a:moveTo>
                    <a:pt x="12" y="0"/>
                  </a:moveTo>
                  <a:cubicBezTo>
                    <a:pt x="0" y="13"/>
                    <a:pt x="12" y="25"/>
                    <a:pt x="12" y="25"/>
                  </a:cubicBezTo>
                  <a:cubicBezTo>
                    <a:pt x="25" y="25"/>
                    <a:pt x="49" y="52"/>
                    <a:pt x="64" y="101"/>
                  </a:cubicBezTo>
                  <a:cubicBezTo>
                    <a:pt x="64" y="112"/>
                    <a:pt x="64" y="121"/>
                    <a:pt x="69" y="121"/>
                  </a:cubicBezTo>
                  <a:cubicBezTo>
                    <a:pt x="70" y="121"/>
                    <a:pt x="73" y="120"/>
                    <a:pt x="76" y="116"/>
                  </a:cubicBezTo>
                  <a:cubicBezTo>
                    <a:pt x="89" y="116"/>
                    <a:pt x="89" y="116"/>
                    <a:pt x="89" y="101"/>
                  </a:cubicBezTo>
                  <a:cubicBezTo>
                    <a:pt x="89" y="64"/>
                    <a:pt x="76" y="40"/>
                    <a:pt x="64" y="25"/>
                  </a:cubicBezTo>
                  <a:cubicBezTo>
                    <a:pt x="4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 flipH="1">
              <a:off x="2194522" y="2168315"/>
              <a:ext cx="90615" cy="17072"/>
            </a:xfrm>
            <a:custGeom>
              <a:avLst/>
              <a:gdLst/>
              <a:ahLst/>
              <a:cxnLst/>
              <a:rect l="l" t="t" r="r" b="b"/>
              <a:pathLst>
                <a:path w="345" h="65" extrusionOk="0">
                  <a:moveTo>
                    <a:pt x="256" y="1"/>
                  </a:moveTo>
                  <a:cubicBezTo>
                    <a:pt x="153" y="1"/>
                    <a:pt x="13" y="25"/>
                    <a:pt x="13" y="25"/>
                  </a:cubicBezTo>
                  <a:lnTo>
                    <a:pt x="0" y="37"/>
                  </a:lnTo>
                  <a:cubicBezTo>
                    <a:pt x="0" y="49"/>
                    <a:pt x="13" y="65"/>
                    <a:pt x="28" y="65"/>
                  </a:cubicBezTo>
                  <a:cubicBezTo>
                    <a:pt x="28" y="65"/>
                    <a:pt x="52" y="49"/>
                    <a:pt x="104" y="49"/>
                  </a:cubicBezTo>
                  <a:cubicBezTo>
                    <a:pt x="153" y="37"/>
                    <a:pt x="204" y="37"/>
                    <a:pt x="256" y="37"/>
                  </a:cubicBezTo>
                  <a:lnTo>
                    <a:pt x="317" y="37"/>
                  </a:lnTo>
                  <a:cubicBezTo>
                    <a:pt x="332" y="37"/>
                    <a:pt x="332" y="37"/>
                    <a:pt x="332" y="25"/>
                  </a:cubicBezTo>
                  <a:cubicBezTo>
                    <a:pt x="345" y="13"/>
                    <a:pt x="332" y="1"/>
                    <a:pt x="31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 flipH="1">
              <a:off x="2194522" y="2097924"/>
              <a:ext cx="93767" cy="15234"/>
            </a:xfrm>
            <a:custGeom>
              <a:avLst/>
              <a:gdLst/>
              <a:ahLst/>
              <a:cxnLst/>
              <a:rect l="l" t="t" r="r" b="b"/>
              <a:pathLst>
                <a:path w="357" h="58" extrusionOk="0">
                  <a:moveTo>
                    <a:pt x="204" y="1"/>
                  </a:moveTo>
                  <a:cubicBezTo>
                    <a:pt x="101" y="1"/>
                    <a:pt x="25" y="28"/>
                    <a:pt x="12" y="28"/>
                  </a:cubicBezTo>
                  <a:lnTo>
                    <a:pt x="0" y="40"/>
                  </a:lnTo>
                  <a:cubicBezTo>
                    <a:pt x="9" y="49"/>
                    <a:pt x="11" y="57"/>
                    <a:pt x="16" y="57"/>
                  </a:cubicBezTo>
                  <a:cubicBezTo>
                    <a:pt x="18" y="57"/>
                    <a:pt x="21" y="56"/>
                    <a:pt x="25" y="52"/>
                  </a:cubicBezTo>
                  <a:lnTo>
                    <a:pt x="40" y="52"/>
                  </a:lnTo>
                  <a:cubicBezTo>
                    <a:pt x="64" y="52"/>
                    <a:pt x="128" y="40"/>
                    <a:pt x="204" y="40"/>
                  </a:cubicBezTo>
                  <a:cubicBezTo>
                    <a:pt x="241" y="40"/>
                    <a:pt x="293" y="40"/>
                    <a:pt x="344" y="52"/>
                  </a:cubicBezTo>
                  <a:lnTo>
                    <a:pt x="357" y="40"/>
                  </a:lnTo>
                  <a:cubicBezTo>
                    <a:pt x="357" y="28"/>
                    <a:pt x="357" y="13"/>
                    <a:pt x="344" y="13"/>
                  </a:cubicBezTo>
                  <a:cubicBezTo>
                    <a:pt x="293" y="1"/>
                    <a:pt x="253" y="1"/>
                    <a:pt x="20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 flipH="1">
              <a:off x="2404906" y="1887538"/>
              <a:ext cx="257137" cy="587291"/>
            </a:xfrm>
            <a:custGeom>
              <a:avLst/>
              <a:gdLst/>
              <a:ahLst/>
              <a:cxnLst/>
              <a:rect l="l" t="t" r="r" b="b"/>
              <a:pathLst>
                <a:path w="979" h="2236" extrusionOk="0">
                  <a:moveTo>
                    <a:pt x="130" y="1"/>
                  </a:moveTo>
                  <a:cubicBezTo>
                    <a:pt x="122" y="1"/>
                    <a:pt x="113" y="2"/>
                    <a:pt x="105" y="4"/>
                  </a:cubicBezTo>
                  <a:lnTo>
                    <a:pt x="1" y="40"/>
                  </a:lnTo>
                  <a:cubicBezTo>
                    <a:pt x="10" y="38"/>
                    <a:pt x="19" y="37"/>
                    <a:pt x="28" y="37"/>
                  </a:cubicBezTo>
                  <a:cubicBezTo>
                    <a:pt x="73" y="37"/>
                    <a:pt x="121" y="61"/>
                    <a:pt x="141" y="104"/>
                  </a:cubicBezTo>
                  <a:lnTo>
                    <a:pt x="854" y="2096"/>
                  </a:lnTo>
                  <a:cubicBezTo>
                    <a:pt x="878" y="2148"/>
                    <a:pt x="854" y="2212"/>
                    <a:pt x="790" y="2236"/>
                  </a:cubicBezTo>
                  <a:lnTo>
                    <a:pt x="890" y="2199"/>
                  </a:lnTo>
                  <a:cubicBezTo>
                    <a:pt x="954" y="2172"/>
                    <a:pt x="979" y="2123"/>
                    <a:pt x="954" y="2059"/>
                  </a:cubicBezTo>
                  <a:lnTo>
                    <a:pt x="245" y="68"/>
                  </a:lnTo>
                  <a:cubicBezTo>
                    <a:pt x="222" y="25"/>
                    <a:pt x="174" y="1"/>
                    <a:pt x="130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 flipH="1">
              <a:off x="2431172" y="1897256"/>
              <a:ext cx="573896" cy="695241"/>
            </a:xfrm>
            <a:custGeom>
              <a:avLst/>
              <a:gdLst/>
              <a:ahLst/>
              <a:cxnLst/>
              <a:rect l="l" t="t" r="r" b="b"/>
              <a:pathLst>
                <a:path w="2185" h="2647" extrusionOk="0">
                  <a:moveTo>
                    <a:pt x="1334" y="0"/>
                  </a:moveTo>
                  <a:cubicBezTo>
                    <a:pt x="1325" y="0"/>
                    <a:pt x="1316" y="1"/>
                    <a:pt x="1307" y="3"/>
                  </a:cubicBezTo>
                  <a:lnTo>
                    <a:pt x="77" y="448"/>
                  </a:lnTo>
                  <a:cubicBezTo>
                    <a:pt x="28" y="472"/>
                    <a:pt x="0" y="524"/>
                    <a:pt x="13" y="588"/>
                  </a:cubicBezTo>
                  <a:lnTo>
                    <a:pt x="737" y="2580"/>
                  </a:lnTo>
                  <a:cubicBezTo>
                    <a:pt x="748" y="2623"/>
                    <a:pt x="793" y="2647"/>
                    <a:pt x="845" y="2647"/>
                  </a:cubicBezTo>
                  <a:cubicBezTo>
                    <a:pt x="856" y="2647"/>
                    <a:pt x="867" y="2646"/>
                    <a:pt x="878" y="2644"/>
                  </a:cubicBezTo>
                  <a:lnTo>
                    <a:pt x="2096" y="2199"/>
                  </a:lnTo>
                  <a:cubicBezTo>
                    <a:pt x="2160" y="2175"/>
                    <a:pt x="2184" y="2111"/>
                    <a:pt x="2160" y="2059"/>
                  </a:cubicBezTo>
                  <a:lnTo>
                    <a:pt x="1447" y="67"/>
                  </a:lnTo>
                  <a:cubicBezTo>
                    <a:pt x="1427" y="24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 flipH="1">
              <a:off x="2694349" y="2202722"/>
              <a:ext cx="80372" cy="70916"/>
            </a:xfrm>
            <a:custGeom>
              <a:avLst/>
              <a:gdLst/>
              <a:ahLst/>
              <a:cxnLst/>
              <a:rect l="l" t="t" r="r" b="b"/>
              <a:pathLst>
                <a:path w="306" h="270" extrusionOk="0">
                  <a:moveTo>
                    <a:pt x="151" y="1"/>
                  </a:moveTo>
                  <a:cubicBezTo>
                    <a:pt x="135" y="1"/>
                    <a:pt x="118" y="4"/>
                    <a:pt x="101" y="10"/>
                  </a:cubicBezTo>
                  <a:cubicBezTo>
                    <a:pt x="37" y="34"/>
                    <a:pt x="1" y="110"/>
                    <a:pt x="25" y="174"/>
                  </a:cubicBezTo>
                  <a:cubicBezTo>
                    <a:pt x="44" y="234"/>
                    <a:pt x="96" y="270"/>
                    <a:pt x="155" y="270"/>
                  </a:cubicBezTo>
                  <a:cubicBezTo>
                    <a:pt x="170" y="270"/>
                    <a:pt x="186" y="268"/>
                    <a:pt x="202" y="262"/>
                  </a:cubicBezTo>
                  <a:cubicBezTo>
                    <a:pt x="266" y="238"/>
                    <a:pt x="305" y="162"/>
                    <a:pt x="278" y="86"/>
                  </a:cubicBezTo>
                  <a:cubicBezTo>
                    <a:pt x="259" y="36"/>
                    <a:pt x="208" y="1"/>
                    <a:pt x="151" y="1"/>
                  </a:cubicBez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 flipH="1">
              <a:off x="2834343" y="2251050"/>
              <a:ext cx="147085" cy="114254"/>
            </a:xfrm>
            <a:custGeom>
              <a:avLst/>
              <a:gdLst/>
              <a:ahLst/>
              <a:cxnLst/>
              <a:rect l="l" t="t" r="r" b="b"/>
              <a:pathLst>
                <a:path w="560" h="435" extrusionOk="0">
                  <a:moveTo>
                    <a:pt x="417" y="1"/>
                  </a:moveTo>
                  <a:cubicBezTo>
                    <a:pt x="301" y="1"/>
                    <a:pt x="123" y="149"/>
                    <a:pt x="63" y="219"/>
                  </a:cubicBezTo>
                  <a:cubicBezTo>
                    <a:pt x="1" y="280"/>
                    <a:pt x="7" y="435"/>
                    <a:pt x="135" y="435"/>
                  </a:cubicBezTo>
                  <a:cubicBezTo>
                    <a:pt x="164" y="435"/>
                    <a:pt x="200" y="427"/>
                    <a:pt x="242" y="407"/>
                  </a:cubicBezTo>
                  <a:cubicBezTo>
                    <a:pt x="483" y="319"/>
                    <a:pt x="559" y="130"/>
                    <a:pt x="495" y="39"/>
                  </a:cubicBezTo>
                  <a:cubicBezTo>
                    <a:pt x="476" y="12"/>
                    <a:pt x="449" y="1"/>
                    <a:pt x="417" y="1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 flipH="1">
              <a:off x="2851153" y="2300955"/>
              <a:ext cx="86675" cy="64350"/>
            </a:xfrm>
            <a:custGeom>
              <a:avLst/>
              <a:gdLst/>
              <a:ahLst/>
              <a:cxnLst/>
              <a:rect l="l" t="t" r="r" b="b"/>
              <a:pathLst>
                <a:path w="330" h="245" extrusionOk="0">
                  <a:moveTo>
                    <a:pt x="315" y="0"/>
                  </a:moveTo>
                  <a:cubicBezTo>
                    <a:pt x="198" y="0"/>
                    <a:pt x="24" y="133"/>
                    <a:pt x="12" y="217"/>
                  </a:cubicBezTo>
                  <a:cubicBezTo>
                    <a:pt x="0" y="230"/>
                    <a:pt x="0" y="230"/>
                    <a:pt x="0" y="245"/>
                  </a:cubicBezTo>
                  <a:cubicBezTo>
                    <a:pt x="25" y="245"/>
                    <a:pt x="49" y="230"/>
                    <a:pt x="76" y="217"/>
                  </a:cubicBezTo>
                  <a:cubicBezTo>
                    <a:pt x="213" y="169"/>
                    <a:pt x="290" y="93"/>
                    <a:pt x="329" y="1"/>
                  </a:cubicBezTo>
                  <a:cubicBezTo>
                    <a:pt x="324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 flipH="1">
              <a:off x="2834343" y="2325119"/>
              <a:ext cx="116355" cy="96131"/>
            </a:xfrm>
            <a:custGeom>
              <a:avLst/>
              <a:gdLst/>
              <a:ahLst/>
              <a:cxnLst/>
              <a:rect l="l" t="t" r="r" b="b"/>
              <a:pathLst>
                <a:path w="443" h="366" extrusionOk="0">
                  <a:moveTo>
                    <a:pt x="323" y="1"/>
                  </a:moveTo>
                  <a:cubicBezTo>
                    <a:pt x="208" y="1"/>
                    <a:pt x="29" y="126"/>
                    <a:pt x="10" y="214"/>
                  </a:cubicBezTo>
                  <a:cubicBezTo>
                    <a:pt x="1" y="297"/>
                    <a:pt x="64" y="365"/>
                    <a:pt x="151" y="365"/>
                  </a:cubicBezTo>
                  <a:cubicBezTo>
                    <a:pt x="185" y="365"/>
                    <a:pt x="224" y="355"/>
                    <a:pt x="262" y="329"/>
                  </a:cubicBezTo>
                  <a:cubicBezTo>
                    <a:pt x="442" y="229"/>
                    <a:pt x="442" y="113"/>
                    <a:pt x="403" y="37"/>
                  </a:cubicBezTo>
                  <a:cubicBezTo>
                    <a:pt x="385" y="12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 flipH="1">
              <a:off x="2837758" y="2357950"/>
              <a:ext cx="70654" cy="63299"/>
            </a:xfrm>
            <a:custGeom>
              <a:avLst/>
              <a:gdLst/>
              <a:ahLst/>
              <a:cxnLst/>
              <a:rect l="l" t="t" r="r" b="b"/>
              <a:pathLst>
                <a:path w="269" h="241" extrusionOk="0">
                  <a:moveTo>
                    <a:pt x="269" y="0"/>
                  </a:moveTo>
                  <a:cubicBezTo>
                    <a:pt x="153" y="28"/>
                    <a:pt x="13" y="128"/>
                    <a:pt x="1" y="204"/>
                  </a:cubicBezTo>
                  <a:lnTo>
                    <a:pt x="1" y="241"/>
                  </a:lnTo>
                  <a:cubicBezTo>
                    <a:pt x="25" y="241"/>
                    <a:pt x="65" y="229"/>
                    <a:pt x="101" y="204"/>
                  </a:cubicBezTo>
                  <a:cubicBezTo>
                    <a:pt x="229" y="140"/>
                    <a:pt x="269" y="64"/>
                    <a:pt x="269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 flipH="1">
              <a:off x="2804926" y="2382114"/>
              <a:ext cx="119244" cy="97181"/>
            </a:xfrm>
            <a:custGeom>
              <a:avLst/>
              <a:gdLst/>
              <a:ahLst/>
              <a:cxnLst/>
              <a:rect l="l" t="t" r="r" b="b"/>
              <a:pathLst>
                <a:path w="454" h="370" extrusionOk="0">
                  <a:moveTo>
                    <a:pt x="329" y="0"/>
                  </a:moveTo>
                  <a:cubicBezTo>
                    <a:pt x="213" y="0"/>
                    <a:pt x="31" y="134"/>
                    <a:pt x="9" y="213"/>
                  </a:cubicBezTo>
                  <a:cubicBezTo>
                    <a:pt x="0" y="299"/>
                    <a:pt x="68" y="369"/>
                    <a:pt x="161" y="369"/>
                  </a:cubicBezTo>
                  <a:cubicBezTo>
                    <a:pt x="193" y="369"/>
                    <a:pt x="229" y="361"/>
                    <a:pt x="265" y="341"/>
                  </a:cubicBezTo>
                  <a:cubicBezTo>
                    <a:pt x="454" y="225"/>
                    <a:pt x="442" y="112"/>
                    <a:pt x="405" y="36"/>
                  </a:cubicBezTo>
                  <a:cubicBezTo>
                    <a:pt x="388" y="11"/>
                    <a:pt x="361" y="0"/>
                    <a:pt x="329" y="0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 flipH="1">
              <a:off x="2811230" y="2417835"/>
              <a:ext cx="70654" cy="60410"/>
            </a:xfrm>
            <a:custGeom>
              <a:avLst/>
              <a:gdLst/>
              <a:ahLst/>
              <a:cxnLst/>
              <a:rect l="l" t="t" r="r" b="b"/>
              <a:pathLst>
                <a:path w="269" h="230" extrusionOk="0">
                  <a:moveTo>
                    <a:pt x="268" y="1"/>
                  </a:moveTo>
                  <a:cubicBezTo>
                    <a:pt x="153" y="28"/>
                    <a:pt x="16" y="129"/>
                    <a:pt x="0" y="205"/>
                  </a:cubicBezTo>
                  <a:lnTo>
                    <a:pt x="0" y="229"/>
                  </a:lnTo>
                  <a:cubicBezTo>
                    <a:pt x="40" y="229"/>
                    <a:pt x="64" y="217"/>
                    <a:pt x="104" y="205"/>
                  </a:cubicBezTo>
                  <a:cubicBezTo>
                    <a:pt x="217" y="129"/>
                    <a:pt x="268" y="65"/>
                    <a:pt x="268" y="1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 flipH="1">
              <a:off x="2777610" y="2440161"/>
              <a:ext cx="118719" cy="95868"/>
            </a:xfrm>
            <a:custGeom>
              <a:avLst/>
              <a:gdLst/>
              <a:ahLst/>
              <a:cxnLst/>
              <a:rect l="l" t="t" r="r" b="b"/>
              <a:pathLst>
                <a:path w="452" h="365" extrusionOk="0">
                  <a:moveTo>
                    <a:pt x="328" y="1"/>
                  </a:moveTo>
                  <a:cubicBezTo>
                    <a:pt x="213" y="1"/>
                    <a:pt x="29" y="131"/>
                    <a:pt x="19" y="220"/>
                  </a:cubicBezTo>
                  <a:cubicBezTo>
                    <a:pt x="1" y="297"/>
                    <a:pt x="64" y="365"/>
                    <a:pt x="155" y="365"/>
                  </a:cubicBezTo>
                  <a:cubicBezTo>
                    <a:pt x="187" y="365"/>
                    <a:pt x="223" y="356"/>
                    <a:pt x="260" y="336"/>
                  </a:cubicBezTo>
                  <a:cubicBezTo>
                    <a:pt x="451" y="220"/>
                    <a:pt x="451" y="108"/>
                    <a:pt x="400" y="32"/>
                  </a:cubicBezTo>
                  <a:cubicBezTo>
                    <a:pt x="384" y="10"/>
                    <a:pt x="358" y="1"/>
                    <a:pt x="328" y="1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 flipH="1">
              <a:off x="2091300" y="1218035"/>
              <a:ext cx="286554" cy="430750"/>
            </a:xfrm>
            <a:custGeom>
              <a:avLst/>
              <a:gdLst/>
              <a:ahLst/>
              <a:cxnLst/>
              <a:rect l="l" t="t" r="r" b="b"/>
              <a:pathLst>
                <a:path w="1091" h="1640" extrusionOk="0">
                  <a:moveTo>
                    <a:pt x="570" y="1"/>
                  </a:moveTo>
                  <a:cubicBezTo>
                    <a:pt x="88" y="1"/>
                    <a:pt x="12" y="485"/>
                    <a:pt x="0" y="878"/>
                  </a:cubicBezTo>
                  <a:cubicBezTo>
                    <a:pt x="0" y="1258"/>
                    <a:pt x="113" y="1639"/>
                    <a:pt x="405" y="1639"/>
                  </a:cubicBezTo>
                  <a:cubicBezTo>
                    <a:pt x="710" y="1639"/>
                    <a:pt x="1002" y="1271"/>
                    <a:pt x="1051" y="750"/>
                  </a:cubicBezTo>
                  <a:cubicBezTo>
                    <a:pt x="1090" y="229"/>
                    <a:pt x="926" y="1"/>
                    <a:pt x="570" y="1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 flipH="1">
              <a:off x="2045598" y="1417914"/>
              <a:ext cx="92454" cy="117406"/>
            </a:xfrm>
            <a:custGeom>
              <a:avLst/>
              <a:gdLst/>
              <a:ahLst/>
              <a:cxnLst/>
              <a:rect l="l" t="t" r="r" b="b"/>
              <a:pathLst>
                <a:path w="352" h="447" extrusionOk="0">
                  <a:moveTo>
                    <a:pt x="227" y="0"/>
                  </a:moveTo>
                  <a:cubicBezTo>
                    <a:pt x="122" y="0"/>
                    <a:pt x="77" y="129"/>
                    <a:pt x="77" y="129"/>
                  </a:cubicBezTo>
                  <a:lnTo>
                    <a:pt x="1" y="446"/>
                  </a:lnTo>
                  <a:cubicBezTo>
                    <a:pt x="9" y="446"/>
                    <a:pt x="16" y="447"/>
                    <a:pt x="24" y="447"/>
                  </a:cubicBezTo>
                  <a:cubicBezTo>
                    <a:pt x="308" y="447"/>
                    <a:pt x="351" y="13"/>
                    <a:pt x="241" y="1"/>
                  </a:cubicBezTo>
                  <a:cubicBezTo>
                    <a:pt x="237" y="0"/>
                    <a:pt x="232" y="0"/>
                    <a:pt x="227" y="0"/>
                  </a:cubicBezTo>
                  <a:close/>
                </a:path>
              </a:pathLst>
            </a:custGeom>
            <a:solidFill>
              <a:srgbClr val="F6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 flipH="1">
              <a:off x="2077642" y="1441290"/>
              <a:ext cx="47540" cy="67502"/>
            </a:xfrm>
            <a:custGeom>
              <a:avLst/>
              <a:gdLst/>
              <a:ahLst/>
              <a:cxnLst/>
              <a:rect l="l" t="t" r="r" b="b"/>
              <a:pathLst>
                <a:path w="181" h="257" extrusionOk="0">
                  <a:moveTo>
                    <a:pt x="153" y="0"/>
                  </a:moveTo>
                  <a:cubicBezTo>
                    <a:pt x="153" y="0"/>
                    <a:pt x="116" y="28"/>
                    <a:pt x="77" y="64"/>
                  </a:cubicBezTo>
                  <a:cubicBezTo>
                    <a:pt x="40" y="104"/>
                    <a:pt x="0" y="153"/>
                    <a:pt x="0" y="229"/>
                  </a:cubicBezTo>
                  <a:cubicBezTo>
                    <a:pt x="0" y="244"/>
                    <a:pt x="13" y="256"/>
                    <a:pt x="13" y="256"/>
                  </a:cubicBezTo>
                  <a:cubicBezTo>
                    <a:pt x="28" y="256"/>
                    <a:pt x="40" y="244"/>
                    <a:pt x="40" y="229"/>
                  </a:cubicBezTo>
                  <a:cubicBezTo>
                    <a:pt x="40" y="168"/>
                    <a:pt x="77" y="116"/>
                    <a:pt x="104" y="92"/>
                  </a:cubicBezTo>
                  <a:cubicBezTo>
                    <a:pt x="128" y="64"/>
                    <a:pt x="141" y="52"/>
                    <a:pt x="153" y="52"/>
                  </a:cubicBezTo>
                  <a:cubicBezTo>
                    <a:pt x="153" y="40"/>
                    <a:pt x="165" y="40"/>
                    <a:pt x="165" y="40"/>
                  </a:cubicBezTo>
                  <a:lnTo>
                    <a:pt x="180" y="28"/>
                  </a:lnTo>
                  <a:lnTo>
                    <a:pt x="180" y="16"/>
                  </a:lnTo>
                  <a:cubicBezTo>
                    <a:pt x="180" y="0"/>
                    <a:pt x="165" y="0"/>
                    <a:pt x="15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 flipH="1">
              <a:off x="2077642" y="1465192"/>
              <a:ext cx="33882" cy="33094"/>
            </a:xfrm>
            <a:custGeom>
              <a:avLst/>
              <a:gdLst/>
              <a:ahLst/>
              <a:cxnLst/>
              <a:rect l="l" t="t" r="r" b="b"/>
              <a:pathLst>
                <a:path w="129" h="126" extrusionOk="0">
                  <a:moveTo>
                    <a:pt x="25" y="1"/>
                  </a:moveTo>
                  <a:cubicBezTo>
                    <a:pt x="12" y="1"/>
                    <a:pt x="0" y="1"/>
                    <a:pt x="0" y="13"/>
                  </a:cubicBezTo>
                  <a:cubicBezTo>
                    <a:pt x="0" y="13"/>
                    <a:pt x="0" y="25"/>
                    <a:pt x="12" y="25"/>
                  </a:cubicBezTo>
                  <a:lnTo>
                    <a:pt x="64" y="77"/>
                  </a:lnTo>
                  <a:cubicBezTo>
                    <a:pt x="76" y="89"/>
                    <a:pt x="76" y="101"/>
                    <a:pt x="76" y="101"/>
                  </a:cubicBezTo>
                  <a:lnTo>
                    <a:pt x="89" y="113"/>
                  </a:lnTo>
                  <a:cubicBezTo>
                    <a:pt x="89" y="126"/>
                    <a:pt x="101" y="126"/>
                    <a:pt x="113" y="126"/>
                  </a:cubicBezTo>
                  <a:cubicBezTo>
                    <a:pt x="113" y="126"/>
                    <a:pt x="128" y="113"/>
                    <a:pt x="113" y="101"/>
                  </a:cubicBezTo>
                  <a:cubicBezTo>
                    <a:pt x="113" y="101"/>
                    <a:pt x="113" y="77"/>
                    <a:pt x="89" y="62"/>
                  </a:cubicBezTo>
                  <a:cubicBezTo>
                    <a:pt x="76" y="37"/>
                    <a:pt x="52" y="13"/>
                    <a:pt x="2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 flipH="1">
              <a:off x="2074490" y="1187042"/>
              <a:ext cx="313870" cy="255824"/>
            </a:xfrm>
            <a:custGeom>
              <a:avLst/>
              <a:gdLst/>
              <a:ahLst/>
              <a:cxnLst/>
              <a:rect l="l" t="t" r="r" b="b"/>
              <a:pathLst>
                <a:path w="1195" h="974" extrusionOk="0">
                  <a:moveTo>
                    <a:pt x="649" y="1"/>
                  </a:moveTo>
                  <a:cubicBezTo>
                    <a:pt x="532" y="1"/>
                    <a:pt x="412" y="35"/>
                    <a:pt x="305" y="94"/>
                  </a:cubicBezTo>
                  <a:cubicBezTo>
                    <a:pt x="1" y="283"/>
                    <a:pt x="64" y="728"/>
                    <a:pt x="64" y="728"/>
                  </a:cubicBezTo>
                  <a:cubicBezTo>
                    <a:pt x="64" y="728"/>
                    <a:pt x="119" y="457"/>
                    <a:pt x="298" y="457"/>
                  </a:cubicBezTo>
                  <a:cubicBezTo>
                    <a:pt x="313" y="457"/>
                    <a:pt x="328" y="459"/>
                    <a:pt x="345" y="463"/>
                  </a:cubicBezTo>
                  <a:cubicBezTo>
                    <a:pt x="345" y="463"/>
                    <a:pt x="521" y="767"/>
                    <a:pt x="838" y="920"/>
                  </a:cubicBezTo>
                  <a:cubicBezTo>
                    <a:pt x="908" y="955"/>
                    <a:pt x="976" y="974"/>
                    <a:pt x="1031" y="974"/>
                  </a:cubicBezTo>
                  <a:cubicBezTo>
                    <a:pt x="1095" y="974"/>
                    <a:pt x="1142" y="948"/>
                    <a:pt x="1155" y="892"/>
                  </a:cubicBezTo>
                  <a:cubicBezTo>
                    <a:pt x="1182" y="792"/>
                    <a:pt x="1194" y="664"/>
                    <a:pt x="1155" y="463"/>
                  </a:cubicBezTo>
                  <a:cubicBezTo>
                    <a:pt x="1096" y="133"/>
                    <a:pt x="880" y="1"/>
                    <a:pt x="64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3134-28B2-FA2B-4AD5-5672FB2F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Timing of Fundraising</a:t>
            </a:r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DE267EA6-EDAE-6696-99A0-B9E054E1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89" y="1894957"/>
            <a:ext cx="6977022" cy="13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0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3A2-8B15-F6ED-0790-CB782526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success</a:t>
            </a:r>
          </a:p>
        </p:txBody>
      </p:sp>
      <p:pic>
        <p:nvPicPr>
          <p:cNvPr id="5" name="Picture 4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B498C619-FBB7-94E8-A533-209B6A65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4" y="1054376"/>
            <a:ext cx="5829300" cy="34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Ideal Investment Timing Checklist</a:t>
            </a:r>
            <a:endParaRPr dirty="0"/>
          </a:p>
        </p:txBody>
      </p:sp>
      <p:sp>
        <p:nvSpPr>
          <p:cNvPr id="1494" name="Google Shape;1494;p65"/>
          <p:cNvSpPr txBox="1"/>
          <p:nvPr/>
        </p:nvSpPr>
        <p:spPr>
          <a:xfrm>
            <a:off x="720001" y="1442613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Seed Round</a:t>
            </a: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95" name="Google Shape;1495;p65"/>
          <p:cNvSpPr txBox="1"/>
          <p:nvPr/>
        </p:nvSpPr>
        <p:spPr>
          <a:xfrm>
            <a:off x="720075" y="1754288"/>
            <a:ext cx="201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 600 days from founding to seed round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6" name="Google Shape;1496;p65"/>
          <p:cNvSpPr txBox="1"/>
          <p:nvPr/>
        </p:nvSpPr>
        <p:spPr>
          <a:xfrm>
            <a:off x="2617316" y="350800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Series A</a:t>
            </a: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97" name="Google Shape;1497;p65"/>
          <p:cNvSpPr txBox="1"/>
          <p:nvPr/>
        </p:nvSpPr>
        <p:spPr>
          <a:xfrm>
            <a:off x="2616913" y="3819675"/>
            <a:ext cx="201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 328 days from Seed Round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8" name="Google Shape;1498;p65"/>
          <p:cNvSpPr txBox="1"/>
          <p:nvPr/>
        </p:nvSpPr>
        <p:spPr>
          <a:xfrm>
            <a:off x="6411213" y="3819675"/>
            <a:ext cx="201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 598 days from Series B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9" name="Google Shape;1499;p65"/>
          <p:cNvSpPr txBox="1"/>
          <p:nvPr/>
        </p:nvSpPr>
        <p:spPr>
          <a:xfrm>
            <a:off x="6413990" y="350800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Series C</a:t>
            </a: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00" name="Google Shape;1500;p65"/>
          <p:cNvSpPr txBox="1"/>
          <p:nvPr/>
        </p:nvSpPr>
        <p:spPr>
          <a:xfrm>
            <a:off x="4514618" y="1442613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Series B</a:t>
            </a: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01" name="Google Shape;1501;p65"/>
          <p:cNvSpPr txBox="1"/>
          <p:nvPr/>
        </p:nvSpPr>
        <p:spPr>
          <a:xfrm>
            <a:off x="4513738" y="1754288"/>
            <a:ext cx="201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 532 days from Series A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2" name="Google Shape;1502;p65"/>
          <p:cNvCxnSpPr/>
          <p:nvPr/>
        </p:nvCxnSpPr>
        <p:spPr>
          <a:xfrm>
            <a:off x="1688325" y="2963000"/>
            <a:ext cx="5830200" cy="570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3" name="Google Shape;1503;p65"/>
          <p:cNvSpPr/>
          <p:nvPr/>
        </p:nvSpPr>
        <p:spPr>
          <a:xfrm>
            <a:off x="1289625" y="2530475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Seed</a:t>
            </a:r>
            <a:endParaRPr sz="13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4" name="Google Shape;1504;p65"/>
          <p:cNvSpPr/>
          <p:nvPr/>
        </p:nvSpPr>
        <p:spPr>
          <a:xfrm>
            <a:off x="3186675" y="2530475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</a:p>
        </p:txBody>
      </p:sp>
      <p:sp>
        <p:nvSpPr>
          <p:cNvPr id="1505" name="Google Shape;1505;p65"/>
          <p:cNvSpPr/>
          <p:nvPr/>
        </p:nvSpPr>
        <p:spPr>
          <a:xfrm>
            <a:off x="5083725" y="2530475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6" name="Google Shape;1506;p65"/>
          <p:cNvSpPr/>
          <p:nvPr/>
        </p:nvSpPr>
        <p:spPr>
          <a:xfrm>
            <a:off x="6980775" y="2530475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7364;p87">
            <a:extLst>
              <a:ext uri="{FF2B5EF4-FFF2-40B4-BE49-F238E27FC236}">
                <a16:creationId xmlns:a16="http://schemas.microsoft.com/office/drawing/2014/main" id="{F0EF0C38-BDC4-3D9E-33A3-C6FA31998234}"/>
              </a:ext>
            </a:extLst>
          </p:cNvPr>
          <p:cNvSpPr/>
          <p:nvPr/>
        </p:nvSpPr>
        <p:spPr>
          <a:xfrm>
            <a:off x="2233487" y="2423914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61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364;p87">
            <a:extLst>
              <a:ext uri="{FF2B5EF4-FFF2-40B4-BE49-F238E27FC236}">
                <a16:creationId xmlns:a16="http://schemas.microsoft.com/office/drawing/2014/main" id="{A3B9DE2F-84FE-8B27-CBAD-F95472C7240B}"/>
              </a:ext>
            </a:extLst>
          </p:cNvPr>
          <p:cNvSpPr/>
          <p:nvPr/>
        </p:nvSpPr>
        <p:spPr>
          <a:xfrm>
            <a:off x="4148907" y="2437189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61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364;p87">
            <a:extLst>
              <a:ext uri="{FF2B5EF4-FFF2-40B4-BE49-F238E27FC236}">
                <a16:creationId xmlns:a16="http://schemas.microsoft.com/office/drawing/2014/main" id="{3748751C-8654-1ACA-592F-F9F6E627AAEE}"/>
              </a:ext>
            </a:extLst>
          </p:cNvPr>
          <p:cNvSpPr/>
          <p:nvPr/>
        </p:nvSpPr>
        <p:spPr>
          <a:xfrm>
            <a:off x="6064327" y="2437189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61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64;p87">
            <a:extLst>
              <a:ext uri="{FF2B5EF4-FFF2-40B4-BE49-F238E27FC236}">
                <a16:creationId xmlns:a16="http://schemas.microsoft.com/office/drawing/2014/main" id="{669FDCA2-22B7-A89F-2816-761A617E95E8}"/>
              </a:ext>
            </a:extLst>
          </p:cNvPr>
          <p:cNvSpPr/>
          <p:nvPr/>
        </p:nvSpPr>
        <p:spPr>
          <a:xfrm>
            <a:off x="7930588" y="2386763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61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8008-A5C0-72CA-9223-5914351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People – Who’s Involved with Successful Startups?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21ED005-A999-497B-9E4B-1631626D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600"/>
            <a:ext cx="7772400" cy="36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Investors</a:t>
            </a:r>
            <a:endParaRPr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6C9A94-6F78-E6CF-916D-0DC56206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12" y="1231740"/>
            <a:ext cx="7020018" cy="30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1"/>
          <p:cNvSpPr txBox="1">
            <a:spLocks noGrp="1"/>
          </p:cNvSpPr>
          <p:nvPr>
            <p:ph type="title"/>
          </p:nvPr>
        </p:nvSpPr>
        <p:spPr>
          <a:xfrm>
            <a:off x="719997" y="175319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247" name="Google Shape;1247;p61"/>
          <p:cNvSpPr txBox="1">
            <a:spLocks noGrp="1"/>
          </p:cNvSpPr>
          <p:nvPr>
            <p:ph type="title" idx="2"/>
          </p:nvPr>
        </p:nvSpPr>
        <p:spPr>
          <a:xfrm>
            <a:off x="992347" y="2166994"/>
            <a:ext cx="18597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1249" name="Google Shape;1249;p61"/>
          <p:cNvSpPr txBox="1">
            <a:spLocks noGrp="1"/>
          </p:cNvSpPr>
          <p:nvPr>
            <p:ph type="title" idx="4"/>
          </p:nvPr>
        </p:nvSpPr>
        <p:spPr>
          <a:xfrm>
            <a:off x="6327889" y="2142000"/>
            <a:ext cx="18597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Funding</a:t>
            </a:r>
            <a:endParaRPr dirty="0"/>
          </a:p>
        </p:txBody>
      </p:sp>
      <p:sp>
        <p:nvSpPr>
          <p:cNvPr id="1251" name="Google Shape;1251;p61"/>
          <p:cNvSpPr txBox="1">
            <a:spLocks noGrp="1"/>
          </p:cNvSpPr>
          <p:nvPr>
            <p:ph type="title" idx="6"/>
          </p:nvPr>
        </p:nvSpPr>
        <p:spPr>
          <a:xfrm>
            <a:off x="3642146" y="2142000"/>
            <a:ext cx="18597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Industry</a:t>
            </a:r>
            <a:endParaRPr dirty="0"/>
          </a:p>
        </p:txBody>
      </p:sp>
      <p:sp>
        <p:nvSpPr>
          <p:cNvPr id="1252" name="Google Shape;1252;p61"/>
          <p:cNvSpPr/>
          <p:nvPr/>
        </p:nvSpPr>
        <p:spPr>
          <a:xfrm>
            <a:off x="1482099" y="1068359"/>
            <a:ext cx="880200" cy="880200"/>
          </a:xfrm>
          <a:prstGeom prst="donut">
            <a:avLst>
              <a:gd name="adj" fmla="val 874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61"/>
          <p:cNvSpPr/>
          <p:nvPr/>
        </p:nvSpPr>
        <p:spPr>
          <a:xfrm>
            <a:off x="4123937" y="1068359"/>
            <a:ext cx="880200" cy="880200"/>
          </a:xfrm>
          <a:prstGeom prst="donut">
            <a:avLst>
              <a:gd name="adj" fmla="val 874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61"/>
          <p:cNvSpPr/>
          <p:nvPr/>
        </p:nvSpPr>
        <p:spPr>
          <a:xfrm>
            <a:off x="6774932" y="1062888"/>
            <a:ext cx="880200" cy="880200"/>
          </a:xfrm>
          <a:prstGeom prst="donut">
            <a:avLst>
              <a:gd name="adj" fmla="val 874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61"/>
          <p:cNvGrpSpPr/>
          <p:nvPr/>
        </p:nvGrpSpPr>
        <p:grpSpPr>
          <a:xfrm>
            <a:off x="793195" y="648650"/>
            <a:ext cx="795137" cy="698701"/>
            <a:chOff x="793195" y="648650"/>
            <a:chExt cx="795137" cy="698701"/>
          </a:xfrm>
        </p:grpSpPr>
        <p:sp>
          <p:nvSpPr>
            <p:cNvPr id="1271" name="Google Shape;1271;p61"/>
            <p:cNvSpPr/>
            <p:nvPr/>
          </p:nvSpPr>
          <p:spPr>
            <a:xfrm>
              <a:off x="793195" y="884825"/>
              <a:ext cx="300588" cy="217617"/>
            </a:xfrm>
            <a:custGeom>
              <a:avLst/>
              <a:gdLst/>
              <a:ahLst/>
              <a:cxnLst/>
              <a:rect l="l" t="t" r="r" b="b"/>
              <a:pathLst>
                <a:path w="826" h="598" extrusionOk="0">
                  <a:moveTo>
                    <a:pt x="777" y="52"/>
                  </a:moveTo>
                  <a:lnTo>
                    <a:pt x="777" y="546"/>
                  </a:lnTo>
                  <a:lnTo>
                    <a:pt x="52" y="546"/>
                  </a:lnTo>
                  <a:lnTo>
                    <a:pt x="52" y="52"/>
                  </a:lnTo>
                  <a:close/>
                  <a:moveTo>
                    <a:pt x="40" y="1"/>
                  </a:moveTo>
                  <a:cubicBezTo>
                    <a:pt x="16" y="1"/>
                    <a:pt x="1" y="25"/>
                    <a:pt x="1" y="37"/>
                  </a:cubicBezTo>
                  <a:lnTo>
                    <a:pt x="1" y="558"/>
                  </a:lnTo>
                  <a:cubicBezTo>
                    <a:pt x="1" y="585"/>
                    <a:pt x="16" y="597"/>
                    <a:pt x="40" y="597"/>
                  </a:cubicBezTo>
                  <a:lnTo>
                    <a:pt x="789" y="597"/>
                  </a:lnTo>
                  <a:cubicBezTo>
                    <a:pt x="802" y="597"/>
                    <a:pt x="826" y="585"/>
                    <a:pt x="826" y="558"/>
                  </a:cubicBezTo>
                  <a:lnTo>
                    <a:pt x="826" y="37"/>
                  </a:lnTo>
                  <a:cubicBezTo>
                    <a:pt x="826" y="25"/>
                    <a:pt x="802" y="1"/>
                    <a:pt x="78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1"/>
            <p:cNvSpPr/>
            <p:nvPr/>
          </p:nvSpPr>
          <p:spPr>
            <a:xfrm>
              <a:off x="1131264" y="884825"/>
              <a:ext cx="457068" cy="217617"/>
            </a:xfrm>
            <a:custGeom>
              <a:avLst/>
              <a:gdLst/>
              <a:ahLst/>
              <a:cxnLst/>
              <a:rect l="l" t="t" r="r" b="b"/>
              <a:pathLst>
                <a:path w="1256" h="598" extrusionOk="0">
                  <a:moveTo>
                    <a:pt x="1203" y="52"/>
                  </a:moveTo>
                  <a:lnTo>
                    <a:pt x="1203" y="546"/>
                  </a:lnTo>
                  <a:lnTo>
                    <a:pt x="49" y="546"/>
                  </a:lnTo>
                  <a:lnTo>
                    <a:pt x="49" y="52"/>
                  </a:lnTo>
                  <a:close/>
                  <a:moveTo>
                    <a:pt x="37" y="1"/>
                  </a:moveTo>
                  <a:cubicBezTo>
                    <a:pt x="25" y="1"/>
                    <a:pt x="0" y="25"/>
                    <a:pt x="0" y="37"/>
                  </a:cubicBezTo>
                  <a:lnTo>
                    <a:pt x="0" y="558"/>
                  </a:lnTo>
                  <a:cubicBezTo>
                    <a:pt x="0" y="585"/>
                    <a:pt x="25" y="597"/>
                    <a:pt x="37" y="597"/>
                  </a:cubicBezTo>
                  <a:lnTo>
                    <a:pt x="1219" y="597"/>
                  </a:lnTo>
                  <a:cubicBezTo>
                    <a:pt x="1243" y="597"/>
                    <a:pt x="1255" y="585"/>
                    <a:pt x="1255" y="558"/>
                  </a:cubicBezTo>
                  <a:lnTo>
                    <a:pt x="1255" y="37"/>
                  </a:lnTo>
                  <a:cubicBezTo>
                    <a:pt x="1255" y="25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1"/>
            <p:cNvSpPr/>
            <p:nvPr/>
          </p:nvSpPr>
          <p:spPr>
            <a:xfrm>
              <a:off x="839775" y="648650"/>
              <a:ext cx="458160" cy="213250"/>
            </a:xfrm>
            <a:custGeom>
              <a:avLst/>
              <a:gdLst/>
              <a:ahLst/>
              <a:cxnLst/>
              <a:rect l="l" t="t" r="r" b="b"/>
              <a:pathLst>
                <a:path w="1259" h="586" extrusionOk="0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6"/>
                    <a:pt x="0" y="40"/>
                  </a:cubicBezTo>
                  <a:lnTo>
                    <a:pt x="0" y="549"/>
                  </a:lnTo>
                  <a:cubicBezTo>
                    <a:pt x="0" y="573"/>
                    <a:pt x="13" y="586"/>
                    <a:pt x="40" y="586"/>
                  </a:cubicBezTo>
                  <a:lnTo>
                    <a:pt x="1219" y="586"/>
                  </a:lnTo>
                  <a:cubicBezTo>
                    <a:pt x="1243" y="586"/>
                    <a:pt x="1258" y="573"/>
                    <a:pt x="1258" y="549"/>
                  </a:cubicBezTo>
                  <a:lnTo>
                    <a:pt x="1258" y="40"/>
                  </a:lnTo>
                  <a:cubicBezTo>
                    <a:pt x="1258" y="16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1"/>
            <p:cNvSpPr/>
            <p:nvPr/>
          </p:nvSpPr>
          <p:spPr>
            <a:xfrm>
              <a:off x="839775" y="1134101"/>
              <a:ext cx="458160" cy="213250"/>
            </a:xfrm>
            <a:custGeom>
              <a:avLst/>
              <a:gdLst/>
              <a:ahLst/>
              <a:cxnLst/>
              <a:rect l="l" t="t" r="r" b="b"/>
              <a:pathLst>
                <a:path w="1259" h="586" extrusionOk="0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3" y="585"/>
                    <a:pt x="40" y="585"/>
                  </a:cubicBezTo>
                  <a:lnTo>
                    <a:pt x="1219" y="585"/>
                  </a:lnTo>
                  <a:cubicBezTo>
                    <a:pt x="1243" y="585"/>
                    <a:pt x="1258" y="570"/>
                    <a:pt x="1258" y="546"/>
                  </a:cubicBezTo>
                  <a:lnTo>
                    <a:pt x="1258" y="37"/>
                  </a:lnTo>
                  <a:cubicBezTo>
                    <a:pt x="1258" y="13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252;p61">
            <a:extLst>
              <a:ext uri="{FF2B5EF4-FFF2-40B4-BE49-F238E27FC236}">
                <a16:creationId xmlns:a16="http://schemas.microsoft.com/office/drawing/2014/main" id="{1B6BFD90-7A92-410A-A574-42CB84135193}"/>
              </a:ext>
            </a:extLst>
          </p:cNvPr>
          <p:cNvSpPr/>
          <p:nvPr/>
        </p:nvSpPr>
        <p:spPr>
          <a:xfrm>
            <a:off x="1477873" y="2829032"/>
            <a:ext cx="880200" cy="880200"/>
          </a:xfrm>
          <a:prstGeom prst="donut">
            <a:avLst>
              <a:gd name="adj" fmla="val 874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52;p61">
            <a:extLst>
              <a:ext uri="{FF2B5EF4-FFF2-40B4-BE49-F238E27FC236}">
                <a16:creationId xmlns:a16="http://schemas.microsoft.com/office/drawing/2014/main" id="{3993F495-364D-7C4D-46F7-FFA06EC68B57}"/>
              </a:ext>
            </a:extLst>
          </p:cNvPr>
          <p:cNvSpPr/>
          <p:nvPr/>
        </p:nvSpPr>
        <p:spPr>
          <a:xfrm>
            <a:off x="4123937" y="2832605"/>
            <a:ext cx="880200" cy="880200"/>
          </a:xfrm>
          <a:prstGeom prst="donut">
            <a:avLst>
              <a:gd name="adj" fmla="val 874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9;p61">
            <a:extLst>
              <a:ext uri="{FF2B5EF4-FFF2-40B4-BE49-F238E27FC236}">
                <a16:creationId xmlns:a16="http://schemas.microsoft.com/office/drawing/2014/main" id="{BF2363BC-1CC1-5A21-73CB-5417950E4CCD}"/>
              </a:ext>
            </a:extLst>
          </p:cNvPr>
          <p:cNvSpPr txBox="1">
            <a:spLocks/>
          </p:cNvSpPr>
          <p:nvPr/>
        </p:nvSpPr>
        <p:spPr>
          <a:xfrm>
            <a:off x="992347" y="3831752"/>
            <a:ext cx="18597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dirty="0"/>
              <a:t>Funding Timing</a:t>
            </a:r>
          </a:p>
        </p:txBody>
      </p:sp>
      <p:sp>
        <p:nvSpPr>
          <p:cNvPr id="13" name="Google Shape;1249;p61">
            <a:extLst>
              <a:ext uri="{FF2B5EF4-FFF2-40B4-BE49-F238E27FC236}">
                <a16:creationId xmlns:a16="http://schemas.microsoft.com/office/drawing/2014/main" id="{49270578-7A17-0760-CAC5-07F607477979}"/>
              </a:ext>
            </a:extLst>
          </p:cNvPr>
          <p:cNvSpPr txBox="1">
            <a:spLocks/>
          </p:cNvSpPr>
          <p:nvPr/>
        </p:nvSpPr>
        <p:spPr>
          <a:xfrm>
            <a:off x="3687731" y="3831752"/>
            <a:ext cx="18597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dirty="0"/>
              <a:t>Maturity</a:t>
            </a:r>
          </a:p>
        </p:txBody>
      </p:sp>
      <p:grpSp>
        <p:nvGrpSpPr>
          <p:cNvPr id="14" name="Google Shape;7246;p87">
            <a:extLst>
              <a:ext uri="{FF2B5EF4-FFF2-40B4-BE49-F238E27FC236}">
                <a16:creationId xmlns:a16="http://schemas.microsoft.com/office/drawing/2014/main" id="{05DCE783-99DD-B57C-BE9D-5C18D394608A}"/>
              </a:ext>
            </a:extLst>
          </p:cNvPr>
          <p:cNvGrpSpPr/>
          <p:nvPr/>
        </p:nvGrpSpPr>
        <p:grpSpPr>
          <a:xfrm>
            <a:off x="1703221" y="3077076"/>
            <a:ext cx="429504" cy="370879"/>
            <a:chOff x="-42651700" y="3217825"/>
            <a:chExt cx="367600" cy="317425"/>
          </a:xfrm>
          <a:solidFill>
            <a:srgbClr val="E27121"/>
          </a:solidFill>
        </p:grpSpPr>
        <p:sp>
          <p:nvSpPr>
            <p:cNvPr id="15" name="Google Shape;7247;p87">
              <a:extLst>
                <a:ext uri="{FF2B5EF4-FFF2-40B4-BE49-F238E27FC236}">
                  <a16:creationId xmlns:a16="http://schemas.microsoft.com/office/drawing/2014/main" id="{C4F0C7A4-AA0D-1FF6-6C35-32FA69116772}"/>
                </a:ext>
              </a:extLst>
            </p:cNvPr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61A4B"/>
                </a:solidFill>
              </a:endParaRPr>
            </a:p>
          </p:txBody>
        </p:sp>
        <p:sp>
          <p:nvSpPr>
            <p:cNvPr id="16" name="Google Shape;7248;p87">
              <a:extLst>
                <a:ext uri="{FF2B5EF4-FFF2-40B4-BE49-F238E27FC236}">
                  <a16:creationId xmlns:a16="http://schemas.microsoft.com/office/drawing/2014/main" id="{EA2C1C49-8643-1E76-F48E-1BB78FD8C544}"/>
                </a:ext>
              </a:extLst>
            </p:cNvPr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61A4B"/>
                </a:solidFill>
              </a:endParaRPr>
            </a:p>
          </p:txBody>
        </p:sp>
        <p:sp>
          <p:nvSpPr>
            <p:cNvPr id="17" name="Google Shape;7249;p87">
              <a:extLst>
                <a:ext uri="{FF2B5EF4-FFF2-40B4-BE49-F238E27FC236}">
                  <a16:creationId xmlns:a16="http://schemas.microsoft.com/office/drawing/2014/main" id="{30321FDE-ED91-3AC1-85D9-4C142B4DC0E6}"/>
                </a:ext>
              </a:extLst>
            </p:cNvPr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61A4B"/>
                </a:solidFill>
              </a:endParaRPr>
            </a:p>
          </p:txBody>
        </p:sp>
        <p:sp>
          <p:nvSpPr>
            <p:cNvPr id="18" name="Google Shape;7250;p87">
              <a:extLst>
                <a:ext uri="{FF2B5EF4-FFF2-40B4-BE49-F238E27FC236}">
                  <a16:creationId xmlns:a16="http://schemas.microsoft.com/office/drawing/2014/main" id="{B1827BE3-F61B-96E6-B589-0C74F5DD1D91}"/>
                </a:ext>
              </a:extLst>
            </p:cNvPr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61A4B"/>
                </a:solidFill>
              </a:endParaRPr>
            </a:p>
          </p:txBody>
        </p:sp>
      </p:grpSp>
      <p:grpSp>
        <p:nvGrpSpPr>
          <p:cNvPr id="19" name="Google Shape;6809;p86">
            <a:extLst>
              <a:ext uri="{FF2B5EF4-FFF2-40B4-BE49-F238E27FC236}">
                <a16:creationId xmlns:a16="http://schemas.microsoft.com/office/drawing/2014/main" id="{6C0416A2-A887-EC9F-87B9-FE3A77453353}"/>
              </a:ext>
            </a:extLst>
          </p:cNvPr>
          <p:cNvGrpSpPr/>
          <p:nvPr/>
        </p:nvGrpSpPr>
        <p:grpSpPr>
          <a:xfrm>
            <a:off x="1773112" y="1333361"/>
            <a:ext cx="298169" cy="339253"/>
            <a:chOff x="1529350" y="258825"/>
            <a:chExt cx="423475" cy="481825"/>
          </a:xfrm>
          <a:solidFill>
            <a:srgbClr val="E27121"/>
          </a:solidFill>
        </p:grpSpPr>
        <p:sp>
          <p:nvSpPr>
            <p:cNvPr id="20" name="Google Shape;6810;p86">
              <a:extLst>
                <a:ext uri="{FF2B5EF4-FFF2-40B4-BE49-F238E27FC236}">
                  <a16:creationId xmlns:a16="http://schemas.microsoft.com/office/drawing/2014/main" id="{FABE7D8B-FAFD-13E1-FACF-C6099297F79A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6811;p86">
              <a:extLst>
                <a:ext uri="{FF2B5EF4-FFF2-40B4-BE49-F238E27FC236}">
                  <a16:creationId xmlns:a16="http://schemas.microsoft.com/office/drawing/2014/main" id="{358D77EA-0EDF-6BED-CA73-BA4EE12F5F13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7166;p86">
            <a:extLst>
              <a:ext uri="{FF2B5EF4-FFF2-40B4-BE49-F238E27FC236}">
                <a16:creationId xmlns:a16="http://schemas.microsoft.com/office/drawing/2014/main" id="{0C8B3E7C-A054-4A36-3B08-BDD1B2172214}"/>
              </a:ext>
            </a:extLst>
          </p:cNvPr>
          <p:cNvGrpSpPr/>
          <p:nvPr/>
        </p:nvGrpSpPr>
        <p:grpSpPr>
          <a:xfrm>
            <a:off x="7091896" y="2975321"/>
            <a:ext cx="243347" cy="485146"/>
            <a:chOff x="4584850" y="4399275"/>
            <a:chExt cx="225875" cy="481825"/>
          </a:xfrm>
          <a:solidFill>
            <a:srgbClr val="E27121"/>
          </a:solidFill>
        </p:grpSpPr>
        <p:sp>
          <p:nvSpPr>
            <p:cNvPr id="23" name="Google Shape;7167;p86">
              <a:extLst>
                <a:ext uri="{FF2B5EF4-FFF2-40B4-BE49-F238E27FC236}">
                  <a16:creationId xmlns:a16="http://schemas.microsoft.com/office/drawing/2014/main" id="{1CF37E91-FCE4-E1CE-03FA-C96A9EDC773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7168;p86">
              <a:extLst>
                <a:ext uri="{FF2B5EF4-FFF2-40B4-BE49-F238E27FC236}">
                  <a16:creationId xmlns:a16="http://schemas.microsoft.com/office/drawing/2014/main" id="{5B889EAC-A326-051D-CA33-177BF99975A9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" name="Google Shape;7577;p88">
            <a:extLst>
              <a:ext uri="{FF2B5EF4-FFF2-40B4-BE49-F238E27FC236}">
                <a16:creationId xmlns:a16="http://schemas.microsoft.com/office/drawing/2014/main" id="{4CA5F1D6-0332-BB60-1623-DED21CF1E5A7}"/>
              </a:ext>
            </a:extLst>
          </p:cNvPr>
          <p:cNvSpPr/>
          <p:nvPr/>
        </p:nvSpPr>
        <p:spPr>
          <a:xfrm>
            <a:off x="7031401" y="1344205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E27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8189;p89">
            <a:extLst>
              <a:ext uri="{FF2B5EF4-FFF2-40B4-BE49-F238E27FC236}">
                <a16:creationId xmlns:a16="http://schemas.microsoft.com/office/drawing/2014/main" id="{4339E30F-04B5-DD11-347F-3EDF5672FD30}"/>
              </a:ext>
            </a:extLst>
          </p:cNvPr>
          <p:cNvGrpSpPr/>
          <p:nvPr/>
        </p:nvGrpSpPr>
        <p:grpSpPr>
          <a:xfrm>
            <a:off x="4371263" y="1358601"/>
            <a:ext cx="366052" cy="356831"/>
            <a:chOff x="-31817400" y="3910025"/>
            <a:chExt cx="301675" cy="294075"/>
          </a:xfrm>
          <a:solidFill>
            <a:srgbClr val="E27121"/>
          </a:solidFill>
        </p:grpSpPr>
        <p:sp>
          <p:nvSpPr>
            <p:cNvPr id="27" name="Google Shape;8190;p89">
              <a:extLst>
                <a:ext uri="{FF2B5EF4-FFF2-40B4-BE49-F238E27FC236}">
                  <a16:creationId xmlns:a16="http://schemas.microsoft.com/office/drawing/2014/main" id="{8305AC74-148E-8062-12A2-133D90FBC9DA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91;p89">
              <a:extLst>
                <a:ext uri="{FF2B5EF4-FFF2-40B4-BE49-F238E27FC236}">
                  <a16:creationId xmlns:a16="http://schemas.microsoft.com/office/drawing/2014/main" id="{FB4602A8-8F09-D376-4711-56153AE1B38E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92;p89">
              <a:extLst>
                <a:ext uri="{FF2B5EF4-FFF2-40B4-BE49-F238E27FC236}">
                  <a16:creationId xmlns:a16="http://schemas.microsoft.com/office/drawing/2014/main" id="{6E71AC00-5960-DBF5-4B5B-C0BFCC96C107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252;p61">
            <a:extLst>
              <a:ext uri="{FF2B5EF4-FFF2-40B4-BE49-F238E27FC236}">
                <a16:creationId xmlns:a16="http://schemas.microsoft.com/office/drawing/2014/main" id="{2DE89F58-6D7D-AB16-CB95-AB57B70525FD}"/>
              </a:ext>
            </a:extLst>
          </p:cNvPr>
          <p:cNvSpPr/>
          <p:nvPr/>
        </p:nvSpPr>
        <p:spPr>
          <a:xfrm>
            <a:off x="6785929" y="2759550"/>
            <a:ext cx="880200" cy="880200"/>
          </a:xfrm>
          <a:prstGeom prst="donut">
            <a:avLst>
              <a:gd name="adj" fmla="val 874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49;p61">
            <a:extLst>
              <a:ext uri="{FF2B5EF4-FFF2-40B4-BE49-F238E27FC236}">
                <a16:creationId xmlns:a16="http://schemas.microsoft.com/office/drawing/2014/main" id="{AEEEC586-D1FC-C6F5-706B-46AF5E86EE30}"/>
              </a:ext>
            </a:extLst>
          </p:cNvPr>
          <p:cNvSpPr txBox="1">
            <a:spLocks/>
          </p:cNvSpPr>
          <p:nvPr/>
        </p:nvSpPr>
        <p:spPr>
          <a:xfrm>
            <a:off x="6225328" y="3827792"/>
            <a:ext cx="18597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dirty="0"/>
              <a:t>People</a:t>
            </a:r>
          </a:p>
        </p:txBody>
      </p:sp>
      <p:grpSp>
        <p:nvGrpSpPr>
          <p:cNvPr id="32" name="Google Shape;7608;p88">
            <a:extLst>
              <a:ext uri="{FF2B5EF4-FFF2-40B4-BE49-F238E27FC236}">
                <a16:creationId xmlns:a16="http://schemas.microsoft.com/office/drawing/2014/main" id="{113E79FC-8A75-8A27-C1C1-ABAA49ACC310}"/>
              </a:ext>
            </a:extLst>
          </p:cNvPr>
          <p:cNvGrpSpPr/>
          <p:nvPr/>
        </p:nvGrpSpPr>
        <p:grpSpPr>
          <a:xfrm>
            <a:off x="4380855" y="3101904"/>
            <a:ext cx="366364" cy="367290"/>
            <a:chOff x="-61354875" y="4101525"/>
            <a:chExt cx="316650" cy="317450"/>
          </a:xfrm>
          <a:solidFill>
            <a:srgbClr val="E27121"/>
          </a:solidFill>
        </p:grpSpPr>
        <p:sp>
          <p:nvSpPr>
            <p:cNvPr id="33" name="Google Shape;7609;p88">
              <a:extLst>
                <a:ext uri="{FF2B5EF4-FFF2-40B4-BE49-F238E27FC236}">
                  <a16:creationId xmlns:a16="http://schemas.microsoft.com/office/drawing/2014/main" id="{8AAB7198-EB55-8270-7503-3596CCD5BFF8}"/>
                </a:ext>
              </a:extLst>
            </p:cNvPr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10;p88">
              <a:extLst>
                <a:ext uri="{FF2B5EF4-FFF2-40B4-BE49-F238E27FC236}">
                  <a16:creationId xmlns:a16="http://schemas.microsoft.com/office/drawing/2014/main" id="{4A5F9805-6770-8E75-ACDF-161EE44F8C0B}"/>
                </a:ext>
              </a:extLst>
            </p:cNvPr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725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72"/>
          <p:cNvSpPr txBox="1">
            <a:spLocks noGrp="1"/>
          </p:cNvSpPr>
          <p:nvPr>
            <p:ph type="subTitle" idx="1"/>
          </p:nvPr>
        </p:nvSpPr>
        <p:spPr>
          <a:xfrm>
            <a:off x="4565650" y="17225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conneredwards@gmail.com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(415) 328-0838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yourcompany.com</a:t>
            </a:r>
            <a:endParaRPr dirty="0"/>
          </a:p>
        </p:txBody>
      </p:sp>
      <p:sp>
        <p:nvSpPr>
          <p:cNvPr id="1858" name="Google Shape;1858;p72"/>
          <p:cNvSpPr txBox="1"/>
          <p:nvPr/>
        </p:nvSpPr>
        <p:spPr>
          <a:xfrm>
            <a:off x="4571925" y="3373625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59" name="Google Shape;1859;p72"/>
          <p:cNvGrpSpPr/>
          <p:nvPr/>
        </p:nvGrpSpPr>
        <p:grpSpPr>
          <a:xfrm>
            <a:off x="5977802" y="2933676"/>
            <a:ext cx="1027628" cy="274781"/>
            <a:chOff x="4051877" y="3449114"/>
            <a:chExt cx="1027628" cy="274781"/>
          </a:xfrm>
        </p:grpSpPr>
        <p:grpSp>
          <p:nvGrpSpPr>
            <p:cNvPr id="1860" name="Google Shape;1860;p72"/>
            <p:cNvGrpSpPr/>
            <p:nvPr/>
          </p:nvGrpSpPr>
          <p:grpSpPr>
            <a:xfrm>
              <a:off x="4804725" y="3449114"/>
              <a:ext cx="274780" cy="274780"/>
              <a:chOff x="1379798" y="1811869"/>
              <a:chExt cx="397887" cy="397887"/>
            </a:xfrm>
          </p:grpSpPr>
          <p:sp>
            <p:nvSpPr>
              <p:cNvPr id="1861" name="Google Shape;1861;p72"/>
              <p:cNvSpPr/>
              <p:nvPr/>
            </p:nvSpPr>
            <p:spPr>
              <a:xfrm>
                <a:off x="1462169" y="1882595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862" name="Google Shape;1862;p72"/>
              <p:cNvSpPr/>
              <p:nvPr/>
            </p:nvSpPr>
            <p:spPr>
              <a:xfrm>
                <a:off x="1379798" y="1811869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863" name="Google Shape;1863;p72"/>
              <p:cNvSpPr/>
              <p:nvPr/>
            </p:nvSpPr>
            <p:spPr>
              <a:xfrm>
                <a:off x="1555413" y="1975464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864" name="Google Shape;1864;p72"/>
              <p:cNvSpPr/>
              <p:nvPr/>
            </p:nvSpPr>
            <p:spPr>
              <a:xfrm>
                <a:off x="1462169" y="1975819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865" name="Google Shape;1865;p72"/>
            <p:cNvGrpSpPr/>
            <p:nvPr/>
          </p:nvGrpSpPr>
          <p:grpSpPr>
            <a:xfrm>
              <a:off x="4051877" y="3449114"/>
              <a:ext cx="274795" cy="274780"/>
              <a:chOff x="266768" y="1809994"/>
              <a:chExt cx="397907" cy="397887"/>
            </a:xfrm>
          </p:grpSpPr>
          <p:sp>
            <p:nvSpPr>
              <p:cNvPr id="1866" name="Google Shape;1866;p72"/>
              <p:cNvSpPr/>
              <p:nvPr/>
            </p:nvSpPr>
            <p:spPr>
              <a:xfrm>
                <a:off x="454843" y="1879656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867" name="Google Shape;1867;p72"/>
              <p:cNvSpPr/>
              <p:nvPr/>
            </p:nvSpPr>
            <p:spPr>
              <a:xfrm>
                <a:off x="266768" y="1809994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868" name="Google Shape;1868;p72"/>
            <p:cNvGrpSpPr/>
            <p:nvPr/>
          </p:nvGrpSpPr>
          <p:grpSpPr>
            <a:xfrm>
              <a:off x="4428314" y="3449114"/>
              <a:ext cx="274766" cy="274780"/>
              <a:chOff x="864491" y="1811869"/>
              <a:chExt cx="397866" cy="397887"/>
            </a:xfrm>
          </p:grpSpPr>
          <p:sp>
            <p:nvSpPr>
              <p:cNvPr id="1869" name="Google Shape;1869;p72"/>
              <p:cNvSpPr/>
              <p:nvPr/>
            </p:nvSpPr>
            <p:spPr>
              <a:xfrm>
                <a:off x="935197" y="1882595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870" name="Google Shape;1870;p72"/>
              <p:cNvSpPr/>
              <p:nvPr/>
            </p:nvSpPr>
            <p:spPr>
              <a:xfrm>
                <a:off x="1005109" y="1952529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871" name="Google Shape;1871;p72"/>
              <p:cNvSpPr/>
              <p:nvPr/>
            </p:nvSpPr>
            <p:spPr>
              <a:xfrm>
                <a:off x="864491" y="1811869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1872" name="Google Shape;1872;p72"/>
          <p:cNvSpPr txBox="1">
            <a:spLocks noGrp="1"/>
          </p:cNvSpPr>
          <p:nvPr>
            <p:ph type="ctrTitle"/>
          </p:nvPr>
        </p:nvSpPr>
        <p:spPr>
          <a:xfrm flipH="1">
            <a:off x="4572000" y="887075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873" name="Google Shape;1873;p72"/>
          <p:cNvGrpSpPr/>
          <p:nvPr/>
        </p:nvGrpSpPr>
        <p:grpSpPr>
          <a:xfrm>
            <a:off x="870525" y="540000"/>
            <a:ext cx="2898479" cy="3946514"/>
            <a:chOff x="870525" y="540000"/>
            <a:chExt cx="2898479" cy="3946514"/>
          </a:xfrm>
        </p:grpSpPr>
        <p:sp>
          <p:nvSpPr>
            <p:cNvPr id="1874" name="Google Shape;1874;p72"/>
            <p:cNvSpPr/>
            <p:nvPr/>
          </p:nvSpPr>
          <p:spPr>
            <a:xfrm>
              <a:off x="1023293" y="3474540"/>
              <a:ext cx="353485" cy="299345"/>
            </a:xfrm>
            <a:custGeom>
              <a:avLst/>
              <a:gdLst/>
              <a:ahLst/>
              <a:cxnLst/>
              <a:rect l="l" t="t" r="r" b="b"/>
              <a:pathLst>
                <a:path w="2057" h="1742" extrusionOk="0">
                  <a:moveTo>
                    <a:pt x="783" y="1"/>
                  </a:moveTo>
                  <a:cubicBezTo>
                    <a:pt x="717" y="1"/>
                    <a:pt x="652" y="11"/>
                    <a:pt x="598" y="26"/>
                  </a:cubicBezTo>
                  <a:cubicBezTo>
                    <a:pt x="433" y="54"/>
                    <a:pt x="229" y="103"/>
                    <a:pt x="141" y="243"/>
                  </a:cubicBezTo>
                  <a:lnTo>
                    <a:pt x="101" y="282"/>
                  </a:lnTo>
                  <a:lnTo>
                    <a:pt x="77" y="307"/>
                  </a:lnTo>
                  <a:cubicBezTo>
                    <a:pt x="65" y="319"/>
                    <a:pt x="65" y="331"/>
                    <a:pt x="65" y="331"/>
                  </a:cubicBezTo>
                  <a:cubicBezTo>
                    <a:pt x="1" y="663"/>
                    <a:pt x="293" y="928"/>
                    <a:pt x="558" y="1092"/>
                  </a:cubicBezTo>
                  <a:cubicBezTo>
                    <a:pt x="566" y="1100"/>
                    <a:pt x="573" y="1104"/>
                    <a:pt x="579" y="1104"/>
                  </a:cubicBezTo>
                  <a:cubicBezTo>
                    <a:pt x="586" y="1104"/>
                    <a:pt x="592" y="1100"/>
                    <a:pt x="598" y="1092"/>
                  </a:cubicBezTo>
                  <a:lnTo>
                    <a:pt x="710" y="1016"/>
                  </a:lnTo>
                  <a:cubicBezTo>
                    <a:pt x="721" y="1007"/>
                    <a:pt x="732" y="1003"/>
                    <a:pt x="742" y="1003"/>
                  </a:cubicBezTo>
                  <a:cubicBezTo>
                    <a:pt x="758" y="1003"/>
                    <a:pt x="770" y="1014"/>
                    <a:pt x="762" y="1031"/>
                  </a:cubicBezTo>
                  <a:lnTo>
                    <a:pt x="762" y="1144"/>
                  </a:lnTo>
                  <a:cubicBezTo>
                    <a:pt x="750" y="1156"/>
                    <a:pt x="762" y="1169"/>
                    <a:pt x="774" y="1184"/>
                  </a:cubicBezTo>
                  <a:cubicBezTo>
                    <a:pt x="974" y="1243"/>
                    <a:pt x="1973" y="1742"/>
                    <a:pt x="2030" y="1742"/>
                  </a:cubicBezTo>
                  <a:cubicBezTo>
                    <a:pt x="2031" y="1742"/>
                    <a:pt x="2032" y="1742"/>
                    <a:pt x="2032" y="1741"/>
                  </a:cubicBezTo>
                  <a:cubicBezTo>
                    <a:pt x="2057" y="1717"/>
                    <a:pt x="2057" y="1016"/>
                    <a:pt x="1548" y="422"/>
                  </a:cubicBezTo>
                  <a:cubicBezTo>
                    <a:pt x="1435" y="294"/>
                    <a:pt x="1283" y="167"/>
                    <a:pt x="1106" y="90"/>
                  </a:cubicBezTo>
                  <a:cubicBezTo>
                    <a:pt x="1091" y="90"/>
                    <a:pt x="1067" y="90"/>
                    <a:pt x="1055" y="103"/>
                  </a:cubicBezTo>
                  <a:lnTo>
                    <a:pt x="991" y="154"/>
                  </a:lnTo>
                  <a:cubicBezTo>
                    <a:pt x="983" y="162"/>
                    <a:pt x="975" y="164"/>
                    <a:pt x="967" y="164"/>
                  </a:cubicBezTo>
                  <a:cubicBezTo>
                    <a:pt x="946" y="164"/>
                    <a:pt x="927" y="147"/>
                    <a:pt x="927" y="130"/>
                  </a:cubicBezTo>
                  <a:lnTo>
                    <a:pt x="927" y="54"/>
                  </a:lnTo>
                  <a:cubicBezTo>
                    <a:pt x="927" y="42"/>
                    <a:pt x="914" y="26"/>
                    <a:pt x="902" y="14"/>
                  </a:cubicBezTo>
                  <a:cubicBezTo>
                    <a:pt x="864" y="5"/>
                    <a:pt x="823" y="1"/>
                    <a:pt x="783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2"/>
            <p:cNvSpPr/>
            <p:nvPr/>
          </p:nvSpPr>
          <p:spPr>
            <a:xfrm>
              <a:off x="1040649" y="3516125"/>
              <a:ext cx="382183" cy="345055"/>
            </a:xfrm>
            <a:custGeom>
              <a:avLst/>
              <a:gdLst/>
              <a:ahLst/>
              <a:cxnLst/>
              <a:rect l="l" t="t" r="r" b="b"/>
              <a:pathLst>
                <a:path w="2224" h="2008" extrusionOk="0">
                  <a:moveTo>
                    <a:pt x="40" y="1"/>
                  </a:moveTo>
                  <a:cubicBezTo>
                    <a:pt x="28" y="1"/>
                    <a:pt x="16" y="13"/>
                    <a:pt x="0" y="28"/>
                  </a:cubicBezTo>
                  <a:cubicBezTo>
                    <a:pt x="0" y="40"/>
                    <a:pt x="16" y="52"/>
                    <a:pt x="28" y="52"/>
                  </a:cubicBezTo>
                  <a:cubicBezTo>
                    <a:pt x="40" y="52"/>
                    <a:pt x="1130" y="293"/>
                    <a:pt x="1575" y="966"/>
                  </a:cubicBezTo>
                  <a:cubicBezTo>
                    <a:pt x="2019" y="1651"/>
                    <a:pt x="2172" y="1980"/>
                    <a:pt x="2172" y="1992"/>
                  </a:cubicBezTo>
                  <a:cubicBezTo>
                    <a:pt x="2172" y="1992"/>
                    <a:pt x="2184" y="2008"/>
                    <a:pt x="2196" y="2008"/>
                  </a:cubicBezTo>
                  <a:cubicBezTo>
                    <a:pt x="2208" y="1992"/>
                    <a:pt x="2224" y="1980"/>
                    <a:pt x="2208" y="1968"/>
                  </a:cubicBezTo>
                  <a:cubicBezTo>
                    <a:pt x="2208" y="1968"/>
                    <a:pt x="2071" y="1627"/>
                    <a:pt x="1614" y="942"/>
                  </a:cubicBezTo>
                  <a:cubicBezTo>
                    <a:pt x="1170" y="257"/>
                    <a:pt x="52" y="1"/>
                    <a:pt x="4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2"/>
            <p:cNvSpPr/>
            <p:nvPr/>
          </p:nvSpPr>
          <p:spPr>
            <a:xfrm>
              <a:off x="1468194" y="3346346"/>
              <a:ext cx="375481" cy="416540"/>
            </a:xfrm>
            <a:custGeom>
              <a:avLst/>
              <a:gdLst/>
              <a:ahLst/>
              <a:cxnLst/>
              <a:rect l="l" t="t" r="r" b="b"/>
              <a:pathLst>
                <a:path w="2185" h="2424" extrusionOk="0">
                  <a:moveTo>
                    <a:pt x="1515" y="1"/>
                  </a:moveTo>
                  <a:cubicBezTo>
                    <a:pt x="1439" y="1"/>
                    <a:pt x="1363" y="7"/>
                    <a:pt x="1295" y="11"/>
                  </a:cubicBezTo>
                  <a:cubicBezTo>
                    <a:pt x="1182" y="26"/>
                    <a:pt x="1054" y="51"/>
                    <a:pt x="954" y="115"/>
                  </a:cubicBezTo>
                  <a:cubicBezTo>
                    <a:pt x="938" y="127"/>
                    <a:pt x="926" y="151"/>
                    <a:pt x="938" y="163"/>
                  </a:cubicBezTo>
                  <a:lnTo>
                    <a:pt x="966" y="240"/>
                  </a:lnTo>
                  <a:cubicBezTo>
                    <a:pt x="976" y="274"/>
                    <a:pt x="939" y="306"/>
                    <a:pt x="905" y="306"/>
                  </a:cubicBezTo>
                  <a:cubicBezTo>
                    <a:pt x="900" y="306"/>
                    <a:pt x="895" y="305"/>
                    <a:pt x="890" y="303"/>
                  </a:cubicBezTo>
                  <a:lnTo>
                    <a:pt x="814" y="267"/>
                  </a:lnTo>
                  <a:cubicBezTo>
                    <a:pt x="800" y="261"/>
                    <a:pt x="790" y="258"/>
                    <a:pt x="780" y="258"/>
                  </a:cubicBezTo>
                  <a:cubicBezTo>
                    <a:pt x="771" y="258"/>
                    <a:pt x="762" y="261"/>
                    <a:pt x="750" y="267"/>
                  </a:cubicBezTo>
                  <a:cubicBezTo>
                    <a:pt x="573" y="407"/>
                    <a:pt x="457" y="596"/>
                    <a:pt x="369" y="800"/>
                  </a:cubicBezTo>
                  <a:cubicBezTo>
                    <a:pt x="0" y="1625"/>
                    <a:pt x="241" y="2411"/>
                    <a:pt x="281" y="2423"/>
                  </a:cubicBezTo>
                  <a:cubicBezTo>
                    <a:pt x="281" y="2423"/>
                    <a:pt x="281" y="2423"/>
                    <a:pt x="281" y="2423"/>
                  </a:cubicBezTo>
                  <a:cubicBezTo>
                    <a:pt x="318" y="2423"/>
                    <a:pt x="1284" y="1509"/>
                    <a:pt x="1487" y="1369"/>
                  </a:cubicBezTo>
                  <a:cubicBezTo>
                    <a:pt x="1499" y="1357"/>
                    <a:pt x="1511" y="1345"/>
                    <a:pt x="1499" y="1333"/>
                  </a:cubicBezTo>
                  <a:lnTo>
                    <a:pt x="1447" y="1205"/>
                  </a:lnTo>
                  <a:cubicBezTo>
                    <a:pt x="1436" y="1184"/>
                    <a:pt x="1463" y="1151"/>
                    <a:pt x="1496" y="1151"/>
                  </a:cubicBezTo>
                  <a:cubicBezTo>
                    <a:pt x="1501" y="1151"/>
                    <a:pt x="1506" y="1152"/>
                    <a:pt x="1511" y="1153"/>
                  </a:cubicBezTo>
                  <a:lnTo>
                    <a:pt x="1651" y="1205"/>
                  </a:lnTo>
                  <a:cubicBezTo>
                    <a:pt x="1658" y="1208"/>
                    <a:pt x="1664" y="1210"/>
                    <a:pt x="1670" y="1210"/>
                  </a:cubicBezTo>
                  <a:cubicBezTo>
                    <a:pt x="1683" y="1210"/>
                    <a:pt x="1691" y="1201"/>
                    <a:pt x="1700" y="1193"/>
                  </a:cubicBezTo>
                  <a:cubicBezTo>
                    <a:pt x="1943" y="913"/>
                    <a:pt x="2184" y="520"/>
                    <a:pt x="1992" y="179"/>
                  </a:cubicBezTo>
                  <a:lnTo>
                    <a:pt x="1980" y="163"/>
                  </a:lnTo>
                  <a:lnTo>
                    <a:pt x="1968" y="151"/>
                  </a:lnTo>
                  <a:cubicBezTo>
                    <a:pt x="1956" y="151"/>
                    <a:pt x="1943" y="139"/>
                    <a:pt x="1928" y="139"/>
                  </a:cubicBezTo>
                  <a:cubicBezTo>
                    <a:pt x="1916" y="127"/>
                    <a:pt x="1892" y="115"/>
                    <a:pt x="1880" y="102"/>
                  </a:cubicBezTo>
                  <a:cubicBezTo>
                    <a:pt x="1789" y="20"/>
                    <a:pt x="1652" y="1"/>
                    <a:pt x="151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2"/>
            <p:cNvSpPr/>
            <p:nvPr/>
          </p:nvSpPr>
          <p:spPr>
            <a:xfrm>
              <a:off x="1490190" y="3365077"/>
              <a:ext cx="309493" cy="509162"/>
            </a:xfrm>
            <a:custGeom>
              <a:avLst/>
              <a:gdLst/>
              <a:ahLst/>
              <a:cxnLst/>
              <a:rect l="l" t="t" r="r" b="b"/>
              <a:pathLst>
                <a:path w="1801" h="2963" extrusionOk="0">
                  <a:moveTo>
                    <a:pt x="1764" y="1"/>
                  </a:moveTo>
                  <a:cubicBezTo>
                    <a:pt x="1760" y="1"/>
                    <a:pt x="1755" y="2"/>
                    <a:pt x="1752" y="6"/>
                  </a:cubicBezTo>
                  <a:cubicBezTo>
                    <a:pt x="1739" y="6"/>
                    <a:pt x="582" y="663"/>
                    <a:pt x="317" y="1577"/>
                  </a:cubicBezTo>
                  <a:cubicBezTo>
                    <a:pt x="49" y="2491"/>
                    <a:pt x="0" y="2935"/>
                    <a:pt x="0" y="2935"/>
                  </a:cubicBezTo>
                  <a:cubicBezTo>
                    <a:pt x="0" y="2948"/>
                    <a:pt x="13" y="2963"/>
                    <a:pt x="25" y="2963"/>
                  </a:cubicBezTo>
                  <a:cubicBezTo>
                    <a:pt x="37" y="2963"/>
                    <a:pt x="49" y="2963"/>
                    <a:pt x="49" y="2948"/>
                  </a:cubicBezTo>
                  <a:cubicBezTo>
                    <a:pt x="49" y="2935"/>
                    <a:pt x="101" y="2506"/>
                    <a:pt x="369" y="1605"/>
                  </a:cubicBezTo>
                  <a:cubicBezTo>
                    <a:pt x="622" y="691"/>
                    <a:pt x="1764" y="54"/>
                    <a:pt x="1776" y="42"/>
                  </a:cubicBezTo>
                  <a:cubicBezTo>
                    <a:pt x="1788" y="42"/>
                    <a:pt x="1800" y="30"/>
                    <a:pt x="1788" y="18"/>
                  </a:cubicBezTo>
                  <a:cubicBezTo>
                    <a:pt x="1788" y="9"/>
                    <a:pt x="1776" y="1"/>
                    <a:pt x="176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2"/>
            <p:cNvSpPr/>
            <p:nvPr/>
          </p:nvSpPr>
          <p:spPr>
            <a:xfrm>
              <a:off x="1069347" y="3042186"/>
              <a:ext cx="460201" cy="607111"/>
            </a:xfrm>
            <a:custGeom>
              <a:avLst/>
              <a:gdLst/>
              <a:ahLst/>
              <a:cxnLst/>
              <a:rect l="l" t="t" r="r" b="b"/>
              <a:pathLst>
                <a:path w="2678" h="3533" extrusionOk="0">
                  <a:moveTo>
                    <a:pt x="799" y="0"/>
                  </a:moveTo>
                  <a:cubicBezTo>
                    <a:pt x="689" y="0"/>
                    <a:pt x="585" y="19"/>
                    <a:pt x="494" y="70"/>
                  </a:cubicBezTo>
                  <a:cubicBezTo>
                    <a:pt x="470" y="82"/>
                    <a:pt x="442" y="106"/>
                    <a:pt x="418" y="106"/>
                  </a:cubicBezTo>
                  <a:cubicBezTo>
                    <a:pt x="394" y="106"/>
                    <a:pt x="382" y="106"/>
                    <a:pt x="366" y="121"/>
                  </a:cubicBezTo>
                  <a:lnTo>
                    <a:pt x="354" y="121"/>
                  </a:lnTo>
                  <a:cubicBezTo>
                    <a:pt x="342" y="134"/>
                    <a:pt x="330" y="146"/>
                    <a:pt x="330" y="158"/>
                  </a:cubicBezTo>
                  <a:cubicBezTo>
                    <a:pt x="1" y="563"/>
                    <a:pt x="229" y="1148"/>
                    <a:pt x="494" y="1580"/>
                  </a:cubicBezTo>
                  <a:cubicBezTo>
                    <a:pt x="506" y="1604"/>
                    <a:pt x="534" y="1604"/>
                    <a:pt x="558" y="1604"/>
                  </a:cubicBezTo>
                  <a:lnTo>
                    <a:pt x="774" y="1568"/>
                  </a:lnTo>
                  <a:cubicBezTo>
                    <a:pt x="779" y="1566"/>
                    <a:pt x="783" y="1565"/>
                    <a:pt x="788" y="1565"/>
                  </a:cubicBezTo>
                  <a:cubicBezTo>
                    <a:pt x="820" y="1565"/>
                    <a:pt x="849" y="1609"/>
                    <a:pt x="838" y="1644"/>
                  </a:cubicBezTo>
                  <a:lnTo>
                    <a:pt x="735" y="1796"/>
                  </a:lnTo>
                  <a:cubicBezTo>
                    <a:pt x="723" y="1821"/>
                    <a:pt x="735" y="1845"/>
                    <a:pt x="747" y="1857"/>
                  </a:cubicBezTo>
                  <a:cubicBezTo>
                    <a:pt x="988" y="2084"/>
                    <a:pt x="2073" y="3533"/>
                    <a:pt x="2143" y="3533"/>
                  </a:cubicBezTo>
                  <a:cubicBezTo>
                    <a:pt x="2144" y="3533"/>
                    <a:pt x="2144" y="3532"/>
                    <a:pt x="2145" y="3532"/>
                  </a:cubicBezTo>
                  <a:cubicBezTo>
                    <a:pt x="2181" y="3520"/>
                    <a:pt x="2678" y="2518"/>
                    <a:pt x="2373" y="1324"/>
                  </a:cubicBezTo>
                  <a:cubicBezTo>
                    <a:pt x="2297" y="1047"/>
                    <a:pt x="2181" y="755"/>
                    <a:pt x="1965" y="539"/>
                  </a:cubicBezTo>
                  <a:cubicBezTo>
                    <a:pt x="1957" y="530"/>
                    <a:pt x="1936" y="521"/>
                    <a:pt x="1915" y="521"/>
                  </a:cubicBezTo>
                  <a:cubicBezTo>
                    <a:pt x="1906" y="521"/>
                    <a:pt x="1897" y="523"/>
                    <a:pt x="1889" y="526"/>
                  </a:cubicBezTo>
                  <a:lnTo>
                    <a:pt x="1776" y="551"/>
                  </a:lnTo>
                  <a:cubicBezTo>
                    <a:pt x="1772" y="552"/>
                    <a:pt x="1767" y="552"/>
                    <a:pt x="1762" y="552"/>
                  </a:cubicBezTo>
                  <a:cubicBezTo>
                    <a:pt x="1714" y="552"/>
                    <a:pt x="1663" y="499"/>
                    <a:pt x="1688" y="462"/>
                  </a:cubicBezTo>
                  <a:lnTo>
                    <a:pt x="1737" y="362"/>
                  </a:lnTo>
                  <a:cubicBezTo>
                    <a:pt x="1752" y="335"/>
                    <a:pt x="1752" y="310"/>
                    <a:pt x="1725" y="286"/>
                  </a:cubicBezTo>
                  <a:cubicBezTo>
                    <a:pt x="1612" y="182"/>
                    <a:pt x="1447" y="121"/>
                    <a:pt x="1295" y="82"/>
                  </a:cubicBezTo>
                  <a:cubicBezTo>
                    <a:pt x="1141" y="43"/>
                    <a:pt x="964" y="0"/>
                    <a:pt x="79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2"/>
            <p:cNvSpPr/>
            <p:nvPr/>
          </p:nvSpPr>
          <p:spPr>
            <a:xfrm>
              <a:off x="1143239" y="3056621"/>
              <a:ext cx="310008" cy="745442"/>
            </a:xfrm>
            <a:custGeom>
              <a:avLst/>
              <a:gdLst/>
              <a:ahLst/>
              <a:cxnLst/>
              <a:rect l="l" t="t" r="r" b="b"/>
              <a:pathLst>
                <a:path w="1804" h="4338" extrusionOk="0">
                  <a:moveTo>
                    <a:pt x="33" y="1"/>
                  </a:moveTo>
                  <a:cubicBezTo>
                    <a:pt x="27" y="1"/>
                    <a:pt x="20" y="4"/>
                    <a:pt x="12" y="10"/>
                  </a:cubicBezTo>
                  <a:cubicBezTo>
                    <a:pt x="0" y="22"/>
                    <a:pt x="12" y="37"/>
                    <a:pt x="12" y="50"/>
                  </a:cubicBezTo>
                  <a:cubicBezTo>
                    <a:pt x="40" y="62"/>
                    <a:pt x="1435" y="1164"/>
                    <a:pt x="1587" y="2446"/>
                  </a:cubicBezTo>
                  <a:cubicBezTo>
                    <a:pt x="1751" y="3716"/>
                    <a:pt x="1715" y="4313"/>
                    <a:pt x="1715" y="4313"/>
                  </a:cubicBezTo>
                  <a:cubicBezTo>
                    <a:pt x="1715" y="4325"/>
                    <a:pt x="1727" y="4338"/>
                    <a:pt x="1739" y="4338"/>
                  </a:cubicBezTo>
                  <a:cubicBezTo>
                    <a:pt x="1751" y="4338"/>
                    <a:pt x="1764" y="4338"/>
                    <a:pt x="1764" y="4325"/>
                  </a:cubicBezTo>
                  <a:cubicBezTo>
                    <a:pt x="1764" y="4313"/>
                    <a:pt x="1803" y="3716"/>
                    <a:pt x="1639" y="2434"/>
                  </a:cubicBezTo>
                  <a:cubicBezTo>
                    <a:pt x="1486" y="1140"/>
                    <a:pt x="64" y="22"/>
                    <a:pt x="52" y="10"/>
                  </a:cubicBezTo>
                  <a:cubicBezTo>
                    <a:pt x="46" y="4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1189293" y="3867370"/>
              <a:ext cx="536500" cy="556418"/>
            </a:xfrm>
            <a:custGeom>
              <a:avLst/>
              <a:gdLst/>
              <a:ahLst/>
              <a:cxnLst/>
              <a:rect l="l" t="t" r="r" b="b"/>
              <a:pathLst>
                <a:path w="3122" h="3238" extrusionOk="0">
                  <a:moveTo>
                    <a:pt x="0" y="0"/>
                  </a:moveTo>
                  <a:lnTo>
                    <a:pt x="49" y="1231"/>
                  </a:lnTo>
                  <a:lnTo>
                    <a:pt x="153" y="2120"/>
                  </a:lnTo>
                  <a:cubicBezTo>
                    <a:pt x="216" y="2753"/>
                    <a:pt x="749" y="3237"/>
                    <a:pt x="1395" y="3237"/>
                  </a:cubicBezTo>
                  <a:lnTo>
                    <a:pt x="1724" y="3237"/>
                  </a:lnTo>
                  <a:cubicBezTo>
                    <a:pt x="2360" y="3237"/>
                    <a:pt x="2893" y="2753"/>
                    <a:pt x="2957" y="2120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1171422" y="3803960"/>
              <a:ext cx="571728" cy="87638"/>
            </a:xfrm>
            <a:custGeom>
              <a:avLst/>
              <a:gdLst/>
              <a:ahLst/>
              <a:cxnLst/>
              <a:rect l="l" t="t" r="r" b="b"/>
              <a:pathLst>
                <a:path w="3327" h="510" extrusionOk="0">
                  <a:moveTo>
                    <a:pt x="77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433"/>
                  </a:lnTo>
                  <a:cubicBezTo>
                    <a:pt x="1" y="470"/>
                    <a:pt x="40" y="509"/>
                    <a:pt x="77" y="509"/>
                  </a:cubicBezTo>
                  <a:lnTo>
                    <a:pt x="3238" y="509"/>
                  </a:lnTo>
                  <a:cubicBezTo>
                    <a:pt x="3290" y="509"/>
                    <a:pt x="3326" y="470"/>
                    <a:pt x="3326" y="433"/>
                  </a:cubicBezTo>
                  <a:lnTo>
                    <a:pt x="3326" y="89"/>
                  </a:lnTo>
                  <a:cubicBezTo>
                    <a:pt x="3326" y="40"/>
                    <a:pt x="3290" y="1"/>
                    <a:pt x="3238" y="1"/>
                  </a:cubicBezTo>
                  <a:close/>
                </a:path>
              </a:pathLst>
            </a:custGeom>
            <a:solidFill>
              <a:srgbClr val="2E2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3402456" y="912553"/>
              <a:ext cx="183359" cy="87638"/>
            </a:xfrm>
            <a:custGeom>
              <a:avLst/>
              <a:gdLst/>
              <a:ahLst/>
              <a:cxnLst/>
              <a:rect l="l" t="t" r="r" b="b"/>
              <a:pathLst>
                <a:path w="1067" h="510" extrusionOk="0">
                  <a:moveTo>
                    <a:pt x="253" y="1"/>
                  </a:moveTo>
                  <a:cubicBezTo>
                    <a:pt x="113" y="1"/>
                    <a:pt x="1" y="116"/>
                    <a:pt x="1" y="256"/>
                  </a:cubicBezTo>
                  <a:cubicBezTo>
                    <a:pt x="1" y="393"/>
                    <a:pt x="113" y="509"/>
                    <a:pt x="253" y="509"/>
                  </a:cubicBezTo>
                  <a:lnTo>
                    <a:pt x="814" y="509"/>
                  </a:lnTo>
                  <a:cubicBezTo>
                    <a:pt x="951" y="509"/>
                    <a:pt x="1066" y="393"/>
                    <a:pt x="1066" y="256"/>
                  </a:cubicBezTo>
                  <a:cubicBezTo>
                    <a:pt x="1066" y="116"/>
                    <a:pt x="951" y="1"/>
                    <a:pt x="814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3398332" y="908429"/>
              <a:ext cx="191607" cy="95887"/>
            </a:xfrm>
            <a:custGeom>
              <a:avLst/>
              <a:gdLst/>
              <a:ahLst/>
              <a:cxnLst/>
              <a:rect l="l" t="t" r="r" b="b"/>
              <a:pathLst>
                <a:path w="1115" h="558" extrusionOk="0">
                  <a:moveTo>
                    <a:pt x="838" y="52"/>
                  </a:moveTo>
                  <a:cubicBezTo>
                    <a:pt x="963" y="52"/>
                    <a:pt x="1066" y="152"/>
                    <a:pt x="1066" y="280"/>
                  </a:cubicBezTo>
                  <a:cubicBezTo>
                    <a:pt x="1066" y="405"/>
                    <a:pt x="963" y="509"/>
                    <a:pt x="838" y="509"/>
                  </a:cubicBezTo>
                  <a:lnTo>
                    <a:pt x="277" y="509"/>
                  </a:lnTo>
                  <a:cubicBezTo>
                    <a:pt x="152" y="509"/>
                    <a:pt x="49" y="405"/>
                    <a:pt x="49" y="280"/>
                  </a:cubicBezTo>
                  <a:cubicBezTo>
                    <a:pt x="49" y="152"/>
                    <a:pt x="152" y="52"/>
                    <a:pt x="277" y="52"/>
                  </a:cubicBezTo>
                  <a:close/>
                  <a:moveTo>
                    <a:pt x="277" y="0"/>
                  </a:moveTo>
                  <a:cubicBezTo>
                    <a:pt x="125" y="0"/>
                    <a:pt x="0" y="128"/>
                    <a:pt x="0" y="280"/>
                  </a:cubicBezTo>
                  <a:cubicBezTo>
                    <a:pt x="0" y="433"/>
                    <a:pt x="125" y="558"/>
                    <a:pt x="277" y="558"/>
                  </a:cubicBezTo>
                  <a:lnTo>
                    <a:pt x="838" y="558"/>
                  </a:lnTo>
                  <a:cubicBezTo>
                    <a:pt x="990" y="558"/>
                    <a:pt x="1115" y="433"/>
                    <a:pt x="1115" y="280"/>
                  </a:cubicBezTo>
                  <a:cubicBezTo>
                    <a:pt x="1115" y="128"/>
                    <a:pt x="990" y="0"/>
                    <a:pt x="83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3402456" y="1119794"/>
              <a:ext cx="181296" cy="181291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533" y="1"/>
                  </a:moveTo>
                  <a:cubicBezTo>
                    <a:pt x="241" y="1"/>
                    <a:pt x="1" y="241"/>
                    <a:pt x="1" y="521"/>
                  </a:cubicBezTo>
                  <a:cubicBezTo>
                    <a:pt x="1" y="814"/>
                    <a:pt x="241" y="1054"/>
                    <a:pt x="533" y="1054"/>
                  </a:cubicBezTo>
                  <a:cubicBezTo>
                    <a:pt x="826" y="1054"/>
                    <a:pt x="1054" y="814"/>
                    <a:pt x="1054" y="521"/>
                  </a:cubicBezTo>
                  <a:cubicBezTo>
                    <a:pt x="1054" y="241"/>
                    <a:pt x="826" y="1"/>
                    <a:pt x="533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3398332" y="1115670"/>
              <a:ext cx="189545" cy="189540"/>
            </a:xfrm>
            <a:custGeom>
              <a:avLst/>
              <a:gdLst/>
              <a:ahLst/>
              <a:cxnLst/>
              <a:rect l="l" t="t" r="r" b="b"/>
              <a:pathLst>
                <a:path w="1103" h="1103" extrusionOk="0">
                  <a:moveTo>
                    <a:pt x="557" y="49"/>
                  </a:moveTo>
                  <a:cubicBezTo>
                    <a:pt x="838" y="49"/>
                    <a:pt x="1051" y="277"/>
                    <a:pt x="1051" y="545"/>
                  </a:cubicBezTo>
                  <a:cubicBezTo>
                    <a:pt x="1051" y="826"/>
                    <a:pt x="838" y="1054"/>
                    <a:pt x="557" y="1054"/>
                  </a:cubicBezTo>
                  <a:cubicBezTo>
                    <a:pt x="277" y="1054"/>
                    <a:pt x="49" y="826"/>
                    <a:pt x="49" y="545"/>
                  </a:cubicBezTo>
                  <a:cubicBezTo>
                    <a:pt x="49" y="277"/>
                    <a:pt x="277" y="49"/>
                    <a:pt x="557" y="49"/>
                  </a:cubicBezTo>
                  <a:close/>
                  <a:moveTo>
                    <a:pt x="557" y="0"/>
                  </a:moveTo>
                  <a:cubicBezTo>
                    <a:pt x="253" y="0"/>
                    <a:pt x="0" y="253"/>
                    <a:pt x="0" y="545"/>
                  </a:cubicBezTo>
                  <a:cubicBezTo>
                    <a:pt x="0" y="850"/>
                    <a:pt x="253" y="1103"/>
                    <a:pt x="557" y="1103"/>
                  </a:cubicBezTo>
                  <a:cubicBezTo>
                    <a:pt x="862" y="1103"/>
                    <a:pt x="1103" y="850"/>
                    <a:pt x="1103" y="545"/>
                  </a:cubicBezTo>
                  <a:cubicBezTo>
                    <a:pt x="1103" y="253"/>
                    <a:pt x="862" y="0"/>
                    <a:pt x="55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3487175" y="540000"/>
              <a:ext cx="172" cy="372721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1" y="216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3483050" y="540000"/>
              <a:ext cx="9108" cy="372721"/>
            </a:xfrm>
            <a:custGeom>
              <a:avLst/>
              <a:gdLst/>
              <a:ahLst/>
              <a:cxnLst/>
              <a:rect l="l" t="t" r="r" b="b"/>
              <a:pathLst>
                <a:path w="53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52" y="216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3223396" y="947609"/>
              <a:ext cx="541312" cy="272366"/>
            </a:xfrm>
            <a:custGeom>
              <a:avLst/>
              <a:gdLst/>
              <a:ahLst/>
              <a:cxnLst/>
              <a:rect l="l" t="t" r="r" b="b"/>
              <a:pathLst>
                <a:path w="3150" h="1585" extrusionOk="0">
                  <a:moveTo>
                    <a:pt x="1575" y="1"/>
                  </a:moveTo>
                  <a:cubicBezTo>
                    <a:pt x="698" y="1"/>
                    <a:pt x="1" y="698"/>
                    <a:pt x="1" y="1575"/>
                  </a:cubicBezTo>
                  <a:cubicBezTo>
                    <a:pt x="1" y="1581"/>
                    <a:pt x="788" y="1584"/>
                    <a:pt x="1575" y="1584"/>
                  </a:cubicBezTo>
                  <a:cubicBezTo>
                    <a:pt x="2363" y="1584"/>
                    <a:pt x="3150" y="1581"/>
                    <a:pt x="3150" y="1575"/>
                  </a:cubicBezTo>
                  <a:cubicBezTo>
                    <a:pt x="3150" y="698"/>
                    <a:pt x="2437" y="1"/>
                    <a:pt x="157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3219272" y="943484"/>
              <a:ext cx="549732" cy="279068"/>
            </a:xfrm>
            <a:custGeom>
              <a:avLst/>
              <a:gdLst/>
              <a:ahLst/>
              <a:cxnLst/>
              <a:rect l="l" t="t" r="r" b="b"/>
              <a:pathLst>
                <a:path w="3199" h="1624" extrusionOk="0">
                  <a:moveTo>
                    <a:pt x="1599" y="49"/>
                  </a:moveTo>
                  <a:cubicBezTo>
                    <a:pt x="2449" y="49"/>
                    <a:pt x="3134" y="722"/>
                    <a:pt x="3147" y="1572"/>
                  </a:cubicBezTo>
                  <a:cubicBezTo>
                    <a:pt x="3014" y="1578"/>
                    <a:pt x="2304" y="1581"/>
                    <a:pt x="1595" y="1581"/>
                  </a:cubicBezTo>
                  <a:cubicBezTo>
                    <a:pt x="886" y="1581"/>
                    <a:pt x="179" y="1578"/>
                    <a:pt x="52" y="1572"/>
                  </a:cubicBezTo>
                  <a:cubicBezTo>
                    <a:pt x="65" y="722"/>
                    <a:pt x="750" y="49"/>
                    <a:pt x="1599" y="49"/>
                  </a:cubicBezTo>
                  <a:close/>
                  <a:moveTo>
                    <a:pt x="1599" y="0"/>
                  </a:moveTo>
                  <a:cubicBezTo>
                    <a:pt x="710" y="0"/>
                    <a:pt x="1" y="710"/>
                    <a:pt x="1" y="1599"/>
                  </a:cubicBezTo>
                  <a:cubicBezTo>
                    <a:pt x="1" y="1623"/>
                    <a:pt x="1" y="1623"/>
                    <a:pt x="509" y="1623"/>
                  </a:cubicBezTo>
                  <a:lnTo>
                    <a:pt x="2678" y="1623"/>
                  </a:lnTo>
                  <a:cubicBezTo>
                    <a:pt x="3198" y="1623"/>
                    <a:pt x="3198" y="1623"/>
                    <a:pt x="3198" y="1599"/>
                  </a:cubicBezTo>
                  <a:cubicBezTo>
                    <a:pt x="3198" y="710"/>
                    <a:pt x="2474" y="0"/>
                    <a:pt x="159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0" name="Google Shape;1890;p72"/>
            <p:cNvGrpSpPr/>
            <p:nvPr/>
          </p:nvGrpSpPr>
          <p:grpSpPr>
            <a:xfrm>
              <a:off x="1647254" y="1169972"/>
              <a:ext cx="449200" cy="331482"/>
              <a:chOff x="1647254" y="1169972"/>
              <a:chExt cx="449200" cy="331482"/>
            </a:xfrm>
          </p:grpSpPr>
          <p:sp>
            <p:nvSpPr>
              <p:cNvPr id="1891" name="Google Shape;1891;p72"/>
              <p:cNvSpPr/>
              <p:nvPr/>
            </p:nvSpPr>
            <p:spPr>
              <a:xfrm>
                <a:off x="1647254" y="1283559"/>
                <a:ext cx="215665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583" extrusionOk="0">
                    <a:moveTo>
                      <a:pt x="1206" y="50"/>
                    </a:moveTo>
                    <a:lnTo>
                      <a:pt x="1206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12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2" y="582"/>
                      <a:pt x="37" y="582"/>
                    </a:cubicBezTo>
                    <a:lnTo>
                      <a:pt x="1218" y="582"/>
                    </a:lnTo>
                    <a:cubicBezTo>
                      <a:pt x="1230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30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72"/>
              <p:cNvSpPr/>
              <p:nvPr/>
            </p:nvSpPr>
            <p:spPr>
              <a:xfrm>
                <a:off x="1880617" y="1283559"/>
                <a:ext cx="215837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83" extrusionOk="0">
                    <a:moveTo>
                      <a:pt x="1203" y="50"/>
                    </a:moveTo>
                    <a:lnTo>
                      <a:pt x="1203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25" y="582"/>
                      <a:pt x="37" y="582"/>
                    </a:cubicBezTo>
                    <a:lnTo>
                      <a:pt x="1218" y="582"/>
                    </a:lnTo>
                    <a:cubicBezTo>
                      <a:pt x="1243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43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72"/>
              <p:cNvSpPr/>
              <p:nvPr/>
            </p:nvSpPr>
            <p:spPr>
              <a:xfrm>
                <a:off x="1742971" y="1169972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72"/>
              <p:cNvSpPr/>
              <p:nvPr/>
            </p:nvSpPr>
            <p:spPr>
              <a:xfrm>
                <a:off x="1742971" y="1398693"/>
                <a:ext cx="216353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98" extrusionOk="0">
                    <a:moveTo>
                      <a:pt x="1206" y="53"/>
                    </a:moveTo>
                    <a:lnTo>
                      <a:pt x="1206" y="549"/>
                    </a:lnTo>
                    <a:lnTo>
                      <a:pt x="52" y="549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61"/>
                    </a:lnTo>
                    <a:cubicBezTo>
                      <a:pt x="0" y="573"/>
                      <a:pt x="13" y="598"/>
                      <a:pt x="40" y="598"/>
                    </a:cubicBezTo>
                    <a:lnTo>
                      <a:pt x="1219" y="598"/>
                    </a:lnTo>
                    <a:cubicBezTo>
                      <a:pt x="1243" y="598"/>
                      <a:pt x="1258" y="573"/>
                      <a:pt x="1258" y="561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" name="Google Shape;1895;p72"/>
            <p:cNvGrpSpPr/>
            <p:nvPr/>
          </p:nvGrpSpPr>
          <p:grpSpPr>
            <a:xfrm>
              <a:off x="870525" y="2458440"/>
              <a:ext cx="375479" cy="329935"/>
              <a:chOff x="870525" y="2458440"/>
              <a:chExt cx="375479" cy="329935"/>
            </a:xfrm>
          </p:grpSpPr>
          <p:sp>
            <p:nvSpPr>
              <p:cNvPr id="1896" name="Google Shape;1896;p72"/>
              <p:cNvSpPr/>
              <p:nvPr/>
            </p:nvSpPr>
            <p:spPr>
              <a:xfrm>
                <a:off x="870525" y="2569965"/>
                <a:ext cx="141944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98" extrusionOk="0">
                    <a:moveTo>
                      <a:pt x="777" y="52"/>
                    </a:moveTo>
                    <a:lnTo>
                      <a:pt x="777" y="546"/>
                    </a:lnTo>
                    <a:lnTo>
                      <a:pt x="52" y="546"/>
                    </a:lnTo>
                    <a:lnTo>
                      <a:pt x="52" y="52"/>
                    </a:lnTo>
                    <a:close/>
                    <a:moveTo>
                      <a:pt x="40" y="1"/>
                    </a:moveTo>
                    <a:cubicBezTo>
                      <a:pt x="16" y="1"/>
                      <a:pt x="1" y="25"/>
                      <a:pt x="1" y="37"/>
                    </a:cubicBezTo>
                    <a:lnTo>
                      <a:pt x="1" y="558"/>
                    </a:lnTo>
                    <a:cubicBezTo>
                      <a:pt x="1" y="585"/>
                      <a:pt x="16" y="597"/>
                      <a:pt x="40" y="597"/>
                    </a:cubicBezTo>
                    <a:lnTo>
                      <a:pt x="789" y="597"/>
                    </a:lnTo>
                    <a:cubicBezTo>
                      <a:pt x="802" y="597"/>
                      <a:pt x="826" y="585"/>
                      <a:pt x="826" y="558"/>
                    </a:cubicBezTo>
                    <a:lnTo>
                      <a:pt x="826" y="37"/>
                    </a:lnTo>
                    <a:cubicBezTo>
                      <a:pt x="826" y="25"/>
                      <a:pt x="802" y="1"/>
                      <a:pt x="78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72"/>
              <p:cNvSpPr/>
              <p:nvPr/>
            </p:nvSpPr>
            <p:spPr>
              <a:xfrm>
                <a:off x="1030167" y="2569965"/>
                <a:ext cx="215837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98" extrusionOk="0">
                    <a:moveTo>
                      <a:pt x="1203" y="52"/>
                    </a:moveTo>
                    <a:lnTo>
                      <a:pt x="1203" y="546"/>
                    </a:lnTo>
                    <a:lnTo>
                      <a:pt x="49" y="546"/>
                    </a:lnTo>
                    <a:lnTo>
                      <a:pt x="49" y="52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25"/>
                      <a:pt x="0" y="37"/>
                    </a:cubicBezTo>
                    <a:lnTo>
                      <a:pt x="0" y="558"/>
                    </a:lnTo>
                    <a:cubicBezTo>
                      <a:pt x="0" y="585"/>
                      <a:pt x="25" y="597"/>
                      <a:pt x="37" y="597"/>
                    </a:cubicBezTo>
                    <a:lnTo>
                      <a:pt x="1219" y="597"/>
                    </a:lnTo>
                    <a:cubicBezTo>
                      <a:pt x="1243" y="597"/>
                      <a:pt x="1255" y="585"/>
                      <a:pt x="1255" y="558"/>
                    </a:cubicBezTo>
                    <a:lnTo>
                      <a:pt x="1255" y="37"/>
                    </a:lnTo>
                    <a:cubicBezTo>
                      <a:pt x="1255" y="25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72"/>
              <p:cNvSpPr/>
              <p:nvPr/>
            </p:nvSpPr>
            <p:spPr>
              <a:xfrm>
                <a:off x="892521" y="2458440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49"/>
                    </a:lnTo>
                    <a:cubicBezTo>
                      <a:pt x="0" y="573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3"/>
                      <a:pt x="1258" y="549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72"/>
              <p:cNvSpPr/>
              <p:nvPr/>
            </p:nvSpPr>
            <p:spPr>
              <a:xfrm>
                <a:off x="892521" y="2687677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5"/>
                      <a:pt x="40" y="585"/>
                    </a:cubicBezTo>
                    <a:lnTo>
                      <a:pt x="1219" y="585"/>
                    </a:lnTo>
                    <a:cubicBezTo>
                      <a:pt x="1243" y="585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0" name="Google Shape;1900;p72"/>
            <p:cNvSpPr/>
            <p:nvPr/>
          </p:nvSpPr>
          <p:spPr>
            <a:xfrm>
              <a:off x="2405940" y="4146269"/>
              <a:ext cx="209651" cy="117882"/>
            </a:xfrm>
            <a:custGeom>
              <a:avLst/>
              <a:gdLst/>
              <a:ahLst/>
              <a:cxnLst/>
              <a:rect l="l" t="t" r="r" b="b"/>
              <a:pathLst>
                <a:path w="1220" h="686" extrusionOk="0">
                  <a:moveTo>
                    <a:pt x="1" y="0"/>
                  </a:moveTo>
                  <a:lnTo>
                    <a:pt x="1" y="686"/>
                  </a:lnTo>
                  <a:lnTo>
                    <a:pt x="1167" y="661"/>
                  </a:lnTo>
                  <a:lnTo>
                    <a:pt x="121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2397176" y="4250920"/>
              <a:ext cx="453843" cy="227344"/>
            </a:xfrm>
            <a:custGeom>
              <a:avLst/>
              <a:gdLst/>
              <a:ahLst/>
              <a:cxnLst/>
              <a:rect l="l" t="t" r="r" b="b"/>
              <a:pathLst>
                <a:path w="2641" h="1323" extrusionOk="0">
                  <a:moveTo>
                    <a:pt x="1334" y="0"/>
                  </a:moveTo>
                  <a:lnTo>
                    <a:pt x="12" y="28"/>
                  </a:lnTo>
                  <a:lnTo>
                    <a:pt x="0" y="1143"/>
                  </a:lnTo>
                  <a:cubicBezTo>
                    <a:pt x="0" y="1206"/>
                    <a:pt x="52" y="1270"/>
                    <a:pt x="116" y="1270"/>
                  </a:cubicBezTo>
                  <a:lnTo>
                    <a:pt x="2501" y="1322"/>
                  </a:lnTo>
                  <a:cubicBezTo>
                    <a:pt x="2601" y="1322"/>
                    <a:pt x="2641" y="1206"/>
                    <a:pt x="2577" y="1143"/>
                  </a:cubicBezTo>
                  <a:lnTo>
                    <a:pt x="1511" y="1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2397176" y="4432041"/>
              <a:ext cx="453843" cy="46225"/>
            </a:xfrm>
            <a:custGeom>
              <a:avLst/>
              <a:gdLst/>
              <a:ahLst/>
              <a:cxnLst/>
              <a:rect l="l" t="t" r="r" b="b"/>
              <a:pathLst>
                <a:path w="2641" h="269" extrusionOk="0">
                  <a:moveTo>
                    <a:pt x="0" y="0"/>
                  </a:moveTo>
                  <a:lnTo>
                    <a:pt x="0" y="89"/>
                  </a:lnTo>
                  <a:cubicBezTo>
                    <a:pt x="0" y="152"/>
                    <a:pt x="52" y="216"/>
                    <a:pt x="116" y="216"/>
                  </a:cubicBezTo>
                  <a:lnTo>
                    <a:pt x="2501" y="268"/>
                  </a:lnTo>
                  <a:cubicBezTo>
                    <a:pt x="2601" y="268"/>
                    <a:pt x="2641" y="152"/>
                    <a:pt x="2577" y="89"/>
                  </a:cubicBezTo>
                  <a:lnTo>
                    <a:pt x="2537" y="52"/>
                  </a:lnTo>
                  <a:cubicBezTo>
                    <a:pt x="2513" y="64"/>
                    <a:pt x="2501" y="76"/>
                    <a:pt x="2461" y="76"/>
                  </a:cubicBezTo>
                  <a:lnTo>
                    <a:pt x="76" y="28"/>
                  </a:lnTo>
                  <a:cubicBezTo>
                    <a:pt x="52" y="28"/>
                    <a:pt x="25" y="12"/>
                    <a:pt x="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2392880" y="4432041"/>
              <a:ext cx="390604" cy="15294"/>
            </a:xfrm>
            <a:custGeom>
              <a:avLst/>
              <a:gdLst/>
              <a:ahLst/>
              <a:cxnLst/>
              <a:rect l="l" t="t" r="r" b="b"/>
              <a:pathLst>
                <a:path w="2273" h="89" extrusionOk="0">
                  <a:moveTo>
                    <a:pt x="25" y="0"/>
                  </a:moveTo>
                  <a:cubicBezTo>
                    <a:pt x="13" y="0"/>
                    <a:pt x="1" y="12"/>
                    <a:pt x="1" y="28"/>
                  </a:cubicBezTo>
                  <a:cubicBezTo>
                    <a:pt x="1" y="40"/>
                    <a:pt x="13" y="52"/>
                    <a:pt x="25" y="52"/>
                  </a:cubicBezTo>
                  <a:lnTo>
                    <a:pt x="2245" y="89"/>
                  </a:lnTo>
                  <a:cubicBezTo>
                    <a:pt x="2273" y="89"/>
                    <a:pt x="2273" y="76"/>
                    <a:pt x="2273" y="64"/>
                  </a:cubicBezTo>
                  <a:cubicBezTo>
                    <a:pt x="2273" y="52"/>
                    <a:pt x="2273" y="40"/>
                    <a:pt x="2258" y="4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2445292" y="4307112"/>
              <a:ext cx="80767" cy="74750"/>
            </a:xfrm>
            <a:custGeom>
              <a:avLst/>
              <a:gdLst/>
              <a:ahLst/>
              <a:cxnLst/>
              <a:rect l="l" t="t" r="r" b="b"/>
              <a:pathLst>
                <a:path w="470" h="435" extrusionOk="0">
                  <a:moveTo>
                    <a:pt x="229" y="42"/>
                  </a:moveTo>
                  <a:cubicBezTo>
                    <a:pt x="241" y="42"/>
                    <a:pt x="253" y="42"/>
                    <a:pt x="265" y="54"/>
                  </a:cubicBezTo>
                  <a:cubicBezTo>
                    <a:pt x="317" y="54"/>
                    <a:pt x="354" y="82"/>
                    <a:pt x="381" y="118"/>
                  </a:cubicBezTo>
                  <a:cubicBezTo>
                    <a:pt x="405" y="158"/>
                    <a:pt x="405" y="206"/>
                    <a:pt x="405" y="258"/>
                  </a:cubicBezTo>
                  <a:cubicBezTo>
                    <a:pt x="393" y="298"/>
                    <a:pt x="369" y="334"/>
                    <a:pt x="329" y="359"/>
                  </a:cubicBezTo>
                  <a:cubicBezTo>
                    <a:pt x="302" y="379"/>
                    <a:pt x="267" y="391"/>
                    <a:pt x="235" y="391"/>
                  </a:cubicBezTo>
                  <a:cubicBezTo>
                    <a:pt x="223" y="391"/>
                    <a:pt x="212" y="389"/>
                    <a:pt x="201" y="386"/>
                  </a:cubicBezTo>
                  <a:cubicBezTo>
                    <a:pt x="113" y="374"/>
                    <a:pt x="49" y="283"/>
                    <a:pt x="64" y="182"/>
                  </a:cubicBezTo>
                  <a:cubicBezTo>
                    <a:pt x="76" y="146"/>
                    <a:pt x="101" y="106"/>
                    <a:pt x="140" y="82"/>
                  </a:cubicBezTo>
                  <a:cubicBezTo>
                    <a:pt x="165" y="54"/>
                    <a:pt x="201" y="42"/>
                    <a:pt x="229" y="42"/>
                  </a:cubicBezTo>
                  <a:close/>
                  <a:moveTo>
                    <a:pt x="230" y="1"/>
                  </a:moveTo>
                  <a:cubicBezTo>
                    <a:pt x="189" y="1"/>
                    <a:pt x="151" y="12"/>
                    <a:pt x="113" y="30"/>
                  </a:cubicBezTo>
                  <a:cubicBezTo>
                    <a:pt x="64" y="69"/>
                    <a:pt x="25" y="118"/>
                    <a:pt x="13" y="182"/>
                  </a:cubicBezTo>
                  <a:cubicBezTo>
                    <a:pt x="0" y="234"/>
                    <a:pt x="13" y="298"/>
                    <a:pt x="49" y="347"/>
                  </a:cubicBezTo>
                  <a:cubicBezTo>
                    <a:pt x="89" y="398"/>
                    <a:pt x="140" y="423"/>
                    <a:pt x="189" y="435"/>
                  </a:cubicBezTo>
                  <a:lnTo>
                    <a:pt x="241" y="435"/>
                  </a:lnTo>
                  <a:cubicBezTo>
                    <a:pt x="277" y="435"/>
                    <a:pt x="317" y="423"/>
                    <a:pt x="354" y="398"/>
                  </a:cubicBezTo>
                  <a:cubicBezTo>
                    <a:pt x="405" y="374"/>
                    <a:pt x="445" y="322"/>
                    <a:pt x="457" y="258"/>
                  </a:cubicBezTo>
                  <a:cubicBezTo>
                    <a:pt x="469" y="206"/>
                    <a:pt x="457" y="146"/>
                    <a:pt x="418" y="94"/>
                  </a:cubicBezTo>
                  <a:cubicBezTo>
                    <a:pt x="381" y="42"/>
                    <a:pt x="329" y="18"/>
                    <a:pt x="277" y="5"/>
                  </a:cubicBezTo>
                  <a:cubicBezTo>
                    <a:pt x="261" y="2"/>
                    <a:pt x="246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2617478" y="427549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35" y="1"/>
                  </a:moveTo>
                  <a:cubicBezTo>
                    <a:pt x="229" y="1"/>
                    <a:pt x="223" y="4"/>
                    <a:pt x="217" y="10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6"/>
                  </a:cubicBezTo>
                  <a:lnTo>
                    <a:pt x="25" y="266"/>
                  </a:lnTo>
                  <a:cubicBezTo>
                    <a:pt x="37" y="266"/>
                    <a:pt x="37" y="266"/>
                    <a:pt x="52" y="253"/>
                  </a:cubicBezTo>
                  <a:lnTo>
                    <a:pt x="253" y="37"/>
                  </a:lnTo>
                  <a:lnTo>
                    <a:pt x="253" y="10"/>
                  </a:lnTo>
                  <a:cubicBezTo>
                    <a:pt x="247" y="4"/>
                    <a:pt x="241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2645661" y="430161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4"/>
                    <a:pt x="13" y="266"/>
                  </a:cubicBezTo>
                  <a:lnTo>
                    <a:pt x="53" y="266"/>
                  </a:lnTo>
                  <a:lnTo>
                    <a:pt x="254" y="50"/>
                  </a:lnTo>
                  <a:cubicBezTo>
                    <a:pt x="254" y="37"/>
                    <a:pt x="254" y="25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2671953" y="4327905"/>
              <a:ext cx="43477" cy="45709"/>
            </a:xfrm>
            <a:custGeom>
              <a:avLst/>
              <a:gdLst/>
              <a:ahLst/>
              <a:cxnLst/>
              <a:rect l="l" t="t" r="r" b="b"/>
              <a:pathLst>
                <a:path w="253" h="266" extrusionOk="0">
                  <a:moveTo>
                    <a:pt x="230" y="0"/>
                  </a:moveTo>
                  <a:cubicBezTo>
                    <a:pt x="222" y="0"/>
                    <a:pt x="216" y="3"/>
                    <a:pt x="216" y="9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5"/>
                  </a:cubicBezTo>
                  <a:lnTo>
                    <a:pt x="52" y="265"/>
                  </a:lnTo>
                  <a:lnTo>
                    <a:pt x="253" y="49"/>
                  </a:lnTo>
                  <a:lnTo>
                    <a:pt x="253" y="9"/>
                  </a:lnTo>
                  <a:cubicBezTo>
                    <a:pt x="247" y="3"/>
                    <a:pt x="238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2589124" y="4189401"/>
              <a:ext cx="50522" cy="85748"/>
            </a:xfrm>
            <a:custGeom>
              <a:avLst/>
              <a:gdLst/>
              <a:ahLst/>
              <a:cxnLst/>
              <a:rect l="l" t="t" r="r" b="b"/>
              <a:pathLst>
                <a:path w="294" h="499" extrusionOk="0">
                  <a:moveTo>
                    <a:pt x="126" y="42"/>
                  </a:moveTo>
                  <a:cubicBezTo>
                    <a:pt x="153" y="42"/>
                    <a:pt x="165" y="54"/>
                    <a:pt x="190" y="54"/>
                  </a:cubicBezTo>
                  <a:cubicBezTo>
                    <a:pt x="202" y="69"/>
                    <a:pt x="217" y="94"/>
                    <a:pt x="217" y="106"/>
                  </a:cubicBezTo>
                  <a:cubicBezTo>
                    <a:pt x="229" y="170"/>
                    <a:pt x="229" y="386"/>
                    <a:pt x="202" y="435"/>
                  </a:cubicBezTo>
                  <a:cubicBezTo>
                    <a:pt x="165" y="386"/>
                    <a:pt x="77" y="182"/>
                    <a:pt x="65" y="145"/>
                  </a:cubicBezTo>
                  <a:cubicBezTo>
                    <a:pt x="65" y="94"/>
                    <a:pt x="89" y="54"/>
                    <a:pt x="126" y="42"/>
                  </a:cubicBezTo>
                  <a:close/>
                  <a:moveTo>
                    <a:pt x="147" y="0"/>
                  </a:moveTo>
                  <a:cubicBezTo>
                    <a:pt x="136" y="0"/>
                    <a:pt x="125" y="2"/>
                    <a:pt x="114" y="5"/>
                  </a:cubicBezTo>
                  <a:cubicBezTo>
                    <a:pt x="50" y="17"/>
                    <a:pt x="1" y="81"/>
                    <a:pt x="13" y="145"/>
                  </a:cubicBezTo>
                  <a:cubicBezTo>
                    <a:pt x="25" y="194"/>
                    <a:pt x="141" y="462"/>
                    <a:pt x="190" y="486"/>
                  </a:cubicBezTo>
                  <a:cubicBezTo>
                    <a:pt x="190" y="499"/>
                    <a:pt x="202" y="499"/>
                    <a:pt x="202" y="499"/>
                  </a:cubicBezTo>
                  <a:cubicBezTo>
                    <a:pt x="202" y="499"/>
                    <a:pt x="217" y="499"/>
                    <a:pt x="217" y="486"/>
                  </a:cubicBezTo>
                  <a:cubicBezTo>
                    <a:pt x="293" y="450"/>
                    <a:pt x="266" y="118"/>
                    <a:pt x="266" y="106"/>
                  </a:cubicBezTo>
                  <a:cubicBezTo>
                    <a:pt x="266" y="69"/>
                    <a:pt x="241" y="42"/>
                    <a:pt x="217" y="17"/>
                  </a:cubicBezTo>
                  <a:cubicBezTo>
                    <a:pt x="198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2619541" y="4219645"/>
              <a:ext cx="78705" cy="55504"/>
            </a:xfrm>
            <a:custGeom>
              <a:avLst/>
              <a:gdLst/>
              <a:ahLst/>
              <a:cxnLst/>
              <a:rect l="l" t="t" r="r" b="b"/>
              <a:pathLst>
                <a:path w="458" h="323" extrusionOk="0">
                  <a:moveTo>
                    <a:pt x="317" y="45"/>
                  </a:moveTo>
                  <a:cubicBezTo>
                    <a:pt x="345" y="45"/>
                    <a:pt x="369" y="70"/>
                    <a:pt x="393" y="82"/>
                  </a:cubicBezTo>
                  <a:cubicBezTo>
                    <a:pt x="393" y="106"/>
                    <a:pt x="406" y="134"/>
                    <a:pt x="393" y="146"/>
                  </a:cubicBezTo>
                  <a:cubicBezTo>
                    <a:pt x="393" y="170"/>
                    <a:pt x="381" y="182"/>
                    <a:pt x="357" y="198"/>
                  </a:cubicBezTo>
                  <a:cubicBezTo>
                    <a:pt x="317" y="222"/>
                    <a:pt x="116" y="274"/>
                    <a:pt x="64" y="274"/>
                  </a:cubicBezTo>
                  <a:cubicBezTo>
                    <a:pt x="77" y="222"/>
                    <a:pt x="229" y="94"/>
                    <a:pt x="281" y="58"/>
                  </a:cubicBezTo>
                  <a:cubicBezTo>
                    <a:pt x="293" y="58"/>
                    <a:pt x="305" y="45"/>
                    <a:pt x="317" y="45"/>
                  </a:cubicBezTo>
                  <a:close/>
                  <a:moveTo>
                    <a:pt x="319" y="1"/>
                  </a:moveTo>
                  <a:cubicBezTo>
                    <a:pt x="297" y="1"/>
                    <a:pt x="274" y="6"/>
                    <a:pt x="253" y="18"/>
                  </a:cubicBezTo>
                  <a:cubicBezTo>
                    <a:pt x="217" y="45"/>
                    <a:pt x="25" y="198"/>
                    <a:pt x="13" y="274"/>
                  </a:cubicBezTo>
                  <a:cubicBezTo>
                    <a:pt x="0" y="286"/>
                    <a:pt x="13" y="298"/>
                    <a:pt x="13" y="310"/>
                  </a:cubicBezTo>
                  <a:cubicBezTo>
                    <a:pt x="13" y="310"/>
                    <a:pt x="40" y="323"/>
                    <a:pt x="64" y="323"/>
                  </a:cubicBezTo>
                  <a:cubicBezTo>
                    <a:pt x="153" y="323"/>
                    <a:pt x="369" y="246"/>
                    <a:pt x="381" y="234"/>
                  </a:cubicBezTo>
                  <a:cubicBezTo>
                    <a:pt x="421" y="222"/>
                    <a:pt x="433" y="198"/>
                    <a:pt x="445" y="158"/>
                  </a:cubicBezTo>
                  <a:cubicBezTo>
                    <a:pt x="457" y="134"/>
                    <a:pt x="445" y="94"/>
                    <a:pt x="433" y="58"/>
                  </a:cubicBezTo>
                  <a:cubicBezTo>
                    <a:pt x="406" y="23"/>
                    <a:pt x="363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2109339" y="4146269"/>
              <a:ext cx="209479" cy="117882"/>
            </a:xfrm>
            <a:custGeom>
              <a:avLst/>
              <a:gdLst/>
              <a:ahLst/>
              <a:cxnLst/>
              <a:rect l="l" t="t" r="r" b="b"/>
              <a:pathLst>
                <a:path w="1219" h="686" extrusionOk="0">
                  <a:moveTo>
                    <a:pt x="0" y="0"/>
                  </a:moveTo>
                  <a:lnTo>
                    <a:pt x="0" y="686"/>
                  </a:lnTo>
                  <a:lnTo>
                    <a:pt x="1167" y="661"/>
                  </a:lnTo>
                  <a:lnTo>
                    <a:pt x="121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2094045" y="4259856"/>
              <a:ext cx="454014" cy="226657"/>
            </a:xfrm>
            <a:custGeom>
              <a:avLst/>
              <a:gdLst/>
              <a:ahLst/>
              <a:cxnLst/>
              <a:rect l="l" t="t" r="r" b="b"/>
              <a:pathLst>
                <a:path w="2642" h="1319" extrusionOk="0">
                  <a:moveTo>
                    <a:pt x="1332" y="0"/>
                  </a:moveTo>
                  <a:lnTo>
                    <a:pt x="13" y="25"/>
                  </a:lnTo>
                  <a:lnTo>
                    <a:pt x="1" y="1142"/>
                  </a:lnTo>
                  <a:cubicBezTo>
                    <a:pt x="1" y="1206"/>
                    <a:pt x="53" y="1270"/>
                    <a:pt x="114" y="1270"/>
                  </a:cubicBezTo>
                  <a:lnTo>
                    <a:pt x="2501" y="1319"/>
                  </a:lnTo>
                  <a:cubicBezTo>
                    <a:pt x="2602" y="1319"/>
                    <a:pt x="2641" y="1206"/>
                    <a:pt x="2577" y="1142"/>
                  </a:cubicBezTo>
                  <a:lnTo>
                    <a:pt x="1511" y="16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2"/>
            <p:cNvSpPr/>
            <p:nvPr/>
          </p:nvSpPr>
          <p:spPr>
            <a:xfrm>
              <a:off x="2094045" y="4440805"/>
              <a:ext cx="454014" cy="45709"/>
            </a:xfrm>
            <a:custGeom>
              <a:avLst/>
              <a:gdLst/>
              <a:ahLst/>
              <a:cxnLst/>
              <a:rect l="l" t="t" r="r" b="b"/>
              <a:pathLst>
                <a:path w="2642" h="266" extrusionOk="0">
                  <a:moveTo>
                    <a:pt x="1" y="1"/>
                  </a:moveTo>
                  <a:lnTo>
                    <a:pt x="1" y="89"/>
                  </a:lnTo>
                  <a:cubicBezTo>
                    <a:pt x="1" y="153"/>
                    <a:pt x="53" y="217"/>
                    <a:pt x="114" y="217"/>
                  </a:cubicBezTo>
                  <a:lnTo>
                    <a:pt x="2501" y="266"/>
                  </a:lnTo>
                  <a:cubicBezTo>
                    <a:pt x="2602" y="266"/>
                    <a:pt x="2641" y="153"/>
                    <a:pt x="2577" y="89"/>
                  </a:cubicBezTo>
                  <a:lnTo>
                    <a:pt x="2538" y="53"/>
                  </a:lnTo>
                  <a:cubicBezTo>
                    <a:pt x="2513" y="65"/>
                    <a:pt x="2501" y="77"/>
                    <a:pt x="2462" y="77"/>
                  </a:cubicBezTo>
                  <a:lnTo>
                    <a:pt x="77" y="25"/>
                  </a:lnTo>
                  <a:cubicBezTo>
                    <a:pt x="53" y="25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2"/>
            <p:cNvSpPr/>
            <p:nvPr/>
          </p:nvSpPr>
          <p:spPr>
            <a:xfrm>
              <a:off x="2089921" y="4440805"/>
              <a:ext cx="390088" cy="15466"/>
            </a:xfrm>
            <a:custGeom>
              <a:avLst/>
              <a:gdLst/>
              <a:ahLst/>
              <a:cxnLst/>
              <a:rect l="l" t="t" r="r" b="b"/>
              <a:pathLst>
                <a:path w="2270" h="90" extrusionOk="0">
                  <a:moveTo>
                    <a:pt x="25" y="1"/>
                  </a:moveTo>
                  <a:cubicBezTo>
                    <a:pt x="13" y="1"/>
                    <a:pt x="0" y="13"/>
                    <a:pt x="0" y="25"/>
                  </a:cubicBezTo>
                  <a:cubicBezTo>
                    <a:pt x="0" y="38"/>
                    <a:pt x="13" y="53"/>
                    <a:pt x="25" y="53"/>
                  </a:cubicBezTo>
                  <a:lnTo>
                    <a:pt x="2245" y="89"/>
                  </a:lnTo>
                  <a:cubicBezTo>
                    <a:pt x="2269" y="89"/>
                    <a:pt x="2269" y="77"/>
                    <a:pt x="2269" y="65"/>
                  </a:cubicBezTo>
                  <a:cubicBezTo>
                    <a:pt x="2269" y="53"/>
                    <a:pt x="2269" y="38"/>
                    <a:pt x="2245" y="38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2"/>
            <p:cNvSpPr/>
            <p:nvPr/>
          </p:nvSpPr>
          <p:spPr>
            <a:xfrm>
              <a:off x="2142333" y="4315533"/>
              <a:ext cx="82829" cy="75266"/>
            </a:xfrm>
            <a:custGeom>
              <a:avLst/>
              <a:gdLst/>
              <a:ahLst/>
              <a:cxnLst/>
              <a:rect l="l" t="t" r="r" b="b"/>
              <a:pathLst>
                <a:path w="482" h="438" extrusionOk="0">
                  <a:moveTo>
                    <a:pt x="228" y="45"/>
                  </a:moveTo>
                  <a:cubicBezTo>
                    <a:pt x="241" y="45"/>
                    <a:pt x="253" y="45"/>
                    <a:pt x="265" y="57"/>
                  </a:cubicBezTo>
                  <a:cubicBezTo>
                    <a:pt x="353" y="69"/>
                    <a:pt x="417" y="157"/>
                    <a:pt x="405" y="261"/>
                  </a:cubicBezTo>
                  <a:cubicBezTo>
                    <a:pt x="393" y="298"/>
                    <a:pt x="365" y="337"/>
                    <a:pt x="329" y="361"/>
                  </a:cubicBezTo>
                  <a:cubicBezTo>
                    <a:pt x="300" y="379"/>
                    <a:pt x="267" y="392"/>
                    <a:pt x="236" y="392"/>
                  </a:cubicBezTo>
                  <a:cubicBezTo>
                    <a:pt x="224" y="392"/>
                    <a:pt x="212" y="390"/>
                    <a:pt x="201" y="386"/>
                  </a:cubicBezTo>
                  <a:cubicBezTo>
                    <a:pt x="152" y="374"/>
                    <a:pt x="113" y="349"/>
                    <a:pt x="88" y="310"/>
                  </a:cubicBezTo>
                  <a:cubicBezTo>
                    <a:pt x="61" y="273"/>
                    <a:pt x="61" y="234"/>
                    <a:pt x="61" y="185"/>
                  </a:cubicBezTo>
                  <a:cubicBezTo>
                    <a:pt x="76" y="109"/>
                    <a:pt x="152" y="45"/>
                    <a:pt x="228" y="45"/>
                  </a:cubicBezTo>
                  <a:close/>
                  <a:moveTo>
                    <a:pt x="231" y="1"/>
                  </a:moveTo>
                  <a:cubicBezTo>
                    <a:pt x="125" y="1"/>
                    <a:pt x="34" y="73"/>
                    <a:pt x="12" y="185"/>
                  </a:cubicBezTo>
                  <a:cubicBezTo>
                    <a:pt x="0" y="234"/>
                    <a:pt x="12" y="298"/>
                    <a:pt x="49" y="349"/>
                  </a:cubicBezTo>
                  <a:cubicBezTo>
                    <a:pt x="88" y="401"/>
                    <a:pt x="125" y="425"/>
                    <a:pt x="189" y="438"/>
                  </a:cubicBezTo>
                  <a:lnTo>
                    <a:pt x="241" y="438"/>
                  </a:lnTo>
                  <a:cubicBezTo>
                    <a:pt x="277" y="438"/>
                    <a:pt x="317" y="425"/>
                    <a:pt x="353" y="401"/>
                  </a:cubicBezTo>
                  <a:cubicBezTo>
                    <a:pt x="405" y="374"/>
                    <a:pt x="442" y="325"/>
                    <a:pt x="457" y="261"/>
                  </a:cubicBezTo>
                  <a:cubicBezTo>
                    <a:pt x="481" y="145"/>
                    <a:pt x="393" y="33"/>
                    <a:pt x="277" y="5"/>
                  </a:cubicBezTo>
                  <a:cubicBezTo>
                    <a:pt x="262" y="2"/>
                    <a:pt x="246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2"/>
            <p:cNvSpPr/>
            <p:nvPr/>
          </p:nvSpPr>
          <p:spPr>
            <a:xfrm>
              <a:off x="2314348" y="428442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35" y="0"/>
                  </a:moveTo>
                  <a:cubicBezTo>
                    <a:pt x="229" y="0"/>
                    <a:pt x="223" y="3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0"/>
                    <a:pt x="13" y="262"/>
                  </a:cubicBezTo>
                  <a:lnTo>
                    <a:pt x="50" y="262"/>
                  </a:lnTo>
                  <a:lnTo>
                    <a:pt x="254" y="34"/>
                  </a:lnTo>
                  <a:lnTo>
                    <a:pt x="254" y="10"/>
                  </a:lnTo>
                  <a:cubicBezTo>
                    <a:pt x="248" y="3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2"/>
            <p:cNvSpPr/>
            <p:nvPr/>
          </p:nvSpPr>
          <p:spPr>
            <a:xfrm>
              <a:off x="2342702" y="431054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0" y="238"/>
                    <a:pt x="0" y="250"/>
                    <a:pt x="13" y="263"/>
                  </a:cubicBezTo>
                  <a:lnTo>
                    <a:pt x="52" y="263"/>
                  </a:lnTo>
                  <a:lnTo>
                    <a:pt x="253" y="49"/>
                  </a:lnTo>
                  <a:cubicBezTo>
                    <a:pt x="253" y="34"/>
                    <a:pt x="253" y="22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2"/>
            <p:cNvSpPr/>
            <p:nvPr/>
          </p:nvSpPr>
          <p:spPr>
            <a:xfrm>
              <a:off x="2368822" y="4336669"/>
              <a:ext cx="43649" cy="47943"/>
            </a:xfrm>
            <a:custGeom>
              <a:avLst/>
              <a:gdLst/>
              <a:ahLst/>
              <a:cxnLst/>
              <a:rect l="l" t="t" r="r" b="b"/>
              <a:pathLst>
                <a:path w="254" h="279" extrusionOk="0">
                  <a:moveTo>
                    <a:pt x="231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1"/>
                    <a:pt x="13" y="263"/>
                  </a:cubicBezTo>
                  <a:lnTo>
                    <a:pt x="25" y="278"/>
                  </a:lnTo>
                  <a:cubicBezTo>
                    <a:pt x="37" y="278"/>
                    <a:pt x="37" y="263"/>
                    <a:pt x="52" y="263"/>
                  </a:cubicBezTo>
                  <a:lnTo>
                    <a:pt x="253" y="50"/>
                  </a:lnTo>
                  <a:lnTo>
                    <a:pt x="253" y="10"/>
                  </a:lnTo>
                  <a:cubicBezTo>
                    <a:pt x="247" y="4"/>
                    <a:pt x="238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2"/>
            <p:cNvSpPr/>
            <p:nvPr/>
          </p:nvSpPr>
          <p:spPr>
            <a:xfrm>
              <a:off x="2288228" y="4198165"/>
              <a:ext cx="47773" cy="85920"/>
            </a:xfrm>
            <a:custGeom>
              <a:avLst/>
              <a:gdLst/>
              <a:ahLst/>
              <a:cxnLst/>
              <a:rect l="l" t="t" r="r" b="b"/>
              <a:pathLst>
                <a:path w="278" h="500" extrusionOk="0">
                  <a:moveTo>
                    <a:pt x="126" y="43"/>
                  </a:moveTo>
                  <a:cubicBezTo>
                    <a:pt x="165" y="43"/>
                    <a:pt x="202" y="67"/>
                    <a:pt x="202" y="106"/>
                  </a:cubicBezTo>
                  <a:cubicBezTo>
                    <a:pt x="217" y="170"/>
                    <a:pt x="217" y="384"/>
                    <a:pt x="190" y="435"/>
                  </a:cubicBezTo>
                  <a:cubicBezTo>
                    <a:pt x="153" y="384"/>
                    <a:pt x="65" y="183"/>
                    <a:pt x="49" y="143"/>
                  </a:cubicBezTo>
                  <a:cubicBezTo>
                    <a:pt x="49" y="119"/>
                    <a:pt x="49" y="94"/>
                    <a:pt x="65" y="79"/>
                  </a:cubicBezTo>
                  <a:cubicBezTo>
                    <a:pt x="77" y="67"/>
                    <a:pt x="101" y="55"/>
                    <a:pt x="113" y="55"/>
                  </a:cubicBezTo>
                  <a:lnTo>
                    <a:pt x="126" y="43"/>
                  </a:lnTo>
                  <a:close/>
                  <a:moveTo>
                    <a:pt x="128" y="1"/>
                  </a:moveTo>
                  <a:cubicBezTo>
                    <a:pt x="119" y="1"/>
                    <a:pt x="110" y="1"/>
                    <a:pt x="101" y="3"/>
                  </a:cubicBezTo>
                  <a:cubicBezTo>
                    <a:pt x="77" y="3"/>
                    <a:pt x="49" y="30"/>
                    <a:pt x="25" y="55"/>
                  </a:cubicBezTo>
                  <a:cubicBezTo>
                    <a:pt x="1" y="79"/>
                    <a:pt x="1" y="119"/>
                    <a:pt x="1" y="143"/>
                  </a:cubicBezTo>
                  <a:cubicBezTo>
                    <a:pt x="13" y="195"/>
                    <a:pt x="126" y="460"/>
                    <a:pt x="177" y="487"/>
                  </a:cubicBezTo>
                  <a:cubicBezTo>
                    <a:pt x="177" y="499"/>
                    <a:pt x="190" y="499"/>
                    <a:pt x="190" y="499"/>
                  </a:cubicBezTo>
                  <a:lnTo>
                    <a:pt x="202" y="499"/>
                  </a:lnTo>
                  <a:cubicBezTo>
                    <a:pt x="278" y="448"/>
                    <a:pt x="253" y="119"/>
                    <a:pt x="253" y="106"/>
                  </a:cubicBezTo>
                  <a:cubicBezTo>
                    <a:pt x="243" y="39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2"/>
            <p:cNvSpPr/>
            <p:nvPr/>
          </p:nvSpPr>
          <p:spPr>
            <a:xfrm>
              <a:off x="2316582" y="4228581"/>
              <a:ext cx="78533" cy="55504"/>
            </a:xfrm>
            <a:custGeom>
              <a:avLst/>
              <a:gdLst/>
              <a:ahLst/>
              <a:cxnLst/>
              <a:rect l="l" t="t" r="r" b="b"/>
              <a:pathLst>
                <a:path w="457" h="323" extrusionOk="0">
                  <a:moveTo>
                    <a:pt x="341" y="54"/>
                  </a:moveTo>
                  <a:cubicBezTo>
                    <a:pt x="356" y="54"/>
                    <a:pt x="381" y="70"/>
                    <a:pt x="393" y="94"/>
                  </a:cubicBezTo>
                  <a:cubicBezTo>
                    <a:pt x="393" y="106"/>
                    <a:pt x="405" y="130"/>
                    <a:pt x="393" y="146"/>
                  </a:cubicBezTo>
                  <a:cubicBezTo>
                    <a:pt x="393" y="170"/>
                    <a:pt x="381" y="182"/>
                    <a:pt x="356" y="194"/>
                  </a:cubicBezTo>
                  <a:cubicBezTo>
                    <a:pt x="317" y="222"/>
                    <a:pt x="113" y="271"/>
                    <a:pt x="64" y="271"/>
                  </a:cubicBezTo>
                  <a:cubicBezTo>
                    <a:pt x="76" y="222"/>
                    <a:pt x="229" y="94"/>
                    <a:pt x="280" y="54"/>
                  </a:cubicBezTo>
                  <a:close/>
                  <a:moveTo>
                    <a:pt x="325" y="1"/>
                  </a:moveTo>
                  <a:cubicBezTo>
                    <a:pt x="301" y="1"/>
                    <a:pt x="281" y="9"/>
                    <a:pt x="253" y="18"/>
                  </a:cubicBezTo>
                  <a:cubicBezTo>
                    <a:pt x="216" y="42"/>
                    <a:pt x="25" y="194"/>
                    <a:pt x="12" y="271"/>
                  </a:cubicBezTo>
                  <a:cubicBezTo>
                    <a:pt x="0" y="283"/>
                    <a:pt x="12" y="298"/>
                    <a:pt x="12" y="310"/>
                  </a:cubicBezTo>
                  <a:cubicBezTo>
                    <a:pt x="12" y="310"/>
                    <a:pt x="37" y="322"/>
                    <a:pt x="64" y="322"/>
                  </a:cubicBezTo>
                  <a:cubicBezTo>
                    <a:pt x="152" y="322"/>
                    <a:pt x="369" y="246"/>
                    <a:pt x="381" y="234"/>
                  </a:cubicBezTo>
                  <a:cubicBezTo>
                    <a:pt x="417" y="222"/>
                    <a:pt x="433" y="194"/>
                    <a:pt x="445" y="158"/>
                  </a:cubicBezTo>
                  <a:cubicBezTo>
                    <a:pt x="457" y="130"/>
                    <a:pt x="445" y="94"/>
                    <a:pt x="433" y="70"/>
                  </a:cubicBezTo>
                  <a:cubicBezTo>
                    <a:pt x="417" y="30"/>
                    <a:pt x="381" y="18"/>
                    <a:pt x="356" y="6"/>
                  </a:cubicBezTo>
                  <a:cubicBezTo>
                    <a:pt x="345" y="2"/>
                    <a:pt x="335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2"/>
            <p:cNvSpPr/>
            <p:nvPr/>
          </p:nvSpPr>
          <p:spPr>
            <a:xfrm>
              <a:off x="2013451" y="2550032"/>
              <a:ext cx="870051" cy="1651382"/>
            </a:xfrm>
            <a:custGeom>
              <a:avLst/>
              <a:gdLst/>
              <a:ahLst/>
              <a:cxnLst/>
              <a:rect l="l" t="t" r="r" b="b"/>
              <a:pathLst>
                <a:path w="5063" h="9610" extrusionOk="0">
                  <a:moveTo>
                    <a:pt x="394" y="1"/>
                  </a:moveTo>
                  <a:lnTo>
                    <a:pt x="153" y="713"/>
                  </a:lnTo>
                  <a:cubicBezTo>
                    <a:pt x="13" y="1143"/>
                    <a:pt x="1" y="1615"/>
                    <a:pt x="126" y="2044"/>
                  </a:cubicBezTo>
                  <a:lnTo>
                    <a:pt x="165" y="2148"/>
                  </a:lnTo>
                  <a:lnTo>
                    <a:pt x="394" y="4773"/>
                  </a:lnTo>
                  <a:lnTo>
                    <a:pt x="342" y="9457"/>
                  </a:lnTo>
                  <a:cubicBezTo>
                    <a:pt x="330" y="9545"/>
                    <a:pt x="406" y="9609"/>
                    <a:pt x="494" y="9609"/>
                  </a:cubicBezTo>
                  <a:lnTo>
                    <a:pt x="1816" y="9594"/>
                  </a:lnTo>
                  <a:cubicBezTo>
                    <a:pt x="1892" y="9594"/>
                    <a:pt x="1953" y="9533"/>
                    <a:pt x="1953" y="9469"/>
                  </a:cubicBezTo>
                  <a:lnTo>
                    <a:pt x="2398" y="4849"/>
                  </a:lnTo>
                  <a:lnTo>
                    <a:pt x="2398" y="4697"/>
                  </a:lnTo>
                  <a:lnTo>
                    <a:pt x="2385" y="2617"/>
                  </a:lnTo>
                  <a:lnTo>
                    <a:pt x="3007" y="5065"/>
                  </a:lnTo>
                  <a:lnTo>
                    <a:pt x="2181" y="9381"/>
                  </a:lnTo>
                  <a:cubicBezTo>
                    <a:pt x="2169" y="9469"/>
                    <a:pt x="2233" y="9545"/>
                    <a:pt x="2321" y="9545"/>
                  </a:cubicBezTo>
                  <a:lnTo>
                    <a:pt x="3567" y="9545"/>
                  </a:lnTo>
                  <a:cubicBezTo>
                    <a:pt x="3655" y="9545"/>
                    <a:pt x="3732" y="9481"/>
                    <a:pt x="3756" y="9405"/>
                  </a:cubicBezTo>
                  <a:lnTo>
                    <a:pt x="4938" y="5699"/>
                  </a:lnTo>
                  <a:cubicBezTo>
                    <a:pt x="5050" y="5370"/>
                    <a:pt x="5062" y="5026"/>
                    <a:pt x="4974" y="4697"/>
                  </a:cubicBezTo>
                  <a:lnTo>
                    <a:pt x="3808" y="305"/>
                  </a:lnTo>
                  <a:lnTo>
                    <a:pt x="2209" y="305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2"/>
            <p:cNvSpPr/>
            <p:nvPr/>
          </p:nvSpPr>
          <p:spPr>
            <a:xfrm>
              <a:off x="2419172" y="2659495"/>
              <a:ext cx="32479" cy="353303"/>
            </a:xfrm>
            <a:custGeom>
              <a:avLst/>
              <a:gdLst/>
              <a:ahLst/>
              <a:cxnLst/>
              <a:rect l="l" t="t" r="r" b="b"/>
              <a:pathLst>
                <a:path w="189" h="2056" extrusionOk="0">
                  <a:moveTo>
                    <a:pt x="113" y="0"/>
                  </a:moveTo>
                  <a:cubicBezTo>
                    <a:pt x="101" y="0"/>
                    <a:pt x="88" y="12"/>
                    <a:pt x="88" y="37"/>
                  </a:cubicBezTo>
                  <a:lnTo>
                    <a:pt x="125" y="762"/>
                  </a:lnTo>
                  <a:cubicBezTo>
                    <a:pt x="140" y="826"/>
                    <a:pt x="140" y="887"/>
                    <a:pt x="125" y="938"/>
                  </a:cubicBezTo>
                  <a:lnTo>
                    <a:pt x="0" y="2029"/>
                  </a:lnTo>
                  <a:cubicBezTo>
                    <a:pt x="0" y="2044"/>
                    <a:pt x="12" y="2056"/>
                    <a:pt x="24" y="2056"/>
                  </a:cubicBezTo>
                  <a:cubicBezTo>
                    <a:pt x="37" y="2056"/>
                    <a:pt x="49" y="2056"/>
                    <a:pt x="49" y="2029"/>
                  </a:cubicBezTo>
                  <a:lnTo>
                    <a:pt x="177" y="950"/>
                  </a:lnTo>
                  <a:cubicBezTo>
                    <a:pt x="189" y="887"/>
                    <a:pt x="189" y="826"/>
                    <a:pt x="177" y="762"/>
                  </a:cubicBezTo>
                  <a:lnTo>
                    <a:pt x="140" y="25"/>
                  </a:lnTo>
                  <a:cubicBezTo>
                    <a:pt x="140" y="12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2"/>
            <p:cNvSpPr/>
            <p:nvPr/>
          </p:nvSpPr>
          <p:spPr>
            <a:xfrm>
              <a:off x="2649957" y="1822111"/>
              <a:ext cx="519316" cy="586146"/>
            </a:xfrm>
            <a:custGeom>
              <a:avLst/>
              <a:gdLst/>
              <a:ahLst/>
              <a:cxnLst/>
              <a:rect l="l" t="t" r="r" b="b"/>
              <a:pathLst>
                <a:path w="3022" h="3411" extrusionOk="0">
                  <a:moveTo>
                    <a:pt x="2360" y="1"/>
                  </a:moveTo>
                  <a:lnTo>
                    <a:pt x="1462" y="1472"/>
                  </a:lnTo>
                  <a:lnTo>
                    <a:pt x="725" y="622"/>
                  </a:lnTo>
                  <a:lnTo>
                    <a:pt x="0" y="2132"/>
                  </a:lnTo>
                  <a:lnTo>
                    <a:pt x="762" y="3058"/>
                  </a:lnTo>
                  <a:cubicBezTo>
                    <a:pt x="957" y="3298"/>
                    <a:pt x="1228" y="3410"/>
                    <a:pt x="1496" y="3410"/>
                  </a:cubicBezTo>
                  <a:cubicBezTo>
                    <a:pt x="1908" y="3410"/>
                    <a:pt x="2315" y="3146"/>
                    <a:pt x="2437" y="2678"/>
                  </a:cubicBezTo>
                  <a:lnTo>
                    <a:pt x="3021" y="430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2"/>
            <p:cNvSpPr/>
            <p:nvPr/>
          </p:nvSpPr>
          <p:spPr>
            <a:xfrm>
              <a:off x="2857199" y="2063892"/>
              <a:ext cx="52413" cy="83342"/>
            </a:xfrm>
            <a:custGeom>
              <a:avLst/>
              <a:gdLst/>
              <a:ahLst/>
              <a:cxnLst/>
              <a:rect l="l" t="t" r="r" b="b"/>
              <a:pathLst>
                <a:path w="305" h="485" extrusionOk="0">
                  <a:moveTo>
                    <a:pt x="293" y="1"/>
                  </a:moveTo>
                  <a:cubicBezTo>
                    <a:pt x="280" y="1"/>
                    <a:pt x="268" y="1"/>
                    <a:pt x="256" y="13"/>
                  </a:cubicBezTo>
                  <a:lnTo>
                    <a:pt x="12" y="445"/>
                  </a:lnTo>
                  <a:cubicBezTo>
                    <a:pt x="0" y="457"/>
                    <a:pt x="12" y="470"/>
                    <a:pt x="12" y="470"/>
                  </a:cubicBezTo>
                  <a:lnTo>
                    <a:pt x="28" y="485"/>
                  </a:lnTo>
                  <a:cubicBezTo>
                    <a:pt x="40" y="485"/>
                    <a:pt x="52" y="470"/>
                    <a:pt x="52" y="470"/>
                  </a:cubicBezTo>
                  <a:lnTo>
                    <a:pt x="305" y="40"/>
                  </a:lnTo>
                  <a:cubicBezTo>
                    <a:pt x="305" y="28"/>
                    <a:pt x="305" y="13"/>
                    <a:pt x="293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2"/>
            <p:cNvSpPr/>
            <p:nvPr/>
          </p:nvSpPr>
          <p:spPr>
            <a:xfrm>
              <a:off x="2946557" y="1665047"/>
              <a:ext cx="445079" cy="589068"/>
            </a:xfrm>
            <a:custGeom>
              <a:avLst/>
              <a:gdLst/>
              <a:ahLst/>
              <a:cxnLst/>
              <a:rect l="l" t="t" r="r" b="b"/>
              <a:pathLst>
                <a:path w="2590" h="3428" extrusionOk="0">
                  <a:moveTo>
                    <a:pt x="1" y="1"/>
                  </a:moveTo>
                  <a:lnTo>
                    <a:pt x="1" y="3427"/>
                  </a:lnTo>
                  <a:lnTo>
                    <a:pt x="2590" y="342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2"/>
            <p:cNvSpPr/>
            <p:nvPr/>
          </p:nvSpPr>
          <p:spPr>
            <a:xfrm>
              <a:off x="2996907" y="1769871"/>
              <a:ext cx="194357" cy="6358"/>
            </a:xfrm>
            <a:custGeom>
              <a:avLst/>
              <a:gdLst/>
              <a:ahLst/>
              <a:cxnLst/>
              <a:rect l="l" t="t" r="r" b="b"/>
              <a:pathLst>
                <a:path w="1131" h="37" extrusionOk="0">
                  <a:moveTo>
                    <a:pt x="25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7"/>
                    <a:pt x="12" y="37"/>
                    <a:pt x="25" y="37"/>
                  </a:cubicBezTo>
                  <a:lnTo>
                    <a:pt x="1103" y="37"/>
                  </a:lnTo>
                  <a:cubicBezTo>
                    <a:pt x="1118" y="37"/>
                    <a:pt x="1130" y="37"/>
                    <a:pt x="1130" y="24"/>
                  </a:cubicBezTo>
                  <a:cubicBezTo>
                    <a:pt x="1130" y="12"/>
                    <a:pt x="1118" y="0"/>
                    <a:pt x="110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2"/>
            <p:cNvSpPr/>
            <p:nvPr/>
          </p:nvSpPr>
          <p:spPr>
            <a:xfrm>
              <a:off x="2996907" y="1852527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12"/>
                    <a:pt x="0" y="25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5"/>
                    <a:pt x="1282" y="25"/>
                  </a:cubicBezTo>
                  <a:cubicBezTo>
                    <a:pt x="1282" y="12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2"/>
            <p:cNvSpPr/>
            <p:nvPr/>
          </p:nvSpPr>
          <p:spPr>
            <a:xfrm>
              <a:off x="2996907" y="2118366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0"/>
                    <a:pt x="0" y="16"/>
                  </a:cubicBezTo>
                  <a:cubicBezTo>
                    <a:pt x="0" y="28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8"/>
                    <a:pt x="1282" y="16"/>
                  </a:cubicBezTo>
                  <a:cubicBezTo>
                    <a:pt x="1282" y="0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2"/>
            <p:cNvSpPr/>
            <p:nvPr/>
          </p:nvSpPr>
          <p:spPr>
            <a:xfrm>
              <a:off x="2996907" y="1911640"/>
              <a:ext cx="340253" cy="6358"/>
            </a:xfrm>
            <a:custGeom>
              <a:avLst/>
              <a:gdLst/>
              <a:ahLst/>
              <a:cxnLst/>
              <a:rect l="l" t="t" r="r" b="b"/>
              <a:pathLst>
                <a:path w="1980" h="37" extrusionOk="0">
                  <a:moveTo>
                    <a:pt x="25" y="0"/>
                  </a:moveTo>
                  <a:cubicBezTo>
                    <a:pt x="12" y="0"/>
                    <a:pt x="0" y="13"/>
                    <a:pt x="0" y="25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1968" y="37"/>
                  </a:lnTo>
                  <a:lnTo>
                    <a:pt x="1980" y="25"/>
                  </a:lnTo>
                  <a:cubicBezTo>
                    <a:pt x="1980" y="13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2"/>
            <p:cNvSpPr/>
            <p:nvPr/>
          </p:nvSpPr>
          <p:spPr>
            <a:xfrm>
              <a:off x="2996907" y="2048770"/>
              <a:ext cx="340253" cy="6874"/>
            </a:xfrm>
            <a:custGeom>
              <a:avLst/>
              <a:gdLst/>
              <a:ahLst/>
              <a:cxnLst/>
              <a:rect l="l" t="t" r="r" b="b"/>
              <a:pathLst>
                <a:path w="1980" h="40" extrusionOk="0">
                  <a:moveTo>
                    <a:pt x="25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968" y="40"/>
                  </a:lnTo>
                  <a:cubicBezTo>
                    <a:pt x="1968" y="40"/>
                    <a:pt x="1980" y="25"/>
                    <a:pt x="1980" y="12"/>
                  </a:cubicBezTo>
                  <a:cubicBezTo>
                    <a:pt x="1980" y="0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2"/>
            <p:cNvSpPr/>
            <p:nvPr/>
          </p:nvSpPr>
          <p:spPr>
            <a:xfrm>
              <a:off x="3230270" y="1852527"/>
              <a:ext cx="106888" cy="6874"/>
            </a:xfrm>
            <a:custGeom>
              <a:avLst/>
              <a:gdLst/>
              <a:ahLst/>
              <a:cxnLst/>
              <a:rect l="l" t="t" r="r" b="b"/>
              <a:pathLst>
                <a:path w="622" h="40" extrusionOk="0">
                  <a:moveTo>
                    <a:pt x="25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25"/>
                    <a:pt x="13" y="40"/>
                    <a:pt x="25" y="40"/>
                  </a:cubicBezTo>
                  <a:lnTo>
                    <a:pt x="610" y="40"/>
                  </a:lnTo>
                  <a:lnTo>
                    <a:pt x="622" y="25"/>
                  </a:lnTo>
                  <a:cubicBezTo>
                    <a:pt x="622" y="12"/>
                    <a:pt x="610" y="0"/>
                    <a:pt x="61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2"/>
            <p:cNvSpPr/>
            <p:nvPr/>
          </p:nvSpPr>
          <p:spPr>
            <a:xfrm>
              <a:off x="2996907" y="1981236"/>
              <a:ext cx="106888" cy="6358"/>
            </a:xfrm>
            <a:custGeom>
              <a:avLst/>
              <a:gdLst/>
              <a:ahLst/>
              <a:cxnLst/>
              <a:rect l="l" t="t" r="r" b="b"/>
              <a:pathLst>
                <a:path w="622" h="37" extrusionOk="0">
                  <a:moveTo>
                    <a:pt x="25" y="0"/>
                  </a:move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609" y="37"/>
                  </a:lnTo>
                  <a:cubicBezTo>
                    <a:pt x="609" y="37"/>
                    <a:pt x="622" y="25"/>
                    <a:pt x="622" y="13"/>
                  </a:cubicBezTo>
                  <a:cubicBezTo>
                    <a:pt x="622" y="0"/>
                    <a:pt x="609" y="0"/>
                    <a:pt x="60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2"/>
            <p:cNvSpPr/>
            <p:nvPr/>
          </p:nvSpPr>
          <p:spPr>
            <a:xfrm>
              <a:off x="3084203" y="1594936"/>
              <a:ext cx="56709" cy="126818"/>
            </a:xfrm>
            <a:custGeom>
              <a:avLst/>
              <a:gdLst/>
              <a:ahLst/>
              <a:cxnLst/>
              <a:rect l="l" t="t" r="r" b="b"/>
              <a:pathLst>
                <a:path w="330" h="738" extrusionOk="0">
                  <a:moveTo>
                    <a:pt x="190" y="1"/>
                  </a:moveTo>
                  <a:cubicBezTo>
                    <a:pt x="114" y="1"/>
                    <a:pt x="37" y="53"/>
                    <a:pt x="37" y="141"/>
                  </a:cubicBezTo>
                  <a:lnTo>
                    <a:pt x="1" y="586"/>
                  </a:lnTo>
                  <a:cubicBezTo>
                    <a:pt x="1" y="662"/>
                    <a:pt x="50" y="726"/>
                    <a:pt x="126" y="738"/>
                  </a:cubicBezTo>
                  <a:cubicBezTo>
                    <a:pt x="202" y="738"/>
                    <a:pt x="278" y="674"/>
                    <a:pt x="278" y="598"/>
                  </a:cubicBezTo>
                  <a:lnTo>
                    <a:pt x="318" y="153"/>
                  </a:lnTo>
                  <a:cubicBezTo>
                    <a:pt x="330" y="77"/>
                    <a:pt x="266" y="16"/>
                    <a:pt x="190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2"/>
            <p:cNvSpPr/>
            <p:nvPr/>
          </p:nvSpPr>
          <p:spPr>
            <a:xfrm>
              <a:off x="3034025" y="1590812"/>
              <a:ext cx="56709" cy="131286"/>
            </a:xfrm>
            <a:custGeom>
              <a:avLst/>
              <a:gdLst/>
              <a:ahLst/>
              <a:cxnLst/>
              <a:rect l="l" t="t" r="r" b="b"/>
              <a:pathLst>
                <a:path w="330" h="764" extrusionOk="0">
                  <a:moveTo>
                    <a:pt x="189" y="0"/>
                  </a:moveTo>
                  <a:cubicBezTo>
                    <a:pt x="113" y="0"/>
                    <a:pt x="49" y="52"/>
                    <a:pt x="37" y="128"/>
                  </a:cubicBezTo>
                  <a:lnTo>
                    <a:pt x="1" y="610"/>
                  </a:lnTo>
                  <a:cubicBezTo>
                    <a:pt x="1" y="686"/>
                    <a:pt x="49" y="762"/>
                    <a:pt x="141" y="762"/>
                  </a:cubicBezTo>
                  <a:cubicBezTo>
                    <a:pt x="147" y="763"/>
                    <a:pt x="153" y="763"/>
                    <a:pt x="159" y="763"/>
                  </a:cubicBezTo>
                  <a:cubicBezTo>
                    <a:pt x="227" y="763"/>
                    <a:pt x="279" y="704"/>
                    <a:pt x="293" y="634"/>
                  </a:cubicBezTo>
                  <a:lnTo>
                    <a:pt x="329" y="153"/>
                  </a:lnTo>
                  <a:cubicBezTo>
                    <a:pt x="329" y="77"/>
                    <a:pt x="278" y="13"/>
                    <a:pt x="189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2"/>
            <p:cNvSpPr/>
            <p:nvPr/>
          </p:nvSpPr>
          <p:spPr>
            <a:xfrm>
              <a:off x="3131976" y="1616760"/>
              <a:ext cx="54475" cy="98808"/>
            </a:xfrm>
            <a:custGeom>
              <a:avLst/>
              <a:gdLst/>
              <a:ahLst/>
              <a:cxnLst/>
              <a:rect l="l" t="t" r="r" b="b"/>
              <a:pathLst>
                <a:path w="317" h="575" extrusionOk="0">
                  <a:moveTo>
                    <a:pt x="161" y="0"/>
                  </a:moveTo>
                  <a:cubicBezTo>
                    <a:pt x="93" y="0"/>
                    <a:pt x="39" y="60"/>
                    <a:pt x="27" y="130"/>
                  </a:cubicBezTo>
                  <a:lnTo>
                    <a:pt x="0" y="422"/>
                  </a:lnTo>
                  <a:cubicBezTo>
                    <a:pt x="0" y="498"/>
                    <a:pt x="64" y="559"/>
                    <a:pt x="140" y="574"/>
                  </a:cubicBezTo>
                  <a:cubicBezTo>
                    <a:pt x="216" y="574"/>
                    <a:pt x="280" y="523"/>
                    <a:pt x="292" y="434"/>
                  </a:cubicBezTo>
                  <a:lnTo>
                    <a:pt x="317" y="154"/>
                  </a:lnTo>
                  <a:cubicBezTo>
                    <a:pt x="317" y="78"/>
                    <a:pt x="256" y="2"/>
                    <a:pt x="180" y="2"/>
                  </a:cubicBezTo>
                  <a:cubicBezTo>
                    <a:pt x="173" y="1"/>
                    <a:pt x="167" y="0"/>
                    <a:pt x="161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2"/>
            <p:cNvSpPr/>
            <p:nvPr/>
          </p:nvSpPr>
          <p:spPr>
            <a:xfrm>
              <a:off x="3180092" y="1620884"/>
              <a:ext cx="52413" cy="72860"/>
            </a:xfrm>
            <a:custGeom>
              <a:avLst/>
              <a:gdLst/>
              <a:ahLst/>
              <a:cxnLst/>
              <a:rect l="l" t="t" r="r" b="b"/>
              <a:pathLst>
                <a:path w="305" h="424" extrusionOk="0">
                  <a:moveTo>
                    <a:pt x="155" y="1"/>
                  </a:moveTo>
                  <a:cubicBezTo>
                    <a:pt x="78" y="1"/>
                    <a:pt x="24" y="60"/>
                    <a:pt x="12" y="130"/>
                  </a:cubicBezTo>
                  <a:lnTo>
                    <a:pt x="12" y="270"/>
                  </a:lnTo>
                  <a:cubicBezTo>
                    <a:pt x="0" y="346"/>
                    <a:pt x="64" y="422"/>
                    <a:pt x="140" y="422"/>
                  </a:cubicBezTo>
                  <a:cubicBezTo>
                    <a:pt x="147" y="423"/>
                    <a:pt x="153" y="424"/>
                    <a:pt x="159" y="424"/>
                  </a:cubicBezTo>
                  <a:cubicBezTo>
                    <a:pt x="227" y="424"/>
                    <a:pt x="281" y="364"/>
                    <a:pt x="293" y="294"/>
                  </a:cubicBezTo>
                  <a:lnTo>
                    <a:pt x="305" y="154"/>
                  </a:lnTo>
                  <a:cubicBezTo>
                    <a:pt x="305" y="66"/>
                    <a:pt x="253" y="2"/>
                    <a:pt x="177" y="2"/>
                  </a:cubicBezTo>
                  <a:cubicBezTo>
                    <a:pt x="170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2"/>
            <p:cNvSpPr/>
            <p:nvPr/>
          </p:nvSpPr>
          <p:spPr>
            <a:xfrm>
              <a:off x="3081626" y="1612808"/>
              <a:ext cx="13232" cy="86951"/>
            </a:xfrm>
            <a:custGeom>
              <a:avLst/>
              <a:gdLst/>
              <a:ahLst/>
              <a:cxnLst/>
              <a:rect l="l" t="t" r="r" b="b"/>
              <a:pathLst>
                <a:path w="77" h="506" extrusionOk="0">
                  <a:moveTo>
                    <a:pt x="52" y="0"/>
                  </a:moveTo>
                  <a:cubicBezTo>
                    <a:pt x="40" y="0"/>
                    <a:pt x="28" y="13"/>
                    <a:pt x="28" y="25"/>
                  </a:cubicBezTo>
                  <a:lnTo>
                    <a:pt x="1" y="482"/>
                  </a:lnTo>
                  <a:cubicBezTo>
                    <a:pt x="1" y="494"/>
                    <a:pt x="1" y="506"/>
                    <a:pt x="16" y="506"/>
                  </a:cubicBezTo>
                  <a:lnTo>
                    <a:pt x="28" y="506"/>
                  </a:lnTo>
                  <a:cubicBezTo>
                    <a:pt x="40" y="506"/>
                    <a:pt x="52" y="494"/>
                    <a:pt x="52" y="482"/>
                  </a:cubicBezTo>
                  <a:lnTo>
                    <a:pt x="77" y="37"/>
                  </a:lnTo>
                  <a:cubicBezTo>
                    <a:pt x="77" y="13"/>
                    <a:pt x="65" y="13"/>
                    <a:pt x="5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2"/>
            <p:cNvSpPr/>
            <p:nvPr/>
          </p:nvSpPr>
          <p:spPr>
            <a:xfrm>
              <a:off x="3131976" y="1623805"/>
              <a:ext cx="15294" cy="78703"/>
            </a:xfrm>
            <a:custGeom>
              <a:avLst/>
              <a:gdLst/>
              <a:ahLst/>
              <a:cxnLst/>
              <a:rect l="l" t="t" r="r" b="b"/>
              <a:pathLst>
                <a:path w="89" h="458" extrusionOk="0">
                  <a:moveTo>
                    <a:pt x="64" y="0"/>
                  </a:moveTo>
                  <a:cubicBezTo>
                    <a:pt x="40" y="0"/>
                    <a:pt x="40" y="0"/>
                    <a:pt x="27" y="25"/>
                  </a:cubicBezTo>
                  <a:lnTo>
                    <a:pt x="0" y="430"/>
                  </a:lnTo>
                  <a:cubicBezTo>
                    <a:pt x="0" y="442"/>
                    <a:pt x="12" y="457"/>
                    <a:pt x="27" y="457"/>
                  </a:cubicBezTo>
                  <a:cubicBezTo>
                    <a:pt x="40" y="457"/>
                    <a:pt x="52" y="457"/>
                    <a:pt x="52" y="442"/>
                  </a:cubicBezTo>
                  <a:lnTo>
                    <a:pt x="76" y="25"/>
                  </a:lnTo>
                  <a:cubicBezTo>
                    <a:pt x="88" y="13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2"/>
            <p:cNvSpPr/>
            <p:nvPr/>
          </p:nvSpPr>
          <p:spPr>
            <a:xfrm>
              <a:off x="3180092" y="1629992"/>
              <a:ext cx="11170" cy="63581"/>
            </a:xfrm>
            <a:custGeom>
              <a:avLst/>
              <a:gdLst/>
              <a:ahLst/>
              <a:cxnLst/>
              <a:rect l="l" t="t" r="r" b="b"/>
              <a:pathLst>
                <a:path w="65" h="370" extrusionOk="0">
                  <a:moveTo>
                    <a:pt x="37" y="1"/>
                  </a:moveTo>
                  <a:cubicBezTo>
                    <a:pt x="25" y="1"/>
                    <a:pt x="12" y="1"/>
                    <a:pt x="12" y="25"/>
                  </a:cubicBezTo>
                  <a:lnTo>
                    <a:pt x="0" y="345"/>
                  </a:lnTo>
                  <a:cubicBezTo>
                    <a:pt x="0" y="357"/>
                    <a:pt x="12" y="369"/>
                    <a:pt x="25" y="369"/>
                  </a:cubicBezTo>
                  <a:cubicBezTo>
                    <a:pt x="37" y="369"/>
                    <a:pt x="52" y="369"/>
                    <a:pt x="52" y="357"/>
                  </a:cubicBezTo>
                  <a:lnTo>
                    <a:pt x="64" y="25"/>
                  </a:lnTo>
                  <a:cubicBezTo>
                    <a:pt x="64" y="13"/>
                    <a:pt x="52" y="1"/>
                    <a:pt x="37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2"/>
            <p:cNvSpPr/>
            <p:nvPr/>
          </p:nvSpPr>
          <p:spPr>
            <a:xfrm>
              <a:off x="1851747" y="1704399"/>
              <a:ext cx="1029695" cy="926905"/>
            </a:xfrm>
            <a:custGeom>
              <a:avLst/>
              <a:gdLst/>
              <a:ahLst/>
              <a:cxnLst/>
              <a:rect l="l" t="t" r="r" b="b"/>
              <a:pathLst>
                <a:path w="5992" h="5394" extrusionOk="0">
                  <a:moveTo>
                    <a:pt x="1944" y="0"/>
                  </a:moveTo>
                  <a:lnTo>
                    <a:pt x="1587" y="13"/>
                  </a:lnTo>
                  <a:cubicBezTo>
                    <a:pt x="1082" y="25"/>
                    <a:pt x="598" y="317"/>
                    <a:pt x="409" y="798"/>
                  </a:cubicBezTo>
                  <a:cubicBezTo>
                    <a:pt x="381" y="862"/>
                    <a:pt x="357" y="926"/>
                    <a:pt x="345" y="1002"/>
                  </a:cubicBezTo>
                  <a:lnTo>
                    <a:pt x="28" y="2461"/>
                  </a:lnTo>
                  <a:cubicBezTo>
                    <a:pt x="1" y="2562"/>
                    <a:pt x="77" y="2653"/>
                    <a:pt x="180" y="2665"/>
                  </a:cubicBezTo>
                  <a:lnTo>
                    <a:pt x="1118" y="2689"/>
                  </a:lnTo>
                  <a:lnTo>
                    <a:pt x="902" y="5394"/>
                  </a:lnTo>
                  <a:lnTo>
                    <a:pt x="5117" y="5394"/>
                  </a:lnTo>
                  <a:lnTo>
                    <a:pt x="5026" y="2830"/>
                  </a:lnTo>
                  <a:lnTo>
                    <a:pt x="5927" y="1876"/>
                  </a:lnTo>
                  <a:cubicBezTo>
                    <a:pt x="5991" y="1800"/>
                    <a:pt x="5991" y="1688"/>
                    <a:pt x="5915" y="1611"/>
                  </a:cubicBezTo>
                  <a:lnTo>
                    <a:pt x="4709" y="482"/>
                  </a:lnTo>
                  <a:cubicBezTo>
                    <a:pt x="4508" y="229"/>
                    <a:pt x="4204" y="64"/>
                    <a:pt x="3859" y="64"/>
                  </a:cubicBezTo>
                  <a:lnTo>
                    <a:pt x="1996" y="0"/>
                  </a:lnTo>
                  <a:cubicBezTo>
                    <a:pt x="1980" y="0"/>
                    <a:pt x="1956" y="0"/>
                    <a:pt x="1944" y="13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2"/>
            <p:cNvSpPr/>
            <p:nvPr/>
          </p:nvSpPr>
          <p:spPr>
            <a:xfrm>
              <a:off x="2227052" y="1094361"/>
              <a:ext cx="394728" cy="280615"/>
            </a:xfrm>
            <a:custGeom>
              <a:avLst/>
              <a:gdLst/>
              <a:ahLst/>
              <a:cxnLst/>
              <a:rect l="l" t="t" r="r" b="b"/>
              <a:pathLst>
                <a:path w="2297" h="1633" extrusionOk="0">
                  <a:moveTo>
                    <a:pt x="1320" y="1"/>
                  </a:moveTo>
                  <a:cubicBezTo>
                    <a:pt x="1288" y="1"/>
                    <a:pt x="1254" y="3"/>
                    <a:pt x="1219" y="8"/>
                  </a:cubicBezTo>
                  <a:cubicBezTo>
                    <a:pt x="1091" y="21"/>
                    <a:pt x="966" y="85"/>
                    <a:pt x="902" y="200"/>
                  </a:cubicBezTo>
                  <a:cubicBezTo>
                    <a:pt x="890" y="213"/>
                    <a:pt x="877" y="225"/>
                    <a:pt x="862" y="249"/>
                  </a:cubicBezTo>
                  <a:cubicBezTo>
                    <a:pt x="862" y="264"/>
                    <a:pt x="686" y="276"/>
                    <a:pt x="673" y="289"/>
                  </a:cubicBezTo>
                  <a:cubicBezTo>
                    <a:pt x="509" y="325"/>
                    <a:pt x="305" y="389"/>
                    <a:pt x="229" y="554"/>
                  </a:cubicBezTo>
                  <a:cubicBezTo>
                    <a:pt x="192" y="618"/>
                    <a:pt x="177" y="706"/>
                    <a:pt x="177" y="782"/>
                  </a:cubicBezTo>
                  <a:cubicBezTo>
                    <a:pt x="52" y="873"/>
                    <a:pt x="0" y="1050"/>
                    <a:pt x="52" y="1202"/>
                  </a:cubicBezTo>
                  <a:lnTo>
                    <a:pt x="177" y="1595"/>
                  </a:lnTo>
                  <a:cubicBezTo>
                    <a:pt x="204" y="1583"/>
                    <a:pt x="229" y="1583"/>
                    <a:pt x="268" y="1583"/>
                  </a:cubicBezTo>
                  <a:lnTo>
                    <a:pt x="469" y="1583"/>
                  </a:lnTo>
                  <a:cubicBezTo>
                    <a:pt x="503" y="1607"/>
                    <a:pt x="548" y="1632"/>
                    <a:pt x="585" y="1632"/>
                  </a:cubicBezTo>
                  <a:cubicBezTo>
                    <a:pt x="604" y="1632"/>
                    <a:pt x="621" y="1625"/>
                    <a:pt x="634" y="1607"/>
                  </a:cubicBezTo>
                  <a:cubicBezTo>
                    <a:pt x="649" y="1595"/>
                    <a:pt x="686" y="1431"/>
                    <a:pt x="686" y="1419"/>
                  </a:cubicBezTo>
                  <a:cubicBezTo>
                    <a:pt x="698" y="1367"/>
                    <a:pt x="698" y="1315"/>
                    <a:pt x="698" y="1278"/>
                  </a:cubicBezTo>
                  <a:cubicBezTo>
                    <a:pt x="698" y="1190"/>
                    <a:pt x="698" y="1102"/>
                    <a:pt x="710" y="1010"/>
                  </a:cubicBezTo>
                  <a:cubicBezTo>
                    <a:pt x="762" y="1062"/>
                    <a:pt x="838" y="1087"/>
                    <a:pt x="914" y="1087"/>
                  </a:cubicBezTo>
                  <a:lnTo>
                    <a:pt x="1243" y="1087"/>
                  </a:lnTo>
                  <a:cubicBezTo>
                    <a:pt x="1334" y="1087"/>
                    <a:pt x="1423" y="1050"/>
                    <a:pt x="1487" y="986"/>
                  </a:cubicBezTo>
                  <a:lnTo>
                    <a:pt x="1523" y="986"/>
                  </a:lnTo>
                  <a:cubicBezTo>
                    <a:pt x="1563" y="1087"/>
                    <a:pt x="1675" y="1163"/>
                    <a:pt x="1791" y="1163"/>
                  </a:cubicBezTo>
                  <a:lnTo>
                    <a:pt x="1956" y="1163"/>
                  </a:lnTo>
                  <a:lnTo>
                    <a:pt x="1956" y="1190"/>
                  </a:lnTo>
                  <a:cubicBezTo>
                    <a:pt x="1960" y="1207"/>
                    <a:pt x="1971" y="1215"/>
                    <a:pt x="1985" y="1215"/>
                  </a:cubicBezTo>
                  <a:cubicBezTo>
                    <a:pt x="2013" y="1215"/>
                    <a:pt x="2054" y="1188"/>
                    <a:pt x="2096" y="1138"/>
                  </a:cubicBezTo>
                  <a:cubicBezTo>
                    <a:pt x="2208" y="1074"/>
                    <a:pt x="2297" y="962"/>
                    <a:pt x="2297" y="822"/>
                  </a:cubicBezTo>
                  <a:lnTo>
                    <a:pt x="2297" y="618"/>
                  </a:lnTo>
                  <a:lnTo>
                    <a:pt x="2284" y="618"/>
                  </a:lnTo>
                  <a:cubicBezTo>
                    <a:pt x="2248" y="453"/>
                    <a:pt x="2108" y="325"/>
                    <a:pt x="1928" y="313"/>
                  </a:cubicBezTo>
                  <a:lnTo>
                    <a:pt x="1879" y="313"/>
                  </a:lnTo>
                  <a:cubicBezTo>
                    <a:pt x="1709" y="167"/>
                    <a:pt x="1579" y="1"/>
                    <a:pt x="132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2"/>
            <p:cNvSpPr/>
            <p:nvPr/>
          </p:nvSpPr>
          <p:spPr>
            <a:xfrm>
              <a:off x="2213992" y="1248503"/>
              <a:ext cx="373247" cy="547826"/>
            </a:xfrm>
            <a:custGeom>
              <a:avLst/>
              <a:gdLst/>
              <a:ahLst/>
              <a:cxnLst/>
              <a:rect l="l" t="t" r="r" b="b"/>
              <a:pathLst>
                <a:path w="2172" h="3188" extrusionOk="0">
                  <a:moveTo>
                    <a:pt x="725" y="1"/>
                  </a:moveTo>
                  <a:lnTo>
                    <a:pt x="725" y="686"/>
                  </a:lnTo>
                  <a:lnTo>
                    <a:pt x="344" y="686"/>
                  </a:lnTo>
                  <a:cubicBezTo>
                    <a:pt x="305" y="686"/>
                    <a:pt x="280" y="686"/>
                    <a:pt x="253" y="698"/>
                  </a:cubicBezTo>
                  <a:cubicBezTo>
                    <a:pt x="116" y="738"/>
                    <a:pt x="0" y="863"/>
                    <a:pt x="0" y="1027"/>
                  </a:cubicBezTo>
                  <a:lnTo>
                    <a:pt x="0" y="1067"/>
                  </a:lnTo>
                  <a:cubicBezTo>
                    <a:pt x="0" y="1243"/>
                    <a:pt x="153" y="1396"/>
                    <a:pt x="344" y="1396"/>
                  </a:cubicBezTo>
                  <a:lnTo>
                    <a:pt x="433" y="1396"/>
                  </a:lnTo>
                  <a:lnTo>
                    <a:pt x="344" y="2538"/>
                  </a:lnTo>
                  <a:cubicBezTo>
                    <a:pt x="305" y="2870"/>
                    <a:pt x="558" y="3159"/>
                    <a:pt x="890" y="3186"/>
                  </a:cubicBezTo>
                  <a:lnTo>
                    <a:pt x="953" y="3186"/>
                  </a:lnTo>
                  <a:cubicBezTo>
                    <a:pt x="969" y="3187"/>
                    <a:pt x="984" y="3188"/>
                    <a:pt x="999" y="3188"/>
                  </a:cubicBezTo>
                  <a:cubicBezTo>
                    <a:pt x="1309" y="3188"/>
                    <a:pt x="1576" y="2954"/>
                    <a:pt x="1599" y="2626"/>
                  </a:cubicBezTo>
                  <a:lnTo>
                    <a:pt x="1623" y="2209"/>
                  </a:lnTo>
                  <a:cubicBezTo>
                    <a:pt x="1928" y="2197"/>
                    <a:pt x="2172" y="1956"/>
                    <a:pt x="2172" y="1664"/>
                  </a:cubicBezTo>
                  <a:lnTo>
                    <a:pt x="2172" y="330"/>
                  </a:lnTo>
                  <a:cubicBezTo>
                    <a:pt x="2172" y="305"/>
                    <a:pt x="2172" y="266"/>
                    <a:pt x="2156" y="241"/>
                  </a:cubicBezTo>
                  <a:cubicBezTo>
                    <a:pt x="2120" y="266"/>
                    <a:pt x="2068" y="266"/>
                    <a:pt x="2019" y="266"/>
                  </a:cubicBezTo>
                  <a:lnTo>
                    <a:pt x="1867" y="266"/>
                  </a:lnTo>
                  <a:cubicBezTo>
                    <a:pt x="1739" y="266"/>
                    <a:pt x="1623" y="177"/>
                    <a:pt x="1587" y="65"/>
                  </a:cubicBezTo>
                  <a:cubicBezTo>
                    <a:pt x="1523" y="141"/>
                    <a:pt x="1422" y="190"/>
                    <a:pt x="1319" y="190"/>
                  </a:cubicBezTo>
                  <a:lnTo>
                    <a:pt x="990" y="190"/>
                  </a:lnTo>
                  <a:cubicBezTo>
                    <a:pt x="862" y="190"/>
                    <a:pt x="762" y="113"/>
                    <a:pt x="72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2"/>
            <p:cNvSpPr/>
            <p:nvPr/>
          </p:nvSpPr>
          <p:spPr>
            <a:xfrm>
              <a:off x="2359886" y="1592874"/>
              <a:ext cx="133180" cy="93825"/>
            </a:xfrm>
            <a:custGeom>
              <a:avLst/>
              <a:gdLst/>
              <a:ahLst/>
              <a:cxnLst/>
              <a:rect l="l" t="t" r="r" b="b"/>
              <a:pathLst>
                <a:path w="775" h="546" extrusionOk="0">
                  <a:moveTo>
                    <a:pt x="1" y="1"/>
                  </a:moveTo>
                  <a:cubicBezTo>
                    <a:pt x="1" y="1"/>
                    <a:pt x="89" y="546"/>
                    <a:pt x="750" y="546"/>
                  </a:cubicBezTo>
                  <a:lnTo>
                    <a:pt x="774" y="205"/>
                  </a:lnTo>
                  <a:lnTo>
                    <a:pt x="774" y="205"/>
                  </a:lnTo>
                  <a:cubicBezTo>
                    <a:pt x="774" y="205"/>
                    <a:pt x="741" y="207"/>
                    <a:pt x="687" y="207"/>
                  </a:cubicBezTo>
                  <a:cubicBezTo>
                    <a:pt x="510" y="207"/>
                    <a:pt x="118" y="185"/>
                    <a:pt x="1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2"/>
            <p:cNvSpPr/>
            <p:nvPr/>
          </p:nvSpPr>
          <p:spPr>
            <a:xfrm>
              <a:off x="2209696" y="1664360"/>
              <a:ext cx="329427" cy="204833"/>
            </a:xfrm>
            <a:custGeom>
              <a:avLst/>
              <a:gdLst/>
              <a:ahLst/>
              <a:cxnLst/>
              <a:rect l="l" t="t" r="r" b="b"/>
              <a:pathLst>
                <a:path w="1917" h="1192" extrusionOk="0">
                  <a:moveTo>
                    <a:pt x="286" y="0"/>
                  </a:moveTo>
                  <a:cubicBezTo>
                    <a:pt x="267" y="0"/>
                    <a:pt x="248" y="9"/>
                    <a:pt x="241" y="29"/>
                  </a:cubicBezTo>
                  <a:lnTo>
                    <a:pt x="25" y="474"/>
                  </a:lnTo>
                  <a:cubicBezTo>
                    <a:pt x="1" y="510"/>
                    <a:pt x="13" y="574"/>
                    <a:pt x="37" y="614"/>
                  </a:cubicBezTo>
                  <a:lnTo>
                    <a:pt x="494" y="1147"/>
                  </a:lnTo>
                  <a:cubicBezTo>
                    <a:pt x="517" y="1175"/>
                    <a:pt x="555" y="1191"/>
                    <a:pt x="593" y="1191"/>
                  </a:cubicBezTo>
                  <a:cubicBezTo>
                    <a:pt x="622" y="1191"/>
                    <a:pt x="652" y="1182"/>
                    <a:pt x="674" y="1159"/>
                  </a:cubicBezTo>
                  <a:lnTo>
                    <a:pt x="1091" y="766"/>
                  </a:lnTo>
                  <a:cubicBezTo>
                    <a:pt x="1097" y="760"/>
                    <a:pt x="1103" y="757"/>
                    <a:pt x="1110" y="757"/>
                  </a:cubicBezTo>
                  <a:cubicBezTo>
                    <a:pt x="1116" y="757"/>
                    <a:pt x="1123" y="760"/>
                    <a:pt x="1131" y="766"/>
                  </a:cubicBezTo>
                  <a:lnTo>
                    <a:pt x="1396" y="1071"/>
                  </a:lnTo>
                  <a:cubicBezTo>
                    <a:pt x="1416" y="1095"/>
                    <a:pt x="1438" y="1107"/>
                    <a:pt x="1458" y="1107"/>
                  </a:cubicBezTo>
                  <a:cubicBezTo>
                    <a:pt x="1479" y="1107"/>
                    <a:pt x="1498" y="1095"/>
                    <a:pt x="1511" y="1071"/>
                  </a:cubicBezTo>
                  <a:lnTo>
                    <a:pt x="1877" y="651"/>
                  </a:lnTo>
                  <a:cubicBezTo>
                    <a:pt x="1916" y="614"/>
                    <a:pt x="1916" y="562"/>
                    <a:pt x="1904" y="526"/>
                  </a:cubicBezTo>
                  <a:lnTo>
                    <a:pt x="1764" y="157"/>
                  </a:lnTo>
                  <a:cubicBezTo>
                    <a:pt x="1756" y="105"/>
                    <a:pt x="1723" y="75"/>
                    <a:pt x="1686" y="75"/>
                  </a:cubicBezTo>
                  <a:cubicBezTo>
                    <a:pt x="1669" y="75"/>
                    <a:pt x="1652" y="81"/>
                    <a:pt x="1636" y="93"/>
                  </a:cubicBezTo>
                  <a:lnTo>
                    <a:pt x="1116" y="638"/>
                  </a:lnTo>
                  <a:cubicBezTo>
                    <a:pt x="1116" y="644"/>
                    <a:pt x="1112" y="648"/>
                    <a:pt x="1109" y="648"/>
                  </a:cubicBezTo>
                  <a:cubicBezTo>
                    <a:pt x="1106" y="648"/>
                    <a:pt x="1103" y="644"/>
                    <a:pt x="1103" y="638"/>
                  </a:cubicBezTo>
                  <a:lnTo>
                    <a:pt x="330" y="17"/>
                  </a:lnTo>
                  <a:cubicBezTo>
                    <a:pt x="319" y="6"/>
                    <a:pt x="302" y="0"/>
                    <a:pt x="286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2"/>
            <p:cNvSpPr/>
            <p:nvPr/>
          </p:nvSpPr>
          <p:spPr>
            <a:xfrm>
              <a:off x="2205056" y="1659548"/>
              <a:ext cx="338191" cy="212910"/>
            </a:xfrm>
            <a:custGeom>
              <a:avLst/>
              <a:gdLst/>
              <a:ahLst/>
              <a:cxnLst/>
              <a:rect l="l" t="t" r="r" b="b"/>
              <a:pathLst>
                <a:path w="1968" h="1239" extrusionOk="0">
                  <a:moveTo>
                    <a:pt x="345" y="57"/>
                  </a:moveTo>
                  <a:lnTo>
                    <a:pt x="1118" y="691"/>
                  </a:lnTo>
                  <a:cubicBezTo>
                    <a:pt x="1124" y="698"/>
                    <a:pt x="1134" y="702"/>
                    <a:pt x="1144" y="702"/>
                  </a:cubicBezTo>
                  <a:cubicBezTo>
                    <a:pt x="1154" y="702"/>
                    <a:pt x="1164" y="698"/>
                    <a:pt x="1170" y="691"/>
                  </a:cubicBezTo>
                  <a:lnTo>
                    <a:pt x="1691" y="146"/>
                  </a:lnTo>
                  <a:cubicBezTo>
                    <a:pt x="1699" y="137"/>
                    <a:pt x="1708" y="128"/>
                    <a:pt x="1717" y="128"/>
                  </a:cubicBezTo>
                  <a:cubicBezTo>
                    <a:pt x="1720" y="128"/>
                    <a:pt x="1724" y="130"/>
                    <a:pt x="1727" y="133"/>
                  </a:cubicBezTo>
                  <a:cubicBezTo>
                    <a:pt x="1739" y="133"/>
                    <a:pt x="1767" y="158"/>
                    <a:pt x="1767" y="185"/>
                  </a:cubicBezTo>
                  <a:lnTo>
                    <a:pt x="1904" y="554"/>
                  </a:lnTo>
                  <a:cubicBezTo>
                    <a:pt x="1919" y="590"/>
                    <a:pt x="1919" y="630"/>
                    <a:pt x="1892" y="654"/>
                  </a:cubicBezTo>
                  <a:lnTo>
                    <a:pt x="1523" y="1087"/>
                  </a:lnTo>
                  <a:lnTo>
                    <a:pt x="1511" y="1087"/>
                  </a:lnTo>
                  <a:cubicBezTo>
                    <a:pt x="1511" y="1099"/>
                    <a:pt x="1499" y="1111"/>
                    <a:pt x="1487" y="1111"/>
                  </a:cubicBezTo>
                  <a:cubicBezTo>
                    <a:pt x="1474" y="1111"/>
                    <a:pt x="1462" y="1099"/>
                    <a:pt x="1447" y="1087"/>
                  </a:cubicBezTo>
                  <a:lnTo>
                    <a:pt x="1170" y="782"/>
                  </a:lnTo>
                  <a:cubicBezTo>
                    <a:pt x="1170" y="767"/>
                    <a:pt x="1158" y="767"/>
                    <a:pt x="1143" y="767"/>
                  </a:cubicBezTo>
                  <a:cubicBezTo>
                    <a:pt x="1130" y="767"/>
                    <a:pt x="1118" y="767"/>
                    <a:pt x="1106" y="782"/>
                  </a:cubicBezTo>
                  <a:lnTo>
                    <a:pt x="674" y="1175"/>
                  </a:lnTo>
                  <a:cubicBezTo>
                    <a:pt x="665" y="1184"/>
                    <a:pt x="650" y="1192"/>
                    <a:pt x="633" y="1192"/>
                  </a:cubicBezTo>
                  <a:cubicBezTo>
                    <a:pt x="625" y="1192"/>
                    <a:pt x="618" y="1191"/>
                    <a:pt x="610" y="1187"/>
                  </a:cubicBezTo>
                  <a:cubicBezTo>
                    <a:pt x="585" y="1187"/>
                    <a:pt x="561" y="1175"/>
                    <a:pt x="549" y="1163"/>
                  </a:cubicBezTo>
                  <a:lnTo>
                    <a:pt x="92" y="630"/>
                  </a:lnTo>
                  <a:cubicBezTo>
                    <a:pt x="64" y="590"/>
                    <a:pt x="52" y="554"/>
                    <a:pt x="77" y="514"/>
                  </a:cubicBezTo>
                  <a:lnTo>
                    <a:pt x="293" y="69"/>
                  </a:lnTo>
                  <a:cubicBezTo>
                    <a:pt x="293" y="57"/>
                    <a:pt x="305" y="57"/>
                    <a:pt x="305" y="57"/>
                  </a:cubicBezTo>
                  <a:close/>
                  <a:moveTo>
                    <a:pt x="323" y="1"/>
                  </a:moveTo>
                  <a:cubicBezTo>
                    <a:pt x="314" y="1"/>
                    <a:pt x="304" y="2"/>
                    <a:pt x="293" y="6"/>
                  </a:cubicBezTo>
                  <a:cubicBezTo>
                    <a:pt x="281" y="6"/>
                    <a:pt x="256" y="21"/>
                    <a:pt x="244" y="45"/>
                  </a:cubicBezTo>
                  <a:lnTo>
                    <a:pt x="28" y="490"/>
                  </a:lnTo>
                  <a:cubicBezTo>
                    <a:pt x="0" y="538"/>
                    <a:pt x="16" y="602"/>
                    <a:pt x="52" y="654"/>
                  </a:cubicBezTo>
                  <a:lnTo>
                    <a:pt x="509" y="1199"/>
                  </a:lnTo>
                  <a:cubicBezTo>
                    <a:pt x="521" y="1224"/>
                    <a:pt x="561" y="1239"/>
                    <a:pt x="597" y="1239"/>
                  </a:cubicBezTo>
                  <a:lnTo>
                    <a:pt x="610" y="1239"/>
                  </a:lnTo>
                  <a:cubicBezTo>
                    <a:pt x="649" y="1239"/>
                    <a:pt x="686" y="1224"/>
                    <a:pt x="713" y="1212"/>
                  </a:cubicBezTo>
                  <a:lnTo>
                    <a:pt x="1130" y="819"/>
                  </a:lnTo>
                  <a:lnTo>
                    <a:pt x="1411" y="1111"/>
                  </a:lnTo>
                  <a:cubicBezTo>
                    <a:pt x="1423" y="1148"/>
                    <a:pt x="1447" y="1163"/>
                    <a:pt x="1487" y="1163"/>
                  </a:cubicBezTo>
                  <a:cubicBezTo>
                    <a:pt x="1511" y="1163"/>
                    <a:pt x="1538" y="1135"/>
                    <a:pt x="1563" y="1111"/>
                  </a:cubicBezTo>
                  <a:lnTo>
                    <a:pt x="1931" y="691"/>
                  </a:lnTo>
                  <a:cubicBezTo>
                    <a:pt x="1968" y="654"/>
                    <a:pt x="1968" y="590"/>
                    <a:pt x="1956" y="538"/>
                  </a:cubicBezTo>
                  <a:lnTo>
                    <a:pt x="1816" y="173"/>
                  </a:lnTo>
                  <a:cubicBezTo>
                    <a:pt x="1803" y="133"/>
                    <a:pt x="1779" y="97"/>
                    <a:pt x="1739" y="82"/>
                  </a:cubicBezTo>
                  <a:cubicBezTo>
                    <a:pt x="1733" y="78"/>
                    <a:pt x="1726" y="77"/>
                    <a:pt x="1718" y="77"/>
                  </a:cubicBezTo>
                  <a:cubicBezTo>
                    <a:pt x="1695" y="77"/>
                    <a:pt x="1669" y="89"/>
                    <a:pt x="1651" y="109"/>
                  </a:cubicBezTo>
                  <a:lnTo>
                    <a:pt x="1130" y="642"/>
                  </a:lnTo>
                  <a:lnTo>
                    <a:pt x="369" y="21"/>
                  </a:lnTo>
                  <a:cubicBezTo>
                    <a:pt x="360" y="10"/>
                    <a:pt x="345" y="1"/>
                    <a:pt x="32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2"/>
            <p:cNvSpPr/>
            <p:nvPr/>
          </p:nvSpPr>
          <p:spPr>
            <a:xfrm>
              <a:off x="2558365" y="1917826"/>
              <a:ext cx="207417" cy="33165"/>
            </a:xfrm>
            <a:custGeom>
              <a:avLst/>
              <a:gdLst/>
              <a:ahLst/>
              <a:cxnLst/>
              <a:rect l="l" t="t" r="r" b="b"/>
              <a:pathLst>
                <a:path w="1207" h="193" extrusionOk="0">
                  <a:moveTo>
                    <a:pt x="52" y="1"/>
                  </a:moveTo>
                  <a:cubicBezTo>
                    <a:pt x="28" y="1"/>
                    <a:pt x="0" y="13"/>
                    <a:pt x="0" y="40"/>
                  </a:cubicBezTo>
                  <a:lnTo>
                    <a:pt x="0" y="141"/>
                  </a:lnTo>
                  <a:cubicBezTo>
                    <a:pt x="0" y="165"/>
                    <a:pt x="28" y="193"/>
                    <a:pt x="52" y="193"/>
                  </a:cubicBezTo>
                  <a:lnTo>
                    <a:pt x="1157" y="193"/>
                  </a:lnTo>
                  <a:cubicBezTo>
                    <a:pt x="1182" y="193"/>
                    <a:pt x="1206" y="165"/>
                    <a:pt x="1206" y="141"/>
                  </a:cubicBezTo>
                  <a:lnTo>
                    <a:pt x="1206" y="40"/>
                  </a:lnTo>
                  <a:cubicBezTo>
                    <a:pt x="1206" y="13"/>
                    <a:pt x="1182" y="1"/>
                    <a:pt x="1157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2"/>
            <p:cNvSpPr/>
            <p:nvPr/>
          </p:nvSpPr>
          <p:spPr>
            <a:xfrm>
              <a:off x="2543071" y="1959240"/>
              <a:ext cx="237833" cy="279584"/>
            </a:xfrm>
            <a:custGeom>
              <a:avLst/>
              <a:gdLst/>
              <a:ahLst/>
              <a:cxnLst/>
              <a:rect l="l" t="t" r="r" b="b"/>
              <a:pathLst>
                <a:path w="1384" h="1627" extrusionOk="0">
                  <a:moveTo>
                    <a:pt x="1" y="0"/>
                  </a:moveTo>
                  <a:lnTo>
                    <a:pt x="193" y="1627"/>
                  </a:lnTo>
                  <a:lnTo>
                    <a:pt x="1195" y="1627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2"/>
            <p:cNvSpPr/>
            <p:nvPr/>
          </p:nvSpPr>
          <p:spPr>
            <a:xfrm>
              <a:off x="2525886" y="1944118"/>
              <a:ext cx="272890" cy="46225"/>
            </a:xfrm>
            <a:custGeom>
              <a:avLst/>
              <a:gdLst/>
              <a:ahLst/>
              <a:cxnLst/>
              <a:rect l="l" t="t" r="r" b="b"/>
              <a:pathLst>
                <a:path w="1588" h="269" extrusionOk="0">
                  <a:moveTo>
                    <a:pt x="128" y="0"/>
                  </a:moveTo>
                  <a:cubicBezTo>
                    <a:pt x="52" y="0"/>
                    <a:pt x="0" y="52"/>
                    <a:pt x="0" y="128"/>
                  </a:cubicBezTo>
                  <a:cubicBezTo>
                    <a:pt x="0" y="204"/>
                    <a:pt x="52" y="268"/>
                    <a:pt x="128" y="268"/>
                  </a:cubicBezTo>
                  <a:lnTo>
                    <a:pt x="1459" y="268"/>
                  </a:lnTo>
                  <a:cubicBezTo>
                    <a:pt x="1523" y="268"/>
                    <a:pt x="1587" y="204"/>
                    <a:pt x="1587" y="128"/>
                  </a:cubicBezTo>
                  <a:cubicBezTo>
                    <a:pt x="1587" y="52"/>
                    <a:pt x="1523" y="0"/>
                    <a:pt x="145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2"/>
            <p:cNvSpPr/>
            <p:nvPr/>
          </p:nvSpPr>
          <p:spPr>
            <a:xfrm>
              <a:off x="2608543" y="2029352"/>
              <a:ext cx="106888" cy="106884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305" y="1"/>
                  </a:moveTo>
                  <a:cubicBezTo>
                    <a:pt x="141" y="1"/>
                    <a:pt x="1" y="138"/>
                    <a:pt x="1" y="305"/>
                  </a:cubicBezTo>
                  <a:cubicBezTo>
                    <a:pt x="1" y="482"/>
                    <a:pt x="141" y="622"/>
                    <a:pt x="305" y="622"/>
                  </a:cubicBezTo>
                  <a:cubicBezTo>
                    <a:pt x="485" y="622"/>
                    <a:pt x="622" y="482"/>
                    <a:pt x="622" y="305"/>
                  </a:cubicBezTo>
                  <a:cubicBezTo>
                    <a:pt x="622" y="138"/>
                    <a:pt x="485" y="1"/>
                    <a:pt x="30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2"/>
            <p:cNvSpPr/>
            <p:nvPr/>
          </p:nvSpPr>
          <p:spPr>
            <a:xfrm>
              <a:off x="1850201" y="2003747"/>
              <a:ext cx="935352" cy="507444"/>
            </a:xfrm>
            <a:custGeom>
              <a:avLst/>
              <a:gdLst/>
              <a:ahLst/>
              <a:cxnLst/>
              <a:rect l="l" t="t" r="r" b="b"/>
              <a:pathLst>
                <a:path w="5443" h="2953" extrusionOk="0">
                  <a:moveTo>
                    <a:pt x="4527" y="0"/>
                  </a:moveTo>
                  <a:cubicBezTo>
                    <a:pt x="4516" y="0"/>
                    <a:pt x="4503" y="3"/>
                    <a:pt x="4490" y="9"/>
                  </a:cubicBezTo>
                  <a:cubicBezTo>
                    <a:pt x="4465" y="9"/>
                    <a:pt x="4441" y="22"/>
                    <a:pt x="4426" y="34"/>
                  </a:cubicBezTo>
                  <a:cubicBezTo>
                    <a:pt x="4249" y="162"/>
                    <a:pt x="3792" y="631"/>
                    <a:pt x="3792" y="631"/>
                  </a:cubicBezTo>
                  <a:cubicBezTo>
                    <a:pt x="3740" y="683"/>
                    <a:pt x="3704" y="743"/>
                    <a:pt x="3664" y="807"/>
                  </a:cubicBezTo>
                  <a:lnTo>
                    <a:pt x="1761" y="1404"/>
                  </a:lnTo>
                  <a:lnTo>
                    <a:pt x="1761" y="1404"/>
                  </a:lnTo>
                  <a:lnTo>
                    <a:pt x="1852" y="960"/>
                  </a:lnTo>
                  <a:lnTo>
                    <a:pt x="266" y="911"/>
                  </a:lnTo>
                  <a:lnTo>
                    <a:pt x="74" y="1873"/>
                  </a:lnTo>
                  <a:cubicBezTo>
                    <a:pt x="0" y="2467"/>
                    <a:pt x="480" y="2952"/>
                    <a:pt x="1031" y="2952"/>
                  </a:cubicBezTo>
                  <a:cubicBezTo>
                    <a:pt x="1142" y="2952"/>
                    <a:pt x="1255" y="2933"/>
                    <a:pt x="1368" y="2890"/>
                  </a:cubicBezTo>
                  <a:lnTo>
                    <a:pt x="4072" y="1825"/>
                  </a:lnTo>
                  <a:cubicBezTo>
                    <a:pt x="4136" y="1825"/>
                    <a:pt x="4213" y="1825"/>
                    <a:pt x="4249" y="1797"/>
                  </a:cubicBezTo>
                  <a:lnTo>
                    <a:pt x="5050" y="1456"/>
                  </a:lnTo>
                  <a:cubicBezTo>
                    <a:pt x="5202" y="1392"/>
                    <a:pt x="5263" y="1200"/>
                    <a:pt x="5138" y="1176"/>
                  </a:cubicBezTo>
                  <a:cubicBezTo>
                    <a:pt x="5263" y="1164"/>
                    <a:pt x="5391" y="1112"/>
                    <a:pt x="5367" y="960"/>
                  </a:cubicBezTo>
                  <a:cubicBezTo>
                    <a:pt x="5355" y="871"/>
                    <a:pt x="5291" y="859"/>
                    <a:pt x="5227" y="847"/>
                  </a:cubicBezTo>
                  <a:cubicBezTo>
                    <a:pt x="5339" y="835"/>
                    <a:pt x="5443" y="795"/>
                    <a:pt x="5431" y="683"/>
                  </a:cubicBezTo>
                  <a:cubicBezTo>
                    <a:pt x="5431" y="542"/>
                    <a:pt x="5315" y="515"/>
                    <a:pt x="5215" y="515"/>
                  </a:cubicBezTo>
                  <a:cubicBezTo>
                    <a:pt x="5278" y="503"/>
                    <a:pt x="5355" y="466"/>
                    <a:pt x="5339" y="363"/>
                  </a:cubicBezTo>
                  <a:cubicBezTo>
                    <a:pt x="5312" y="243"/>
                    <a:pt x="5231" y="206"/>
                    <a:pt x="5133" y="206"/>
                  </a:cubicBezTo>
                  <a:cubicBezTo>
                    <a:pt x="5013" y="206"/>
                    <a:pt x="4868" y="260"/>
                    <a:pt x="4758" y="287"/>
                  </a:cubicBezTo>
                  <a:cubicBezTo>
                    <a:pt x="4669" y="314"/>
                    <a:pt x="4593" y="351"/>
                    <a:pt x="4502" y="378"/>
                  </a:cubicBezTo>
                  <a:cubicBezTo>
                    <a:pt x="4541" y="287"/>
                    <a:pt x="4578" y="198"/>
                    <a:pt x="4578" y="98"/>
                  </a:cubicBezTo>
                  <a:cubicBezTo>
                    <a:pt x="4578" y="73"/>
                    <a:pt x="4578" y="34"/>
                    <a:pt x="4554" y="9"/>
                  </a:cubicBezTo>
                  <a:cubicBezTo>
                    <a:pt x="4548" y="3"/>
                    <a:pt x="4538" y="0"/>
                    <a:pt x="4527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2"/>
            <p:cNvSpPr/>
            <p:nvPr/>
          </p:nvSpPr>
          <p:spPr>
            <a:xfrm>
              <a:off x="2148520" y="1948242"/>
              <a:ext cx="82829" cy="294877"/>
            </a:xfrm>
            <a:custGeom>
              <a:avLst/>
              <a:gdLst/>
              <a:ahLst/>
              <a:cxnLst/>
              <a:rect l="l" t="t" r="r" b="b"/>
              <a:pathLst>
                <a:path w="482" h="1716" extrusionOk="0">
                  <a:moveTo>
                    <a:pt x="457" y="1"/>
                  </a:moveTo>
                  <a:cubicBezTo>
                    <a:pt x="445" y="1"/>
                    <a:pt x="433" y="16"/>
                    <a:pt x="433" y="28"/>
                  </a:cubicBezTo>
                  <a:lnTo>
                    <a:pt x="369" y="1182"/>
                  </a:lnTo>
                  <a:cubicBezTo>
                    <a:pt x="369" y="1234"/>
                    <a:pt x="345" y="1258"/>
                    <a:pt x="305" y="1258"/>
                  </a:cubicBezTo>
                  <a:lnTo>
                    <a:pt x="89" y="1258"/>
                  </a:lnTo>
                  <a:lnTo>
                    <a:pt x="13" y="1691"/>
                  </a:lnTo>
                  <a:cubicBezTo>
                    <a:pt x="1" y="1703"/>
                    <a:pt x="13" y="1715"/>
                    <a:pt x="25" y="1715"/>
                  </a:cubicBezTo>
                  <a:lnTo>
                    <a:pt x="40" y="1715"/>
                  </a:lnTo>
                  <a:cubicBezTo>
                    <a:pt x="52" y="1715"/>
                    <a:pt x="52" y="1703"/>
                    <a:pt x="65" y="1691"/>
                  </a:cubicBezTo>
                  <a:lnTo>
                    <a:pt x="141" y="1310"/>
                  </a:lnTo>
                  <a:lnTo>
                    <a:pt x="293" y="1310"/>
                  </a:lnTo>
                  <a:cubicBezTo>
                    <a:pt x="369" y="1310"/>
                    <a:pt x="421" y="1258"/>
                    <a:pt x="421" y="1194"/>
                  </a:cubicBezTo>
                  <a:lnTo>
                    <a:pt x="482" y="28"/>
                  </a:lnTo>
                  <a:cubicBezTo>
                    <a:pt x="482" y="16"/>
                    <a:pt x="470" y="1"/>
                    <a:pt x="45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2"/>
            <p:cNvSpPr/>
            <p:nvPr/>
          </p:nvSpPr>
          <p:spPr>
            <a:xfrm>
              <a:off x="2549944" y="2039834"/>
              <a:ext cx="84891" cy="59285"/>
            </a:xfrm>
            <a:custGeom>
              <a:avLst/>
              <a:gdLst/>
              <a:ahLst/>
              <a:cxnLst/>
              <a:rect l="l" t="t" r="r" b="b"/>
              <a:pathLst>
                <a:path w="494" h="345" extrusionOk="0">
                  <a:moveTo>
                    <a:pt x="494" y="0"/>
                  </a:moveTo>
                  <a:lnTo>
                    <a:pt x="494" y="0"/>
                  </a:lnTo>
                  <a:cubicBezTo>
                    <a:pt x="418" y="28"/>
                    <a:pt x="0" y="345"/>
                    <a:pt x="0" y="345"/>
                  </a:cubicBezTo>
                  <a:lnTo>
                    <a:pt x="430" y="168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E58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2"/>
            <p:cNvSpPr/>
            <p:nvPr/>
          </p:nvSpPr>
          <p:spPr>
            <a:xfrm>
              <a:off x="2693777" y="2085888"/>
              <a:ext cx="63583" cy="26292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342" y="0"/>
                  </a:moveTo>
                  <a:cubicBezTo>
                    <a:pt x="293" y="13"/>
                    <a:pt x="50" y="89"/>
                    <a:pt x="25" y="101"/>
                  </a:cubicBezTo>
                  <a:cubicBezTo>
                    <a:pt x="13" y="101"/>
                    <a:pt x="1" y="113"/>
                    <a:pt x="13" y="128"/>
                  </a:cubicBezTo>
                  <a:cubicBezTo>
                    <a:pt x="13" y="141"/>
                    <a:pt x="25" y="153"/>
                    <a:pt x="37" y="153"/>
                  </a:cubicBezTo>
                  <a:cubicBezTo>
                    <a:pt x="141" y="113"/>
                    <a:pt x="318" y="64"/>
                    <a:pt x="342" y="52"/>
                  </a:cubicBezTo>
                  <a:cubicBezTo>
                    <a:pt x="354" y="52"/>
                    <a:pt x="369" y="37"/>
                    <a:pt x="369" y="25"/>
                  </a:cubicBezTo>
                  <a:cubicBezTo>
                    <a:pt x="369" y="13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2"/>
            <p:cNvSpPr/>
            <p:nvPr/>
          </p:nvSpPr>
          <p:spPr>
            <a:xfrm>
              <a:off x="2100404" y="2227657"/>
              <a:ext cx="100701" cy="39523"/>
            </a:xfrm>
            <a:custGeom>
              <a:avLst/>
              <a:gdLst/>
              <a:ahLst/>
              <a:cxnLst/>
              <a:rect l="l" t="t" r="r" b="b"/>
              <a:pathLst>
                <a:path w="586" h="230" extrusionOk="0">
                  <a:moveTo>
                    <a:pt x="549" y="1"/>
                  </a:moveTo>
                  <a:lnTo>
                    <a:pt x="16" y="177"/>
                  </a:lnTo>
                  <a:cubicBezTo>
                    <a:pt x="0" y="177"/>
                    <a:pt x="0" y="202"/>
                    <a:pt x="0" y="217"/>
                  </a:cubicBezTo>
                  <a:cubicBezTo>
                    <a:pt x="0" y="217"/>
                    <a:pt x="16" y="229"/>
                    <a:pt x="28" y="229"/>
                  </a:cubicBezTo>
                  <a:lnTo>
                    <a:pt x="573" y="50"/>
                  </a:lnTo>
                  <a:cubicBezTo>
                    <a:pt x="585" y="37"/>
                    <a:pt x="585" y="25"/>
                    <a:pt x="585" y="13"/>
                  </a:cubicBezTo>
                  <a:cubicBezTo>
                    <a:pt x="585" y="1"/>
                    <a:pt x="561" y="1"/>
                    <a:pt x="549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2"/>
            <p:cNvSpPr/>
            <p:nvPr/>
          </p:nvSpPr>
          <p:spPr>
            <a:xfrm>
              <a:off x="2704775" y="2144486"/>
              <a:ext cx="52585" cy="22167"/>
            </a:xfrm>
            <a:custGeom>
              <a:avLst/>
              <a:gdLst/>
              <a:ahLst/>
              <a:cxnLst/>
              <a:rect l="l" t="t" r="r" b="b"/>
              <a:pathLst>
                <a:path w="306" h="129" extrusionOk="0">
                  <a:moveTo>
                    <a:pt x="266" y="1"/>
                  </a:moveTo>
                  <a:lnTo>
                    <a:pt x="25" y="77"/>
                  </a:lnTo>
                  <a:cubicBezTo>
                    <a:pt x="13" y="92"/>
                    <a:pt x="1" y="104"/>
                    <a:pt x="13" y="116"/>
                  </a:cubicBezTo>
                  <a:cubicBezTo>
                    <a:pt x="13" y="128"/>
                    <a:pt x="25" y="128"/>
                    <a:pt x="37" y="128"/>
                  </a:cubicBezTo>
                  <a:lnTo>
                    <a:pt x="278" y="52"/>
                  </a:lnTo>
                  <a:cubicBezTo>
                    <a:pt x="290" y="52"/>
                    <a:pt x="305" y="40"/>
                    <a:pt x="305" y="16"/>
                  </a:cubicBez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2"/>
            <p:cNvSpPr/>
            <p:nvPr/>
          </p:nvSpPr>
          <p:spPr>
            <a:xfrm>
              <a:off x="2707009" y="2201537"/>
              <a:ext cx="32479" cy="15294"/>
            </a:xfrm>
            <a:custGeom>
              <a:avLst/>
              <a:gdLst/>
              <a:ahLst/>
              <a:cxnLst/>
              <a:rect l="l" t="t" r="r" b="b"/>
              <a:pathLst>
                <a:path w="189" h="89" extrusionOk="0">
                  <a:moveTo>
                    <a:pt x="152" y="1"/>
                  </a:moveTo>
                  <a:lnTo>
                    <a:pt x="12" y="37"/>
                  </a:lnTo>
                  <a:cubicBezTo>
                    <a:pt x="0" y="49"/>
                    <a:pt x="0" y="64"/>
                    <a:pt x="0" y="77"/>
                  </a:cubicBezTo>
                  <a:cubicBezTo>
                    <a:pt x="0" y="89"/>
                    <a:pt x="12" y="89"/>
                    <a:pt x="24" y="89"/>
                  </a:cubicBezTo>
                  <a:lnTo>
                    <a:pt x="37" y="89"/>
                  </a:lnTo>
                  <a:lnTo>
                    <a:pt x="165" y="49"/>
                  </a:lnTo>
                  <a:cubicBezTo>
                    <a:pt x="177" y="49"/>
                    <a:pt x="189" y="37"/>
                    <a:pt x="177" y="25"/>
                  </a:cubicBezTo>
                  <a:cubicBezTo>
                    <a:pt x="177" y="13"/>
                    <a:pt x="165" y="1"/>
                    <a:pt x="152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707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>
            <a:spLocks noGrp="1"/>
          </p:cNvSpPr>
          <p:nvPr>
            <p:ph type="title"/>
          </p:nvPr>
        </p:nvSpPr>
        <p:spPr>
          <a:xfrm>
            <a:off x="3206099" y="1940607"/>
            <a:ext cx="28470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</a:t>
            </a:r>
            <a:endParaRPr dirty="0"/>
          </a:p>
        </p:txBody>
      </p:sp>
      <p:sp>
        <p:nvSpPr>
          <p:cNvPr id="490" name="Google Shape;490;p44"/>
          <p:cNvSpPr txBox="1">
            <a:spLocks noGrp="1"/>
          </p:cNvSpPr>
          <p:nvPr>
            <p:ph type="subTitle" idx="1"/>
          </p:nvPr>
        </p:nvSpPr>
        <p:spPr>
          <a:xfrm>
            <a:off x="3193344" y="2507580"/>
            <a:ext cx="2847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200" dirty="0"/>
              <a:t>Helping a VC firm in 2013 direct high level investment strategy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200" dirty="0"/>
              <a:t>Purely data-driven approach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1" name="Google Shape;491;p44"/>
          <p:cNvGrpSpPr/>
          <p:nvPr/>
        </p:nvGrpSpPr>
        <p:grpSpPr>
          <a:xfrm>
            <a:off x="4131900" y="916488"/>
            <a:ext cx="880200" cy="880200"/>
            <a:chOff x="2315122" y="1464375"/>
            <a:chExt cx="880200" cy="880200"/>
          </a:xfrm>
        </p:grpSpPr>
        <p:grpSp>
          <p:nvGrpSpPr>
            <p:cNvPr id="492" name="Google Shape;492;p44"/>
            <p:cNvGrpSpPr/>
            <p:nvPr/>
          </p:nvGrpSpPr>
          <p:grpSpPr>
            <a:xfrm>
              <a:off x="2573405" y="1719454"/>
              <a:ext cx="363548" cy="369974"/>
              <a:chOff x="-41501833" y="3370640"/>
              <a:chExt cx="311150" cy="316650"/>
            </a:xfrm>
          </p:grpSpPr>
          <p:sp>
            <p:nvSpPr>
              <p:cNvPr id="493" name="Google Shape;493;p44"/>
              <p:cNvSpPr/>
              <p:nvPr/>
            </p:nvSpPr>
            <p:spPr>
              <a:xfrm>
                <a:off x="-41501833" y="3370640"/>
                <a:ext cx="311150" cy="13447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5379" extrusionOk="0">
                    <a:moveTo>
                      <a:pt x="3088" y="0"/>
                    </a:moveTo>
                    <a:cubicBezTo>
                      <a:pt x="1639" y="0"/>
                      <a:pt x="316" y="1008"/>
                      <a:pt x="95" y="2489"/>
                    </a:cubicBezTo>
                    <a:cubicBezTo>
                      <a:pt x="1" y="3214"/>
                      <a:pt x="190" y="3938"/>
                      <a:pt x="568" y="4506"/>
                    </a:cubicBezTo>
                    <a:cubicBezTo>
                      <a:pt x="962" y="5071"/>
                      <a:pt x="1607" y="5366"/>
                      <a:pt x="2240" y="5366"/>
                    </a:cubicBezTo>
                    <a:cubicBezTo>
                      <a:pt x="2772" y="5366"/>
                      <a:pt x="3296" y="5157"/>
                      <a:pt x="3655" y="4726"/>
                    </a:cubicBezTo>
                    <a:cubicBezTo>
                      <a:pt x="4569" y="3655"/>
                      <a:pt x="3844" y="2489"/>
                      <a:pt x="2836" y="2489"/>
                    </a:cubicBezTo>
                    <a:cubicBezTo>
                      <a:pt x="2584" y="2489"/>
                      <a:pt x="2427" y="2678"/>
                      <a:pt x="2427" y="2899"/>
                    </a:cubicBezTo>
                    <a:cubicBezTo>
                      <a:pt x="2427" y="3151"/>
                      <a:pt x="2616" y="3308"/>
                      <a:pt x="2836" y="3340"/>
                    </a:cubicBezTo>
                    <a:cubicBezTo>
                      <a:pt x="3057" y="3340"/>
                      <a:pt x="3214" y="3529"/>
                      <a:pt x="3214" y="3749"/>
                    </a:cubicBezTo>
                    <a:cubicBezTo>
                      <a:pt x="3214" y="3970"/>
                      <a:pt x="3025" y="4127"/>
                      <a:pt x="2836" y="4127"/>
                    </a:cubicBezTo>
                    <a:cubicBezTo>
                      <a:pt x="2049" y="4127"/>
                      <a:pt x="1450" y="3434"/>
                      <a:pt x="1608" y="2584"/>
                    </a:cubicBezTo>
                    <a:cubicBezTo>
                      <a:pt x="1754" y="1999"/>
                      <a:pt x="2279" y="1632"/>
                      <a:pt x="2882" y="1632"/>
                    </a:cubicBezTo>
                    <a:cubicBezTo>
                      <a:pt x="2930" y="1632"/>
                      <a:pt x="2977" y="1634"/>
                      <a:pt x="3025" y="1639"/>
                    </a:cubicBezTo>
                    <a:cubicBezTo>
                      <a:pt x="3624" y="1733"/>
                      <a:pt x="4128" y="2048"/>
                      <a:pt x="4474" y="2489"/>
                    </a:cubicBezTo>
                    <a:lnTo>
                      <a:pt x="7908" y="2489"/>
                    </a:lnTo>
                    <a:cubicBezTo>
                      <a:pt x="8255" y="2017"/>
                      <a:pt x="8759" y="1702"/>
                      <a:pt x="9358" y="1639"/>
                    </a:cubicBezTo>
                    <a:cubicBezTo>
                      <a:pt x="9406" y="1634"/>
                      <a:pt x="9453" y="1632"/>
                      <a:pt x="9501" y="1632"/>
                    </a:cubicBezTo>
                    <a:cubicBezTo>
                      <a:pt x="10104" y="1632"/>
                      <a:pt x="10629" y="1999"/>
                      <a:pt x="10775" y="2584"/>
                    </a:cubicBezTo>
                    <a:cubicBezTo>
                      <a:pt x="10964" y="3434"/>
                      <a:pt x="10334" y="4127"/>
                      <a:pt x="9547" y="4127"/>
                    </a:cubicBezTo>
                    <a:cubicBezTo>
                      <a:pt x="9326" y="4127"/>
                      <a:pt x="9137" y="3938"/>
                      <a:pt x="9137" y="3749"/>
                    </a:cubicBezTo>
                    <a:cubicBezTo>
                      <a:pt x="9137" y="3497"/>
                      <a:pt x="9326" y="3340"/>
                      <a:pt x="9547" y="3340"/>
                    </a:cubicBezTo>
                    <a:cubicBezTo>
                      <a:pt x="9799" y="3340"/>
                      <a:pt x="9956" y="3151"/>
                      <a:pt x="9956" y="2899"/>
                    </a:cubicBezTo>
                    <a:cubicBezTo>
                      <a:pt x="9956" y="2678"/>
                      <a:pt x="9767" y="2521"/>
                      <a:pt x="9547" y="2489"/>
                    </a:cubicBezTo>
                    <a:cubicBezTo>
                      <a:pt x="8539" y="2489"/>
                      <a:pt x="7814" y="3686"/>
                      <a:pt x="8728" y="4726"/>
                    </a:cubicBezTo>
                    <a:cubicBezTo>
                      <a:pt x="9099" y="5169"/>
                      <a:pt x="9626" y="5379"/>
                      <a:pt x="10158" y="5379"/>
                    </a:cubicBezTo>
                    <a:cubicBezTo>
                      <a:pt x="10800" y="5379"/>
                      <a:pt x="11451" y="5074"/>
                      <a:pt x="11847" y="4506"/>
                    </a:cubicBezTo>
                    <a:cubicBezTo>
                      <a:pt x="12225" y="3970"/>
                      <a:pt x="12445" y="3277"/>
                      <a:pt x="12319" y="2489"/>
                    </a:cubicBezTo>
                    <a:cubicBezTo>
                      <a:pt x="12130" y="1008"/>
                      <a:pt x="10775" y="0"/>
                      <a:pt x="9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4"/>
              <p:cNvSpPr/>
              <p:nvPr/>
            </p:nvSpPr>
            <p:spPr>
              <a:xfrm>
                <a:off x="-41441958" y="3496665"/>
                <a:ext cx="1851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625" extrusionOk="0">
                    <a:moveTo>
                      <a:pt x="2426" y="0"/>
                    </a:moveTo>
                    <a:lnTo>
                      <a:pt x="2426" y="5639"/>
                    </a:lnTo>
                    <a:cubicBezTo>
                      <a:pt x="2426" y="5860"/>
                      <a:pt x="2237" y="6017"/>
                      <a:pt x="2048" y="6017"/>
                    </a:cubicBezTo>
                    <a:cubicBezTo>
                      <a:pt x="1796" y="6017"/>
                      <a:pt x="1638" y="5828"/>
                      <a:pt x="1638" y="5639"/>
                    </a:cubicBezTo>
                    <a:lnTo>
                      <a:pt x="1638" y="473"/>
                    </a:lnTo>
                    <a:cubicBezTo>
                      <a:pt x="1229" y="851"/>
                      <a:pt x="630" y="1103"/>
                      <a:pt x="0" y="1134"/>
                    </a:cubicBezTo>
                    <a:lnTo>
                      <a:pt x="0" y="7246"/>
                    </a:lnTo>
                    <a:cubicBezTo>
                      <a:pt x="0" y="7467"/>
                      <a:pt x="189" y="7624"/>
                      <a:pt x="378" y="7624"/>
                    </a:cubicBezTo>
                    <a:lnTo>
                      <a:pt x="6994" y="7624"/>
                    </a:lnTo>
                    <a:cubicBezTo>
                      <a:pt x="7246" y="7624"/>
                      <a:pt x="7404" y="7435"/>
                      <a:pt x="7404" y="7246"/>
                    </a:cubicBezTo>
                    <a:lnTo>
                      <a:pt x="7404" y="1134"/>
                    </a:lnTo>
                    <a:cubicBezTo>
                      <a:pt x="6774" y="1071"/>
                      <a:pt x="6175" y="788"/>
                      <a:pt x="5734" y="315"/>
                    </a:cubicBezTo>
                    <a:lnTo>
                      <a:pt x="5734" y="5639"/>
                    </a:lnTo>
                    <a:cubicBezTo>
                      <a:pt x="5734" y="5860"/>
                      <a:pt x="5545" y="6017"/>
                      <a:pt x="5324" y="6017"/>
                    </a:cubicBezTo>
                    <a:cubicBezTo>
                      <a:pt x="5072" y="6017"/>
                      <a:pt x="4915" y="5828"/>
                      <a:pt x="4915" y="5639"/>
                    </a:cubicBezTo>
                    <a:lnTo>
                      <a:pt x="4915" y="0"/>
                    </a:lnTo>
                    <a:lnTo>
                      <a:pt x="4096" y="0"/>
                    </a:lnTo>
                    <a:lnTo>
                      <a:pt x="4096" y="5639"/>
                    </a:lnTo>
                    <a:cubicBezTo>
                      <a:pt x="4096" y="5860"/>
                      <a:pt x="3907" y="6017"/>
                      <a:pt x="3686" y="6017"/>
                    </a:cubicBezTo>
                    <a:cubicBezTo>
                      <a:pt x="3466" y="6017"/>
                      <a:pt x="3277" y="5828"/>
                      <a:pt x="3277" y="5639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4"/>
              <p:cNvSpPr/>
              <p:nvPr/>
            </p:nvSpPr>
            <p:spPr>
              <a:xfrm>
                <a:off x="-41379733" y="3454115"/>
                <a:ext cx="669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820" extrusionOk="0">
                    <a:moveTo>
                      <a:pt x="0" y="1"/>
                    </a:moveTo>
                    <a:cubicBezTo>
                      <a:pt x="32" y="127"/>
                      <a:pt x="32" y="284"/>
                      <a:pt x="32" y="379"/>
                    </a:cubicBezTo>
                    <a:cubicBezTo>
                      <a:pt x="32" y="536"/>
                      <a:pt x="32" y="662"/>
                      <a:pt x="0" y="788"/>
                    </a:cubicBezTo>
                    <a:lnTo>
                      <a:pt x="2666" y="788"/>
                    </a:lnTo>
                    <a:cubicBezTo>
                      <a:pt x="2615" y="649"/>
                      <a:pt x="2615" y="555"/>
                      <a:pt x="2615" y="379"/>
                    </a:cubicBezTo>
                    <a:cubicBezTo>
                      <a:pt x="2615" y="284"/>
                      <a:pt x="2615" y="127"/>
                      <a:pt x="2678" y="1"/>
                    </a:cubicBezTo>
                    <a:close/>
                    <a:moveTo>
                      <a:pt x="2666" y="788"/>
                    </a:moveTo>
                    <a:cubicBezTo>
                      <a:pt x="2670" y="799"/>
                      <a:pt x="2674" y="809"/>
                      <a:pt x="2678" y="820"/>
                    </a:cubicBezTo>
                    <a:lnTo>
                      <a:pt x="2678" y="7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6" name="Google Shape;496;p44"/>
            <p:cNvSpPr/>
            <p:nvPr/>
          </p:nvSpPr>
          <p:spPr>
            <a:xfrm>
              <a:off x="2315122" y="1464375"/>
              <a:ext cx="880200" cy="880200"/>
            </a:xfrm>
            <a:prstGeom prst="donut">
              <a:avLst>
                <a:gd name="adj" fmla="val 874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44"/>
          <p:cNvSpPr/>
          <p:nvPr/>
        </p:nvSpPr>
        <p:spPr>
          <a:xfrm>
            <a:off x="765025" y="4185775"/>
            <a:ext cx="7397649" cy="698701"/>
          </a:xfrm>
          <a:custGeom>
            <a:avLst/>
            <a:gdLst/>
            <a:ahLst/>
            <a:cxnLst/>
            <a:rect l="l" t="t" r="r" b="b"/>
            <a:pathLst>
              <a:path w="7816" h="1740" extrusionOk="0">
                <a:moveTo>
                  <a:pt x="1256" y="1"/>
                </a:moveTo>
                <a:cubicBezTo>
                  <a:pt x="875" y="1"/>
                  <a:pt x="519" y="245"/>
                  <a:pt x="382" y="598"/>
                </a:cubicBezTo>
                <a:lnTo>
                  <a:pt x="89" y="1323"/>
                </a:lnTo>
                <a:cubicBezTo>
                  <a:pt x="1" y="1511"/>
                  <a:pt x="153" y="1740"/>
                  <a:pt x="366" y="1740"/>
                </a:cubicBezTo>
                <a:lnTo>
                  <a:pt x="7447" y="1740"/>
                </a:lnTo>
                <a:cubicBezTo>
                  <a:pt x="7663" y="1740"/>
                  <a:pt x="7816" y="1511"/>
                  <a:pt x="7739" y="1323"/>
                </a:cubicBezTo>
                <a:lnTo>
                  <a:pt x="7435" y="598"/>
                </a:lnTo>
                <a:cubicBezTo>
                  <a:pt x="7295" y="245"/>
                  <a:pt x="6954" y="1"/>
                  <a:pt x="65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4"/>
          <p:cNvSpPr/>
          <p:nvPr/>
        </p:nvSpPr>
        <p:spPr>
          <a:xfrm>
            <a:off x="6628264" y="4637401"/>
            <a:ext cx="23704" cy="474"/>
          </a:xfrm>
          <a:custGeom>
            <a:avLst/>
            <a:gdLst/>
            <a:ahLst/>
            <a:cxnLst/>
            <a:rect l="l" t="t" r="r" b="b"/>
            <a:pathLst>
              <a:path w="50" h="1" extrusionOk="0">
                <a:moveTo>
                  <a:pt x="37" y="0"/>
                </a:moveTo>
                <a:lnTo>
                  <a:pt x="49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37" y="0"/>
                </a:lnTo>
                <a:lnTo>
                  <a:pt x="37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541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44"/>
          <p:cNvGrpSpPr/>
          <p:nvPr/>
        </p:nvGrpSpPr>
        <p:grpSpPr>
          <a:xfrm>
            <a:off x="6525691" y="1868024"/>
            <a:ext cx="1636808" cy="2769746"/>
            <a:chOff x="5762125" y="1615125"/>
            <a:chExt cx="1786324" cy="3022750"/>
          </a:xfrm>
        </p:grpSpPr>
        <p:sp>
          <p:nvSpPr>
            <p:cNvPr id="500" name="Google Shape;500;p44"/>
            <p:cNvSpPr/>
            <p:nvPr/>
          </p:nvSpPr>
          <p:spPr>
            <a:xfrm>
              <a:off x="6189269" y="3753711"/>
              <a:ext cx="926347" cy="884164"/>
            </a:xfrm>
            <a:custGeom>
              <a:avLst/>
              <a:gdLst/>
              <a:ahLst/>
              <a:cxnLst/>
              <a:rect l="l" t="t" r="r" b="b"/>
              <a:pathLst>
                <a:path w="1954" h="1865" extrusionOk="0">
                  <a:moveTo>
                    <a:pt x="1" y="1"/>
                  </a:moveTo>
                  <a:lnTo>
                    <a:pt x="254" y="1752"/>
                  </a:lnTo>
                  <a:cubicBezTo>
                    <a:pt x="254" y="1816"/>
                    <a:pt x="583" y="1864"/>
                    <a:pt x="975" y="1864"/>
                  </a:cubicBezTo>
                  <a:cubicBezTo>
                    <a:pt x="1384" y="1864"/>
                    <a:pt x="1700" y="1816"/>
                    <a:pt x="1700" y="1752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6351403" y="3753711"/>
              <a:ext cx="764213" cy="884164"/>
            </a:xfrm>
            <a:custGeom>
              <a:avLst/>
              <a:gdLst/>
              <a:ahLst/>
              <a:cxnLst/>
              <a:rect l="l" t="t" r="r" b="b"/>
              <a:pathLst>
                <a:path w="1612" h="1865" extrusionOk="0">
                  <a:moveTo>
                    <a:pt x="737" y="1"/>
                  </a:moveTo>
                  <a:lnTo>
                    <a:pt x="521" y="1536"/>
                  </a:lnTo>
                  <a:cubicBezTo>
                    <a:pt x="445" y="1712"/>
                    <a:pt x="292" y="1788"/>
                    <a:pt x="0" y="1801"/>
                  </a:cubicBezTo>
                  <a:cubicBezTo>
                    <a:pt x="116" y="1840"/>
                    <a:pt x="329" y="1864"/>
                    <a:pt x="585" y="1864"/>
                  </a:cubicBezTo>
                  <a:lnTo>
                    <a:pt x="633" y="1864"/>
                  </a:lnTo>
                  <a:cubicBezTo>
                    <a:pt x="1042" y="1864"/>
                    <a:pt x="1358" y="1816"/>
                    <a:pt x="1358" y="1752"/>
                  </a:cubicBezTo>
                  <a:lnTo>
                    <a:pt x="1611" y="1"/>
                  </a:lnTo>
                  <a:close/>
                </a:path>
              </a:pathLst>
            </a:custGeom>
            <a:solidFill>
              <a:srgbClr val="EA8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6129061" y="3470684"/>
              <a:ext cx="1052926" cy="162136"/>
            </a:xfrm>
            <a:custGeom>
              <a:avLst/>
              <a:gdLst/>
              <a:ahLst/>
              <a:cxnLst/>
              <a:rect l="l" t="t" r="r" b="b"/>
              <a:pathLst>
                <a:path w="2221" h="342" extrusionOk="0">
                  <a:moveTo>
                    <a:pt x="1102" y="1"/>
                  </a:moveTo>
                  <a:cubicBezTo>
                    <a:pt x="493" y="1"/>
                    <a:pt x="0" y="77"/>
                    <a:pt x="0" y="177"/>
                  </a:cubicBezTo>
                  <a:cubicBezTo>
                    <a:pt x="0" y="266"/>
                    <a:pt x="493" y="342"/>
                    <a:pt x="1102" y="342"/>
                  </a:cubicBezTo>
                  <a:cubicBezTo>
                    <a:pt x="1727" y="342"/>
                    <a:pt x="2220" y="266"/>
                    <a:pt x="2220" y="177"/>
                  </a:cubicBezTo>
                  <a:cubicBezTo>
                    <a:pt x="2220" y="77"/>
                    <a:pt x="1727" y="1"/>
                    <a:pt x="1102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6195432" y="3501025"/>
              <a:ext cx="920184" cy="131795"/>
            </a:xfrm>
            <a:custGeom>
              <a:avLst/>
              <a:gdLst/>
              <a:ahLst/>
              <a:cxnLst/>
              <a:rect l="l" t="t" r="r" b="b"/>
              <a:pathLst>
                <a:path w="1941" h="278" extrusionOk="0">
                  <a:moveTo>
                    <a:pt x="962" y="1"/>
                  </a:moveTo>
                  <a:cubicBezTo>
                    <a:pt x="557" y="1"/>
                    <a:pt x="201" y="49"/>
                    <a:pt x="37" y="113"/>
                  </a:cubicBezTo>
                  <a:cubicBezTo>
                    <a:pt x="0" y="126"/>
                    <a:pt x="0" y="190"/>
                    <a:pt x="49" y="202"/>
                  </a:cubicBezTo>
                  <a:cubicBezTo>
                    <a:pt x="253" y="253"/>
                    <a:pt x="582" y="278"/>
                    <a:pt x="962" y="278"/>
                  </a:cubicBezTo>
                  <a:cubicBezTo>
                    <a:pt x="1358" y="278"/>
                    <a:pt x="1699" y="253"/>
                    <a:pt x="1904" y="202"/>
                  </a:cubicBezTo>
                  <a:cubicBezTo>
                    <a:pt x="1940" y="190"/>
                    <a:pt x="1940" y="141"/>
                    <a:pt x="1904" y="113"/>
                  </a:cubicBezTo>
                  <a:cubicBezTo>
                    <a:pt x="1763" y="49"/>
                    <a:pt x="1395" y="1"/>
                    <a:pt x="962" y="1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6628264" y="1924701"/>
              <a:ext cx="920184" cy="1744150"/>
            </a:xfrm>
            <a:custGeom>
              <a:avLst/>
              <a:gdLst/>
              <a:ahLst/>
              <a:cxnLst/>
              <a:rect l="l" t="t" r="r" b="b"/>
              <a:pathLst>
                <a:path w="1941" h="3679" extrusionOk="0">
                  <a:moveTo>
                    <a:pt x="1197" y="0"/>
                  </a:moveTo>
                  <a:cubicBezTo>
                    <a:pt x="1172" y="0"/>
                    <a:pt x="1145" y="4"/>
                    <a:pt x="1115" y="12"/>
                  </a:cubicBezTo>
                  <a:cubicBezTo>
                    <a:pt x="786" y="88"/>
                    <a:pt x="750" y="914"/>
                    <a:pt x="750" y="914"/>
                  </a:cubicBezTo>
                  <a:cubicBezTo>
                    <a:pt x="750" y="914"/>
                    <a:pt x="731" y="909"/>
                    <a:pt x="700" y="909"/>
                  </a:cubicBezTo>
                  <a:cubicBezTo>
                    <a:pt x="629" y="909"/>
                    <a:pt x="496" y="935"/>
                    <a:pt x="406" y="1106"/>
                  </a:cubicBezTo>
                  <a:cubicBezTo>
                    <a:pt x="278" y="1358"/>
                    <a:pt x="305" y="1879"/>
                    <a:pt x="305" y="1879"/>
                  </a:cubicBezTo>
                  <a:cubicBezTo>
                    <a:pt x="305" y="1879"/>
                    <a:pt x="25" y="1891"/>
                    <a:pt x="13" y="2372"/>
                  </a:cubicBezTo>
                  <a:cubicBezTo>
                    <a:pt x="1" y="2857"/>
                    <a:pt x="394" y="3679"/>
                    <a:pt x="394" y="3679"/>
                  </a:cubicBezTo>
                  <a:cubicBezTo>
                    <a:pt x="811" y="3618"/>
                    <a:pt x="1396" y="2945"/>
                    <a:pt x="1612" y="2436"/>
                  </a:cubicBezTo>
                  <a:cubicBezTo>
                    <a:pt x="1828" y="1943"/>
                    <a:pt x="1612" y="2095"/>
                    <a:pt x="1776" y="1243"/>
                  </a:cubicBezTo>
                  <a:cubicBezTo>
                    <a:pt x="1941" y="393"/>
                    <a:pt x="1472" y="356"/>
                    <a:pt x="1472" y="356"/>
                  </a:cubicBezTo>
                  <a:cubicBezTo>
                    <a:pt x="1472" y="356"/>
                    <a:pt x="1442" y="0"/>
                    <a:pt x="119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6068379" y="1615125"/>
              <a:ext cx="1269580" cy="2054199"/>
            </a:xfrm>
            <a:custGeom>
              <a:avLst/>
              <a:gdLst/>
              <a:ahLst/>
              <a:cxnLst/>
              <a:rect l="l" t="t" r="r" b="b"/>
              <a:pathLst>
                <a:path w="2678" h="4333" extrusionOk="0">
                  <a:moveTo>
                    <a:pt x="1509" y="0"/>
                  </a:moveTo>
                  <a:cubicBezTo>
                    <a:pt x="1405" y="0"/>
                    <a:pt x="1279" y="33"/>
                    <a:pt x="1130" y="120"/>
                  </a:cubicBezTo>
                  <a:cubicBezTo>
                    <a:pt x="1130" y="120"/>
                    <a:pt x="1066" y="97"/>
                    <a:pt x="978" y="97"/>
                  </a:cubicBezTo>
                  <a:cubicBezTo>
                    <a:pt x="769" y="97"/>
                    <a:pt x="427" y="229"/>
                    <a:pt x="509" y="1122"/>
                  </a:cubicBezTo>
                  <a:cubicBezTo>
                    <a:pt x="509" y="1122"/>
                    <a:pt x="104" y="1314"/>
                    <a:pt x="305" y="2100"/>
                  </a:cubicBezTo>
                  <a:cubicBezTo>
                    <a:pt x="305" y="2100"/>
                    <a:pt x="0" y="2139"/>
                    <a:pt x="317" y="3065"/>
                  </a:cubicBezTo>
                  <a:cubicBezTo>
                    <a:pt x="621" y="3979"/>
                    <a:pt x="637" y="4308"/>
                    <a:pt x="1246" y="4332"/>
                  </a:cubicBezTo>
                  <a:cubicBezTo>
                    <a:pt x="1253" y="4332"/>
                    <a:pt x="1260" y="4332"/>
                    <a:pt x="1267" y="4332"/>
                  </a:cubicBezTo>
                  <a:cubicBezTo>
                    <a:pt x="2016" y="4332"/>
                    <a:pt x="2472" y="2935"/>
                    <a:pt x="2095" y="2709"/>
                  </a:cubicBezTo>
                  <a:cubicBezTo>
                    <a:pt x="2095" y="2709"/>
                    <a:pt x="2628" y="1719"/>
                    <a:pt x="2312" y="1478"/>
                  </a:cubicBezTo>
                  <a:cubicBezTo>
                    <a:pt x="2312" y="1478"/>
                    <a:pt x="2677" y="464"/>
                    <a:pt x="1967" y="349"/>
                  </a:cubicBezTo>
                  <a:cubicBezTo>
                    <a:pt x="1967" y="349"/>
                    <a:pt x="1848" y="0"/>
                    <a:pt x="1509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6717865" y="1827988"/>
              <a:ext cx="85808" cy="85335"/>
            </a:xfrm>
            <a:custGeom>
              <a:avLst/>
              <a:gdLst/>
              <a:ahLst/>
              <a:cxnLst/>
              <a:rect l="l" t="t" r="r" b="b"/>
              <a:pathLst>
                <a:path w="181" h="180" extrusionOk="0">
                  <a:moveTo>
                    <a:pt x="89" y="0"/>
                  </a:moveTo>
                  <a:cubicBezTo>
                    <a:pt x="40" y="0"/>
                    <a:pt x="1" y="40"/>
                    <a:pt x="1" y="91"/>
                  </a:cubicBezTo>
                  <a:cubicBezTo>
                    <a:pt x="1" y="140"/>
                    <a:pt x="40" y="180"/>
                    <a:pt x="89" y="180"/>
                  </a:cubicBezTo>
                  <a:cubicBezTo>
                    <a:pt x="141" y="180"/>
                    <a:pt x="180" y="140"/>
                    <a:pt x="180" y="91"/>
                  </a:cubicBezTo>
                  <a:cubicBezTo>
                    <a:pt x="180" y="40"/>
                    <a:pt x="141" y="0"/>
                    <a:pt x="8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6839228" y="2021414"/>
              <a:ext cx="228505" cy="228508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1" y="0"/>
                  </a:moveTo>
                  <a:cubicBezTo>
                    <a:pt x="113" y="0"/>
                    <a:pt x="0" y="101"/>
                    <a:pt x="0" y="241"/>
                  </a:cubicBezTo>
                  <a:cubicBezTo>
                    <a:pt x="0" y="369"/>
                    <a:pt x="113" y="481"/>
                    <a:pt x="241" y="481"/>
                  </a:cubicBezTo>
                  <a:cubicBezTo>
                    <a:pt x="381" y="481"/>
                    <a:pt x="482" y="369"/>
                    <a:pt x="482" y="241"/>
                  </a:cubicBezTo>
                  <a:cubicBezTo>
                    <a:pt x="482" y="101"/>
                    <a:pt x="381" y="0"/>
                    <a:pt x="241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6911288" y="2448562"/>
              <a:ext cx="101453" cy="101454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13" y="1"/>
                  </a:moveTo>
                  <a:cubicBezTo>
                    <a:pt x="49" y="1"/>
                    <a:pt x="1" y="49"/>
                    <a:pt x="1" y="101"/>
                  </a:cubicBezTo>
                  <a:cubicBezTo>
                    <a:pt x="1" y="165"/>
                    <a:pt x="49" y="214"/>
                    <a:pt x="113" y="214"/>
                  </a:cubicBezTo>
                  <a:cubicBezTo>
                    <a:pt x="165" y="214"/>
                    <a:pt x="214" y="165"/>
                    <a:pt x="214" y="101"/>
                  </a:cubicBezTo>
                  <a:cubicBezTo>
                    <a:pt x="214" y="49"/>
                    <a:pt x="165" y="1"/>
                    <a:pt x="113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6989511" y="2995653"/>
              <a:ext cx="47882" cy="48356"/>
            </a:xfrm>
            <a:custGeom>
              <a:avLst/>
              <a:gdLst/>
              <a:ahLst/>
              <a:cxnLst/>
              <a:rect l="l" t="t" r="r" b="b"/>
              <a:pathLst>
                <a:path w="101" h="102" extrusionOk="0">
                  <a:moveTo>
                    <a:pt x="49" y="1"/>
                  </a:moveTo>
                  <a:cubicBezTo>
                    <a:pt x="24" y="1"/>
                    <a:pt x="0" y="25"/>
                    <a:pt x="0" y="50"/>
                  </a:cubicBezTo>
                  <a:cubicBezTo>
                    <a:pt x="0" y="77"/>
                    <a:pt x="24" y="101"/>
                    <a:pt x="49" y="101"/>
                  </a:cubicBezTo>
                  <a:cubicBezTo>
                    <a:pt x="76" y="101"/>
                    <a:pt x="101" y="77"/>
                    <a:pt x="101" y="50"/>
                  </a:cubicBezTo>
                  <a:cubicBezTo>
                    <a:pt x="101" y="25"/>
                    <a:pt x="76" y="1"/>
                    <a:pt x="49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6832117" y="2971475"/>
              <a:ext cx="54993" cy="47882"/>
            </a:xfrm>
            <a:custGeom>
              <a:avLst/>
              <a:gdLst/>
              <a:ahLst/>
              <a:cxnLst/>
              <a:rect l="l" t="t" r="r" b="b"/>
              <a:pathLst>
                <a:path w="116" h="101" extrusionOk="0">
                  <a:moveTo>
                    <a:pt x="52" y="0"/>
                  </a:moveTo>
                  <a:cubicBezTo>
                    <a:pt x="28" y="0"/>
                    <a:pt x="0" y="12"/>
                    <a:pt x="0" y="52"/>
                  </a:cubicBezTo>
                  <a:cubicBezTo>
                    <a:pt x="0" y="76"/>
                    <a:pt x="28" y="101"/>
                    <a:pt x="52" y="101"/>
                  </a:cubicBezTo>
                  <a:cubicBezTo>
                    <a:pt x="92" y="101"/>
                    <a:pt x="116" y="76"/>
                    <a:pt x="116" y="52"/>
                  </a:cubicBezTo>
                  <a:cubicBezTo>
                    <a:pt x="116" y="12"/>
                    <a:pt x="92" y="0"/>
                    <a:pt x="52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6736828" y="2507822"/>
              <a:ext cx="47882" cy="55468"/>
            </a:xfrm>
            <a:custGeom>
              <a:avLst/>
              <a:gdLst/>
              <a:ahLst/>
              <a:cxnLst/>
              <a:rect l="l" t="t" r="r" b="b"/>
              <a:pathLst>
                <a:path w="101" h="117" extrusionOk="0">
                  <a:moveTo>
                    <a:pt x="49" y="0"/>
                  </a:moveTo>
                  <a:cubicBezTo>
                    <a:pt x="25" y="0"/>
                    <a:pt x="0" y="28"/>
                    <a:pt x="0" y="64"/>
                  </a:cubicBezTo>
                  <a:cubicBezTo>
                    <a:pt x="0" y="89"/>
                    <a:pt x="25" y="116"/>
                    <a:pt x="49" y="116"/>
                  </a:cubicBezTo>
                  <a:cubicBezTo>
                    <a:pt x="76" y="116"/>
                    <a:pt x="101" y="89"/>
                    <a:pt x="101" y="64"/>
                  </a:cubicBezTo>
                  <a:cubicBezTo>
                    <a:pt x="101" y="28"/>
                    <a:pt x="76" y="0"/>
                    <a:pt x="4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6633953" y="2093474"/>
              <a:ext cx="48356" cy="54045"/>
            </a:xfrm>
            <a:custGeom>
              <a:avLst/>
              <a:gdLst/>
              <a:ahLst/>
              <a:cxnLst/>
              <a:rect l="l" t="t" r="r" b="b"/>
              <a:pathLst>
                <a:path w="102" h="114" extrusionOk="0">
                  <a:moveTo>
                    <a:pt x="53" y="0"/>
                  </a:moveTo>
                  <a:cubicBezTo>
                    <a:pt x="25" y="0"/>
                    <a:pt x="1" y="25"/>
                    <a:pt x="1" y="49"/>
                  </a:cubicBezTo>
                  <a:cubicBezTo>
                    <a:pt x="1" y="89"/>
                    <a:pt x="25" y="113"/>
                    <a:pt x="53" y="113"/>
                  </a:cubicBezTo>
                  <a:cubicBezTo>
                    <a:pt x="77" y="113"/>
                    <a:pt x="101" y="89"/>
                    <a:pt x="101" y="49"/>
                  </a:cubicBezTo>
                  <a:cubicBezTo>
                    <a:pt x="101" y="25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6803199" y="2279789"/>
              <a:ext cx="47882" cy="53571"/>
            </a:xfrm>
            <a:custGeom>
              <a:avLst/>
              <a:gdLst/>
              <a:ahLst/>
              <a:cxnLst/>
              <a:rect l="l" t="t" r="r" b="b"/>
              <a:pathLst>
                <a:path w="101" h="113" extrusionOk="0">
                  <a:moveTo>
                    <a:pt x="49" y="0"/>
                  </a:moveTo>
                  <a:cubicBezTo>
                    <a:pt x="25" y="0"/>
                    <a:pt x="0" y="25"/>
                    <a:pt x="0" y="52"/>
                  </a:cubicBezTo>
                  <a:cubicBezTo>
                    <a:pt x="0" y="89"/>
                    <a:pt x="25" y="113"/>
                    <a:pt x="49" y="113"/>
                  </a:cubicBezTo>
                  <a:cubicBezTo>
                    <a:pt x="76" y="113"/>
                    <a:pt x="101" y="89"/>
                    <a:pt x="101" y="52"/>
                  </a:cubicBezTo>
                  <a:cubicBezTo>
                    <a:pt x="101" y="25"/>
                    <a:pt x="76" y="0"/>
                    <a:pt x="4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478456" y="1810447"/>
              <a:ext cx="47882" cy="47882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49" y="1"/>
                  </a:moveTo>
                  <a:cubicBezTo>
                    <a:pt x="24" y="1"/>
                    <a:pt x="0" y="25"/>
                    <a:pt x="0" y="52"/>
                  </a:cubicBezTo>
                  <a:cubicBezTo>
                    <a:pt x="0" y="77"/>
                    <a:pt x="24" y="101"/>
                    <a:pt x="49" y="101"/>
                  </a:cubicBezTo>
                  <a:cubicBezTo>
                    <a:pt x="76" y="101"/>
                    <a:pt x="101" y="77"/>
                    <a:pt x="101" y="52"/>
                  </a:cubicBezTo>
                  <a:cubicBezTo>
                    <a:pt x="101" y="25"/>
                    <a:pt x="76" y="1"/>
                    <a:pt x="49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789924" y="3260191"/>
              <a:ext cx="49778" cy="47882"/>
            </a:xfrm>
            <a:custGeom>
              <a:avLst/>
              <a:gdLst/>
              <a:ahLst/>
              <a:cxnLst/>
              <a:rect l="l" t="t" r="r" b="b"/>
              <a:pathLst>
                <a:path w="105" h="101" extrusionOk="0">
                  <a:moveTo>
                    <a:pt x="53" y="0"/>
                  </a:moveTo>
                  <a:cubicBezTo>
                    <a:pt x="28" y="0"/>
                    <a:pt x="1" y="24"/>
                    <a:pt x="1" y="52"/>
                  </a:cubicBezTo>
                  <a:cubicBezTo>
                    <a:pt x="1" y="88"/>
                    <a:pt x="28" y="101"/>
                    <a:pt x="53" y="101"/>
                  </a:cubicBezTo>
                  <a:cubicBezTo>
                    <a:pt x="89" y="101"/>
                    <a:pt x="104" y="88"/>
                    <a:pt x="104" y="52"/>
                  </a:cubicBezTo>
                  <a:cubicBezTo>
                    <a:pt x="104" y="24"/>
                    <a:pt x="89" y="0"/>
                    <a:pt x="53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6868147" y="3416165"/>
              <a:ext cx="49304" cy="54994"/>
            </a:xfrm>
            <a:custGeom>
              <a:avLst/>
              <a:gdLst/>
              <a:ahLst/>
              <a:cxnLst/>
              <a:rect l="l" t="t" r="r" b="b"/>
              <a:pathLst>
                <a:path w="104" h="116" extrusionOk="0">
                  <a:moveTo>
                    <a:pt x="52" y="0"/>
                  </a:moveTo>
                  <a:cubicBezTo>
                    <a:pt x="28" y="0"/>
                    <a:pt x="0" y="27"/>
                    <a:pt x="0" y="52"/>
                  </a:cubicBezTo>
                  <a:cubicBezTo>
                    <a:pt x="0" y="91"/>
                    <a:pt x="28" y="116"/>
                    <a:pt x="52" y="116"/>
                  </a:cubicBezTo>
                  <a:cubicBezTo>
                    <a:pt x="76" y="116"/>
                    <a:pt x="104" y="91"/>
                    <a:pt x="104" y="52"/>
                  </a:cubicBezTo>
                  <a:cubicBezTo>
                    <a:pt x="104" y="27"/>
                    <a:pt x="76" y="0"/>
                    <a:pt x="52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6832117" y="2706937"/>
              <a:ext cx="144594" cy="139380"/>
            </a:xfrm>
            <a:custGeom>
              <a:avLst/>
              <a:gdLst/>
              <a:ahLst/>
              <a:cxnLst/>
              <a:rect l="l" t="t" r="r" b="b"/>
              <a:pathLst>
                <a:path w="305" h="294" extrusionOk="0">
                  <a:moveTo>
                    <a:pt x="152" y="1"/>
                  </a:moveTo>
                  <a:cubicBezTo>
                    <a:pt x="76" y="1"/>
                    <a:pt x="0" y="65"/>
                    <a:pt x="0" y="141"/>
                  </a:cubicBezTo>
                  <a:cubicBezTo>
                    <a:pt x="0" y="229"/>
                    <a:pt x="76" y="293"/>
                    <a:pt x="152" y="293"/>
                  </a:cubicBezTo>
                  <a:cubicBezTo>
                    <a:pt x="244" y="293"/>
                    <a:pt x="305" y="229"/>
                    <a:pt x="305" y="141"/>
                  </a:cubicBezTo>
                  <a:cubicBezTo>
                    <a:pt x="305" y="65"/>
                    <a:pt x="244" y="1"/>
                    <a:pt x="152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5762125" y="1738861"/>
              <a:ext cx="969014" cy="1960331"/>
            </a:xfrm>
            <a:custGeom>
              <a:avLst/>
              <a:gdLst/>
              <a:ahLst/>
              <a:cxnLst/>
              <a:rect l="l" t="t" r="r" b="b"/>
              <a:pathLst>
                <a:path w="2044" h="4135" extrusionOk="0">
                  <a:moveTo>
                    <a:pt x="473" y="1"/>
                  </a:moveTo>
                  <a:cubicBezTo>
                    <a:pt x="416" y="1"/>
                    <a:pt x="355" y="22"/>
                    <a:pt x="293" y="75"/>
                  </a:cubicBezTo>
                  <a:cubicBezTo>
                    <a:pt x="0" y="316"/>
                    <a:pt x="381" y="1166"/>
                    <a:pt x="381" y="1166"/>
                  </a:cubicBezTo>
                  <a:cubicBezTo>
                    <a:pt x="381" y="1166"/>
                    <a:pt x="125" y="1230"/>
                    <a:pt x="125" y="1534"/>
                  </a:cubicBezTo>
                  <a:cubicBezTo>
                    <a:pt x="125" y="1851"/>
                    <a:pt x="418" y="2372"/>
                    <a:pt x="418" y="2372"/>
                  </a:cubicBezTo>
                  <a:cubicBezTo>
                    <a:pt x="418" y="2372"/>
                    <a:pt x="141" y="2524"/>
                    <a:pt x="369" y="3005"/>
                  </a:cubicBezTo>
                  <a:cubicBezTo>
                    <a:pt x="610" y="3501"/>
                    <a:pt x="1420" y="4135"/>
                    <a:pt x="1420" y="4135"/>
                  </a:cubicBezTo>
                  <a:cubicBezTo>
                    <a:pt x="1816" y="3794"/>
                    <a:pt x="2044" y="2828"/>
                    <a:pt x="2004" y="2259"/>
                  </a:cubicBezTo>
                  <a:cubicBezTo>
                    <a:pt x="1968" y="1662"/>
                    <a:pt x="1840" y="1927"/>
                    <a:pt x="1572" y="989"/>
                  </a:cubicBezTo>
                  <a:cubicBezTo>
                    <a:pt x="1390" y="333"/>
                    <a:pt x="1105" y="231"/>
                    <a:pt x="945" y="231"/>
                  </a:cubicBezTo>
                  <a:cubicBezTo>
                    <a:pt x="873" y="231"/>
                    <a:pt x="826" y="252"/>
                    <a:pt x="826" y="252"/>
                  </a:cubicBezTo>
                  <a:cubicBezTo>
                    <a:pt x="826" y="252"/>
                    <a:pt x="672" y="1"/>
                    <a:pt x="47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7181512" y="3554597"/>
              <a:ext cx="474" cy="4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6133375" y="3554600"/>
              <a:ext cx="1044298" cy="271651"/>
            </a:xfrm>
            <a:custGeom>
              <a:avLst/>
              <a:gdLst/>
              <a:ahLst/>
              <a:cxnLst/>
              <a:rect l="l" t="t" r="r" b="b"/>
              <a:pathLst>
                <a:path w="2221" h="573" extrusionOk="0">
                  <a:moveTo>
                    <a:pt x="2220" y="0"/>
                  </a:moveTo>
                  <a:cubicBezTo>
                    <a:pt x="2184" y="104"/>
                    <a:pt x="1699" y="165"/>
                    <a:pt x="1102" y="165"/>
                  </a:cubicBezTo>
                  <a:cubicBezTo>
                    <a:pt x="521" y="165"/>
                    <a:pt x="24" y="104"/>
                    <a:pt x="0" y="0"/>
                  </a:cubicBezTo>
                  <a:lnTo>
                    <a:pt x="0" y="0"/>
                  </a:lnTo>
                  <a:lnTo>
                    <a:pt x="76" y="408"/>
                  </a:lnTo>
                  <a:cubicBezTo>
                    <a:pt x="76" y="497"/>
                    <a:pt x="533" y="573"/>
                    <a:pt x="1102" y="573"/>
                  </a:cubicBezTo>
                  <a:cubicBezTo>
                    <a:pt x="1675" y="573"/>
                    <a:pt x="2144" y="497"/>
                    <a:pt x="2144" y="408"/>
                  </a:cubicBezTo>
                  <a:lnTo>
                    <a:pt x="2220" y="0"/>
                  </a:lnTo>
                  <a:close/>
                </a:path>
              </a:pathLst>
            </a:custGeom>
            <a:solidFill>
              <a:srgbClr val="561A4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4"/>
          <p:cNvGrpSpPr/>
          <p:nvPr/>
        </p:nvGrpSpPr>
        <p:grpSpPr>
          <a:xfrm>
            <a:off x="1063125" y="3441600"/>
            <a:ext cx="1700549" cy="1161775"/>
            <a:chOff x="510650" y="3441600"/>
            <a:chExt cx="1700549" cy="1161775"/>
          </a:xfrm>
        </p:grpSpPr>
        <p:sp>
          <p:nvSpPr>
            <p:cNvPr id="522" name="Google Shape;522;p44"/>
            <p:cNvSpPr/>
            <p:nvPr/>
          </p:nvSpPr>
          <p:spPr>
            <a:xfrm>
              <a:off x="1270207" y="3616208"/>
              <a:ext cx="940991" cy="983269"/>
            </a:xfrm>
            <a:custGeom>
              <a:avLst/>
              <a:gdLst/>
              <a:ahLst/>
              <a:cxnLst/>
              <a:rect l="l" t="t" r="r" b="b"/>
              <a:pathLst>
                <a:path w="2894" h="3024" extrusionOk="0">
                  <a:moveTo>
                    <a:pt x="2175" y="1"/>
                  </a:moveTo>
                  <a:cubicBezTo>
                    <a:pt x="2036" y="1"/>
                    <a:pt x="1896" y="30"/>
                    <a:pt x="1764" y="78"/>
                  </a:cubicBezTo>
                  <a:cubicBezTo>
                    <a:pt x="1523" y="166"/>
                    <a:pt x="1307" y="331"/>
                    <a:pt x="1131" y="523"/>
                  </a:cubicBezTo>
                  <a:cubicBezTo>
                    <a:pt x="573" y="1080"/>
                    <a:pt x="317" y="1918"/>
                    <a:pt x="101" y="2667"/>
                  </a:cubicBezTo>
                  <a:cubicBezTo>
                    <a:pt x="77" y="2743"/>
                    <a:pt x="1" y="2907"/>
                    <a:pt x="13" y="3023"/>
                  </a:cubicBezTo>
                  <a:cubicBezTo>
                    <a:pt x="89" y="3011"/>
                    <a:pt x="165" y="3011"/>
                    <a:pt x="253" y="3011"/>
                  </a:cubicBezTo>
                  <a:cubicBezTo>
                    <a:pt x="305" y="2947"/>
                    <a:pt x="345" y="2871"/>
                    <a:pt x="381" y="2831"/>
                  </a:cubicBezTo>
                  <a:cubicBezTo>
                    <a:pt x="863" y="2158"/>
                    <a:pt x="1499" y="1601"/>
                    <a:pt x="2285" y="1296"/>
                  </a:cubicBezTo>
                  <a:cubicBezTo>
                    <a:pt x="2501" y="1220"/>
                    <a:pt x="2690" y="1031"/>
                    <a:pt x="2793" y="815"/>
                  </a:cubicBezTo>
                  <a:cubicBezTo>
                    <a:pt x="2870" y="651"/>
                    <a:pt x="2894" y="447"/>
                    <a:pt x="2806" y="294"/>
                  </a:cubicBezTo>
                  <a:cubicBezTo>
                    <a:pt x="2793" y="282"/>
                    <a:pt x="2781" y="270"/>
                    <a:pt x="2781" y="255"/>
                  </a:cubicBezTo>
                  <a:cubicBezTo>
                    <a:pt x="2717" y="166"/>
                    <a:pt x="2614" y="103"/>
                    <a:pt x="2513" y="66"/>
                  </a:cubicBezTo>
                  <a:cubicBezTo>
                    <a:pt x="2404" y="21"/>
                    <a:pt x="2290" y="1"/>
                    <a:pt x="2175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510650" y="4035331"/>
              <a:ext cx="727366" cy="564144"/>
            </a:xfrm>
            <a:custGeom>
              <a:avLst/>
              <a:gdLst/>
              <a:ahLst/>
              <a:cxnLst/>
              <a:rect l="l" t="t" r="r" b="b"/>
              <a:pathLst>
                <a:path w="2237" h="1735" extrusionOk="0">
                  <a:moveTo>
                    <a:pt x="1004" y="1"/>
                  </a:moveTo>
                  <a:cubicBezTo>
                    <a:pt x="625" y="1"/>
                    <a:pt x="213" y="171"/>
                    <a:pt x="65" y="504"/>
                  </a:cubicBezTo>
                  <a:cubicBezTo>
                    <a:pt x="1" y="656"/>
                    <a:pt x="16" y="857"/>
                    <a:pt x="141" y="985"/>
                  </a:cubicBezTo>
                  <a:cubicBezTo>
                    <a:pt x="193" y="1049"/>
                    <a:pt x="269" y="1085"/>
                    <a:pt x="357" y="1113"/>
                  </a:cubicBezTo>
                  <a:cubicBezTo>
                    <a:pt x="419" y="1128"/>
                    <a:pt x="487" y="1138"/>
                    <a:pt x="557" y="1138"/>
                  </a:cubicBezTo>
                  <a:cubicBezTo>
                    <a:pt x="600" y="1138"/>
                    <a:pt x="643" y="1134"/>
                    <a:pt x="686" y="1125"/>
                  </a:cubicBezTo>
                  <a:cubicBezTo>
                    <a:pt x="878" y="1097"/>
                    <a:pt x="1095" y="1043"/>
                    <a:pt x="1306" y="1043"/>
                  </a:cubicBezTo>
                  <a:cubicBezTo>
                    <a:pt x="1389" y="1043"/>
                    <a:pt x="1472" y="1052"/>
                    <a:pt x="1551" y="1073"/>
                  </a:cubicBezTo>
                  <a:cubicBezTo>
                    <a:pt x="1856" y="1149"/>
                    <a:pt x="2044" y="1478"/>
                    <a:pt x="2224" y="1734"/>
                  </a:cubicBezTo>
                  <a:lnTo>
                    <a:pt x="2236" y="1734"/>
                  </a:lnTo>
                  <a:cubicBezTo>
                    <a:pt x="2197" y="1631"/>
                    <a:pt x="2184" y="1390"/>
                    <a:pt x="2160" y="1314"/>
                  </a:cubicBezTo>
                  <a:cubicBezTo>
                    <a:pt x="2096" y="1049"/>
                    <a:pt x="2020" y="793"/>
                    <a:pt x="1892" y="552"/>
                  </a:cubicBezTo>
                  <a:cubicBezTo>
                    <a:pt x="1792" y="376"/>
                    <a:pt x="1651" y="211"/>
                    <a:pt x="1475" y="108"/>
                  </a:cubicBezTo>
                  <a:cubicBezTo>
                    <a:pt x="1343" y="36"/>
                    <a:pt x="1177" y="1"/>
                    <a:pt x="1004" y="1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738582" y="3441600"/>
              <a:ext cx="672741" cy="1157877"/>
            </a:xfrm>
            <a:custGeom>
              <a:avLst/>
              <a:gdLst/>
              <a:ahLst/>
              <a:cxnLst/>
              <a:rect l="l" t="t" r="r" b="b"/>
              <a:pathLst>
                <a:path w="2069" h="3561" extrusionOk="0">
                  <a:moveTo>
                    <a:pt x="724" y="1"/>
                  </a:moveTo>
                  <a:cubicBezTo>
                    <a:pt x="549" y="1"/>
                    <a:pt x="375" y="46"/>
                    <a:pt x="229" y="146"/>
                  </a:cubicBezTo>
                  <a:cubicBezTo>
                    <a:pt x="177" y="198"/>
                    <a:pt x="113" y="247"/>
                    <a:pt x="89" y="311"/>
                  </a:cubicBezTo>
                  <a:cubicBezTo>
                    <a:pt x="0" y="463"/>
                    <a:pt x="61" y="667"/>
                    <a:pt x="165" y="819"/>
                  </a:cubicBezTo>
                  <a:cubicBezTo>
                    <a:pt x="241" y="944"/>
                    <a:pt x="341" y="1060"/>
                    <a:pt x="469" y="1160"/>
                  </a:cubicBezTo>
                  <a:cubicBezTo>
                    <a:pt x="594" y="1264"/>
                    <a:pt x="734" y="1340"/>
                    <a:pt x="850" y="1453"/>
                  </a:cubicBezTo>
                  <a:cubicBezTo>
                    <a:pt x="990" y="1581"/>
                    <a:pt x="1091" y="1733"/>
                    <a:pt x="1179" y="1909"/>
                  </a:cubicBezTo>
                  <a:cubicBezTo>
                    <a:pt x="1255" y="2074"/>
                    <a:pt x="1307" y="2254"/>
                    <a:pt x="1356" y="2442"/>
                  </a:cubicBezTo>
                  <a:cubicBezTo>
                    <a:pt x="1407" y="2619"/>
                    <a:pt x="1432" y="2799"/>
                    <a:pt x="1459" y="2988"/>
                  </a:cubicBezTo>
                  <a:cubicBezTo>
                    <a:pt x="1471" y="3076"/>
                    <a:pt x="1560" y="3408"/>
                    <a:pt x="1560" y="3560"/>
                  </a:cubicBezTo>
                  <a:lnTo>
                    <a:pt x="1648" y="3560"/>
                  </a:lnTo>
                  <a:cubicBezTo>
                    <a:pt x="1724" y="3408"/>
                    <a:pt x="1700" y="3243"/>
                    <a:pt x="1736" y="3091"/>
                  </a:cubicBezTo>
                  <a:cubicBezTo>
                    <a:pt x="1864" y="2455"/>
                    <a:pt x="2068" y="1757"/>
                    <a:pt x="1916" y="1112"/>
                  </a:cubicBezTo>
                  <a:cubicBezTo>
                    <a:pt x="1828" y="743"/>
                    <a:pt x="1636" y="387"/>
                    <a:pt x="1307" y="171"/>
                  </a:cubicBezTo>
                  <a:cubicBezTo>
                    <a:pt x="1136" y="62"/>
                    <a:pt x="929" y="1"/>
                    <a:pt x="72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1311827" y="3785938"/>
              <a:ext cx="701354" cy="804433"/>
            </a:xfrm>
            <a:custGeom>
              <a:avLst/>
              <a:gdLst/>
              <a:ahLst/>
              <a:cxnLst/>
              <a:rect l="l" t="t" r="r" b="b"/>
              <a:pathLst>
                <a:path w="2157" h="2474" extrusionOk="0">
                  <a:moveTo>
                    <a:pt x="2145" y="1"/>
                  </a:moveTo>
                  <a:cubicBezTo>
                    <a:pt x="1928" y="113"/>
                    <a:pt x="1712" y="229"/>
                    <a:pt x="1511" y="357"/>
                  </a:cubicBezTo>
                  <a:cubicBezTo>
                    <a:pt x="762" y="850"/>
                    <a:pt x="381" y="1688"/>
                    <a:pt x="1" y="2462"/>
                  </a:cubicBezTo>
                  <a:lnTo>
                    <a:pt x="13" y="2474"/>
                  </a:lnTo>
                  <a:cubicBezTo>
                    <a:pt x="406" y="1700"/>
                    <a:pt x="786" y="863"/>
                    <a:pt x="1523" y="381"/>
                  </a:cubicBezTo>
                  <a:cubicBezTo>
                    <a:pt x="1724" y="241"/>
                    <a:pt x="1941" y="141"/>
                    <a:pt x="2157" y="25"/>
                  </a:cubicBezTo>
                  <a:lnTo>
                    <a:pt x="21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713871" y="4231724"/>
              <a:ext cx="515042" cy="363523"/>
            </a:xfrm>
            <a:custGeom>
              <a:avLst/>
              <a:gdLst/>
              <a:ahLst/>
              <a:cxnLst/>
              <a:rect l="l" t="t" r="r" b="b"/>
              <a:pathLst>
                <a:path w="1584" h="1118" extrusionOk="0">
                  <a:moveTo>
                    <a:pt x="329" y="0"/>
                  </a:moveTo>
                  <a:cubicBezTo>
                    <a:pt x="213" y="0"/>
                    <a:pt x="101" y="12"/>
                    <a:pt x="0" y="12"/>
                  </a:cubicBezTo>
                  <a:lnTo>
                    <a:pt x="0" y="37"/>
                  </a:lnTo>
                  <a:cubicBezTo>
                    <a:pt x="101" y="37"/>
                    <a:pt x="213" y="25"/>
                    <a:pt x="329" y="25"/>
                  </a:cubicBezTo>
                  <a:cubicBezTo>
                    <a:pt x="481" y="25"/>
                    <a:pt x="646" y="37"/>
                    <a:pt x="798" y="113"/>
                  </a:cubicBezTo>
                  <a:cubicBezTo>
                    <a:pt x="1203" y="305"/>
                    <a:pt x="1371" y="737"/>
                    <a:pt x="1559" y="1118"/>
                  </a:cubicBezTo>
                  <a:lnTo>
                    <a:pt x="1584" y="1103"/>
                  </a:lnTo>
                  <a:cubicBezTo>
                    <a:pt x="1395" y="722"/>
                    <a:pt x="1231" y="293"/>
                    <a:pt x="810" y="89"/>
                  </a:cubicBezTo>
                  <a:cubicBezTo>
                    <a:pt x="646" y="12"/>
                    <a:pt x="481" y="0"/>
                    <a:pt x="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1060484" y="3715705"/>
              <a:ext cx="210049" cy="870765"/>
            </a:xfrm>
            <a:custGeom>
              <a:avLst/>
              <a:gdLst/>
              <a:ahLst/>
              <a:cxnLst/>
              <a:rect l="l" t="t" r="r" b="b"/>
              <a:pathLst>
                <a:path w="646" h="2678" extrusionOk="0">
                  <a:moveTo>
                    <a:pt x="12" y="1"/>
                  </a:moveTo>
                  <a:lnTo>
                    <a:pt x="0" y="13"/>
                  </a:lnTo>
                  <a:cubicBezTo>
                    <a:pt x="265" y="241"/>
                    <a:pt x="429" y="509"/>
                    <a:pt x="506" y="826"/>
                  </a:cubicBezTo>
                  <a:cubicBezTo>
                    <a:pt x="594" y="1130"/>
                    <a:pt x="621" y="1459"/>
                    <a:pt x="621" y="1791"/>
                  </a:cubicBezTo>
                  <a:cubicBezTo>
                    <a:pt x="621" y="2056"/>
                    <a:pt x="609" y="2324"/>
                    <a:pt x="609" y="2565"/>
                  </a:cubicBezTo>
                  <a:lnTo>
                    <a:pt x="609" y="2678"/>
                  </a:lnTo>
                  <a:lnTo>
                    <a:pt x="634" y="2678"/>
                  </a:lnTo>
                  <a:lnTo>
                    <a:pt x="634" y="2565"/>
                  </a:lnTo>
                  <a:cubicBezTo>
                    <a:pt x="634" y="2324"/>
                    <a:pt x="646" y="2056"/>
                    <a:pt x="646" y="1791"/>
                  </a:cubicBezTo>
                  <a:cubicBezTo>
                    <a:pt x="646" y="1459"/>
                    <a:pt x="621" y="1118"/>
                    <a:pt x="533" y="814"/>
                  </a:cubicBezTo>
                  <a:cubicBezTo>
                    <a:pt x="442" y="509"/>
                    <a:pt x="289" y="217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1138520" y="4594921"/>
              <a:ext cx="305318" cy="8454"/>
            </a:xfrm>
            <a:custGeom>
              <a:avLst/>
              <a:gdLst/>
              <a:ahLst/>
              <a:cxnLst/>
              <a:rect l="l" t="t" r="r" b="b"/>
              <a:pathLst>
                <a:path w="939" h="26" extrusionOk="0">
                  <a:moveTo>
                    <a:pt x="1" y="1"/>
                  </a:moveTo>
                  <a:lnTo>
                    <a:pt x="1" y="25"/>
                  </a:lnTo>
                  <a:lnTo>
                    <a:pt x="939" y="25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780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to Answer</a:t>
            </a:r>
            <a:endParaRPr dirty="0"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 idx="5"/>
          </p:nvPr>
        </p:nvSpPr>
        <p:spPr>
          <a:xfrm>
            <a:off x="4650096" y="1322266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Geography</a:t>
            </a:r>
            <a:endParaRPr dirty="0"/>
          </a:p>
        </p:txBody>
      </p:sp>
      <p:sp>
        <p:nvSpPr>
          <p:cNvPr id="318" name="Google Shape;318;p41"/>
          <p:cNvSpPr txBox="1">
            <a:spLocks noGrp="1"/>
          </p:cNvSpPr>
          <p:nvPr>
            <p:ph type="subTitle" idx="7"/>
          </p:nvPr>
        </p:nvSpPr>
        <p:spPr>
          <a:xfrm>
            <a:off x="1520350" y="2729709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000" dirty="0"/>
              <a:t>How much are successful startups raising?</a:t>
            </a:r>
            <a:endParaRPr sz="1000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8"/>
          </p:nvPr>
        </p:nvSpPr>
        <p:spPr>
          <a:xfrm>
            <a:off x="863163" y="231824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Funding</a:t>
            </a:r>
            <a:endParaRPr dirty="0"/>
          </a:p>
        </p:txBody>
      </p:sp>
      <p:sp>
        <p:nvSpPr>
          <p:cNvPr id="321" name="Google Shape;321;p41"/>
          <p:cNvSpPr txBox="1">
            <a:spLocks noGrp="1"/>
          </p:cNvSpPr>
          <p:nvPr>
            <p:ph type="subTitle" idx="13"/>
          </p:nvPr>
        </p:nvSpPr>
        <p:spPr>
          <a:xfrm>
            <a:off x="5307396" y="2729709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Are there any trends in the pace at which successful startups raising money?</a:t>
            </a:r>
            <a:endParaRPr sz="1000"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 idx="14"/>
          </p:nvPr>
        </p:nvSpPr>
        <p:spPr>
          <a:xfrm>
            <a:off x="4650096" y="231824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Fundraising Timeline</a:t>
            </a:r>
            <a:endParaRPr dirty="0"/>
          </a:p>
        </p:txBody>
      </p:sp>
      <p:sp>
        <p:nvSpPr>
          <p:cNvPr id="324" name="Google Shape;324;p41"/>
          <p:cNvSpPr txBox="1">
            <a:spLocks noGrp="1"/>
          </p:cNvSpPr>
          <p:nvPr>
            <p:ph type="subTitle" idx="4"/>
          </p:nvPr>
        </p:nvSpPr>
        <p:spPr>
          <a:xfrm>
            <a:off x="5307396" y="1755749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000" dirty="0"/>
              <a:t>Where should we establish a geographical presence?</a:t>
            </a:r>
            <a:endParaRPr sz="1000" dirty="0"/>
          </a:p>
        </p:txBody>
      </p:sp>
      <p:sp>
        <p:nvSpPr>
          <p:cNvPr id="326" name="Google Shape;326;p41"/>
          <p:cNvSpPr txBox="1">
            <a:spLocks noGrp="1"/>
          </p:cNvSpPr>
          <p:nvPr>
            <p:ph type="subTitle" idx="1"/>
          </p:nvPr>
        </p:nvSpPr>
        <p:spPr>
          <a:xfrm>
            <a:off x="1520350" y="1723661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000" dirty="0"/>
              <a:t>What industries should we invest in?</a:t>
            </a:r>
            <a:endParaRPr sz="1000" dirty="0"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2"/>
          </p:nvPr>
        </p:nvSpPr>
        <p:spPr>
          <a:xfrm>
            <a:off x="863163" y="1290178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Industries</a:t>
            </a:r>
            <a:endParaRPr dirty="0"/>
          </a:p>
        </p:txBody>
      </p:sp>
      <p:sp>
        <p:nvSpPr>
          <p:cNvPr id="10" name="Google Shape;319;p41">
            <a:extLst>
              <a:ext uri="{FF2B5EF4-FFF2-40B4-BE49-F238E27FC236}">
                <a16:creationId xmlns:a16="http://schemas.microsoft.com/office/drawing/2014/main" id="{D2471077-B5A6-FAA0-E1F6-CDF967917E86}"/>
              </a:ext>
            </a:extLst>
          </p:cNvPr>
          <p:cNvSpPr txBox="1">
            <a:spLocks/>
          </p:cNvSpPr>
          <p:nvPr/>
        </p:nvSpPr>
        <p:spPr>
          <a:xfrm>
            <a:off x="883665" y="3315719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dirty="0"/>
              <a:t>Successful Operators</a:t>
            </a:r>
          </a:p>
        </p:txBody>
      </p:sp>
      <p:sp>
        <p:nvSpPr>
          <p:cNvPr id="11" name="Google Shape;322;p41">
            <a:extLst>
              <a:ext uri="{FF2B5EF4-FFF2-40B4-BE49-F238E27FC236}">
                <a16:creationId xmlns:a16="http://schemas.microsoft.com/office/drawing/2014/main" id="{9C67047A-E8B3-4D8E-A653-C4F074C27319}"/>
              </a:ext>
            </a:extLst>
          </p:cNvPr>
          <p:cNvSpPr txBox="1">
            <a:spLocks/>
          </p:cNvSpPr>
          <p:nvPr/>
        </p:nvSpPr>
        <p:spPr>
          <a:xfrm>
            <a:off x="4715032" y="3315719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dirty="0"/>
              <a:t>Successful Investors</a:t>
            </a:r>
          </a:p>
        </p:txBody>
      </p:sp>
      <p:sp>
        <p:nvSpPr>
          <p:cNvPr id="12" name="Google Shape;318;p41">
            <a:extLst>
              <a:ext uri="{FF2B5EF4-FFF2-40B4-BE49-F238E27FC236}">
                <a16:creationId xmlns:a16="http://schemas.microsoft.com/office/drawing/2014/main" id="{74CD841F-BAEB-6FC6-5CE2-90EC81ADF4C8}"/>
              </a:ext>
            </a:extLst>
          </p:cNvPr>
          <p:cNvSpPr txBox="1">
            <a:spLocks/>
          </p:cNvSpPr>
          <p:nvPr/>
        </p:nvSpPr>
        <p:spPr>
          <a:xfrm>
            <a:off x="5372332" y="3817469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SzPts val="1100"/>
            </a:pPr>
            <a:r>
              <a:rPr lang="en-US" sz="1000" dirty="0"/>
              <a:t>Who has had the most success investing? How can we learn from them or work with them?</a:t>
            </a:r>
          </a:p>
        </p:txBody>
      </p:sp>
      <p:sp>
        <p:nvSpPr>
          <p:cNvPr id="13" name="Google Shape;318;p41">
            <a:extLst>
              <a:ext uri="{FF2B5EF4-FFF2-40B4-BE49-F238E27FC236}">
                <a16:creationId xmlns:a16="http://schemas.microsoft.com/office/drawing/2014/main" id="{FBA54095-5DBF-7809-0D13-1DA644894520}"/>
              </a:ext>
            </a:extLst>
          </p:cNvPr>
          <p:cNvSpPr txBox="1">
            <a:spLocks/>
          </p:cNvSpPr>
          <p:nvPr/>
        </p:nvSpPr>
        <p:spPr>
          <a:xfrm>
            <a:off x="1672565" y="3817469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SzPts val="1100"/>
            </a:pPr>
            <a:r>
              <a:rPr lang="en-US" sz="1000" dirty="0"/>
              <a:t>Who are the successful operators we can approach to work with?</a:t>
            </a:r>
          </a:p>
        </p:txBody>
      </p:sp>
    </p:spTree>
    <p:extLst>
      <p:ext uri="{BB962C8B-B14F-4D97-AF65-F5344CB8AC3E}">
        <p14:creationId xmlns:p14="http://schemas.microsoft.com/office/powerpoint/2010/main" val="151014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"/>
          <p:cNvSpPr txBox="1">
            <a:spLocks noGrp="1"/>
          </p:cNvSpPr>
          <p:nvPr>
            <p:ph type="title"/>
          </p:nvPr>
        </p:nvSpPr>
        <p:spPr>
          <a:xfrm>
            <a:off x="720109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Success</a:t>
            </a:r>
            <a:endParaRPr dirty="0"/>
          </a:p>
        </p:txBody>
      </p:sp>
      <p:sp>
        <p:nvSpPr>
          <p:cNvPr id="592" name="Google Shape;592;p47"/>
          <p:cNvSpPr txBox="1">
            <a:spLocks noGrp="1"/>
          </p:cNvSpPr>
          <p:nvPr>
            <p:ph type="subTitle" idx="1"/>
          </p:nvPr>
        </p:nvSpPr>
        <p:spPr>
          <a:xfrm>
            <a:off x="787059" y="1323647"/>
            <a:ext cx="3513000" cy="2128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/>
              <a:t>For the sake of this analysis, a ‘successful’ company is one that meets one of the following criteria: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dirty="0"/>
              <a:t>Pursued an Initial Public Offering (IPO)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dirty="0"/>
              <a:t>Was acquired by a larger organization </a:t>
            </a:r>
          </a:p>
        </p:txBody>
      </p:sp>
      <p:grpSp>
        <p:nvGrpSpPr>
          <p:cNvPr id="593" name="Google Shape;593;p47"/>
          <p:cNvGrpSpPr/>
          <p:nvPr/>
        </p:nvGrpSpPr>
        <p:grpSpPr>
          <a:xfrm>
            <a:off x="4729800" y="497475"/>
            <a:ext cx="3694200" cy="4105901"/>
            <a:chOff x="4729800" y="497475"/>
            <a:chExt cx="3694200" cy="4105901"/>
          </a:xfrm>
        </p:grpSpPr>
        <p:sp>
          <p:nvSpPr>
            <p:cNvPr id="594" name="Google Shape;594;p47"/>
            <p:cNvSpPr/>
            <p:nvPr/>
          </p:nvSpPr>
          <p:spPr>
            <a:xfrm>
              <a:off x="6830491" y="1000238"/>
              <a:ext cx="601890" cy="224283"/>
            </a:xfrm>
            <a:custGeom>
              <a:avLst/>
              <a:gdLst/>
              <a:ahLst/>
              <a:cxnLst/>
              <a:rect l="l" t="t" r="r" b="b"/>
              <a:pathLst>
                <a:path w="1688" h="629" extrusionOk="0">
                  <a:moveTo>
                    <a:pt x="253" y="1"/>
                  </a:moveTo>
                  <a:cubicBezTo>
                    <a:pt x="192" y="1"/>
                    <a:pt x="128" y="37"/>
                    <a:pt x="77" y="77"/>
                  </a:cubicBezTo>
                  <a:cubicBezTo>
                    <a:pt x="40" y="126"/>
                    <a:pt x="13" y="177"/>
                    <a:pt x="13" y="254"/>
                  </a:cubicBezTo>
                  <a:cubicBezTo>
                    <a:pt x="0" y="394"/>
                    <a:pt x="128" y="506"/>
                    <a:pt x="268" y="506"/>
                  </a:cubicBezTo>
                  <a:lnTo>
                    <a:pt x="1091" y="506"/>
                  </a:lnTo>
                  <a:lnTo>
                    <a:pt x="1206" y="610"/>
                  </a:lnTo>
                  <a:cubicBezTo>
                    <a:pt x="1219" y="622"/>
                    <a:pt x="1235" y="628"/>
                    <a:pt x="1251" y="628"/>
                  </a:cubicBezTo>
                  <a:cubicBezTo>
                    <a:pt x="1267" y="628"/>
                    <a:pt x="1283" y="622"/>
                    <a:pt x="1295" y="610"/>
                  </a:cubicBezTo>
                  <a:lnTo>
                    <a:pt x="1410" y="506"/>
                  </a:lnTo>
                  <a:lnTo>
                    <a:pt x="1435" y="506"/>
                  </a:lnTo>
                  <a:cubicBezTo>
                    <a:pt x="1499" y="506"/>
                    <a:pt x="1563" y="470"/>
                    <a:pt x="1611" y="430"/>
                  </a:cubicBezTo>
                  <a:cubicBezTo>
                    <a:pt x="1651" y="381"/>
                    <a:pt x="1688" y="330"/>
                    <a:pt x="1688" y="254"/>
                  </a:cubicBezTo>
                  <a:cubicBezTo>
                    <a:pt x="1688" y="113"/>
                    <a:pt x="1563" y="1"/>
                    <a:pt x="1423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6926052" y="1071909"/>
              <a:ext cx="40649" cy="37440"/>
            </a:xfrm>
            <a:custGeom>
              <a:avLst/>
              <a:gdLst/>
              <a:ahLst/>
              <a:cxnLst/>
              <a:rect l="l" t="t" r="r" b="b"/>
              <a:pathLst>
                <a:path w="114" h="105" extrusionOk="0">
                  <a:moveTo>
                    <a:pt x="61" y="1"/>
                  </a:moveTo>
                  <a:cubicBezTo>
                    <a:pt x="25" y="1"/>
                    <a:pt x="0" y="28"/>
                    <a:pt x="0" y="53"/>
                  </a:cubicBezTo>
                  <a:cubicBezTo>
                    <a:pt x="0" y="77"/>
                    <a:pt x="25" y="104"/>
                    <a:pt x="61" y="104"/>
                  </a:cubicBezTo>
                  <a:cubicBezTo>
                    <a:pt x="89" y="104"/>
                    <a:pt x="113" y="77"/>
                    <a:pt x="113" y="53"/>
                  </a:cubicBezTo>
                  <a:cubicBezTo>
                    <a:pt x="113" y="28"/>
                    <a:pt x="8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7051921" y="1071909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52" y="1"/>
                  </a:moveTo>
                  <a:cubicBezTo>
                    <a:pt x="28" y="1"/>
                    <a:pt x="1" y="28"/>
                    <a:pt x="1" y="53"/>
                  </a:cubicBezTo>
                  <a:cubicBezTo>
                    <a:pt x="1" y="77"/>
                    <a:pt x="28" y="104"/>
                    <a:pt x="52" y="104"/>
                  </a:cubicBezTo>
                  <a:cubicBezTo>
                    <a:pt x="77" y="104"/>
                    <a:pt x="104" y="77"/>
                    <a:pt x="104" y="53"/>
                  </a:cubicBezTo>
                  <a:cubicBezTo>
                    <a:pt x="104" y="28"/>
                    <a:pt x="77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7174581" y="1071909"/>
              <a:ext cx="40649" cy="37440"/>
            </a:xfrm>
            <a:custGeom>
              <a:avLst/>
              <a:gdLst/>
              <a:ahLst/>
              <a:cxnLst/>
              <a:rect l="l" t="t" r="r" b="b"/>
              <a:pathLst>
                <a:path w="114" h="105" extrusionOk="0">
                  <a:moveTo>
                    <a:pt x="50" y="1"/>
                  </a:moveTo>
                  <a:cubicBezTo>
                    <a:pt x="25" y="1"/>
                    <a:pt x="1" y="28"/>
                    <a:pt x="1" y="53"/>
                  </a:cubicBezTo>
                  <a:cubicBezTo>
                    <a:pt x="1" y="77"/>
                    <a:pt x="25" y="104"/>
                    <a:pt x="50" y="104"/>
                  </a:cubicBezTo>
                  <a:cubicBezTo>
                    <a:pt x="89" y="104"/>
                    <a:pt x="113" y="77"/>
                    <a:pt x="113" y="53"/>
                  </a:cubicBezTo>
                  <a:cubicBezTo>
                    <a:pt x="113" y="28"/>
                    <a:pt x="89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7296171" y="1071909"/>
              <a:ext cx="41719" cy="37440"/>
            </a:xfrm>
            <a:custGeom>
              <a:avLst/>
              <a:gdLst/>
              <a:ahLst/>
              <a:cxnLst/>
              <a:rect l="l" t="t" r="r" b="b"/>
              <a:pathLst>
                <a:path w="117" h="105" extrusionOk="0">
                  <a:moveTo>
                    <a:pt x="65" y="1"/>
                  </a:moveTo>
                  <a:cubicBezTo>
                    <a:pt x="28" y="1"/>
                    <a:pt x="1" y="28"/>
                    <a:pt x="1" y="53"/>
                  </a:cubicBezTo>
                  <a:cubicBezTo>
                    <a:pt x="1" y="77"/>
                    <a:pt x="28" y="104"/>
                    <a:pt x="65" y="104"/>
                  </a:cubicBezTo>
                  <a:cubicBezTo>
                    <a:pt x="89" y="104"/>
                    <a:pt x="117" y="77"/>
                    <a:pt x="117" y="53"/>
                  </a:cubicBezTo>
                  <a:cubicBezTo>
                    <a:pt x="117" y="28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7599255" y="880431"/>
              <a:ext cx="172936" cy="170084"/>
            </a:xfrm>
            <a:custGeom>
              <a:avLst/>
              <a:gdLst/>
              <a:ahLst/>
              <a:cxnLst/>
              <a:rect l="l" t="t" r="r" b="b"/>
              <a:pathLst>
                <a:path w="485" h="477" extrusionOk="0">
                  <a:moveTo>
                    <a:pt x="123" y="1"/>
                  </a:moveTo>
                  <a:cubicBezTo>
                    <a:pt x="62" y="1"/>
                    <a:pt x="1" y="39"/>
                    <a:pt x="1" y="121"/>
                  </a:cubicBezTo>
                  <a:cubicBezTo>
                    <a:pt x="1" y="337"/>
                    <a:pt x="244" y="477"/>
                    <a:pt x="244" y="477"/>
                  </a:cubicBezTo>
                  <a:cubicBezTo>
                    <a:pt x="244" y="477"/>
                    <a:pt x="485" y="337"/>
                    <a:pt x="485" y="121"/>
                  </a:cubicBezTo>
                  <a:cubicBezTo>
                    <a:pt x="485" y="39"/>
                    <a:pt x="423" y="1"/>
                    <a:pt x="363" y="1"/>
                  </a:cubicBezTo>
                  <a:cubicBezTo>
                    <a:pt x="320" y="1"/>
                    <a:pt x="277" y="20"/>
                    <a:pt x="256" y="57"/>
                  </a:cubicBezTo>
                  <a:cubicBezTo>
                    <a:pt x="256" y="63"/>
                    <a:pt x="250" y="66"/>
                    <a:pt x="243" y="66"/>
                  </a:cubicBezTo>
                  <a:cubicBezTo>
                    <a:pt x="236" y="66"/>
                    <a:pt x="229" y="63"/>
                    <a:pt x="229" y="57"/>
                  </a:cubicBezTo>
                  <a:cubicBezTo>
                    <a:pt x="209" y="20"/>
                    <a:pt x="166" y="1"/>
                    <a:pt x="123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7206316" y="497475"/>
              <a:ext cx="121947" cy="125156"/>
            </a:xfrm>
            <a:custGeom>
              <a:avLst/>
              <a:gdLst/>
              <a:ahLst/>
              <a:cxnLst/>
              <a:rect l="l" t="t" r="r" b="b"/>
              <a:pathLst>
                <a:path w="342" h="351" extrusionOk="0">
                  <a:moveTo>
                    <a:pt x="80" y="1"/>
                  </a:moveTo>
                  <a:cubicBezTo>
                    <a:pt x="40" y="1"/>
                    <a:pt x="0" y="29"/>
                    <a:pt x="0" y="89"/>
                  </a:cubicBezTo>
                  <a:cubicBezTo>
                    <a:pt x="0" y="217"/>
                    <a:pt x="88" y="293"/>
                    <a:pt x="140" y="333"/>
                  </a:cubicBezTo>
                  <a:cubicBezTo>
                    <a:pt x="146" y="345"/>
                    <a:pt x="155" y="351"/>
                    <a:pt x="166" y="351"/>
                  </a:cubicBezTo>
                  <a:cubicBezTo>
                    <a:pt x="177" y="351"/>
                    <a:pt x="190" y="345"/>
                    <a:pt x="204" y="333"/>
                  </a:cubicBezTo>
                  <a:cubicBezTo>
                    <a:pt x="253" y="293"/>
                    <a:pt x="341" y="217"/>
                    <a:pt x="341" y="89"/>
                  </a:cubicBezTo>
                  <a:cubicBezTo>
                    <a:pt x="341" y="29"/>
                    <a:pt x="302" y="1"/>
                    <a:pt x="258" y="1"/>
                  </a:cubicBezTo>
                  <a:cubicBezTo>
                    <a:pt x="229" y="1"/>
                    <a:pt x="198" y="14"/>
                    <a:pt x="177" y="40"/>
                  </a:cubicBezTo>
                  <a:cubicBezTo>
                    <a:pt x="177" y="46"/>
                    <a:pt x="174" y="49"/>
                    <a:pt x="169" y="49"/>
                  </a:cubicBezTo>
                  <a:cubicBezTo>
                    <a:pt x="165" y="49"/>
                    <a:pt x="158" y="46"/>
                    <a:pt x="152" y="40"/>
                  </a:cubicBezTo>
                  <a:cubicBezTo>
                    <a:pt x="136" y="14"/>
                    <a:pt x="108" y="1"/>
                    <a:pt x="80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7509043" y="560231"/>
              <a:ext cx="171867" cy="175432"/>
            </a:xfrm>
            <a:custGeom>
              <a:avLst/>
              <a:gdLst/>
              <a:ahLst/>
              <a:cxnLst/>
              <a:rect l="l" t="t" r="r" b="b"/>
              <a:pathLst>
                <a:path w="482" h="492" extrusionOk="0">
                  <a:moveTo>
                    <a:pt x="114" y="0"/>
                  </a:moveTo>
                  <a:cubicBezTo>
                    <a:pt x="55" y="0"/>
                    <a:pt x="1" y="42"/>
                    <a:pt x="1" y="129"/>
                  </a:cubicBezTo>
                  <a:cubicBezTo>
                    <a:pt x="1" y="294"/>
                    <a:pt x="129" y="422"/>
                    <a:pt x="205" y="473"/>
                  </a:cubicBezTo>
                  <a:cubicBezTo>
                    <a:pt x="217" y="486"/>
                    <a:pt x="229" y="492"/>
                    <a:pt x="242" y="492"/>
                  </a:cubicBezTo>
                  <a:cubicBezTo>
                    <a:pt x="254" y="492"/>
                    <a:pt x="267" y="486"/>
                    <a:pt x="281" y="473"/>
                  </a:cubicBezTo>
                  <a:cubicBezTo>
                    <a:pt x="357" y="422"/>
                    <a:pt x="482" y="294"/>
                    <a:pt x="482" y="129"/>
                  </a:cubicBezTo>
                  <a:cubicBezTo>
                    <a:pt x="482" y="42"/>
                    <a:pt x="427" y="0"/>
                    <a:pt x="369" y="0"/>
                  </a:cubicBezTo>
                  <a:cubicBezTo>
                    <a:pt x="326" y="0"/>
                    <a:pt x="281" y="23"/>
                    <a:pt x="254" y="65"/>
                  </a:cubicBezTo>
                  <a:cubicBezTo>
                    <a:pt x="254" y="73"/>
                    <a:pt x="247" y="77"/>
                    <a:pt x="241" y="77"/>
                  </a:cubicBezTo>
                  <a:cubicBezTo>
                    <a:pt x="235" y="77"/>
                    <a:pt x="229" y="73"/>
                    <a:pt x="229" y="65"/>
                  </a:cubicBezTo>
                  <a:cubicBezTo>
                    <a:pt x="202" y="23"/>
                    <a:pt x="157" y="0"/>
                    <a:pt x="114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8056377" y="1191003"/>
              <a:ext cx="123017" cy="121234"/>
            </a:xfrm>
            <a:custGeom>
              <a:avLst/>
              <a:gdLst/>
              <a:ahLst/>
              <a:cxnLst/>
              <a:rect l="l" t="t" r="r" b="b"/>
              <a:pathLst>
                <a:path w="345" h="340" extrusionOk="0">
                  <a:moveTo>
                    <a:pt x="89" y="0"/>
                  </a:moveTo>
                  <a:cubicBezTo>
                    <a:pt x="46" y="0"/>
                    <a:pt x="1" y="32"/>
                    <a:pt x="1" y="87"/>
                  </a:cubicBezTo>
                  <a:cubicBezTo>
                    <a:pt x="1" y="239"/>
                    <a:pt x="165" y="340"/>
                    <a:pt x="165" y="340"/>
                  </a:cubicBezTo>
                  <a:cubicBezTo>
                    <a:pt x="165" y="340"/>
                    <a:pt x="345" y="239"/>
                    <a:pt x="345" y="87"/>
                  </a:cubicBezTo>
                  <a:cubicBezTo>
                    <a:pt x="345" y="32"/>
                    <a:pt x="299" y="0"/>
                    <a:pt x="256" y="0"/>
                  </a:cubicBezTo>
                  <a:cubicBezTo>
                    <a:pt x="231" y="0"/>
                    <a:pt x="206" y="11"/>
                    <a:pt x="193" y="35"/>
                  </a:cubicBezTo>
                  <a:cubicBezTo>
                    <a:pt x="186" y="41"/>
                    <a:pt x="180" y="44"/>
                    <a:pt x="173" y="44"/>
                  </a:cubicBezTo>
                  <a:cubicBezTo>
                    <a:pt x="166" y="44"/>
                    <a:pt x="159" y="41"/>
                    <a:pt x="153" y="35"/>
                  </a:cubicBezTo>
                  <a:cubicBezTo>
                    <a:pt x="139" y="11"/>
                    <a:pt x="115" y="0"/>
                    <a:pt x="89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7355005" y="800559"/>
              <a:ext cx="104475" cy="100196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153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7"/>
                    <a:pt x="64" y="281"/>
                    <a:pt x="153" y="281"/>
                  </a:cubicBezTo>
                  <a:cubicBezTo>
                    <a:pt x="229" y="281"/>
                    <a:pt x="293" y="217"/>
                    <a:pt x="293" y="141"/>
                  </a:cubicBezTo>
                  <a:cubicBezTo>
                    <a:pt x="293" y="64"/>
                    <a:pt x="229" y="0"/>
                    <a:pt x="153" y="0"/>
                  </a:cubicBezTo>
                  <a:close/>
                </a:path>
              </a:pathLst>
            </a:custGeom>
            <a:solidFill>
              <a:srgbClr val="F39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6916068" y="850479"/>
              <a:ext cx="59191" cy="58834"/>
            </a:xfrm>
            <a:custGeom>
              <a:avLst/>
              <a:gdLst/>
              <a:ahLst/>
              <a:cxnLst/>
              <a:rect l="l" t="t" r="r" b="b"/>
              <a:pathLst>
                <a:path w="166" h="165" extrusionOk="0">
                  <a:moveTo>
                    <a:pt x="89" y="1"/>
                  </a:moveTo>
                  <a:cubicBezTo>
                    <a:pt x="41" y="1"/>
                    <a:pt x="1" y="40"/>
                    <a:pt x="1" y="77"/>
                  </a:cubicBezTo>
                  <a:cubicBezTo>
                    <a:pt x="1" y="128"/>
                    <a:pt x="41" y="165"/>
                    <a:pt x="89" y="165"/>
                  </a:cubicBezTo>
                  <a:cubicBezTo>
                    <a:pt x="129" y="165"/>
                    <a:pt x="165" y="128"/>
                    <a:pt x="165" y="77"/>
                  </a:cubicBezTo>
                  <a:cubicBezTo>
                    <a:pt x="165" y="40"/>
                    <a:pt x="129" y="1"/>
                    <a:pt x="89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7911966" y="1081893"/>
              <a:ext cx="54555" cy="5455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77" y="0"/>
                  </a:moveTo>
                  <a:cubicBezTo>
                    <a:pt x="37" y="0"/>
                    <a:pt x="1" y="37"/>
                    <a:pt x="1" y="76"/>
                  </a:cubicBezTo>
                  <a:cubicBezTo>
                    <a:pt x="1" y="125"/>
                    <a:pt x="37" y="152"/>
                    <a:pt x="77" y="152"/>
                  </a:cubicBezTo>
                  <a:cubicBezTo>
                    <a:pt x="113" y="152"/>
                    <a:pt x="153" y="125"/>
                    <a:pt x="153" y="76"/>
                  </a:cubicBezTo>
                  <a:cubicBezTo>
                    <a:pt x="153" y="37"/>
                    <a:pt x="113" y="0"/>
                    <a:pt x="77" y="0"/>
                  </a:cubicBezTo>
                  <a:close/>
                </a:path>
              </a:pathLst>
            </a:custGeom>
            <a:solidFill>
              <a:srgbClr val="F39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8115211" y="959233"/>
              <a:ext cx="87003" cy="85933"/>
            </a:xfrm>
            <a:custGeom>
              <a:avLst/>
              <a:gdLst/>
              <a:ahLst/>
              <a:cxnLst/>
              <a:rect l="l" t="t" r="r" b="b"/>
              <a:pathLst>
                <a:path w="244" h="241" extrusionOk="0">
                  <a:moveTo>
                    <a:pt x="128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80"/>
                    <a:pt x="64" y="241"/>
                    <a:pt x="128" y="241"/>
                  </a:cubicBezTo>
                  <a:cubicBezTo>
                    <a:pt x="192" y="241"/>
                    <a:pt x="244" y="180"/>
                    <a:pt x="244" y="116"/>
                  </a:cubicBezTo>
                  <a:cubicBezTo>
                    <a:pt x="244" y="52"/>
                    <a:pt x="192" y="0"/>
                    <a:pt x="128" y="0"/>
                  </a:cubicBezTo>
                  <a:close/>
                </a:path>
              </a:pathLst>
            </a:custGeom>
            <a:solidFill>
              <a:srgbClr val="F39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8305262" y="1126464"/>
              <a:ext cx="50276" cy="5027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64" y="0"/>
                  </a:moveTo>
                  <a:cubicBezTo>
                    <a:pt x="40" y="0"/>
                    <a:pt x="0" y="40"/>
                    <a:pt x="0" y="76"/>
                  </a:cubicBezTo>
                  <a:cubicBezTo>
                    <a:pt x="0" y="104"/>
                    <a:pt x="40" y="140"/>
                    <a:pt x="64" y="140"/>
                  </a:cubicBezTo>
                  <a:cubicBezTo>
                    <a:pt x="104" y="140"/>
                    <a:pt x="140" y="104"/>
                    <a:pt x="140" y="76"/>
                  </a:cubicBezTo>
                  <a:cubicBezTo>
                    <a:pt x="140" y="40"/>
                    <a:pt x="104" y="0"/>
                    <a:pt x="64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8355182" y="796281"/>
              <a:ext cx="68818" cy="68818"/>
            </a:xfrm>
            <a:custGeom>
              <a:avLst/>
              <a:gdLst/>
              <a:ahLst/>
              <a:cxnLst/>
              <a:rect l="l" t="t" r="r" b="b"/>
              <a:pathLst>
                <a:path w="193" h="193" extrusionOk="0">
                  <a:moveTo>
                    <a:pt x="89" y="0"/>
                  </a:moveTo>
                  <a:cubicBezTo>
                    <a:pt x="40" y="0"/>
                    <a:pt x="0" y="52"/>
                    <a:pt x="0" y="104"/>
                  </a:cubicBezTo>
                  <a:cubicBezTo>
                    <a:pt x="0" y="140"/>
                    <a:pt x="40" y="192"/>
                    <a:pt x="89" y="192"/>
                  </a:cubicBezTo>
                  <a:cubicBezTo>
                    <a:pt x="140" y="192"/>
                    <a:pt x="192" y="140"/>
                    <a:pt x="192" y="104"/>
                  </a:cubicBezTo>
                  <a:cubicBezTo>
                    <a:pt x="192" y="52"/>
                    <a:pt x="140" y="0"/>
                    <a:pt x="89" y="0"/>
                  </a:cubicBezTo>
                  <a:close/>
                </a:path>
              </a:pathLst>
            </a:custGeom>
            <a:solidFill>
              <a:srgbClr val="F39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8156216" y="778809"/>
              <a:ext cx="104832" cy="103405"/>
            </a:xfrm>
            <a:custGeom>
              <a:avLst/>
              <a:gdLst/>
              <a:ahLst/>
              <a:cxnLst/>
              <a:rect l="l" t="t" r="r" b="b"/>
              <a:pathLst>
                <a:path w="294" h="290" extrusionOk="0">
                  <a:moveTo>
                    <a:pt x="77" y="1"/>
                  </a:moveTo>
                  <a:cubicBezTo>
                    <a:pt x="25" y="1"/>
                    <a:pt x="1" y="25"/>
                    <a:pt x="1" y="77"/>
                  </a:cubicBezTo>
                  <a:lnTo>
                    <a:pt x="1" y="214"/>
                  </a:lnTo>
                  <a:cubicBezTo>
                    <a:pt x="1" y="265"/>
                    <a:pt x="25" y="290"/>
                    <a:pt x="77" y="290"/>
                  </a:cubicBezTo>
                  <a:lnTo>
                    <a:pt x="217" y="290"/>
                  </a:lnTo>
                  <a:cubicBezTo>
                    <a:pt x="266" y="290"/>
                    <a:pt x="293" y="265"/>
                    <a:pt x="293" y="214"/>
                  </a:cubicBezTo>
                  <a:lnTo>
                    <a:pt x="293" y="77"/>
                  </a:lnTo>
                  <a:cubicBezTo>
                    <a:pt x="293" y="25"/>
                    <a:pt x="266" y="1"/>
                    <a:pt x="217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8264970" y="642956"/>
              <a:ext cx="113389" cy="88429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64" y="1"/>
                  </a:moveTo>
                  <a:cubicBezTo>
                    <a:pt x="25" y="1"/>
                    <a:pt x="0" y="37"/>
                    <a:pt x="25" y="77"/>
                  </a:cubicBezTo>
                  <a:lnTo>
                    <a:pt x="113" y="229"/>
                  </a:lnTo>
                  <a:cubicBezTo>
                    <a:pt x="127" y="241"/>
                    <a:pt x="143" y="248"/>
                    <a:pt x="159" y="248"/>
                  </a:cubicBezTo>
                  <a:cubicBezTo>
                    <a:pt x="175" y="248"/>
                    <a:pt x="191" y="241"/>
                    <a:pt x="204" y="229"/>
                  </a:cubicBezTo>
                  <a:lnTo>
                    <a:pt x="293" y="77"/>
                  </a:lnTo>
                  <a:cubicBezTo>
                    <a:pt x="317" y="37"/>
                    <a:pt x="293" y="1"/>
                    <a:pt x="253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8332362" y="968860"/>
              <a:ext cx="81655" cy="67748"/>
            </a:xfrm>
            <a:custGeom>
              <a:avLst/>
              <a:gdLst/>
              <a:ahLst/>
              <a:cxnLst/>
              <a:rect l="l" t="t" r="r" b="b"/>
              <a:pathLst>
                <a:path w="229" h="190" extrusionOk="0">
                  <a:moveTo>
                    <a:pt x="116" y="0"/>
                  </a:moveTo>
                  <a:lnTo>
                    <a:pt x="0" y="189"/>
                  </a:lnTo>
                  <a:lnTo>
                    <a:pt x="229" y="18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7029101" y="648661"/>
              <a:ext cx="82011" cy="66322"/>
            </a:xfrm>
            <a:custGeom>
              <a:avLst/>
              <a:gdLst/>
              <a:ahLst/>
              <a:cxnLst/>
              <a:rect l="l" t="t" r="r" b="b"/>
              <a:pathLst>
                <a:path w="230" h="186" extrusionOk="0">
                  <a:moveTo>
                    <a:pt x="116" y="0"/>
                  </a:moveTo>
                  <a:cubicBezTo>
                    <a:pt x="107" y="0"/>
                    <a:pt x="98" y="3"/>
                    <a:pt x="92" y="9"/>
                  </a:cubicBezTo>
                  <a:lnTo>
                    <a:pt x="16" y="137"/>
                  </a:lnTo>
                  <a:cubicBezTo>
                    <a:pt x="1" y="161"/>
                    <a:pt x="16" y="186"/>
                    <a:pt x="40" y="186"/>
                  </a:cubicBezTo>
                  <a:lnTo>
                    <a:pt x="193" y="186"/>
                  </a:lnTo>
                  <a:cubicBezTo>
                    <a:pt x="217" y="186"/>
                    <a:pt x="229" y="161"/>
                    <a:pt x="217" y="137"/>
                  </a:cubicBezTo>
                  <a:lnTo>
                    <a:pt x="141" y="9"/>
                  </a:lnTo>
                  <a:cubicBezTo>
                    <a:pt x="135" y="3"/>
                    <a:pt x="126" y="0"/>
                    <a:pt x="116" y="0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7771835" y="620135"/>
              <a:ext cx="280621" cy="232840"/>
            </a:xfrm>
            <a:custGeom>
              <a:avLst/>
              <a:gdLst/>
              <a:ahLst/>
              <a:cxnLst/>
              <a:rect l="l" t="t" r="r" b="b"/>
              <a:pathLst>
                <a:path w="787" h="653" extrusionOk="0">
                  <a:moveTo>
                    <a:pt x="50" y="1"/>
                  </a:moveTo>
                  <a:cubicBezTo>
                    <a:pt x="25" y="1"/>
                    <a:pt x="1" y="25"/>
                    <a:pt x="1" y="50"/>
                  </a:cubicBezTo>
                  <a:lnTo>
                    <a:pt x="1" y="494"/>
                  </a:lnTo>
                  <a:cubicBezTo>
                    <a:pt x="1" y="534"/>
                    <a:pt x="25" y="558"/>
                    <a:pt x="50" y="558"/>
                  </a:cubicBezTo>
                  <a:lnTo>
                    <a:pt x="418" y="558"/>
                  </a:lnTo>
                  <a:lnTo>
                    <a:pt x="470" y="634"/>
                  </a:lnTo>
                  <a:cubicBezTo>
                    <a:pt x="476" y="647"/>
                    <a:pt x="489" y="653"/>
                    <a:pt x="502" y="653"/>
                  </a:cubicBezTo>
                  <a:cubicBezTo>
                    <a:pt x="515" y="653"/>
                    <a:pt x="528" y="647"/>
                    <a:pt x="534" y="634"/>
                  </a:cubicBezTo>
                  <a:lnTo>
                    <a:pt x="582" y="558"/>
                  </a:lnTo>
                  <a:lnTo>
                    <a:pt x="735" y="558"/>
                  </a:lnTo>
                  <a:cubicBezTo>
                    <a:pt x="762" y="558"/>
                    <a:pt x="787" y="534"/>
                    <a:pt x="787" y="494"/>
                  </a:cubicBezTo>
                  <a:lnTo>
                    <a:pt x="787" y="50"/>
                  </a:lnTo>
                  <a:cubicBezTo>
                    <a:pt x="787" y="25"/>
                    <a:pt x="762" y="1"/>
                    <a:pt x="735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7830669" y="641529"/>
              <a:ext cx="113033" cy="137636"/>
            </a:xfrm>
            <a:custGeom>
              <a:avLst/>
              <a:gdLst/>
              <a:ahLst/>
              <a:cxnLst/>
              <a:rect l="l" t="t" r="r" b="b"/>
              <a:pathLst>
                <a:path w="317" h="386" extrusionOk="0">
                  <a:moveTo>
                    <a:pt x="143" y="1"/>
                  </a:moveTo>
                  <a:cubicBezTo>
                    <a:pt x="128" y="1"/>
                    <a:pt x="113" y="14"/>
                    <a:pt x="113" y="41"/>
                  </a:cubicBezTo>
                  <a:cubicBezTo>
                    <a:pt x="113" y="81"/>
                    <a:pt x="140" y="118"/>
                    <a:pt x="140" y="118"/>
                  </a:cubicBezTo>
                  <a:lnTo>
                    <a:pt x="25" y="118"/>
                  </a:lnTo>
                  <a:cubicBezTo>
                    <a:pt x="12" y="118"/>
                    <a:pt x="0" y="130"/>
                    <a:pt x="0" y="142"/>
                  </a:cubicBezTo>
                  <a:lnTo>
                    <a:pt x="0" y="181"/>
                  </a:lnTo>
                  <a:cubicBezTo>
                    <a:pt x="0" y="194"/>
                    <a:pt x="12" y="194"/>
                    <a:pt x="25" y="206"/>
                  </a:cubicBezTo>
                  <a:lnTo>
                    <a:pt x="25" y="245"/>
                  </a:lnTo>
                  <a:cubicBezTo>
                    <a:pt x="25" y="258"/>
                    <a:pt x="37" y="270"/>
                    <a:pt x="52" y="270"/>
                  </a:cubicBezTo>
                  <a:lnTo>
                    <a:pt x="52" y="322"/>
                  </a:lnTo>
                  <a:cubicBezTo>
                    <a:pt x="52" y="334"/>
                    <a:pt x="64" y="346"/>
                    <a:pt x="76" y="346"/>
                  </a:cubicBezTo>
                  <a:lnTo>
                    <a:pt x="76" y="358"/>
                  </a:lnTo>
                  <a:cubicBezTo>
                    <a:pt x="76" y="370"/>
                    <a:pt x="89" y="386"/>
                    <a:pt x="101" y="386"/>
                  </a:cubicBezTo>
                  <a:lnTo>
                    <a:pt x="280" y="386"/>
                  </a:lnTo>
                  <a:cubicBezTo>
                    <a:pt x="305" y="386"/>
                    <a:pt x="317" y="370"/>
                    <a:pt x="317" y="358"/>
                  </a:cubicBezTo>
                  <a:lnTo>
                    <a:pt x="317" y="169"/>
                  </a:lnTo>
                  <a:cubicBezTo>
                    <a:pt x="317" y="157"/>
                    <a:pt x="305" y="142"/>
                    <a:pt x="293" y="130"/>
                  </a:cubicBezTo>
                  <a:cubicBezTo>
                    <a:pt x="229" y="118"/>
                    <a:pt x="189" y="54"/>
                    <a:pt x="177" y="29"/>
                  </a:cubicBezTo>
                  <a:cubicBezTo>
                    <a:pt x="171" y="11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7952259" y="691806"/>
              <a:ext cx="41719" cy="87360"/>
            </a:xfrm>
            <a:custGeom>
              <a:avLst/>
              <a:gdLst/>
              <a:ahLst/>
              <a:cxnLst/>
              <a:rect l="l" t="t" r="r" b="b"/>
              <a:pathLst>
                <a:path w="117" h="245" extrusionOk="0">
                  <a:moveTo>
                    <a:pt x="64" y="1"/>
                  </a:moveTo>
                  <a:cubicBezTo>
                    <a:pt x="28" y="1"/>
                    <a:pt x="0" y="28"/>
                    <a:pt x="0" y="53"/>
                  </a:cubicBezTo>
                  <a:lnTo>
                    <a:pt x="0" y="193"/>
                  </a:lnTo>
                  <a:cubicBezTo>
                    <a:pt x="0" y="217"/>
                    <a:pt x="28" y="245"/>
                    <a:pt x="64" y="245"/>
                  </a:cubicBezTo>
                  <a:cubicBezTo>
                    <a:pt x="92" y="245"/>
                    <a:pt x="116" y="217"/>
                    <a:pt x="116" y="193"/>
                  </a:cubicBezTo>
                  <a:lnTo>
                    <a:pt x="116" y="53"/>
                  </a:lnTo>
                  <a:cubicBezTo>
                    <a:pt x="116" y="28"/>
                    <a:pt x="92" y="1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7120382" y="771321"/>
              <a:ext cx="149046" cy="137993"/>
            </a:xfrm>
            <a:custGeom>
              <a:avLst/>
              <a:gdLst/>
              <a:ahLst/>
              <a:cxnLst/>
              <a:rect l="l" t="t" r="r" b="b"/>
              <a:pathLst>
                <a:path w="418" h="387" extrusionOk="0">
                  <a:moveTo>
                    <a:pt x="208" y="1"/>
                  </a:moveTo>
                  <a:cubicBezTo>
                    <a:pt x="196" y="1"/>
                    <a:pt x="183" y="8"/>
                    <a:pt x="177" y="22"/>
                  </a:cubicBezTo>
                  <a:lnTo>
                    <a:pt x="153" y="110"/>
                  </a:lnTo>
                  <a:cubicBezTo>
                    <a:pt x="153" y="122"/>
                    <a:pt x="141" y="122"/>
                    <a:pt x="125" y="122"/>
                  </a:cubicBezTo>
                  <a:lnTo>
                    <a:pt x="37" y="122"/>
                  </a:lnTo>
                  <a:cubicBezTo>
                    <a:pt x="1" y="122"/>
                    <a:pt x="1" y="159"/>
                    <a:pt x="13" y="174"/>
                  </a:cubicBezTo>
                  <a:lnTo>
                    <a:pt x="89" y="235"/>
                  </a:lnTo>
                  <a:cubicBezTo>
                    <a:pt x="101" y="235"/>
                    <a:pt x="101" y="250"/>
                    <a:pt x="101" y="262"/>
                  </a:cubicBezTo>
                  <a:lnTo>
                    <a:pt x="77" y="350"/>
                  </a:lnTo>
                  <a:cubicBezTo>
                    <a:pt x="68" y="368"/>
                    <a:pt x="78" y="386"/>
                    <a:pt x="92" y="386"/>
                  </a:cubicBezTo>
                  <a:cubicBezTo>
                    <a:pt x="99" y="386"/>
                    <a:pt x="106" y="383"/>
                    <a:pt x="113" y="375"/>
                  </a:cubicBezTo>
                  <a:lnTo>
                    <a:pt x="189" y="326"/>
                  </a:lnTo>
                  <a:lnTo>
                    <a:pt x="229" y="326"/>
                  </a:lnTo>
                  <a:lnTo>
                    <a:pt x="305" y="375"/>
                  </a:lnTo>
                  <a:cubicBezTo>
                    <a:pt x="309" y="383"/>
                    <a:pt x="314" y="386"/>
                    <a:pt x="320" y="386"/>
                  </a:cubicBezTo>
                  <a:cubicBezTo>
                    <a:pt x="335" y="386"/>
                    <a:pt x="350" y="368"/>
                    <a:pt x="342" y="350"/>
                  </a:cubicBezTo>
                  <a:lnTo>
                    <a:pt x="317" y="262"/>
                  </a:lnTo>
                  <a:cubicBezTo>
                    <a:pt x="305" y="250"/>
                    <a:pt x="317" y="235"/>
                    <a:pt x="317" y="235"/>
                  </a:cubicBezTo>
                  <a:lnTo>
                    <a:pt x="393" y="174"/>
                  </a:lnTo>
                  <a:cubicBezTo>
                    <a:pt x="418" y="159"/>
                    <a:pt x="406" y="122"/>
                    <a:pt x="381" y="122"/>
                  </a:cubicBezTo>
                  <a:lnTo>
                    <a:pt x="293" y="122"/>
                  </a:lnTo>
                  <a:cubicBezTo>
                    <a:pt x="278" y="122"/>
                    <a:pt x="265" y="122"/>
                    <a:pt x="265" y="110"/>
                  </a:cubicBezTo>
                  <a:lnTo>
                    <a:pt x="229" y="22"/>
                  </a:lnTo>
                  <a:cubicBezTo>
                    <a:pt x="229" y="8"/>
                    <a:pt x="219" y="1"/>
                    <a:pt x="208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7636338" y="1158912"/>
              <a:ext cx="284543" cy="371189"/>
            </a:xfrm>
            <a:custGeom>
              <a:avLst/>
              <a:gdLst/>
              <a:ahLst/>
              <a:cxnLst/>
              <a:rect l="l" t="t" r="r" b="b"/>
              <a:pathLst>
                <a:path w="798" h="1041" extrusionOk="0">
                  <a:moveTo>
                    <a:pt x="405" y="0"/>
                  </a:moveTo>
                  <a:cubicBezTo>
                    <a:pt x="12" y="0"/>
                    <a:pt x="0" y="430"/>
                    <a:pt x="76" y="594"/>
                  </a:cubicBezTo>
                  <a:cubicBezTo>
                    <a:pt x="165" y="747"/>
                    <a:pt x="317" y="762"/>
                    <a:pt x="317" y="762"/>
                  </a:cubicBezTo>
                  <a:lnTo>
                    <a:pt x="317" y="963"/>
                  </a:lnTo>
                  <a:cubicBezTo>
                    <a:pt x="317" y="963"/>
                    <a:pt x="292" y="1027"/>
                    <a:pt x="405" y="1039"/>
                  </a:cubicBezTo>
                  <a:cubicBezTo>
                    <a:pt x="416" y="1040"/>
                    <a:pt x="427" y="1041"/>
                    <a:pt x="436" y="1041"/>
                  </a:cubicBezTo>
                  <a:cubicBezTo>
                    <a:pt x="514" y="1041"/>
                    <a:pt x="545" y="1002"/>
                    <a:pt x="545" y="1002"/>
                  </a:cubicBezTo>
                  <a:lnTo>
                    <a:pt x="521" y="774"/>
                  </a:lnTo>
                  <a:cubicBezTo>
                    <a:pt x="710" y="658"/>
                    <a:pt x="734" y="469"/>
                    <a:pt x="734" y="469"/>
                  </a:cubicBezTo>
                  <a:lnTo>
                    <a:pt x="761" y="442"/>
                  </a:lnTo>
                  <a:cubicBezTo>
                    <a:pt x="786" y="430"/>
                    <a:pt x="786" y="405"/>
                    <a:pt x="786" y="366"/>
                  </a:cubicBezTo>
                  <a:cubicBezTo>
                    <a:pt x="786" y="329"/>
                    <a:pt x="749" y="329"/>
                    <a:pt x="749" y="329"/>
                  </a:cubicBezTo>
                  <a:cubicBezTo>
                    <a:pt x="749" y="329"/>
                    <a:pt x="798" y="0"/>
                    <a:pt x="405" y="0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7590697" y="1113271"/>
              <a:ext cx="367267" cy="326262"/>
            </a:xfrm>
            <a:custGeom>
              <a:avLst/>
              <a:gdLst/>
              <a:ahLst/>
              <a:cxnLst/>
              <a:rect l="l" t="t" r="r" b="b"/>
              <a:pathLst>
                <a:path w="1030" h="915" extrusionOk="0">
                  <a:moveTo>
                    <a:pt x="573" y="1"/>
                  </a:moveTo>
                  <a:cubicBezTo>
                    <a:pt x="521" y="1"/>
                    <a:pt x="469" y="13"/>
                    <a:pt x="433" y="37"/>
                  </a:cubicBezTo>
                  <a:cubicBezTo>
                    <a:pt x="420" y="37"/>
                    <a:pt x="405" y="52"/>
                    <a:pt x="393" y="64"/>
                  </a:cubicBezTo>
                  <a:cubicBezTo>
                    <a:pt x="381" y="64"/>
                    <a:pt x="369" y="77"/>
                    <a:pt x="357" y="77"/>
                  </a:cubicBezTo>
                  <a:cubicBezTo>
                    <a:pt x="329" y="77"/>
                    <a:pt x="317" y="77"/>
                    <a:pt x="305" y="89"/>
                  </a:cubicBezTo>
                  <a:cubicBezTo>
                    <a:pt x="293" y="89"/>
                    <a:pt x="280" y="89"/>
                    <a:pt x="280" y="101"/>
                  </a:cubicBezTo>
                  <a:cubicBezTo>
                    <a:pt x="229" y="128"/>
                    <a:pt x="192" y="177"/>
                    <a:pt x="177" y="229"/>
                  </a:cubicBezTo>
                  <a:cubicBezTo>
                    <a:pt x="165" y="253"/>
                    <a:pt x="152" y="281"/>
                    <a:pt x="152" y="317"/>
                  </a:cubicBezTo>
                  <a:lnTo>
                    <a:pt x="152" y="357"/>
                  </a:lnTo>
                  <a:cubicBezTo>
                    <a:pt x="64" y="369"/>
                    <a:pt x="0" y="445"/>
                    <a:pt x="12" y="533"/>
                  </a:cubicBezTo>
                  <a:cubicBezTo>
                    <a:pt x="12" y="546"/>
                    <a:pt x="25" y="570"/>
                    <a:pt x="40" y="585"/>
                  </a:cubicBezTo>
                  <a:cubicBezTo>
                    <a:pt x="12" y="610"/>
                    <a:pt x="0" y="661"/>
                    <a:pt x="12" y="698"/>
                  </a:cubicBezTo>
                  <a:cubicBezTo>
                    <a:pt x="25" y="722"/>
                    <a:pt x="40" y="750"/>
                    <a:pt x="64" y="762"/>
                  </a:cubicBezTo>
                  <a:cubicBezTo>
                    <a:pt x="64" y="786"/>
                    <a:pt x="64" y="814"/>
                    <a:pt x="76" y="838"/>
                  </a:cubicBezTo>
                  <a:cubicBezTo>
                    <a:pt x="89" y="875"/>
                    <a:pt x="128" y="902"/>
                    <a:pt x="165" y="914"/>
                  </a:cubicBezTo>
                  <a:cubicBezTo>
                    <a:pt x="192" y="914"/>
                    <a:pt x="241" y="902"/>
                    <a:pt x="268" y="875"/>
                  </a:cubicBezTo>
                  <a:cubicBezTo>
                    <a:pt x="280" y="862"/>
                    <a:pt x="293" y="838"/>
                    <a:pt x="293" y="826"/>
                  </a:cubicBezTo>
                  <a:cubicBezTo>
                    <a:pt x="293" y="798"/>
                    <a:pt x="268" y="786"/>
                    <a:pt x="253" y="774"/>
                  </a:cubicBezTo>
                  <a:cubicBezTo>
                    <a:pt x="229" y="750"/>
                    <a:pt x="216" y="722"/>
                    <a:pt x="204" y="686"/>
                  </a:cubicBezTo>
                  <a:cubicBezTo>
                    <a:pt x="192" y="646"/>
                    <a:pt x="177" y="597"/>
                    <a:pt x="177" y="546"/>
                  </a:cubicBezTo>
                  <a:lnTo>
                    <a:pt x="177" y="457"/>
                  </a:lnTo>
                  <a:cubicBezTo>
                    <a:pt x="177" y="433"/>
                    <a:pt x="177" y="406"/>
                    <a:pt x="192" y="381"/>
                  </a:cubicBezTo>
                  <a:lnTo>
                    <a:pt x="204" y="369"/>
                  </a:lnTo>
                  <a:cubicBezTo>
                    <a:pt x="216" y="369"/>
                    <a:pt x="229" y="357"/>
                    <a:pt x="229" y="342"/>
                  </a:cubicBezTo>
                  <a:cubicBezTo>
                    <a:pt x="241" y="329"/>
                    <a:pt x="253" y="317"/>
                    <a:pt x="253" y="305"/>
                  </a:cubicBezTo>
                  <a:cubicBezTo>
                    <a:pt x="253" y="305"/>
                    <a:pt x="268" y="293"/>
                    <a:pt x="268" y="281"/>
                  </a:cubicBezTo>
                  <a:cubicBezTo>
                    <a:pt x="274" y="273"/>
                    <a:pt x="283" y="273"/>
                    <a:pt x="293" y="273"/>
                  </a:cubicBezTo>
                  <a:cubicBezTo>
                    <a:pt x="302" y="273"/>
                    <a:pt x="311" y="273"/>
                    <a:pt x="317" y="265"/>
                  </a:cubicBezTo>
                  <a:cubicBezTo>
                    <a:pt x="317" y="265"/>
                    <a:pt x="329" y="265"/>
                    <a:pt x="344" y="253"/>
                  </a:cubicBezTo>
                  <a:cubicBezTo>
                    <a:pt x="357" y="253"/>
                    <a:pt x="369" y="241"/>
                    <a:pt x="381" y="229"/>
                  </a:cubicBezTo>
                  <a:lnTo>
                    <a:pt x="381" y="253"/>
                  </a:lnTo>
                  <a:cubicBezTo>
                    <a:pt x="381" y="305"/>
                    <a:pt x="405" y="357"/>
                    <a:pt x="457" y="381"/>
                  </a:cubicBezTo>
                  <a:cubicBezTo>
                    <a:pt x="469" y="387"/>
                    <a:pt x="482" y="390"/>
                    <a:pt x="495" y="390"/>
                  </a:cubicBezTo>
                  <a:cubicBezTo>
                    <a:pt x="508" y="390"/>
                    <a:pt x="521" y="387"/>
                    <a:pt x="533" y="381"/>
                  </a:cubicBezTo>
                  <a:cubicBezTo>
                    <a:pt x="543" y="381"/>
                    <a:pt x="537" y="366"/>
                    <a:pt x="528" y="366"/>
                  </a:cubicBezTo>
                  <a:cubicBezTo>
                    <a:pt x="526" y="366"/>
                    <a:pt x="523" y="367"/>
                    <a:pt x="521" y="369"/>
                  </a:cubicBezTo>
                  <a:lnTo>
                    <a:pt x="469" y="369"/>
                  </a:lnTo>
                  <a:cubicBezTo>
                    <a:pt x="445" y="357"/>
                    <a:pt x="433" y="342"/>
                    <a:pt x="420" y="317"/>
                  </a:cubicBezTo>
                  <a:cubicBezTo>
                    <a:pt x="405" y="281"/>
                    <a:pt x="393" y="241"/>
                    <a:pt x="405" y="205"/>
                  </a:cubicBezTo>
                  <a:cubicBezTo>
                    <a:pt x="405" y="189"/>
                    <a:pt x="420" y="189"/>
                    <a:pt x="420" y="177"/>
                  </a:cubicBezTo>
                  <a:cubicBezTo>
                    <a:pt x="445" y="229"/>
                    <a:pt x="481" y="293"/>
                    <a:pt x="545" y="305"/>
                  </a:cubicBezTo>
                  <a:lnTo>
                    <a:pt x="597" y="305"/>
                  </a:lnTo>
                  <a:cubicBezTo>
                    <a:pt x="609" y="369"/>
                    <a:pt x="673" y="433"/>
                    <a:pt x="737" y="445"/>
                  </a:cubicBezTo>
                  <a:cubicBezTo>
                    <a:pt x="762" y="445"/>
                    <a:pt x="774" y="445"/>
                    <a:pt x="786" y="470"/>
                  </a:cubicBezTo>
                  <a:lnTo>
                    <a:pt x="813" y="470"/>
                  </a:lnTo>
                  <a:cubicBezTo>
                    <a:pt x="813" y="457"/>
                    <a:pt x="826" y="457"/>
                    <a:pt x="838" y="445"/>
                  </a:cubicBezTo>
                  <a:lnTo>
                    <a:pt x="862" y="445"/>
                  </a:lnTo>
                  <a:lnTo>
                    <a:pt x="877" y="457"/>
                  </a:lnTo>
                  <a:lnTo>
                    <a:pt x="889" y="445"/>
                  </a:lnTo>
                  <a:cubicBezTo>
                    <a:pt x="902" y="470"/>
                    <a:pt x="914" y="494"/>
                    <a:pt x="914" y="533"/>
                  </a:cubicBezTo>
                  <a:cubicBezTo>
                    <a:pt x="902" y="546"/>
                    <a:pt x="902" y="558"/>
                    <a:pt x="889" y="570"/>
                  </a:cubicBezTo>
                  <a:cubicBezTo>
                    <a:pt x="883" y="578"/>
                    <a:pt x="873" y="581"/>
                    <a:pt x="864" y="581"/>
                  </a:cubicBezTo>
                  <a:cubicBezTo>
                    <a:pt x="854" y="581"/>
                    <a:pt x="844" y="578"/>
                    <a:pt x="838" y="570"/>
                  </a:cubicBezTo>
                  <a:lnTo>
                    <a:pt x="826" y="585"/>
                  </a:lnTo>
                  <a:cubicBezTo>
                    <a:pt x="786" y="610"/>
                    <a:pt x="774" y="634"/>
                    <a:pt x="774" y="661"/>
                  </a:cubicBezTo>
                  <a:cubicBezTo>
                    <a:pt x="762" y="686"/>
                    <a:pt x="762" y="698"/>
                    <a:pt x="749" y="710"/>
                  </a:cubicBezTo>
                  <a:cubicBezTo>
                    <a:pt x="749" y="722"/>
                    <a:pt x="737" y="738"/>
                    <a:pt x="725" y="750"/>
                  </a:cubicBezTo>
                  <a:cubicBezTo>
                    <a:pt x="710" y="762"/>
                    <a:pt x="698" y="786"/>
                    <a:pt x="698" y="798"/>
                  </a:cubicBezTo>
                  <a:cubicBezTo>
                    <a:pt x="698" y="826"/>
                    <a:pt x="698" y="850"/>
                    <a:pt x="710" y="862"/>
                  </a:cubicBezTo>
                  <a:cubicBezTo>
                    <a:pt x="737" y="890"/>
                    <a:pt x="786" y="902"/>
                    <a:pt x="813" y="902"/>
                  </a:cubicBezTo>
                  <a:cubicBezTo>
                    <a:pt x="850" y="902"/>
                    <a:pt x="889" y="890"/>
                    <a:pt x="902" y="862"/>
                  </a:cubicBezTo>
                  <a:cubicBezTo>
                    <a:pt x="938" y="862"/>
                    <a:pt x="978" y="850"/>
                    <a:pt x="990" y="826"/>
                  </a:cubicBezTo>
                  <a:cubicBezTo>
                    <a:pt x="1030" y="786"/>
                    <a:pt x="1030" y="750"/>
                    <a:pt x="1030" y="710"/>
                  </a:cubicBezTo>
                  <a:cubicBezTo>
                    <a:pt x="1030" y="686"/>
                    <a:pt x="1030" y="661"/>
                    <a:pt x="1014" y="646"/>
                  </a:cubicBezTo>
                  <a:cubicBezTo>
                    <a:pt x="1014" y="634"/>
                    <a:pt x="1014" y="622"/>
                    <a:pt x="1002" y="610"/>
                  </a:cubicBezTo>
                  <a:cubicBezTo>
                    <a:pt x="1002" y="610"/>
                    <a:pt x="990" y="597"/>
                    <a:pt x="1002" y="585"/>
                  </a:cubicBezTo>
                  <a:lnTo>
                    <a:pt x="1002" y="558"/>
                  </a:lnTo>
                  <a:lnTo>
                    <a:pt x="1002" y="521"/>
                  </a:lnTo>
                  <a:cubicBezTo>
                    <a:pt x="1002" y="509"/>
                    <a:pt x="990" y="494"/>
                    <a:pt x="990" y="470"/>
                  </a:cubicBezTo>
                  <a:cubicBezTo>
                    <a:pt x="966" y="433"/>
                    <a:pt x="938" y="393"/>
                    <a:pt x="902" y="381"/>
                  </a:cubicBezTo>
                  <a:cubicBezTo>
                    <a:pt x="914" y="293"/>
                    <a:pt x="889" y="205"/>
                    <a:pt x="838" y="141"/>
                  </a:cubicBezTo>
                  <a:cubicBezTo>
                    <a:pt x="813" y="101"/>
                    <a:pt x="774" y="64"/>
                    <a:pt x="725" y="37"/>
                  </a:cubicBezTo>
                  <a:cubicBezTo>
                    <a:pt x="673" y="13"/>
                    <a:pt x="621" y="1"/>
                    <a:pt x="57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7350726" y="4036430"/>
              <a:ext cx="384739" cy="373685"/>
            </a:xfrm>
            <a:custGeom>
              <a:avLst/>
              <a:gdLst/>
              <a:ahLst/>
              <a:cxnLst/>
              <a:rect l="l" t="t" r="r" b="b"/>
              <a:pathLst>
                <a:path w="1079" h="1048" extrusionOk="0">
                  <a:moveTo>
                    <a:pt x="521" y="1"/>
                  </a:moveTo>
                  <a:cubicBezTo>
                    <a:pt x="509" y="1"/>
                    <a:pt x="509" y="13"/>
                    <a:pt x="509" y="13"/>
                  </a:cubicBezTo>
                  <a:cubicBezTo>
                    <a:pt x="509" y="101"/>
                    <a:pt x="521" y="178"/>
                    <a:pt x="521" y="254"/>
                  </a:cubicBezTo>
                  <a:lnTo>
                    <a:pt x="521" y="318"/>
                  </a:lnTo>
                  <a:lnTo>
                    <a:pt x="521" y="382"/>
                  </a:lnTo>
                  <a:cubicBezTo>
                    <a:pt x="521" y="406"/>
                    <a:pt x="509" y="430"/>
                    <a:pt x="484" y="458"/>
                  </a:cubicBezTo>
                  <a:cubicBezTo>
                    <a:pt x="469" y="482"/>
                    <a:pt x="445" y="506"/>
                    <a:pt x="420" y="534"/>
                  </a:cubicBezTo>
                  <a:cubicBezTo>
                    <a:pt x="393" y="558"/>
                    <a:pt x="369" y="583"/>
                    <a:pt x="344" y="610"/>
                  </a:cubicBezTo>
                  <a:cubicBezTo>
                    <a:pt x="280" y="659"/>
                    <a:pt x="229" y="710"/>
                    <a:pt x="180" y="774"/>
                  </a:cubicBezTo>
                  <a:cubicBezTo>
                    <a:pt x="152" y="799"/>
                    <a:pt x="128" y="823"/>
                    <a:pt x="104" y="851"/>
                  </a:cubicBezTo>
                  <a:cubicBezTo>
                    <a:pt x="88" y="875"/>
                    <a:pt x="76" y="887"/>
                    <a:pt x="64" y="899"/>
                  </a:cubicBezTo>
                  <a:cubicBezTo>
                    <a:pt x="52" y="915"/>
                    <a:pt x="52" y="927"/>
                    <a:pt x="40" y="939"/>
                  </a:cubicBezTo>
                  <a:cubicBezTo>
                    <a:pt x="12" y="963"/>
                    <a:pt x="0" y="1003"/>
                    <a:pt x="28" y="1027"/>
                  </a:cubicBezTo>
                  <a:cubicBezTo>
                    <a:pt x="42" y="1041"/>
                    <a:pt x="60" y="1047"/>
                    <a:pt x="79" y="1047"/>
                  </a:cubicBezTo>
                  <a:cubicBezTo>
                    <a:pt x="92" y="1047"/>
                    <a:pt x="105" y="1044"/>
                    <a:pt x="116" y="1039"/>
                  </a:cubicBezTo>
                  <a:cubicBezTo>
                    <a:pt x="192" y="1039"/>
                    <a:pt x="268" y="1027"/>
                    <a:pt x="356" y="1015"/>
                  </a:cubicBezTo>
                  <a:cubicBezTo>
                    <a:pt x="393" y="1003"/>
                    <a:pt x="433" y="1003"/>
                    <a:pt x="469" y="991"/>
                  </a:cubicBezTo>
                  <a:cubicBezTo>
                    <a:pt x="497" y="975"/>
                    <a:pt x="533" y="975"/>
                    <a:pt x="573" y="963"/>
                  </a:cubicBezTo>
                  <a:cubicBezTo>
                    <a:pt x="609" y="951"/>
                    <a:pt x="637" y="927"/>
                    <a:pt x="661" y="899"/>
                  </a:cubicBezTo>
                  <a:cubicBezTo>
                    <a:pt x="685" y="887"/>
                    <a:pt x="713" y="863"/>
                    <a:pt x="725" y="838"/>
                  </a:cubicBezTo>
                  <a:cubicBezTo>
                    <a:pt x="737" y="811"/>
                    <a:pt x="762" y="787"/>
                    <a:pt x="774" y="747"/>
                  </a:cubicBezTo>
                  <a:cubicBezTo>
                    <a:pt x="774" y="735"/>
                    <a:pt x="789" y="723"/>
                    <a:pt x="789" y="710"/>
                  </a:cubicBezTo>
                  <a:cubicBezTo>
                    <a:pt x="801" y="698"/>
                    <a:pt x="801" y="686"/>
                    <a:pt x="813" y="671"/>
                  </a:cubicBezTo>
                  <a:cubicBezTo>
                    <a:pt x="813" y="659"/>
                    <a:pt x="825" y="659"/>
                    <a:pt x="825" y="647"/>
                  </a:cubicBezTo>
                  <a:cubicBezTo>
                    <a:pt x="838" y="735"/>
                    <a:pt x="838" y="811"/>
                    <a:pt x="825" y="899"/>
                  </a:cubicBezTo>
                  <a:lnTo>
                    <a:pt x="838" y="915"/>
                  </a:lnTo>
                  <a:lnTo>
                    <a:pt x="926" y="899"/>
                  </a:lnTo>
                  <a:lnTo>
                    <a:pt x="941" y="887"/>
                  </a:lnTo>
                  <a:cubicBezTo>
                    <a:pt x="926" y="838"/>
                    <a:pt x="926" y="787"/>
                    <a:pt x="926" y="747"/>
                  </a:cubicBezTo>
                  <a:lnTo>
                    <a:pt x="926" y="686"/>
                  </a:lnTo>
                  <a:cubicBezTo>
                    <a:pt x="926" y="659"/>
                    <a:pt x="941" y="647"/>
                    <a:pt x="953" y="634"/>
                  </a:cubicBezTo>
                  <a:cubicBezTo>
                    <a:pt x="966" y="634"/>
                    <a:pt x="990" y="622"/>
                    <a:pt x="1002" y="610"/>
                  </a:cubicBezTo>
                  <a:cubicBezTo>
                    <a:pt x="1017" y="595"/>
                    <a:pt x="1030" y="583"/>
                    <a:pt x="1042" y="570"/>
                  </a:cubicBezTo>
                  <a:cubicBezTo>
                    <a:pt x="1054" y="558"/>
                    <a:pt x="1066" y="546"/>
                    <a:pt x="1066" y="519"/>
                  </a:cubicBezTo>
                  <a:cubicBezTo>
                    <a:pt x="1078" y="506"/>
                    <a:pt x="1078" y="482"/>
                    <a:pt x="1078" y="458"/>
                  </a:cubicBezTo>
                  <a:cubicBezTo>
                    <a:pt x="1078" y="442"/>
                    <a:pt x="1066" y="418"/>
                    <a:pt x="1066" y="394"/>
                  </a:cubicBezTo>
                  <a:cubicBezTo>
                    <a:pt x="1066" y="366"/>
                    <a:pt x="1054" y="342"/>
                    <a:pt x="1054" y="330"/>
                  </a:cubicBezTo>
                  <a:cubicBezTo>
                    <a:pt x="1042" y="278"/>
                    <a:pt x="1042" y="229"/>
                    <a:pt x="1030" y="190"/>
                  </a:cubicBezTo>
                  <a:cubicBezTo>
                    <a:pt x="1030" y="165"/>
                    <a:pt x="1017" y="138"/>
                    <a:pt x="1017" y="114"/>
                  </a:cubicBezTo>
                  <a:lnTo>
                    <a:pt x="1017" y="89"/>
                  </a:lnTo>
                  <a:cubicBezTo>
                    <a:pt x="1002" y="77"/>
                    <a:pt x="1002" y="77"/>
                    <a:pt x="990" y="62"/>
                  </a:cubicBezTo>
                  <a:cubicBezTo>
                    <a:pt x="941" y="62"/>
                    <a:pt x="889" y="50"/>
                    <a:pt x="850" y="50"/>
                  </a:cubicBezTo>
                  <a:cubicBezTo>
                    <a:pt x="762" y="37"/>
                    <a:pt x="661" y="25"/>
                    <a:pt x="573" y="13"/>
                  </a:cubicBezTo>
                  <a:lnTo>
                    <a:pt x="533" y="1"/>
                  </a:lnTo>
                  <a:cubicBezTo>
                    <a:pt x="533" y="1"/>
                    <a:pt x="521" y="1"/>
                    <a:pt x="521" y="13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7816406" y="4085280"/>
              <a:ext cx="204671" cy="457836"/>
            </a:xfrm>
            <a:custGeom>
              <a:avLst/>
              <a:gdLst/>
              <a:ahLst/>
              <a:cxnLst/>
              <a:rect l="l" t="t" r="r" b="b"/>
              <a:pathLst>
                <a:path w="574" h="1284" extrusionOk="0">
                  <a:moveTo>
                    <a:pt x="16" y="1"/>
                  </a:moveTo>
                  <a:lnTo>
                    <a:pt x="1" y="16"/>
                  </a:lnTo>
                  <a:cubicBezTo>
                    <a:pt x="1" y="28"/>
                    <a:pt x="1" y="28"/>
                    <a:pt x="16" y="41"/>
                  </a:cubicBezTo>
                  <a:cubicBezTo>
                    <a:pt x="1" y="41"/>
                    <a:pt x="1" y="53"/>
                    <a:pt x="1" y="53"/>
                  </a:cubicBezTo>
                  <a:cubicBezTo>
                    <a:pt x="16" y="153"/>
                    <a:pt x="40" y="245"/>
                    <a:pt x="52" y="345"/>
                  </a:cubicBezTo>
                  <a:cubicBezTo>
                    <a:pt x="52" y="397"/>
                    <a:pt x="65" y="433"/>
                    <a:pt x="65" y="485"/>
                  </a:cubicBezTo>
                  <a:cubicBezTo>
                    <a:pt x="65" y="534"/>
                    <a:pt x="52" y="573"/>
                    <a:pt x="40" y="625"/>
                  </a:cubicBezTo>
                  <a:cubicBezTo>
                    <a:pt x="40" y="674"/>
                    <a:pt x="28" y="714"/>
                    <a:pt x="16" y="762"/>
                  </a:cubicBezTo>
                  <a:cubicBezTo>
                    <a:pt x="1" y="802"/>
                    <a:pt x="1" y="838"/>
                    <a:pt x="16" y="890"/>
                  </a:cubicBezTo>
                  <a:cubicBezTo>
                    <a:pt x="16" y="979"/>
                    <a:pt x="52" y="1055"/>
                    <a:pt x="92" y="1131"/>
                  </a:cubicBezTo>
                  <a:cubicBezTo>
                    <a:pt x="104" y="1158"/>
                    <a:pt x="116" y="1170"/>
                    <a:pt x="129" y="1195"/>
                  </a:cubicBezTo>
                  <a:cubicBezTo>
                    <a:pt x="129" y="1207"/>
                    <a:pt x="141" y="1219"/>
                    <a:pt x="153" y="1247"/>
                  </a:cubicBezTo>
                  <a:cubicBezTo>
                    <a:pt x="168" y="1259"/>
                    <a:pt x="180" y="1271"/>
                    <a:pt x="193" y="1283"/>
                  </a:cubicBezTo>
                  <a:lnTo>
                    <a:pt x="256" y="1283"/>
                  </a:lnTo>
                  <a:cubicBezTo>
                    <a:pt x="293" y="1271"/>
                    <a:pt x="320" y="1247"/>
                    <a:pt x="345" y="1207"/>
                  </a:cubicBezTo>
                  <a:cubicBezTo>
                    <a:pt x="369" y="1183"/>
                    <a:pt x="397" y="1143"/>
                    <a:pt x="421" y="1106"/>
                  </a:cubicBezTo>
                  <a:cubicBezTo>
                    <a:pt x="457" y="1042"/>
                    <a:pt x="497" y="966"/>
                    <a:pt x="534" y="890"/>
                  </a:cubicBezTo>
                  <a:cubicBezTo>
                    <a:pt x="561" y="802"/>
                    <a:pt x="573" y="714"/>
                    <a:pt x="573" y="625"/>
                  </a:cubicBezTo>
                  <a:cubicBezTo>
                    <a:pt x="573" y="534"/>
                    <a:pt x="561" y="446"/>
                    <a:pt x="549" y="357"/>
                  </a:cubicBezTo>
                  <a:cubicBezTo>
                    <a:pt x="534" y="269"/>
                    <a:pt x="521" y="181"/>
                    <a:pt x="509" y="77"/>
                  </a:cubicBezTo>
                  <a:lnTo>
                    <a:pt x="509" y="16"/>
                  </a:lnTo>
                  <a:cubicBezTo>
                    <a:pt x="509" y="16"/>
                    <a:pt x="509" y="1"/>
                    <a:pt x="497" y="1"/>
                  </a:cubicBezTo>
                  <a:cubicBezTo>
                    <a:pt x="381" y="16"/>
                    <a:pt x="256" y="16"/>
                    <a:pt x="129" y="16"/>
                  </a:cubicBezTo>
                  <a:cubicBezTo>
                    <a:pt x="92" y="16"/>
                    <a:pt x="52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7368911" y="2072087"/>
              <a:ext cx="208950" cy="150116"/>
            </a:xfrm>
            <a:custGeom>
              <a:avLst/>
              <a:gdLst/>
              <a:ahLst/>
              <a:cxnLst/>
              <a:rect l="l" t="t" r="r" b="b"/>
              <a:pathLst>
                <a:path w="586" h="421" extrusionOk="0">
                  <a:moveTo>
                    <a:pt x="510" y="1"/>
                  </a:moveTo>
                  <a:cubicBezTo>
                    <a:pt x="510" y="1"/>
                    <a:pt x="178" y="141"/>
                    <a:pt x="1" y="256"/>
                  </a:cubicBezTo>
                  <a:lnTo>
                    <a:pt x="1" y="381"/>
                  </a:lnTo>
                  <a:lnTo>
                    <a:pt x="25" y="421"/>
                  </a:lnTo>
                  <a:lnTo>
                    <a:pt x="586" y="421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7269072" y="2262139"/>
              <a:ext cx="240328" cy="67748"/>
            </a:xfrm>
            <a:custGeom>
              <a:avLst/>
              <a:gdLst/>
              <a:ahLst/>
              <a:cxnLst/>
              <a:rect l="l" t="t" r="r" b="b"/>
              <a:pathLst>
                <a:path w="674" h="190" extrusionOk="0">
                  <a:moveTo>
                    <a:pt x="116" y="1"/>
                  </a:moveTo>
                  <a:lnTo>
                    <a:pt x="1" y="28"/>
                  </a:lnTo>
                  <a:cubicBezTo>
                    <a:pt x="1" y="28"/>
                    <a:pt x="1" y="40"/>
                    <a:pt x="65" y="89"/>
                  </a:cubicBezTo>
                  <a:cubicBezTo>
                    <a:pt x="107" y="131"/>
                    <a:pt x="233" y="190"/>
                    <a:pt x="374" y="190"/>
                  </a:cubicBezTo>
                  <a:cubicBezTo>
                    <a:pt x="405" y="190"/>
                    <a:pt x="438" y="187"/>
                    <a:pt x="470" y="180"/>
                  </a:cubicBezTo>
                  <a:cubicBezTo>
                    <a:pt x="637" y="141"/>
                    <a:pt x="674" y="28"/>
                    <a:pt x="674" y="2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7404925" y="1466275"/>
              <a:ext cx="856125" cy="760564"/>
            </a:xfrm>
            <a:custGeom>
              <a:avLst/>
              <a:gdLst/>
              <a:ahLst/>
              <a:cxnLst/>
              <a:rect l="l" t="t" r="r" b="b"/>
              <a:pathLst>
                <a:path w="2401" h="2133" extrusionOk="0">
                  <a:moveTo>
                    <a:pt x="1182" y="0"/>
                  </a:moveTo>
                  <a:lnTo>
                    <a:pt x="1182" y="153"/>
                  </a:lnTo>
                  <a:cubicBezTo>
                    <a:pt x="1182" y="153"/>
                    <a:pt x="1130" y="177"/>
                    <a:pt x="1054" y="177"/>
                  </a:cubicBezTo>
                  <a:cubicBezTo>
                    <a:pt x="978" y="177"/>
                    <a:pt x="966" y="101"/>
                    <a:pt x="966" y="101"/>
                  </a:cubicBezTo>
                  <a:lnTo>
                    <a:pt x="966" y="25"/>
                  </a:lnTo>
                  <a:cubicBezTo>
                    <a:pt x="838" y="52"/>
                    <a:pt x="737" y="204"/>
                    <a:pt x="737" y="204"/>
                  </a:cubicBezTo>
                  <a:lnTo>
                    <a:pt x="725" y="265"/>
                  </a:lnTo>
                  <a:lnTo>
                    <a:pt x="497" y="341"/>
                  </a:lnTo>
                  <a:cubicBezTo>
                    <a:pt x="369" y="381"/>
                    <a:pt x="268" y="609"/>
                    <a:pt x="192" y="902"/>
                  </a:cubicBezTo>
                  <a:cubicBezTo>
                    <a:pt x="104" y="1206"/>
                    <a:pt x="0" y="1892"/>
                    <a:pt x="0" y="1892"/>
                  </a:cubicBezTo>
                  <a:lnTo>
                    <a:pt x="393" y="1712"/>
                  </a:lnTo>
                  <a:lnTo>
                    <a:pt x="485" y="2132"/>
                  </a:lnTo>
                  <a:lnTo>
                    <a:pt x="826" y="2132"/>
                  </a:lnTo>
                  <a:cubicBezTo>
                    <a:pt x="1142" y="2132"/>
                    <a:pt x="1752" y="2068"/>
                    <a:pt x="1752" y="2068"/>
                  </a:cubicBezTo>
                  <a:cubicBezTo>
                    <a:pt x="1752" y="2068"/>
                    <a:pt x="1931" y="2068"/>
                    <a:pt x="2160" y="1940"/>
                  </a:cubicBezTo>
                  <a:cubicBezTo>
                    <a:pt x="2400" y="1803"/>
                    <a:pt x="2236" y="1346"/>
                    <a:pt x="2184" y="1118"/>
                  </a:cubicBezTo>
                  <a:cubicBezTo>
                    <a:pt x="2132" y="890"/>
                    <a:pt x="2032" y="609"/>
                    <a:pt x="1904" y="509"/>
                  </a:cubicBezTo>
                  <a:cubicBezTo>
                    <a:pt x="1779" y="405"/>
                    <a:pt x="1410" y="217"/>
                    <a:pt x="1410" y="217"/>
                  </a:cubicBezTo>
                  <a:lnTo>
                    <a:pt x="1410" y="189"/>
                  </a:lnTo>
                  <a:cubicBezTo>
                    <a:pt x="1410" y="189"/>
                    <a:pt x="1398" y="153"/>
                    <a:pt x="1347" y="101"/>
                  </a:cubicBezTo>
                  <a:cubicBezTo>
                    <a:pt x="1295" y="52"/>
                    <a:pt x="1182" y="0"/>
                    <a:pt x="1182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7454844" y="2212219"/>
              <a:ext cx="628989" cy="1904440"/>
            </a:xfrm>
            <a:custGeom>
              <a:avLst/>
              <a:gdLst/>
              <a:ahLst/>
              <a:cxnLst/>
              <a:rect l="l" t="t" r="r" b="b"/>
              <a:pathLst>
                <a:path w="1764" h="5341" extrusionOk="0">
                  <a:moveTo>
                    <a:pt x="1383" y="1"/>
                  </a:moveTo>
                  <a:cubicBezTo>
                    <a:pt x="1270" y="28"/>
                    <a:pt x="622" y="40"/>
                    <a:pt x="622" y="40"/>
                  </a:cubicBezTo>
                  <a:lnTo>
                    <a:pt x="622" y="153"/>
                  </a:lnTo>
                  <a:lnTo>
                    <a:pt x="153" y="153"/>
                  </a:lnTo>
                  <a:cubicBezTo>
                    <a:pt x="141" y="192"/>
                    <a:pt x="77" y="269"/>
                    <a:pt x="77" y="269"/>
                  </a:cubicBezTo>
                  <a:cubicBezTo>
                    <a:pt x="1" y="649"/>
                    <a:pt x="77" y="2312"/>
                    <a:pt x="89" y="2565"/>
                  </a:cubicBezTo>
                  <a:cubicBezTo>
                    <a:pt x="116" y="2818"/>
                    <a:pt x="77" y="5013"/>
                    <a:pt x="77" y="5013"/>
                  </a:cubicBezTo>
                  <a:cubicBezTo>
                    <a:pt x="213" y="5205"/>
                    <a:pt x="401" y="5250"/>
                    <a:pt x="546" y="5250"/>
                  </a:cubicBezTo>
                  <a:cubicBezTo>
                    <a:pt x="670" y="5250"/>
                    <a:pt x="762" y="5217"/>
                    <a:pt x="762" y="5217"/>
                  </a:cubicBezTo>
                  <a:cubicBezTo>
                    <a:pt x="960" y="5309"/>
                    <a:pt x="1129" y="5341"/>
                    <a:pt x="1269" y="5341"/>
                  </a:cubicBezTo>
                  <a:cubicBezTo>
                    <a:pt x="1596" y="5341"/>
                    <a:pt x="1764" y="5166"/>
                    <a:pt x="1764" y="5166"/>
                  </a:cubicBezTo>
                  <a:cubicBezTo>
                    <a:pt x="1764" y="5166"/>
                    <a:pt x="1752" y="4252"/>
                    <a:pt x="1727" y="3935"/>
                  </a:cubicBezTo>
                  <a:cubicBezTo>
                    <a:pt x="1688" y="3619"/>
                    <a:pt x="1663" y="2958"/>
                    <a:pt x="1676" y="2805"/>
                  </a:cubicBezTo>
                  <a:cubicBezTo>
                    <a:pt x="1700" y="2653"/>
                    <a:pt x="1727" y="1371"/>
                    <a:pt x="1676" y="838"/>
                  </a:cubicBezTo>
                  <a:cubicBezTo>
                    <a:pt x="1639" y="320"/>
                    <a:pt x="1411" y="28"/>
                    <a:pt x="1411" y="28"/>
                  </a:cubicBezTo>
                  <a:lnTo>
                    <a:pt x="1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7066184" y="1737625"/>
              <a:ext cx="610448" cy="534855"/>
            </a:xfrm>
            <a:custGeom>
              <a:avLst/>
              <a:gdLst/>
              <a:ahLst/>
              <a:cxnLst/>
              <a:rect l="l" t="t" r="r" b="b"/>
              <a:pathLst>
                <a:path w="1712" h="1500" extrusionOk="0">
                  <a:moveTo>
                    <a:pt x="734" y="1"/>
                  </a:moveTo>
                  <a:cubicBezTo>
                    <a:pt x="609" y="1"/>
                    <a:pt x="153" y="37"/>
                    <a:pt x="101" y="52"/>
                  </a:cubicBezTo>
                  <a:cubicBezTo>
                    <a:pt x="37" y="52"/>
                    <a:pt x="0" y="113"/>
                    <a:pt x="12" y="266"/>
                  </a:cubicBezTo>
                  <a:cubicBezTo>
                    <a:pt x="12" y="418"/>
                    <a:pt x="140" y="1207"/>
                    <a:pt x="153" y="1307"/>
                  </a:cubicBezTo>
                  <a:cubicBezTo>
                    <a:pt x="165" y="1395"/>
                    <a:pt x="241" y="1499"/>
                    <a:pt x="445" y="1499"/>
                  </a:cubicBezTo>
                  <a:cubicBezTo>
                    <a:pt x="634" y="1499"/>
                    <a:pt x="1712" y="1484"/>
                    <a:pt x="1712" y="1484"/>
                  </a:cubicBezTo>
                  <a:lnTo>
                    <a:pt x="1712" y="1371"/>
                  </a:lnTo>
                  <a:lnTo>
                    <a:pt x="874" y="1359"/>
                  </a:lnTo>
                  <a:cubicBezTo>
                    <a:pt x="874" y="1359"/>
                    <a:pt x="850" y="330"/>
                    <a:pt x="850" y="241"/>
                  </a:cubicBezTo>
                  <a:cubicBezTo>
                    <a:pt x="838" y="141"/>
                    <a:pt x="862" y="13"/>
                    <a:pt x="73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7164954" y="1913770"/>
              <a:ext cx="87003" cy="148333"/>
            </a:xfrm>
            <a:custGeom>
              <a:avLst/>
              <a:gdLst/>
              <a:ahLst/>
              <a:cxnLst/>
              <a:rect l="l" t="t" r="r" b="b"/>
              <a:pathLst>
                <a:path w="244" h="416" extrusionOk="0">
                  <a:moveTo>
                    <a:pt x="140" y="0"/>
                  </a:moveTo>
                  <a:cubicBezTo>
                    <a:pt x="128" y="0"/>
                    <a:pt x="116" y="15"/>
                    <a:pt x="92" y="15"/>
                  </a:cubicBezTo>
                  <a:lnTo>
                    <a:pt x="52" y="52"/>
                  </a:lnTo>
                  <a:cubicBezTo>
                    <a:pt x="28" y="76"/>
                    <a:pt x="16" y="116"/>
                    <a:pt x="16" y="140"/>
                  </a:cubicBezTo>
                  <a:cubicBezTo>
                    <a:pt x="0" y="192"/>
                    <a:pt x="16" y="244"/>
                    <a:pt x="28" y="280"/>
                  </a:cubicBezTo>
                  <a:cubicBezTo>
                    <a:pt x="40" y="320"/>
                    <a:pt x="40" y="356"/>
                    <a:pt x="64" y="381"/>
                  </a:cubicBezTo>
                  <a:cubicBezTo>
                    <a:pt x="82" y="406"/>
                    <a:pt x="103" y="415"/>
                    <a:pt x="127" y="415"/>
                  </a:cubicBezTo>
                  <a:cubicBezTo>
                    <a:pt x="140" y="415"/>
                    <a:pt x="154" y="412"/>
                    <a:pt x="168" y="408"/>
                  </a:cubicBezTo>
                  <a:cubicBezTo>
                    <a:pt x="204" y="396"/>
                    <a:pt x="217" y="369"/>
                    <a:pt x="229" y="332"/>
                  </a:cubicBezTo>
                  <a:cubicBezTo>
                    <a:pt x="244" y="292"/>
                    <a:pt x="244" y="244"/>
                    <a:pt x="244" y="204"/>
                  </a:cubicBezTo>
                  <a:cubicBezTo>
                    <a:pt x="244" y="180"/>
                    <a:pt x="244" y="152"/>
                    <a:pt x="229" y="140"/>
                  </a:cubicBezTo>
                  <a:lnTo>
                    <a:pt x="229" y="76"/>
                  </a:lnTo>
                  <a:cubicBezTo>
                    <a:pt x="217" y="64"/>
                    <a:pt x="204" y="40"/>
                    <a:pt x="192" y="27"/>
                  </a:cubicBezTo>
                  <a:cubicBezTo>
                    <a:pt x="180" y="27"/>
                    <a:pt x="168" y="15"/>
                    <a:pt x="153" y="15"/>
                  </a:cubicBezTo>
                  <a:cubicBezTo>
                    <a:pt x="153" y="0"/>
                    <a:pt x="153" y="0"/>
                    <a:pt x="140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7663438" y="1501932"/>
              <a:ext cx="248886" cy="353361"/>
            </a:xfrm>
            <a:custGeom>
              <a:avLst/>
              <a:gdLst/>
              <a:ahLst/>
              <a:cxnLst/>
              <a:rect l="l" t="t" r="r" b="b"/>
              <a:pathLst>
                <a:path w="698" h="991" extrusionOk="0">
                  <a:moveTo>
                    <a:pt x="494" y="1"/>
                  </a:moveTo>
                  <a:cubicBezTo>
                    <a:pt x="469" y="40"/>
                    <a:pt x="430" y="53"/>
                    <a:pt x="393" y="65"/>
                  </a:cubicBezTo>
                  <a:cubicBezTo>
                    <a:pt x="382" y="68"/>
                    <a:pt x="370" y="70"/>
                    <a:pt x="359" y="70"/>
                  </a:cubicBezTo>
                  <a:cubicBezTo>
                    <a:pt x="333" y="70"/>
                    <a:pt x="310" y="61"/>
                    <a:pt x="293" y="53"/>
                  </a:cubicBezTo>
                  <a:cubicBezTo>
                    <a:pt x="277" y="40"/>
                    <a:pt x="253" y="28"/>
                    <a:pt x="253" y="13"/>
                  </a:cubicBezTo>
                  <a:cubicBezTo>
                    <a:pt x="250" y="10"/>
                    <a:pt x="246" y="8"/>
                    <a:pt x="243" y="8"/>
                  </a:cubicBezTo>
                  <a:cubicBezTo>
                    <a:pt x="235" y="8"/>
                    <a:pt x="229" y="17"/>
                    <a:pt x="229" y="28"/>
                  </a:cubicBezTo>
                  <a:cubicBezTo>
                    <a:pt x="241" y="53"/>
                    <a:pt x="277" y="65"/>
                    <a:pt x="305" y="77"/>
                  </a:cubicBezTo>
                  <a:cubicBezTo>
                    <a:pt x="253" y="141"/>
                    <a:pt x="189" y="205"/>
                    <a:pt x="153" y="281"/>
                  </a:cubicBezTo>
                  <a:lnTo>
                    <a:pt x="113" y="318"/>
                  </a:lnTo>
                  <a:cubicBezTo>
                    <a:pt x="76" y="281"/>
                    <a:pt x="49" y="229"/>
                    <a:pt x="37" y="180"/>
                  </a:cubicBezTo>
                  <a:cubicBezTo>
                    <a:pt x="25" y="165"/>
                    <a:pt x="25" y="153"/>
                    <a:pt x="25" y="129"/>
                  </a:cubicBezTo>
                  <a:cubicBezTo>
                    <a:pt x="25" y="123"/>
                    <a:pt x="19" y="120"/>
                    <a:pt x="12" y="120"/>
                  </a:cubicBezTo>
                  <a:cubicBezTo>
                    <a:pt x="6" y="120"/>
                    <a:pt x="0" y="123"/>
                    <a:pt x="0" y="129"/>
                  </a:cubicBezTo>
                  <a:cubicBezTo>
                    <a:pt x="0" y="193"/>
                    <a:pt x="25" y="257"/>
                    <a:pt x="76" y="305"/>
                  </a:cubicBezTo>
                  <a:cubicBezTo>
                    <a:pt x="76" y="318"/>
                    <a:pt x="89" y="333"/>
                    <a:pt x="101" y="345"/>
                  </a:cubicBezTo>
                  <a:cubicBezTo>
                    <a:pt x="101" y="351"/>
                    <a:pt x="107" y="354"/>
                    <a:pt x="113" y="354"/>
                  </a:cubicBezTo>
                  <a:cubicBezTo>
                    <a:pt x="119" y="354"/>
                    <a:pt x="125" y="351"/>
                    <a:pt x="125" y="345"/>
                  </a:cubicBezTo>
                  <a:cubicBezTo>
                    <a:pt x="177" y="281"/>
                    <a:pt x="229" y="205"/>
                    <a:pt x="277" y="141"/>
                  </a:cubicBezTo>
                  <a:lnTo>
                    <a:pt x="293" y="141"/>
                  </a:lnTo>
                  <a:cubicBezTo>
                    <a:pt x="265" y="241"/>
                    <a:pt x="241" y="345"/>
                    <a:pt x="216" y="458"/>
                  </a:cubicBezTo>
                  <a:cubicBezTo>
                    <a:pt x="201" y="573"/>
                    <a:pt x="177" y="674"/>
                    <a:pt x="165" y="790"/>
                  </a:cubicBezTo>
                  <a:cubicBezTo>
                    <a:pt x="153" y="850"/>
                    <a:pt x="140" y="914"/>
                    <a:pt x="140" y="978"/>
                  </a:cubicBezTo>
                  <a:cubicBezTo>
                    <a:pt x="140" y="991"/>
                    <a:pt x="140" y="991"/>
                    <a:pt x="153" y="991"/>
                  </a:cubicBezTo>
                  <a:lnTo>
                    <a:pt x="165" y="978"/>
                  </a:lnTo>
                  <a:cubicBezTo>
                    <a:pt x="177" y="866"/>
                    <a:pt x="189" y="762"/>
                    <a:pt x="201" y="649"/>
                  </a:cubicBezTo>
                  <a:cubicBezTo>
                    <a:pt x="229" y="534"/>
                    <a:pt x="253" y="433"/>
                    <a:pt x="265" y="318"/>
                  </a:cubicBezTo>
                  <a:cubicBezTo>
                    <a:pt x="277" y="257"/>
                    <a:pt x="293" y="193"/>
                    <a:pt x="305" y="129"/>
                  </a:cubicBezTo>
                  <a:lnTo>
                    <a:pt x="317" y="129"/>
                  </a:lnTo>
                  <a:lnTo>
                    <a:pt x="381" y="318"/>
                  </a:lnTo>
                  <a:cubicBezTo>
                    <a:pt x="393" y="333"/>
                    <a:pt x="393" y="357"/>
                    <a:pt x="405" y="381"/>
                  </a:cubicBezTo>
                  <a:cubicBezTo>
                    <a:pt x="405" y="381"/>
                    <a:pt x="405" y="387"/>
                    <a:pt x="409" y="387"/>
                  </a:cubicBezTo>
                  <a:cubicBezTo>
                    <a:pt x="411" y="387"/>
                    <a:pt x="413" y="386"/>
                    <a:pt x="417" y="381"/>
                  </a:cubicBezTo>
                  <a:cubicBezTo>
                    <a:pt x="521" y="369"/>
                    <a:pt x="609" y="293"/>
                    <a:pt x="658" y="205"/>
                  </a:cubicBezTo>
                  <a:cubicBezTo>
                    <a:pt x="673" y="165"/>
                    <a:pt x="685" y="141"/>
                    <a:pt x="685" y="117"/>
                  </a:cubicBezTo>
                  <a:cubicBezTo>
                    <a:pt x="698" y="104"/>
                    <a:pt x="685" y="104"/>
                    <a:pt x="685" y="104"/>
                  </a:cubicBezTo>
                  <a:lnTo>
                    <a:pt x="673" y="104"/>
                  </a:lnTo>
                  <a:cubicBezTo>
                    <a:pt x="646" y="205"/>
                    <a:pt x="582" y="293"/>
                    <a:pt x="494" y="345"/>
                  </a:cubicBezTo>
                  <a:cubicBezTo>
                    <a:pt x="469" y="357"/>
                    <a:pt x="445" y="357"/>
                    <a:pt x="417" y="369"/>
                  </a:cubicBezTo>
                  <a:cubicBezTo>
                    <a:pt x="393" y="293"/>
                    <a:pt x="369" y="217"/>
                    <a:pt x="341" y="141"/>
                  </a:cubicBezTo>
                  <a:cubicBezTo>
                    <a:pt x="341" y="129"/>
                    <a:pt x="329" y="104"/>
                    <a:pt x="329" y="89"/>
                  </a:cubicBezTo>
                  <a:lnTo>
                    <a:pt x="329" y="89"/>
                  </a:lnTo>
                  <a:cubicBezTo>
                    <a:pt x="340" y="93"/>
                    <a:pt x="352" y="95"/>
                    <a:pt x="363" y="95"/>
                  </a:cubicBezTo>
                  <a:cubicBezTo>
                    <a:pt x="394" y="95"/>
                    <a:pt x="425" y="82"/>
                    <a:pt x="445" y="65"/>
                  </a:cubicBezTo>
                  <a:cubicBezTo>
                    <a:pt x="469" y="53"/>
                    <a:pt x="494" y="40"/>
                    <a:pt x="506" y="28"/>
                  </a:cubicBezTo>
                  <a:cubicBezTo>
                    <a:pt x="521" y="13"/>
                    <a:pt x="506" y="1"/>
                    <a:pt x="49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7663438" y="1501932"/>
              <a:ext cx="248886" cy="353361"/>
            </a:xfrm>
            <a:custGeom>
              <a:avLst/>
              <a:gdLst/>
              <a:ahLst/>
              <a:cxnLst/>
              <a:rect l="l" t="t" r="r" b="b"/>
              <a:pathLst>
                <a:path w="698" h="991" extrusionOk="0">
                  <a:moveTo>
                    <a:pt x="241" y="1"/>
                  </a:moveTo>
                  <a:cubicBezTo>
                    <a:pt x="229" y="1"/>
                    <a:pt x="216" y="1"/>
                    <a:pt x="216" y="13"/>
                  </a:cubicBezTo>
                  <a:lnTo>
                    <a:pt x="229" y="28"/>
                  </a:lnTo>
                  <a:cubicBezTo>
                    <a:pt x="240" y="51"/>
                    <a:pt x="261" y="73"/>
                    <a:pt x="296" y="86"/>
                  </a:cubicBezTo>
                  <a:lnTo>
                    <a:pt x="296" y="86"/>
                  </a:lnTo>
                  <a:cubicBezTo>
                    <a:pt x="236" y="147"/>
                    <a:pt x="187" y="208"/>
                    <a:pt x="140" y="269"/>
                  </a:cubicBezTo>
                  <a:cubicBezTo>
                    <a:pt x="127" y="289"/>
                    <a:pt x="125" y="301"/>
                    <a:pt x="118" y="312"/>
                  </a:cubicBezTo>
                  <a:lnTo>
                    <a:pt x="118" y="312"/>
                  </a:lnTo>
                  <a:cubicBezTo>
                    <a:pt x="74" y="276"/>
                    <a:pt x="48" y="227"/>
                    <a:pt x="37" y="180"/>
                  </a:cubicBezTo>
                  <a:cubicBezTo>
                    <a:pt x="37" y="165"/>
                    <a:pt x="37" y="141"/>
                    <a:pt x="25" y="129"/>
                  </a:cubicBezTo>
                  <a:cubicBezTo>
                    <a:pt x="25" y="117"/>
                    <a:pt x="25" y="117"/>
                    <a:pt x="12" y="117"/>
                  </a:cubicBezTo>
                  <a:lnTo>
                    <a:pt x="0" y="117"/>
                  </a:lnTo>
                  <a:lnTo>
                    <a:pt x="0" y="129"/>
                  </a:lnTo>
                  <a:cubicBezTo>
                    <a:pt x="0" y="193"/>
                    <a:pt x="25" y="257"/>
                    <a:pt x="64" y="305"/>
                  </a:cubicBezTo>
                  <a:cubicBezTo>
                    <a:pt x="76" y="318"/>
                    <a:pt x="89" y="333"/>
                    <a:pt x="101" y="345"/>
                  </a:cubicBezTo>
                  <a:cubicBezTo>
                    <a:pt x="101" y="357"/>
                    <a:pt x="113" y="357"/>
                    <a:pt x="113" y="357"/>
                  </a:cubicBezTo>
                  <a:cubicBezTo>
                    <a:pt x="125" y="357"/>
                    <a:pt x="125" y="357"/>
                    <a:pt x="125" y="345"/>
                  </a:cubicBezTo>
                  <a:lnTo>
                    <a:pt x="113" y="345"/>
                  </a:lnTo>
                  <a:lnTo>
                    <a:pt x="113" y="333"/>
                  </a:lnTo>
                  <a:cubicBezTo>
                    <a:pt x="101" y="333"/>
                    <a:pt x="89" y="318"/>
                    <a:pt x="76" y="305"/>
                  </a:cubicBezTo>
                  <a:cubicBezTo>
                    <a:pt x="37" y="257"/>
                    <a:pt x="12" y="193"/>
                    <a:pt x="12" y="129"/>
                  </a:cubicBezTo>
                  <a:lnTo>
                    <a:pt x="12" y="129"/>
                  </a:lnTo>
                  <a:cubicBezTo>
                    <a:pt x="25" y="153"/>
                    <a:pt x="25" y="165"/>
                    <a:pt x="25" y="180"/>
                  </a:cubicBezTo>
                  <a:cubicBezTo>
                    <a:pt x="37" y="241"/>
                    <a:pt x="76" y="293"/>
                    <a:pt x="113" y="333"/>
                  </a:cubicBezTo>
                  <a:lnTo>
                    <a:pt x="125" y="333"/>
                  </a:lnTo>
                  <a:cubicBezTo>
                    <a:pt x="125" y="305"/>
                    <a:pt x="140" y="293"/>
                    <a:pt x="153" y="281"/>
                  </a:cubicBezTo>
                  <a:cubicBezTo>
                    <a:pt x="201" y="217"/>
                    <a:pt x="253" y="153"/>
                    <a:pt x="305" y="89"/>
                  </a:cubicBezTo>
                  <a:lnTo>
                    <a:pt x="317" y="77"/>
                  </a:lnTo>
                  <a:lnTo>
                    <a:pt x="305" y="77"/>
                  </a:lnTo>
                  <a:cubicBezTo>
                    <a:pt x="277" y="65"/>
                    <a:pt x="253" y="40"/>
                    <a:pt x="241" y="13"/>
                  </a:cubicBezTo>
                  <a:lnTo>
                    <a:pt x="241" y="13"/>
                  </a:lnTo>
                  <a:cubicBezTo>
                    <a:pt x="253" y="28"/>
                    <a:pt x="265" y="53"/>
                    <a:pt x="293" y="53"/>
                  </a:cubicBezTo>
                  <a:cubicBezTo>
                    <a:pt x="305" y="65"/>
                    <a:pt x="329" y="77"/>
                    <a:pt x="354" y="77"/>
                  </a:cubicBezTo>
                  <a:lnTo>
                    <a:pt x="393" y="77"/>
                  </a:lnTo>
                  <a:cubicBezTo>
                    <a:pt x="430" y="65"/>
                    <a:pt x="469" y="40"/>
                    <a:pt x="494" y="13"/>
                  </a:cubicBezTo>
                  <a:lnTo>
                    <a:pt x="506" y="13"/>
                  </a:lnTo>
                  <a:cubicBezTo>
                    <a:pt x="481" y="40"/>
                    <a:pt x="469" y="53"/>
                    <a:pt x="445" y="65"/>
                  </a:cubicBezTo>
                  <a:cubicBezTo>
                    <a:pt x="417" y="77"/>
                    <a:pt x="393" y="89"/>
                    <a:pt x="354" y="89"/>
                  </a:cubicBezTo>
                  <a:cubicBezTo>
                    <a:pt x="354" y="89"/>
                    <a:pt x="341" y="89"/>
                    <a:pt x="329" y="77"/>
                  </a:cubicBezTo>
                  <a:lnTo>
                    <a:pt x="317" y="77"/>
                  </a:lnTo>
                  <a:lnTo>
                    <a:pt x="317" y="89"/>
                  </a:lnTo>
                  <a:cubicBezTo>
                    <a:pt x="329" y="117"/>
                    <a:pt x="329" y="129"/>
                    <a:pt x="341" y="153"/>
                  </a:cubicBezTo>
                  <a:cubicBezTo>
                    <a:pt x="369" y="217"/>
                    <a:pt x="393" y="293"/>
                    <a:pt x="417" y="369"/>
                  </a:cubicBezTo>
                  <a:cubicBezTo>
                    <a:pt x="445" y="369"/>
                    <a:pt x="469" y="357"/>
                    <a:pt x="494" y="345"/>
                  </a:cubicBezTo>
                  <a:cubicBezTo>
                    <a:pt x="582" y="305"/>
                    <a:pt x="658" y="217"/>
                    <a:pt x="673" y="117"/>
                  </a:cubicBezTo>
                  <a:lnTo>
                    <a:pt x="685" y="104"/>
                  </a:lnTo>
                  <a:lnTo>
                    <a:pt x="685" y="117"/>
                  </a:lnTo>
                  <a:cubicBezTo>
                    <a:pt x="685" y="141"/>
                    <a:pt x="673" y="165"/>
                    <a:pt x="658" y="193"/>
                  </a:cubicBezTo>
                  <a:cubicBezTo>
                    <a:pt x="609" y="293"/>
                    <a:pt x="521" y="357"/>
                    <a:pt x="417" y="381"/>
                  </a:cubicBezTo>
                  <a:lnTo>
                    <a:pt x="405" y="381"/>
                  </a:lnTo>
                  <a:cubicBezTo>
                    <a:pt x="405" y="357"/>
                    <a:pt x="393" y="333"/>
                    <a:pt x="381" y="318"/>
                  </a:cubicBezTo>
                  <a:lnTo>
                    <a:pt x="317" y="104"/>
                  </a:lnTo>
                  <a:lnTo>
                    <a:pt x="305" y="129"/>
                  </a:lnTo>
                  <a:cubicBezTo>
                    <a:pt x="293" y="193"/>
                    <a:pt x="277" y="257"/>
                    <a:pt x="265" y="318"/>
                  </a:cubicBezTo>
                  <a:cubicBezTo>
                    <a:pt x="241" y="421"/>
                    <a:pt x="216" y="534"/>
                    <a:pt x="201" y="649"/>
                  </a:cubicBezTo>
                  <a:cubicBezTo>
                    <a:pt x="177" y="762"/>
                    <a:pt x="165" y="866"/>
                    <a:pt x="153" y="978"/>
                  </a:cubicBezTo>
                  <a:lnTo>
                    <a:pt x="140" y="978"/>
                  </a:lnTo>
                  <a:cubicBezTo>
                    <a:pt x="153" y="914"/>
                    <a:pt x="165" y="850"/>
                    <a:pt x="165" y="790"/>
                  </a:cubicBezTo>
                  <a:cubicBezTo>
                    <a:pt x="189" y="674"/>
                    <a:pt x="201" y="573"/>
                    <a:pt x="229" y="458"/>
                  </a:cubicBezTo>
                  <a:cubicBezTo>
                    <a:pt x="241" y="357"/>
                    <a:pt x="265" y="241"/>
                    <a:pt x="293" y="141"/>
                  </a:cubicBezTo>
                  <a:lnTo>
                    <a:pt x="293" y="117"/>
                  </a:lnTo>
                  <a:lnTo>
                    <a:pt x="278" y="129"/>
                  </a:lnTo>
                  <a:lnTo>
                    <a:pt x="278" y="129"/>
                  </a:lnTo>
                  <a:lnTo>
                    <a:pt x="277" y="129"/>
                  </a:lnTo>
                  <a:cubicBezTo>
                    <a:pt x="277" y="129"/>
                    <a:pt x="277" y="130"/>
                    <a:pt x="277" y="130"/>
                  </a:cubicBezTo>
                  <a:lnTo>
                    <a:pt x="277" y="130"/>
                  </a:lnTo>
                  <a:lnTo>
                    <a:pt x="265" y="141"/>
                  </a:lnTo>
                  <a:cubicBezTo>
                    <a:pt x="216" y="205"/>
                    <a:pt x="165" y="269"/>
                    <a:pt x="125" y="345"/>
                  </a:cubicBezTo>
                  <a:cubicBezTo>
                    <a:pt x="174" y="284"/>
                    <a:pt x="223" y="223"/>
                    <a:pt x="270" y="163"/>
                  </a:cubicBezTo>
                  <a:lnTo>
                    <a:pt x="270" y="163"/>
                  </a:lnTo>
                  <a:cubicBezTo>
                    <a:pt x="248" y="263"/>
                    <a:pt x="227" y="356"/>
                    <a:pt x="216" y="458"/>
                  </a:cubicBezTo>
                  <a:cubicBezTo>
                    <a:pt x="189" y="573"/>
                    <a:pt x="177" y="674"/>
                    <a:pt x="153" y="790"/>
                  </a:cubicBezTo>
                  <a:cubicBezTo>
                    <a:pt x="153" y="850"/>
                    <a:pt x="140" y="914"/>
                    <a:pt x="125" y="978"/>
                  </a:cubicBezTo>
                  <a:cubicBezTo>
                    <a:pt x="125" y="991"/>
                    <a:pt x="140" y="991"/>
                    <a:pt x="153" y="991"/>
                  </a:cubicBezTo>
                  <a:cubicBezTo>
                    <a:pt x="153" y="991"/>
                    <a:pt x="165" y="991"/>
                    <a:pt x="165" y="978"/>
                  </a:cubicBezTo>
                  <a:cubicBezTo>
                    <a:pt x="177" y="866"/>
                    <a:pt x="189" y="762"/>
                    <a:pt x="216" y="649"/>
                  </a:cubicBezTo>
                  <a:cubicBezTo>
                    <a:pt x="229" y="534"/>
                    <a:pt x="253" y="433"/>
                    <a:pt x="277" y="318"/>
                  </a:cubicBezTo>
                  <a:cubicBezTo>
                    <a:pt x="291" y="262"/>
                    <a:pt x="303" y="204"/>
                    <a:pt x="314" y="155"/>
                  </a:cubicBezTo>
                  <a:lnTo>
                    <a:pt x="314" y="155"/>
                  </a:lnTo>
                  <a:lnTo>
                    <a:pt x="369" y="318"/>
                  </a:lnTo>
                  <a:cubicBezTo>
                    <a:pt x="381" y="345"/>
                    <a:pt x="393" y="357"/>
                    <a:pt x="393" y="381"/>
                  </a:cubicBezTo>
                  <a:cubicBezTo>
                    <a:pt x="393" y="394"/>
                    <a:pt x="405" y="394"/>
                    <a:pt x="405" y="394"/>
                  </a:cubicBezTo>
                  <a:lnTo>
                    <a:pt x="417" y="394"/>
                  </a:lnTo>
                  <a:cubicBezTo>
                    <a:pt x="521" y="369"/>
                    <a:pt x="622" y="293"/>
                    <a:pt x="673" y="205"/>
                  </a:cubicBezTo>
                  <a:cubicBezTo>
                    <a:pt x="685" y="180"/>
                    <a:pt x="685" y="141"/>
                    <a:pt x="698" y="117"/>
                  </a:cubicBezTo>
                  <a:cubicBezTo>
                    <a:pt x="698" y="104"/>
                    <a:pt x="698" y="104"/>
                    <a:pt x="685" y="89"/>
                  </a:cubicBezTo>
                  <a:cubicBezTo>
                    <a:pt x="673" y="89"/>
                    <a:pt x="658" y="104"/>
                    <a:pt x="658" y="104"/>
                  </a:cubicBezTo>
                  <a:cubicBezTo>
                    <a:pt x="646" y="205"/>
                    <a:pt x="570" y="293"/>
                    <a:pt x="481" y="333"/>
                  </a:cubicBezTo>
                  <a:cubicBezTo>
                    <a:pt x="471" y="343"/>
                    <a:pt x="452" y="354"/>
                    <a:pt x="429" y="356"/>
                  </a:cubicBezTo>
                  <a:lnTo>
                    <a:pt x="429" y="356"/>
                  </a:lnTo>
                  <a:cubicBezTo>
                    <a:pt x="405" y="293"/>
                    <a:pt x="381" y="217"/>
                    <a:pt x="354" y="141"/>
                  </a:cubicBezTo>
                  <a:cubicBezTo>
                    <a:pt x="341" y="129"/>
                    <a:pt x="341" y="104"/>
                    <a:pt x="329" y="89"/>
                  </a:cubicBezTo>
                  <a:lnTo>
                    <a:pt x="329" y="89"/>
                  </a:lnTo>
                  <a:cubicBezTo>
                    <a:pt x="341" y="104"/>
                    <a:pt x="341" y="104"/>
                    <a:pt x="354" y="104"/>
                  </a:cubicBezTo>
                  <a:cubicBezTo>
                    <a:pt x="393" y="104"/>
                    <a:pt x="417" y="89"/>
                    <a:pt x="457" y="77"/>
                  </a:cubicBezTo>
                  <a:cubicBezTo>
                    <a:pt x="481" y="65"/>
                    <a:pt x="494" y="40"/>
                    <a:pt x="521" y="28"/>
                  </a:cubicBezTo>
                  <a:lnTo>
                    <a:pt x="521" y="13"/>
                  </a:lnTo>
                  <a:cubicBezTo>
                    <a:pt x="521" y="1"/>
                    <a:pt x="506" y="1"/>
                    <a:pt x="494" y="1"/>
                  </a:cubicBezTo>
                  <a:cubicBezTo>
                    <a:pt x="457" y="28"/>
                    <a:pt x="430" y="53"/>
                    <a:pt x="393" y="65"/>
                  </a:cubicBezTo>
                  <a:lnTo>
                    <a:pt x="354" y="65"/>
                  </a:lnTo>
                  <a:cubicBezTo>
                    <a:pt x="341" y="65"/>
                    <a:pt x="317" y="53"/>
                    <a:pt x="293" y="40"/>
                  </a:cubicBezTo>
                  <a:cubicBezTo>
                    <a:pt x="277" y="40"/>
                    <a:pt x="265" y="28"/>
                    <a:pt x="25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7183495" y="1707316"/>
              <a:ext cx="887503" cy="2368695"/>
            </a:xfrm>
            <a:custGeom>
              <a:avLst/>
              <a:gdLst/>
              <a:ahLst/>
              <a:cxnLst/>
              <a:rect l="l" t="t" r="r" b="b"/>
              <a:pathLst>
                <a:path w="2489" h="6643" extrusionOk="0">
                  <a:moveTo>
                    <a:pt x="1218" y="975"/>
                  </a:moveTo>
                  <a:cubicBezTo>
                    <a:pt x="1243" y="1100"/>
                    <a:pt x="1258" y="1228"/>
                    <a:pt x="1282" y="1340"/>
                  </a:cubicBezTo>
                  <a:cubicBezTo>
                    <a:pt x="1282" y="1380"/>
                    <a:pt x="1294" y="1417"/>
                    <a:pt x="1294" y="1444"/>
                  </a:cubicBezTo>
                  <a:lnTo>
                    <a:pt x="1118" y="1444"/>
                  </a:lnTo>
                  <a:lnTo>
                    <a:pt x="1118" y="1432"/>
                  </a:lnTo>
                  <a:cubicBezTo>
                    <a:pt x="1090" y="1328"/>
                    <a:pt x="1066" y="1216"/>
                    <a:pt x="1042" y="1112"/>
                  </a:cubicBezTo>
                  <a:lnTo>
                    <a:pt x="1030" y="1024"/>
                  </a:lnTo>
                  <a:cubicBezTo>
                    <a:pt x="1090" y="1011"/>
                    <a:pt x="1154" y="999"/>
                    <a:pt x="1218" y="975"/>
                  </a:cubicBezTo>
                  <a:close/>
                  <a:moveTo>
                    <a:pt x="1358" y="1584"/>
                  </a:moveTo>
                  <a:cubicBezTo>
                    <a:pt x="1358" y="1672"/>
                    <a:pt x="1358" y="1761"/>
                    <a:pt x="1346" y="1861"/>
                  </a:cubicBezTo>
                  <a:lnTo>
                    <a:pt x="1346" y="2001"/>
                  </a:lnTo>
                  <a:cubicBezTo>
                    <a:pt x="1346" y="2041"/>
                    <a:pt x="1346" y="2077"/>
                    <a:pt x="1358" y="2129"/>
                  </a:cubicBezTo>
                  <a:cubicBezTo>
                    <a:pt x="1358" y="2166"/>
                    <a:pt x="1358" y="2217"/>
                    <a:pt x="1383" y="2254"/>
                  </a:cubicBezTo>
                  <a:cubicBezTo>
                    <a:pt x="1346" y="2254"/>
                    <a:pt x="1307" y="2254"/>
                    <a:pt x="1270" y="2242"/>
                  </a:cubicBezTo>
                  <a:cubicBezTo>
                    <a:pt x="1258" y="2217"/>
                    <a:pt x="1258" y="2178"/>
                    <a:pt x="1258" y="2141"/>
                  </a:cubicBezTo>
                  <a:cubicBezTo>
                    <a:pt x="1243" y="2090"/>
                    <a:pt x="1258" y="2053"/>
                    <a:pt x="1258" y="2013"/>
                  </a:cubicBezTo>
                  <a:lnTo>
                    <a:pt x="1258" y="1736"/>
                  </a:lnTo>
                  <a:lnTo>
                    <a:pt x="1258" y="1584"/>
                  </a:lnTo>
                  <a:close/>
                  <a:moveTo>
                    <a:pt x="1968" y="0"/>
                  </a:moveTo>
                  <a:cubicBezTo>
                    <a:pt x="1961" y="0"/>
                    <a:pt x="1955" y="3"/>
                    <a:pt x="1955" y="10"/>
                  </a:cubicBezTo>
                  <a:cubicBezTo>
                    <a:pt x="1980" y="110"/>
                    <a:pt x="2019" y="214"/>
                    <a:pt x="2044" y="302"/>
                  </a:cubicBezTo>
                  <a:cubicBezTo>
                    <a:pt x="2068" y="402"/>
                    <a:pt x="2095" y="491"/>
                    <a:pt x="2120" y="594"/>
                  </a:cubicBezTo>
                  <a:cubicBezTo>
                    <a:pt x="2132" y="643"/>
                    <a:pt x="2144" y="707"/>
                    <a:pt x="2156" y="759"/>
                  </a:cubicBezTo>
                  <a:cubicBezTo>
                    <a:pt x="2068" y="771"/>
                    <a:pt x="1980" y="783"/>
                    <a:pt x="1904" y="807"/>
                  </a:cubicBezTo>
                  <a:cubicBezTo>
                    <a:pt x="1803" y="823"/>
                    <a:pt x="1715" y="847"/>
                    <a:pt x="1611" y="859"/>
                  </a:cubicBezTo>
                  <a:cubicBezTo>
                    <a:pt x="1523" y="884"/>
                    <a:pt x="1422" y="911"/>
                    <a:pt x="1334" y="923"/>
                  </a:cubicBezTo>
                  <a:cubicBezTo>
                    <a:pt x="1231" y="948"/>
                    <a:pt x="1142" y="975"/>
                    <a:pt x="1054" y="999"/>
                  </a:cubicBezTo>
                  <a:cubicBezTo>
                    <a:pt x="1042" y="999"/>
                    <a:pt x="1030" y="999"/>
                    <a:pt x="1014" y="1011"/>
                  </a:cubicBezTo>
                  <a:lnTo>
                    <a:pt x="1002" y="1011"/>
                  </a:lnTo>
                  <a:lnTo>
                    <a:pt x="1002" y="1024"/>
                  </a:lnTo>
                  <a:cubicBezTo>
                    <a:pt x="978" y="1024"/>
                    <a:pt x="966" y="1036"/>
                    <a:pt x="938" y="1051"/>
                  </a:cubicBezTo>
                  <a:lnTo>
                    <a:pt x="926" y="1036"/>
                  </a:lnTo>
                  <a:cubicBezTo>
                    <a:pt x="966" y="911"/>
                    <a:pt x="990" y="795"/>
                    <a:pt x="1030" y="670"/>
                  </a:cubicBezTo>
                  <a:cubicBezTo>
                    <a:pt x="1066" y="542"/>
                    <a:pt x="1118" y="427"/>
                    <a:pt x="1154" y="302"/>
                  </a:cubicBezTo>
                  <a:cubicBezTo>
                    <a:pt x="1182" y="238"/>
                    <a:pt x="1206" y="174"/>
                    <a:pt x="1243" y="110"/>
                  </a:cubicBezTo>
                  <a:cubicBezTo>
                    <a:pt x="1243" y="98"/>
                    <a:pt x="1243" y="98"/>
                    <a:pt x="1231" y="98"/>
                  </a:cubicBezTo>
                  <a:cubicBezTo>
                    <a:pt x="1231" y="92"/>
                    <a:pt x="1227" y="89"/>
                    <a:pt x="1224" y="89"/>
                  </a:cubicBezTo>
                  <a:cubicBezTo>
                    <a:pt x="1221" y="89"/>
                    <a:pt x="1218" y="92"/>
                    <a:pt x="1218" y="98"/>
                  </a:cubicBezTo>
                  <a:cubicBezTo>
                    <a:pt x="1167" y="214"/>
                    <a:pt x="1118" y="338"/>
                    <a:pt x="1078" y="454"/>
                  </a:cubicBezTo>
                  <a:cubicBezTo>
                    <a:pt x="1042" y="579"/>
                    <a:pt x="1002" y="695"/>
                    <a:pt x="966" y="823"/>
                  </a:cubicBezTo>
                  <a:cubicBezTo>
                    <a:pt x="938" y="899"/>
                    <a:pt x="926" y="960"/>
                    <a:pt x="914" y="1036"/>
                  </a:cubicBezTo>
                  <a:lnTo>
                    <a:pt x="914" y="1051"/>
                  </a:lnTo>
                  <a:lnTo>
                    <a:pt x="914" y="1063"/>
                  </a:lnTo>
                  <a:cubicBezTo>
                    <a:pt x="813" y="1100"/>
                    <a:pt x="737" y="1152"/>
                    <a:pt x="649" y="1188"/>
                  </a:cubicBezTo>
                  <a:cubicBezTo>
                    <a:pt x="609" y="1216"/>
                    <a:pt x="573" y="1228"/>
                    <a:pt x="545" y="1252"/>
                  </a:cubicBezTo>
                  <a:cubicBezTo>
                    <a:pt x="536" y="1252"/>
                    <a:pt x="541" y="1269"/>
                    <a:pt x="550" y="1269"/>
                  </a:cubicBezTo>
                  <a:cubicBezTo>
                    <a:pt x="552" y="1269"/>
                    <a:pt x="555" y="1268"/>
                    <a:pt x="557" y="1264"/>
                  </a:cubicBezTo>
                  <a:cubicBezTo>
                    <a:pt x="673" y="1203"/>
                    <a:pt x="786" y="1139"/>
                    <a:pt x="914" y="1088"/>
                  </a:cubicBezTo>
                  <a:cubicBezTo>
                    <a:pt x="938" y="1075"/>
                    <a:pt x="978" y="1051"/>
                    <a:pt x="1002" y="1036"/>
                  </a:cubicBezTo>
                  <a:cubicBezTo>
                    <a:pt x="1030" y="1152"/>
                    <a:pt x="1054" y="1252"/>
                    <a:pt x="1078" y="1356"/>
                  </a:cubicBezTo>
                  <a:cubicBezTo>
                    <a:pt x="1078" y="1380"/>
                    <a:pt x="1090" y="1417"/>
                    <a:pt x="1090" y="1444"/>
                  </a:cubicBezTo>
                  <a:lnTo>
                    <a:pt x="545" y="1444"/>
                  </a:lnTo>
                  <a:lnTo>
                    <a:pt x="545" y="1432"/>
                  </a:lnTo>
                  <a:cubicBezTo>
                    <a:pt x="545" y="1424"/>
                    <a:pt x="539" y="1420"/>
                    <a:pt x="533" y="1420"/>
                  </a:cubicBezTo>
                  <a:cubicBezTo>
                    <a:pt x="527" y="1420"/>
                    <a:pt x="521" y="1424"/>
                    <a:pt x="521" y="1432"/>
                  </a:cubicBezTo>
                  <a:lnTo>
                    <a:pt x="521" y="1520"/>
                  </a:lnTo>
                  <a:lnTo>
                    <a:pt x="521" y="1557"/>
                  </a:lnTo>
                  <a:lnTo>
                    <a:pt x="12" y="1557"/>
                  </a:lnTo>
                  <a:cubicBezTo>
                    <a:pt x="0" y="1557"/>
                    <a:pt x="0" y="1584"/>
                    <a:pt x="12" y="1584"/>
                  </a:cubicBezTo>
                  <a:lnTo>
                    <a:pt x="1231" y="1584"/>
                  </a:lnTo>
                  <a:lnTo>
                    <a:pt x="1231" y="1861"/>
                  </a:lnTo>
                  <a:lnTo>
                    <a:pt x="1231" y="2001"/>
                  </a:lnTo>
                  <a:lnTo>
                    <a:pt x="1231" y="2129"/>
                  </a:lnTo>
                  <a:cubicBezTo>
                    <a:pt x="1231" y="2166"/>
                    <a:pt x="1231" y="2205"/>
                    <a:pt x="1243" y="2242"/>
                  </a:cubicBezTo>
                  <a:lnTo>
                    <a:pt x="1218" y="2242"/>
                  </a:lnTo>
                  <a:cubicBezTo>
                    <a:pt x="1182" y="2230"/>
                    <a:pt x="1142" y="2217"/>
                    <a:pt x="1090" y="2205"/>
                  </a:cubicBezTo>
                  <a:cubicBezTo>
                    <a:pt x="1078" y="2205"/>
                    <a:pt x="1078" y="2217"/>
                    <a:pt x="1090" y="2230"/>
                  </a:cubicBezTo>
                  <a:cubicBezTo>
                    <a:pt x="1154" y="2254"/>
                    <a:pt x="1231" y="2269"/>
                    <a:pt x="1307" y="2269"/>
                  </a:cubicBezTo>
                  <a:lnTo>
                    <a:pt x="1307" y="3131"/>
                  </a:lnTo>
                  <a:cubicBezTo>
                    <a:pt x="1307" y="3411"/>
                    <a:pt x="1307" y="3688"/>
                    <a:pt x="1334" y="3981"/>
                  </a:cubicBezTo>
                  <a:cubicBezTo>
                    <a:pt x="1358" y="4261"/>
                    <a:pt x="1395" y="4538"/>
                    <a:pt x="1435" y="4818"/>
                  </a:cubicBezTo>
                  <a:cubicBezTo>
                    <a:pt x="1459" y="5111"/>
                    <a:pt x="1471" y="5391"/>
                    <a:pt x="1499" y="5668"/>
                  </a:cubicBezTo>
                  <a:cubicBezTo>
                    <a:pt x="1511" y="5985"/>
                    <a:pt x="1511" y="6317"/>
                    <a:pt x="1523" y="6633"/>
                  </a:cubicBezTo>
                  <a:cubicBezTo>
                    <a:pt x="1523" y="6639"/>
                    <a:pt x="1529" y="6643"/>
                    <a:pt x="1535" y="6643"/>
                  </a:cubicBezTo>
                  <a:cubicBezTo>
                    <a:pt x="1541" y="6643"/>
                    <a:pt x="1547" y="6639"/>
                    <a:pt x="1547" y="6633"/>
                  </a:cubicBezTo>
                  <a:cubicBezTo>
                    <a:pt x="1535" y="6061"/>
                    <a:pt x="1523" y="5491"/>
                    <a:pt x="1459" y="4934"/>
                  </a:cubicBezTo>
                  <a:cubicBezTo>
                    <a:pt x="1435" y="4642"/>
                    <a:pt x="1395" y="4361"/>
                    <a:pt x="1371" y="4081"/>
                  </a:cubicBezTo>
                  <a:cubicBezTo>
                    <a:pt x="1346" y="3804"/>
                    <a:pt x="1334" y="3512"/>
                    <a:pt x="1334" y="3232"/>
                  </a:cubicBezTo>
                  <a:cubicBezTo>
                    <a:pt x="1334" y="2915"/>
                    <a:pt x="1334" y="2598"/>
                    <a:pt x="1319" y="2281"/>
                  </a:cubicBezTo>
                  <a:cubicBezTo>
                    <a:pt x="1395" y="2281"/>
                    <a:pt x="1471" y="2294"/>
                    <a:pt x="1547" y="2294"/>
                  </a:cubicBezTo>
                  <a:lnTo>
                    <a:pt x="1675" y="2294"/>
                  </a:lnTo>
                  <a:cubicBezTo>
                    <a:pt x="1687" y="2294"/>
                    <a:pt x="1687" y="2269"/>
                    <a:pt x="1675" y="2269"/>
                  </a:cubicBezTo>
                  <a:lnTo>
                    <a:pt x="1410" y="2269"/>
                  </a:lnTo>
                  <a:lnTo>
                    <a:pt x="1410" y="2254"/>
                  </a:lnTo>
                  <a:cubicBezTo>
                    <a:pt x="1371" y="2178"/>
                    <a:pt x="1371" y="2090"/>
                    <a:pt x="1371" y="2013"/>
                  </a:cubicBezTo>
                  <a:lnTo>
                    <a:pt x="1371" y="1736"/>
                  </a:lnTo>
                  <a:lnTo>
                    <a:pt x="1371" y="1584"/>
                  </a:lnTo>
                  <a:lnTo>
                    <a:pt x="1383" y="1584"/>
                  </a:lnTo>
                  <a:cubicBezTo>
                    <a:pt x="1395" y="1584"/>
                    <a:pt x="1395" y="1557"/>
                    <a:pt x="1383" y="1557"/>
                  </a:cubicBezTo>
                  <a:lnTo>
                    <a:pt x="545" y="1557"/>
                  </a:lnTo>
                  <a:lnTo>
                    <a:pt x="545" y="1544"/>
                  </a:lnTo>
                  <a:lnTo>
                    <a:pt x="545" y="1532"/>
                  </a:lnTo>
                  <a:lnTo>
                    <a:pt x="545" y="1520"/>
                  </a:lnTo>
                  <a:lnTo>
                    <a:pt x="545" y="1493"/>
                  </a:lnTo>
                  <a:lnTo>
                    <a:pt x="545" y="1468"/>
                  </a:lnTo>
                  <a:lnTo>
                    <a:pt x="1611" y="1468"/>
                  </a:lnTo>
                  <a:cubicBezTo>
                    <a:pt x="1763" y="1456"/>
                    <a:pt x="1928" y="1456"/>
                    <a:pt x="2095" y="1432"/>
                  </a:cubicBezTo>
                  <a:cubicBezTo>
                    <a:pt x="2184" y="1432"/>
                    <a:pt x="2272" y="1417"/>
                    <a:pt x="2360" y="1404"/>
                  </a:cubicBezTo>
                  <a:cubicBezTo>
                    <a:pt x="2373" y="1404"/>
                    <a:pt x="2373" y="1404"/>
                    <a:pt x="2373" y="1392"/>
                  </a:cubicBezTo>
                  <a:cubicBezTo>
                    <a:pt x="2373" y="1392"/>
                    <a:pt x="2373" y="1380"/>
                    <a:pt x="2360" y="1380"/>
                  </a:cubicBezTo>
                  <a:cubicBezTo>
                    <a:pt x="2208" y="1404"/>
                    <a:pt x="2044" y="1417"/>
                    <a:pt x="1879" y="1432"/>
                  </a:cubicBezTo>
                  <a:cubicBezTo>
                    <a:pt x="1715" y="1444"/>
                    <a:pt x="1547" y="1444"/>
                    <a:pt x="1395" y="1444"/>
                  </a:cubicBezTo>
                  <a:lnTo>
                    <a:pt x="1319" y="1444"/>
                  </a:lnTo>
                  <a:lnTo>
                    <a:pt x="1258" y="1075"/>
                  </a:lnTo>
                  <a:cubicBezTo>
                    <a:pt x="1258" y="1036"/>
                    <a:pt x="1243" y="1011"/>
                    <a:pt x="1243" y="975"/>
                  </a:cubicBezTo>
                  <a:cubicBezTo>
                    <a:pt x="1258" y="975"/>
                    <a:pt x="1282" y="960"/>
                    <a:pt x="1294" y="960"/>
                  </a:cubicBezTo>
                  <a:cubicBezTo>
                    <a:pt x="1395" y="935"/>
                    <a:pt x="1486" y="911"/>
                    <a:pt x="1587" y="899"/>
                  </a:cubicBezTo>
                  <a:cubicBezTo>
                    <a:pt x="1675" y="871"/>
                    <a:pt x="1776" y="859"/>
                    <a:pt x="1867" y="835"/>
                  </a:cubicBezTo>
                  <a:cubicBezTo>
                    <a:pt x="1955" y="823"/>
                    <a:pt x="2056" y="795"/>
                    <a:pt x="2144" y="783"/>
                  </a:cubicBezTo>
                  <a:cubicBezTo>
                    <a:pt x="2228" y="773"/>
                    <a:pt x="2302" y="755"/>
                    <a:pt x="2380" y="755"/>
                  </a:cubicBezTo>
                  <a:cubicBezTo>
                    <a:pt x="2399" y="755"/>
                    <a:pt x="2417" y="756"/>
                    <a:pt x="2437" y="759"/>
                  </a:cubicBezTo>
                  <a:lnTo>
                    <a:pt x="2476" y="759"/>
                  </a:lnTo>
                  <a:lnTo>
                    <a:pt x="2488" y="747"/>
                  </a:lnTo>
                  <a:cubicBezTo>
                    <a:pt x="2488" y="731"/>
                    <a:pt x="2476" y="731"/>
                    <a:pt x="2476" y="731"/>
                  </a:cubicBezTo>
                  <a:cubicBezTo>
                    <a:pt x="2449" y="728"/>
                    <a:pt x="2423" y="727"/>
                    <a:pt x="2397" y="727"/>
                  </a:cubicBezTo>
                  <a:cubicBezTo>
                    <a:pt x="2325" y="727"/>
                    <a:pt x="2258" y="739"/>
                    <a:pt x="2184" y="759"/>
                  </a:cubicBezTo>
                  <a:lnTo>
                    <a:pt x="2172" y="759"/>
                  </a:lnTo>
                  <a:lnTo>
                    <a:pt x="2172" y="747"/>
                  </a:lnTo>
                  <a:cubicBezTo>
                    <a:pt x="2156" y="655"/>
                    <a:pt x="2132" y="555"/>
                    <a:pt x="2108" y="466"/>
                  </a:cubicBezTo>
                  <a:cubicBezTo>
                    <a:pt x="2080" y="366"/>
                    <a:pt x="2056" y="262"/>
                    <a:pt x="2031" y="174"/>
                  </a:cubicBezTo>
                  <a:cubicBezTo>
                    <a:pt x="2004" y="110"/>
                    <a:pt x="1992" y="61"/>
                    <a:pt x="1980" y="10"/>
                  </a:cubicBezTo>
                  <a:cubicBezTo>
                    <a:pt x="1980" y="3"/>
                    <a:pt x="1974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7183495" y="1706247"/>
              <a:ext cx="887503" cy="2370834"/>
            </a:xfrm>
            <a:custGeom>
              <a:avLst/>
              <a:gdLst/>
              <a:ahLst/>
              <a:cxnLst/>
              <a:rect l="l" t="t" r="r" b="b"/>
              <a:pathLst>
                <a:path w="2489" h="6649" extrusionOk="0">
                  <a:moveTo>
                    <a:pt x="1231" y="89"/>
                  </a:moveTo>
                  <a:cubicBezTo>
                    <a:pt x="1218" y="89"/>
                    <a:pt x="1218" y="89"/>
                    <a:pt x="1218" y="101"/>
                  </a:cubicBezTo>
                  <a:cubicBezTo>
                    <a:pt x="1167" y="217"/>
                    <a:pt x="1118" y="329"/>
                    <a:pt x="1066" y="457"/>
                  </a:cubicBezTo>
                  <a:cubicBezTo>
                    <a:pt x="1030" y="582"/>
                    <a:pt x="990" y="698"/>
                    <a:pt x="953" y="826"/>
                  </a:cubicBezTo>
                  <a:cubicBezTo>
                    <a:pt x="938" y="902"/>
                    <a:pt x="926" y="963"/>
                    <a:pt x="902" y="1039"/>
                  </a:cubicBezTo>
                  <a:lnTo>
                    <a:pt x="914" y="1054"/>
                  </a:lnTo>
                  <a:lnTo>
                    <a:pt x="926" y="1054"/>
                  </a:lnTo>
                  <a:lnTo>
                    <a:pt x="914" y="1039"/>
                  </a:lnTo>
                  <a:cubicBezTo>
                    <a:pt x="938" y="963"/>
                    <a:pt x="953" y="902"/>
                    <a:pt x="966" y="826"/>
                  </a:cubicBezTo>
                  <a:cubicBezTo>
                    <a:pt x="1002" y="710"/>
                    <a:pt x="1042" y="582"/>
                    <a:pt x="1078" y="457"/>
                  </a:cubicBezTo>
                  <a:cubicBezTo>
                    <a:pt x="1130" y="341"/>
                    <a:pt x="1167" y="217"/>
                    <a:pt x="1231" y="101"/>
                  </a:cubicBezTo>
                  <a:lnTo>
                    <a:pt x="1231" y="113"/>
                  </a:lnTo>
                  <a:cubicBezTo>
                    <a:pt x="1206" y="177"/>
                    <a:pt x="1182" y="241"/>
                    <a:pt x="1154" y="305"/>
                  </a:cubicBezTo>
                  <a:cubicBezTo>
                    <a:pt x="1106" y="430"/>
                    <a:pt x="1066" y="545"/>
                    <a:pt x="1030" y="673"/>
                  </a:cubicBezTo>
                  <a:cubicBezTo>
                    <a:pt x="990" y="798"/>
                    <a:pt x="953" y="914"/>
                    <a:pt x="926" y="1039"/>
                  </a:cubicBezTo>
                  <a:lnTo>
                    <a:pt x="926" y="1054"/>
                  </a:lnTo>
                  <a:lnTo>
                    <a:pt x="938" y="1054"/>
                  </a:lnTo>
                  <a:lnTo>
                    <a:pt x="938" y="1039"/>
                  </a:lnTo>
                  <a:cubicBezTo>
                    <a:pt x="966" y="926"/>
                    <a:pt x="1002" y="798"/>
                    <a:pt x="1042" y="673"/>
                  </a:cubicBezTo>
                  <a:cubicBezTo>
                    <a:pt x="1078" y="558"/>
                    <a:pt x="1118" y="430"/>
                    <a:pt x="1167" y="317"/>
                  </a:cubicBezTo>
                  <a:cubicBezTo>
                    <a:pt x="1194" y="241"/>
                    <a:pt x="1218" y="177"/>
                    <a:pt x="1243" y="113"/>
                  </a:cubicBezTo>
                  <a:lnTo>
                    <a:pt x="1243" y="101"/>
                  </a:lnTo>
                  <a:lnTo>
                    <a:pt x="1243" y="89"/>
                  </a:lnTo>
                  <a:close/>
                  <a:moveTo>
                    <a:pt x="914" y="1078"/>
                  </a:moveTo>
                  <a:lnTo>
                    <a:pt x="914" y="1078"/>
                  </a:lnTo>
                  <a:cubicBezTo>
                    <a:pt x="786" y="1142"/>
                    <a:pt x="673" y="1206"/>
                    <a:pt x="545" y="1267"/>
                  </a:cubicBezTo>
                  <a:lnTo>
                    <a:pt x="545" y="1255"/>
                  </a:lnTo>
                  <a:cubicBezTo>
                    <a:pt x="585" y="1243"/>
                    <a:pt x="609" y="1219"/>
                    <a:pt x="649" y="1206"/>
                  </a:cubicBezTo>
                  <a:cubicBezTo>
                    <a:pt x="737" y="1155"/>
                    <a:pt x="825" y="1115"/>
                    <a:pt x="914" y="1078"/>
                  </a:cubicBezTo>
                  <a:close/>
                  <a:moveTo>
                    <a:pt x="1207" y="992"/>
                  </a:moveTo>
                  <a:lnTo>
                    <a:pt x="1207" y="992"/>
                  </a:lnTo>
                  <a:cubicBezTo>
                    <a:pt x="1231" y="1104"/>
                    <a:pt x="1258" y="1232"/>
                    <a:pt x="1270" y="1359"/>
                  </a:cubicBezTo>
                  <a:cubicBezTo>
                    <a:pt x="1282" y="1383"/>
                    <a:pt x="1282" y="1420"/>
                    <a:pt x="1294" y="1447"/>
                  </a:cubicBezTo>
                  <a:cubicBezTo>
                    <a:pt x="1231" y="1447"/>
                    <a:pt x="1182" y="1447"/>
                    <a:pt x="1118" y="1435"/>
                  </a:cubicBezTo>
                  <a:cubicBezTo>
                    <a:pt x="1090" y="1319"/>
                    <a:pt x="1078" y="1219"/>
                    <a:pt x="1054" y="1115"/>
                  </a:cubicBezTo>
                  <a:lnTo>
                    <a:pt x="1033" y="1038"/>
                  </a:lnTo>
                  <a:lnTo>
                    <a:pt x="1033" y="1038"/>
                  </a:lnTo>
                  <a:cubicBezTo>
                    <a:pt x="1089" y="1016"/>
                    <a:pt x="1148" y="1004"/>
                    <a:pt x="1207" y="992"/>
                  </a:cubicBezTo>
                  <a:close/>
                  <a:moveTo>
                    <a:pt x="1206" y="978"/>
                  </a:moveTo>
                  <a:lnTo>
                    <a:pt x="1206" y="980"/>
                  </a:lnTo>
                  <a:lnTo>
                    <a:pt x="1206" y="980"/>
                  </a:lnTo>
                  <a:cubicBezTo>
                    <a:pt x="1146" y="992"/>
                    <a:pt x="1087" y="1004"/>
                    <a:pt x="1030" y="1027"/>
                  </a:cubicBezTo>
                  <a:lnTo>
                    <a:pt x="1014" y="1027"/>
                  </a:lnTo>
                  <a:lnTo>
                    <a:pt x="1042" y="1115"/>
                  </a:lnTo>
                  <a:cubicBezTo>
                    <a:pt x="1066" y="1219"/>
                    <a:pt x="1078" y="1331"/>
                    <a:pt x="1106" y="1435"/>
                  </a:cubicBezTo>
                  <a:lnTo>
                    <a:pt x="1106" y="1447"/>
                  </a:lnTo>
                  <a:lnTo>
                    <a:pt x="1118" y="1447"/>
                  </a:lnTo>
                  <a:cubicBezTo>
                    <a:pt x="1182" y="1459"/>
                    <a:pt x="1231" y="1459"/>
                    <a:pt x="1294" y="1459"/>
                  </a:cubicBezTo>
                  <a:lnTo>
                    <a:pt x="1307" y="1447"/>
                  </a:lnTo>
                  <a:cubicBezTo>
                    <a:pt x="1294" y="1420"/>
                    <a:pt x="1294" y="1383"/>
                    <a:pt x="1282" y="1343"/>
                  </a:cubicBezTo>
                  <a:cubicBezTo>
                    <a:pt x="1270" y="1231"/>
                    <a:pt x="1243" y="1103"/>
                    <a:pt x="1218" y="978"/>
                  </a:cubicBezTo>
                  <a:close/>
                  <a:moveTo>
                    <a:pt x="2373" y="1395"/>
                  </a:moveTo>
                  <a:lnTo>
                    <a:pt x="2360" y="1407"/>
                  </a:lnTo>
                  <a:cubicBezTo>
                    <a:pt x="2272" y="1407"/>
                    <a:pt x="2184" y="1420"/>
                    <a:pt x="2095" y="1435"/>
                  </a:cubicBezTo>
                  <a:cubicBezTo>
                    <a:pt x="1928" y="1447"/>
                    <a:pt x="1763" y="1459"/>
                    <a:pt x="1611" y="1459"/>
                  </a:cubicBezTo>
                  <a:lnTo>
                    <a:pt x="1395" y="1459"/>
                  </a:lnTo>
                  <a:cubicBezTo>
                    <a:pt x="1547" y="1459"/>
                    <a:pt x="1715" y="1447"/>
                    <a:pt x="1879" y="1435"/>
                  </a:cubicBezTo>
                  <a:cubicBezTo>
                    <a:pt x="2044" y="1435"/>
                    <a:pt x="2208" y="1407"/>
                    <a:pt x="2360" y="1395"/>
                  </a:cubicBezTo>
                  <a:close/>
                  <a:moveTo>
                    <a:pt x="1346" y="1587"/>
                  </a:moveTo>
                  <a:lnTo>
                    <a:pt x="1346" y="1864"/>
                  </a:lnTo>
                  <a:lnTo>
                    <a:pt x="1346" y="2004"/>
                  </a:lnTo>
                  <a:lnTo>
                    <a:pt x="1346" y="2056"/>
                  </a:lnTo>
                  <a:lnTo>
                    <a:pt x="1346" y="2132"/>
                  </a:lnTo>
                  <a:cubicBezTo>
                    <a:pt x="1346" y="2165"/>
                    <a:pt x="1356" y="2210"/>
                    <a:pt x="1367" y="2256"/>
                  </a:cubicBezTo>
                  <a:lnTo>
                    <a:pt x="1367" y="2256"/>
                  </a:lnTo>
                  <a:cubicBezTo>
                    <a:pt x="1335" y="2254"/>
                    <a:pt x="1301" y="2245"/>
                    <a:pt x="1270" y="2245"/>
                  </a:cubicBezTo>
                  <a:lnTo>
                    <a:pt x="1282" y="2245"/>
                  </a:lnTo>
                  <a:cubicBezTo>
                    <a:pt x="1258" y="2220"/>
                    <a:pt x="1258" y="2181"/>
                    <a:pt x="1258" y="2144"/>
                  </a:cubicBezTo>
                  <a:lnTo>
                    <a:pt x="1258" y="2105"/>
                  </a:lnTo>
                  <a:lnTo>
                    <a:pt x="1258" y="2016"/>
                  </a:lnTo>
                  <a:lnTo>
                    <a:pt x="1258" y="1739"/>
                  </a:lnTo>
                  <a:lnTo>
                    <a:pt x="1258" y="1587"/>
                  </a:lnTo>
                  <a:close/>
                  <a:moveTo>
                    <a:pt x="545" y="1547"/>
                  </a:moveTo>
                  <a:lnTo>
                    <a:pt x="545" y="1560"/>
                  </a:lnTo>
                  <a:lnTo>
                    <a:pt x="1383" y="1560"/>
                  </a:lnTo>
                  <a:lnTo>
                    <a:pt x="1395" y="1572"/>
                  </a:lnTo>
                  <a:lnTo>
                    <a:pt x="1371" y="1572"/>
                  </a:lnTo>
                  <a:lnTo>
                    <a:pt x="1371" y="1587"/>
                  </a:lnTo>
                  <a:lnTo>
                    <a:pt x="1371" y="1739"/>
                  </a:lnTo>
                  <a:lnTo>
                    <a:pt x="1371" y="2016"/>
                  </a:lnTo>
                  <a:lnTo>
                    <a:pt x="1371" y="2056"/>
                  </a:lnTo>
                  <a:cubicBezTo>
                    <a:pt x="1371" y="2120"/>
                    <a:pt x="1371" y="2196"/>
                    <a:pt x="1395" y="2257"/>
                  </a:cubicBezTo>
                  <a:lnTo>
                    <a:pt x="1395" y="2272"/>
                  </a:lnTo>
                  <a:lnTo>
                    <a:pt x="1447" y="2272"/>
                  </a:lnTo>
                  <a:cubicBezTo>
                    <a:pt x="1523" y="2284"/>
                    <a:pt x="1599" y="2284"/>
                    <a:pt x="1675" y="2284"/>
                  </a:cubicBezTo>
                  <a:lnTo>
                    <a:pt x="1687" y="2284"/>
                  </a:lnTo>
                  <a:lnTo>
                    <a:pt x="1675" y="2297"/>
                  </a:lnTo>
                  <a:cubicBezTo>
                    <a:pt x="1639" y="2297"/>
                    <a:pt x="1587" y="2297"/>
                    <a:pt x="1547" y="2284"/>
                  </a:cubicBezTo>
                  <a:cubicBezTo>
                    <a:pt x="1471" y="2284"/>
                    <a:pt x="1395" y="2284"/>
                    <a:pt x="1334" y="2272"/>
                  </a:cubicBezTo>
                  <a:lnTo>
                    <a:pt x="1319" y="2272"/>
                  </a:lnTo>
                  <a:lnTo>
                    <a:pt x="1319" y="2284"/>
                  </a:lnTo>
                  <a:lnTo>
                    <a:pt x="1319" y="3134"/>
                  </a:lnTo>
                  <a:cubicBezTo>
                    <a:pt x="1307" y="2842"/>
                    <a:pt x="1307" y="2562"/>
                    <a:pt x="1307" y="2272"/>
                  </a:cubicBezTo>
                  <a:cubicBezTo>
                    <a:pt x="1231" y="2257"/>
                    <a:pt x="1154" y="2245"/>
                    <a:pt x="1090" y="2220"/>
                  </a:cubicBezTo>
                  <a:lnTo>
                    <a:pt x="1090" y="2220"/>
                  </a:lnTo>
                  <a:cubicBezTo>
                    <a:pt x="1130" y="2233"/>
                    <a:pt x="1182" y="2233"/>
                    <a:pt x="1218" y="2245"/>
                  </a:cubicBezTo>
                  <a:lnTo>
                    <a:pt x="1258" y="2245"/>
                  </a:lnTo>
                  <a:cubicBezTo>
                    <a:pt x="1243" y="2208"/>
                    <a:pt x="1231" y="2169"/>
                    <a:pt x="1231" y="2132"/>
                  </a:cubicBezTo>
                  <a:lnTo>
                    <a:pt x="1231" y="2120"/>
                  </a:lnTo>
                  <a:lnTo>
                    <a:pt x="1231" y="2004"/>
                  </a:lnTo>
                  <a:lnTo>
                    <a:pt x="1231" y="1864"/>
                  </a:lnTo>
                  <a:cubicBezTo>
                    <a:pt x="1242" y="1779"/>
                    <a:pt x="1243" y="1695"/>
                    <a:pt x="1243" y="1599"/>
                  </a:cubicBezTo>
                  <a:lnTo>
                    <a:pt x="1243" y="1599"/>
                  </a:lnTo>
                  <a:lnTo>
                    <a:pt x="1243" y="1599"/>
                  </a:lnTo>
                  <a:lnTo>
                    <a:pt x="1243" y="1739"/>
                  </a:lnTo>
                  <a:lnTo>
                    <a:pt x="1243" y="2016"/>
                  </a:lnTo>
                  <a:lnTo>
                    <a:pt x="1243" y="2105"/>
                  </a:lnTo>
                  <a:lnTo>
                    <a:pt x="1243" y="2144"/>
                  </a:lnTo>
                  <a:cubicBezTo>
                    <a:pt x="1243" y="2181"/>
                    <a:pt x="1243" y="2220"/>
                    <a:pt x="1270" y="2257"/>
                  </a:cubicBezTo>
                  <a:cubicBezTo>
                    <a:pt x="1303" y="2257"/>
                    <a:pt x="1337" y="2269"/>
                    <a:pt x="1370" y="2272"/>
                  </a:cubicBezTo>
                  <a:lnTo>
                    <a:pt x="1370" y="2272"/>
                  </a:lnTo>
                  <a:cubicBezTo>
                    <a:pt x="1371" y="2272"/>
                    <a:pt x="1371" y="2272"/>
                    <a:pt x="1371" y="2272"/>
                  </a:cubicBezTo>
                  <a:lnTo>
                    <a:pt x="1371" y="2272"/>
                  </a:lnTo>
                  <a:lnTo>
                    <a:pt x="1371" y="2272"/>
                  </a:lnTo>
                  <a:cubicBezTo>
                    <a:pt x="1375" y="2272"/>
                    <a:pt x="1379" y="2272"/>
                    <a:pt x="1383" y="2272"/>
                  </a:cubicBezTo>
                  <a:lnTo>
                    <a:pt x="1383" y="2257"/>
                  </a:lnTo>
                  <a:cubicBezTo>
                    <a:pt x="1371" y="2220"/>
                    <a:pt x="1358" y="2169"/>
                    <a:pt x="1358" y="2132"/>
                  </a:cubicBezTo>
                  <a:lnTo>
                    <a:pt x="1358" y="2056"/>
                  </a:lnTo>
                  <a:lnTo>
                    <a:pt x="1358" y="2004"/>
                  </a:lnTo>
                  <a:lnTo>
                    <a:pt x="1358" y="1864"/>
                  </a:lnTo>
                  <a:lnTo>
                    <a:pt x="1358" y="1587"/>
                  </a:lnTo>
                  <a:lnTo>
                    <a:pt x="1358" y="1572"/>
                  </a:lnTo>
                  <a:lnTo>
                    <a:pt x="12" y="1572"/>
                  </a:lnTo>
                  <a:lnTo>
                    <a:pt x="12" y="1560"/>
                  </a:lnTo>
                  <a:lnTo>
                    <a:pt x="533" y="1560"/>
                  </a:lnTo>
                  <a:lnTo>
                    <a:pt x="533" y="1547"/>
                  </a:lnTo>
                  <a:close/>
                  <a:moveTo>
                    <a:pt x="1319" y="3236"/>
                  </a:moveTo>
                  <a:lnTo>
                    <a:pt x="1319" y="3236"/>
                  </a:lnTo>
                  <a:cubicBezTo>
                    <a:pt x="1334" y="3515"/>
                    <a:pt x="1334" y="3807"/>
                    <a:pt x="1358" y="4084"/>
                  </a:cubicBezTo>
                  <a:cubicBezTo>
                    <a:pt x="1395" y="4364"/>
                    <a:pt x="1435" y="4645"/>
                    <a:pt x="1459" y="4937"/>
                  </a:cubicBezTo>
                  <a:cubicBezTo>
                    <a:pt x="1511" y="5494"/>
                    <a:pt x="1523" y="6064"/>
                    <a:pt x="1535" y="6636"/>
                  </a:cubicBezTo>
                  <a:lnTo>
                    <a:pt x="1523" y="6636"/>
                  </a:lnTo>
                  <a:cubicBezTo>
                    <a:pt x="1523" y="6320"/>
                    <a:pt x="1511" y="5988"/>
                    <a:pt x="1499" y="5671"/>
                  </a:cubicBezTo>
                  <a:cubicBezTo>
                    <a:pt x="1486" y="5394"/>
                    <a:pt x="1459" y="5114"/>
                    <a:pt x="1435" y="4821"/>
                  </a:cubicBezTo>
                  <a:cubicBezTo>
                    <a:pt x="1410" y="4541"/>
                    <a:pt x="1371" y="4264"/>
                    <a:pt x="1346" y="3984"/>
                  </a:cubicBezTo>
                  <a:cubicBezTo>
                    <a:pt x="1322" y="3727"/>
                    <a:pt x="1319" y="3481"/>
                    <a:pt x="1319" y="3236"/>
                  </a:cubicBezTo>
                  <a:close/>
                  <a:moveTo>
                    <a:pt x="1968" y="0"/>
                  </a:moveTo>
                  <a:cubicBezTo>
                    <a:pt x="1955" y="0"/>
                    <a:pt x="1955" y="0"/>
                    <a:pt x="1955" y="13"/>
                  </a:cubicBezTo>
                  <a:lnTo>
                    <a:pt x="1955" y="25"/>
                  </a:lnTo>
                  <a:cubicBezTo>
                    <a:pt x="1980" y="113"/>
                    <a:pt x="2004" y="217"/>
                    <a:pt x="2031" y="305"/>
                  </a:cubicBezTo>
                  <a:cubicBezTo>
                    <a:pt x="2056" y="405"/>
                    <a:pt x="2080" y="494"/>
                    <a:pt x="2108" y="597"/>
                  </a:cubicBezTo>
                  <a:cubicBezTo>
                    <a:pt x="2120" y="646"/>
                    <a:pt x="2132" y="710"/>
                    <a:pt x="2144" y="762"/>
                  </a:cubicBezTo>
                  <a:lnTo>
                    <a:pt x="2156" y="762"/>
                  </a:lnTo>
                  <a:cubicBezTo>
                    <a:pt x="2144" y="710"/>
                    <a:pt x="2132" y="646"/>
                    <a:pt x="2120" y="597"/>
                  </a:cubicBezTo>
                  <a:cubicBezTo>
                    <a:pt x="2095" y="494"/>
                    <a:pt x="2068" y="405"/>
                    <a:pt x="2044" y="305"/>
                  </a:cubicBezTo>
                  <a:cubicBezTo>
                    <a:pt x="2019" y="201"/>
                    <a:pt x="1992" y="113"/>
                    <a:pt x="1968" y="13"/>
                  </a:cubicBezTo>
                  <a:lnTo>
                    <a:pt x="1968" y="13"/>
                  </a:lnTo>
                  <a:cubicBezTo>
                    <a:pt x="1992" y="64"/>
                    <a:pt x="2004" y="125"/>
                    <a:pt x="2019" y="177"/>
                  </a:cubicBezTo>
                  <a:cubicBezTo>
                    <a:pt x="2044" y="265"/>
                    <a:pt x="2068" y="369"/>
                    <a:pt x="2095" y="469"/>
                  </a:cubicBezTo>
                  <a:cubicBezTo>
                    <a:pt x="2120" y="558"/>
                    <a:pt x="2144" y="658"/>
                    <a:pt x="2172" y="762"/>
                  </a:cubicBezTo>
                  <a:lnTo>
                    <a:pt x="2184" y="762"/>
                  </a:lnTo>
                  <a:cubicBezTo>
                    <a:pt x="2260" y="750"/>
                    <a:pt x="2336" y="734"/>
                    <a:pt x="2400" y="734"/>
                  </a:cubicBezTo>
                  <a:cubicBezTo>
                    <a:pt x="2424" y="734"/>
                    <a:pt x="2449" y="734"/>
                    <a:pt x="2476" y="750"/>
                  </a:cubicBezTo>
                  <a:lnTo>
                    <a:pt x="2400" y="750"/>
                  </a:lnTo>
                  <a:cubicBezTo>
                    <a:pt x="2327" y="750"/>
                    <a:pt x="2241" y="761"/>
                    <a:pt x="2156" y="772"/>
                  </a:cubicBezTo>
                  <a:lnTo>
                    <a:pt x="2156" y="772"/>
                  </a:lnTo>
                  <a:lnTo>
                    <a:pt x="2156" y="762"/>
                  </a:lnTo>
                  <a:cubicBezTo>
                    <a:pt x="2068" y="774"/>
                    <a:pt x="1980" y="786"/>
                    <a:pt x="1904" y="798"/>
                  </a:cubicBezTo>
                  <a:cubicBezTo>
                    <a:pt x="1803" y="826"/>
                    <a:pt x="1715" y="838"/>
                    <a:pt x="1611" y="862"/>
                  </a:cubicBezTo>
                  <a:cubicBezTo>
                    <a:pt x="1523" y="874"/>
                    <a:pt x="1422" y="902"/>
                    <a:pt x="1334" y="926"/>
                  </a:cubicBezTo>
                  <a:cubicBezTo>
                    <a:pt x="1231" y="951"/>
                    <a:pt x="1142" y="963"/>
                    <a:pt x="1042" y="990"/>
                  </a:cubicBezTo>
                  <a:cubicBezTo>
                    <a:pt x="1042" y="1002"/>
                    <a:pt x="1030" y="1002"/>
                    <a:pt x="1014" y="1002"/>
                  </a:cubicBezTo>
                  <a:cubicBezTo>
                    <a:pt x="1002" y="1002"/>
                    <a:pt x="1002" y="1014"/>
                    <a:pt x="1002" y="1014"/>
                  </a:cubicBezTo>
                  <a:cubicBezTo>
                    <a:pt x="978" y="1027"/>
                    <a:pt x="953" y="1039"/>
                    <a:pt x="938" y="1054"/>
                  </a:cubicBezTo>
                  <a:cubicBezTo>
                    <a:pt x="966" y="1054"/>
                    <a:pt x="990" y="1039"/>
                    <a:pt x="1002" y="1027"/>
                  </a:cubicBezTo>
                  <a:lnTo>
                    <a:pt x="1014" y="1027"/>
                  </a:lnTo>
                  <a:lnTo>
                    <a:pt x="1014" y="1014"/>
                  </a:lnTo>
                  <a:cubicBezTo>
                    <a:pt x="1030" y="1014"/>
                    <a:pt x="1042" y="1014"/>
                    <a:pt x="1054" y="1002"/>
                  </a:cubicBezTo>
                  <a:cubicBezTo>
                    <a:pt x="1142" y="978"/>
                    <a:pt x="1243" y="963"/>
                    <a:pt x="1334" y="938"/>
                  </a:cubicBezTo>
                  <a:cubicBezTo>
                    <a:pt x="1422" y="914"/>
                    <a:pt x="1523" y="887"/>
                    <a:pt x="1611" y="874"/>
                  </a:cubicBezTo>
                  <a:cubicBezTo>
                    <a:pt x="1715" y="850"/>
                    <a:pt x="1803" y="838"/>
                    <a:pt x="1904" y="810"/>
                  </a:cubicBezTo>
                  <a:cubicBezTo>
                    <a:pt x="1972" y="799"/>
                    <a:pt x="2051" y="788"/>
                    <a:pt x="2131" y="777"/>
                  </a:cubicBezTo>
                  <a:lnTo>
                    <a:pt x="2131" y="777"/>
                  </a:lnTo>
                  <a:cubicBezTo>
                    <a:pt x="2046" y="799"/>
                    <a:pt x="1951" y="812"/>
                    <a:pt x="1867" y="838"/>
                  </a:cubicBezTo>
                  <a:cubicBezTo>
                    <a:pt x="1763" y="850"/>
                    <a:pt x="1675" y="874"/>
                    <a:pt x="1587" y="887"/>
                  </a:cubicBezTo>
                  <a:cubicBezTo>
                    <a:pt x="1486" y="914"/>
                    <a:pt x="1395" y="938"/>
                    <a:pt x="1294" y="951"/>
                  </a:cubicBezTo>
                  <a:cubicBezTo>
                    <a:pt x="1282" y="963"/>
                    <a:pt x="1258" y="963"/>
                    <a:pt x="1231" y="963"/>
                  </a:cubicBezTo>
                  <a:lnTo>
                    <a:pt x="1231" y="978"/>
                  </a:lnTo>
                  <a:cubicBezTo>
                    <a:pt x="1243" y="1014"/>
                    <a:pt x="1243" y="1039"/>
                    <a:pt x="1243" y="1078"/>
                  </a:cubicBezTo>
                  <a:lnTo>
                    <a:pt x="1307" y="1447"/>
                  </a:lnTo>
                  <a:lnTo>
                    <a:pt x="1319" y="1459"/>
                  </a:lnTo>
                  <a:lnTo>
                    <a:pt x="545" y="1459"/>
                  </a:lnTo>
                  <a:lnTo>
                    <a:pt x="533" y="1471"/>
                  </a:lnTo>
                  <a:lnTo>
                    <a:pt x="533" y="1447"/>
                  </a:lnTo>
                  <a:lnTo>
                    <a:pt x="1106" y="1447"/>
                  </a:lnTo>
                  <a:cubicBezTo>
                    <a:pt x="1090" y="1407"/>
                    <a:pt x="1090" y="1383"/>
                    <a:pt x="1078" y="1359"/>
                  </a:cubicBezTo>
                  <a:cubicBezTo>
                    <a:pt x="1054" y="1255"/>
                    <a:pt x="1042" y="1155"/>
                    <a:pt x="1014" y="1039"/>
                  </a:cubicBezTo>
                  <a:lnTo>
                    <a:pt x="1002" y="1039"/>
                  </a:lnTo>
                  <a:cubicBezTo>
                    <a:pt x="978" y="1054"/>
                    <a:pt x="938" y="1066"/>
                    <a:pt x="914" y="1078"/>
                  </a:cubicBezTo>
                  <a:lnTo>
                    <a:pt x="914" y="1066"/>
                  </a:lnTo>
                  <a:lnTo>
                    <a:pt x="914" y="1054"/>
                  </a:lnTo>
                  <a:cubicBezTo>
                    <a:pt x="902" y="1054"/>
                    <a:pt x="902" y="1054"/>
                    <a:pt x="902" y="1066"/>
                  </a:cubicBezTo>
                  <a:cubicBezTo>
                    <a:pt x="813" y="1103"/>
                    <a:pt x="725" y="1142"/>
                    <a:pt x="634" y="1191"/>
                  </a:cubicBezTo>
                  <a:cubicBezTo>
                    <a:pt x="609" y="1206"/>
                    <a:pt x="573" y="1231"/>
                    <a:pt x="545" y="1243"/>
                  </a:cubicBezTo>
                  <a:lnTo>
                    <a:pt x="533" y="1255"/>
                  </a:lnTo>
                  <a:cubicBezTo>
                    <a:pt x="533" y="1267"/>
                    <a:pt x="533" y="1282"/>
                    <a:pt x="545" y="1282"/>
                  </a:cubicBezTo>
                  <a:lnTo>
                    <a:pt x="557" y="1282"/>
                  </a:lnTo>
                  <a:cubicBezTo>
                    <a:pt x="673" y="1219"/>
                    <a:pt x="801" y="1155"/>
                    <a:pt x="914" y="1091"/>
                  </a:cubicBezTo>
                  <a:cubicBezTo>
                    <a:pt x="950" y="1079"/>
                    <a:pt x="974" y="1068"/>
                    <a:pt x="1006" y="1057"/>
                  </a:cubicBezTo>
                  <a:lnTo>
                    <a:pt x="1006" y="1057"/>
                  </a:lnTo>
                  <a:cubicBezTo>
                    <a:pt x="1031" y="1165"/>
                    <a:pt x="1043" y="1260"/>
                    <a:pt x="1066" y="1359"/>
                  </a:cubicBezTo>
                  <a:cubicBezTo>
                    <a:pt x="1077" y="1380"/>
                    <a:pt x="1078" y="1409"/>
                    <a:pt x="1086" y="1435"/>
                  </a:cubicBezTo>
                  <a:lnTo>
                    <a:pt x="545" y="1435"/>
                  </a:lnTo>
                  <a:lnTo>
                    <a:pt x="545" y="1420"/>
                  </a:lnTo>
                  <a:lnTo>
                    <a:pt x="521" y="1420"/>
                  </a:lnTo>
                  <a:lnTo>
                    <a:pt x="521" y="1435"/>
                  </a:lnTo>
                  <a:lnTo>
                    <a:pt x="521" y="1523"/>
                  </a:lnTo>
                  <a:lnTo>
                    <a:pt x="521" y="1535"/>
                  </a:lnTo>
                  <a:lnTo>
                    <a:pt x="521" y="1547"/>
                  </a:lnTo>
                  <a:lnTo>
                    <a:pt x="12" y="1547"/>
                  </a:lnTo>
                  <a:cubicBezTo>
                    <a:pt x="12" y="1547"/>
                    <a:pt x="12" y="1560"/>
                    <a:pt x="0" y="1560"/>
                  </a:cubicBezTo>
                  <a:lnTo>
                    <a:pt x="0" y="1572"/>
                  </a:lnTo>
                  <a:lnTo>
                    <a:pt x="0" y="1587"/>
                  </a:lnTo>
                  <a:lnTo>
                    <a:pt x="1231" y="1587"/>
                  </a:lnTo>
                  <a:cubicBezTo>
                    <a:pt x="1231" y="1688"/>
                    <a:pt x="1231" y="1776"/>
                    <a:pt x="1218" y="1864"/>
                  </a:cubicBezTo>
                  <a:lnTo>
                    <a:pt x="1218" y="2004"/>
                  </a:lnTo>
                  <a:lnTo>
                    <a:pt x="1218" y="2120"/>
                  </a:lnTo>
                  <a:lnTo>
                    <a:pt x="1218" y="2132"/>
                  </a:lnTo>
                  <a:cubicBezTo>
                    <a:pt x="1218" y="2165"/>
                    <a:pt x="1228" y="2200"/>
                    <a:pt x="1239" y="2233"/>
                  </a:cubicBezTo>
                  <a:lnTo>
                    <a:pt x="1218" y="2233"/>
                  </a:lnTo>
                  <a:cubicBezTo>
                    <a:pt x="1182" y="2220"/>
                    <a:pt x="1142" y="2220"/>
                    <a:pt x="1090" y="2208"/>
                  </a:cubicBezTo>
                  <a:cubicBezTo>
                    <a:pt x="1078" y="2208"/>
                    <a:pt x="1078" y="2208"/>
                    <a:pt x="1078" y="2220"/>
                  </a:cubicBezTo>
                  <a:cubicBezTo>
                    <a:pt x="1078" y="2220"/>
                    <a:pt x="1078" y="2233"/>
                    <a:pt x="1090" y="2233"/>
                  </a:cubicBezTo>
                  <a:cubicBezTo>
                    <a:pt x="1151" y="2256"/>
                    <a:pt x="1222" y="2271"/>
                    <a:pt x="1294" y="2282"/>
                  </a:cubicBezTo>
                  <a:lnTo>
                    <a:pt x="1294" y="2282"/>
                  </a:lnTo>
                  <a:cubicBezTo>
                    <a:pt x="1294" y="2568"/>
                    <a:pt x="1295" y="2845"/>
                    <a:pt x="1307" y="3134"/>
                  </a:cubicBezTo>
                  <a:cubicBezTo>
                    <a:pt x="1307" y="3414"/>
                    <a:pt x="1307" y="3691"/>
                    <a:pt x="1334" y="3984"/>
                  </a:cubicBezTo>
                  <a:cubicBezTo>
                    <a:pt x="1358" y="4264"/>
                    <a:pt x="1395" y="4541"/>
                    <a:pt x="1422" y="4833"/>
                  </a:cubicBezTo>
                  <a:cubicBezTo>
                    <a:pt x="1447" y="5114"/>
                    <a:pt x="1471" y="5394"/>
                    <a:pt x="1486" y="5671"/>
                  </a:cubicBezTo>
                  <a:cubicBezTo>
                    <a:pt x="1499" y="5988"/>
                    <a:pt x="1511" y="6320"/>
                    <a:pt x="1511" y="6636"/>
                  </a:cubicBezTo>
                  <a:cubicBezTo>
                    <a:pt x="1511" y="6649"/>
                    <a:pt x="1523" y="6649"/>
                    <a:pt x="1535" y="6649"/>
                  </a:cubicBezTo>
                  <a:lnTo>
                    <a:pt x="1547" y="6649"/>
                  </a:lnTo>
                  <a:lnTo>
                    <a:pt x="1547" y="6636"/>
                  </a:lnTo>
                  <a:cubicBezTo>
                    <a:pt x="1535" y="6064"/>
                    <a:pt x="1523" y="5494"/>
                    <a:pt x="1471" y="4937"/>
                  </a:cubicBezTo>
                  <a:cubicBezTo>
                    <a:pt x="1447" y="4645"/>
                    <a:pt x="1410" y="4364"/>
                    <a:pt x="1371" y="4084"/>
                  </a:cubicBezTo>
                  <a:cubicBezTo>
                    <a:pt x="1346" y="3807"/>
                    <a:pt x="1346" y="3515"/>
                    <a:pt x="1334" y="3235"/>
                  </a:cubicBezTo>
                  <a:lnTo>
                    <a:pt x="1334" y="2287"/>
                  </a:lnTo>
                  <a:lnTo>
                    <a:pt x="1334" y="2287"/>
                  </a:lnTo>
                  <a:cubicBezTo>
                    <a:pt x="1405" y="2297"/>
                    <a:pt x="1476" y="2297"/>
                    <a:pt x="1547" y="2297"/>
                  </a:cubicBezTo>
                  <a:cubicBezTo>
                    <a:pt x="1587" y="2309"/>
                    <a:pt x="1639" y="2309"/>
                    <a:pt x="1675" y="2309"/>
                  </a:cubicBezTo>
                  <a:cubicBezTo>
                    <a:pt x="1687" y="2309"/>
                    <a:pt x="1687" y="2309"/>
                    <a:pt x="1687" y="2297"/>
                  </a:cubicBezTo>
                  <a:lnTo>
                    <a:pt x="1700" y="2284"/>
                  </a:lnTo>
                  <a:lnTo>
                    <a:pt x="1687" y="2272"/>
                  </a:lnTo>
                  <a:lnTo>
                    <a:pt x="1675" y="2272"/>
                  </a:lnTo>
                  <a:cubicBezTo>
                    <a:pt x="1599" y="2272"/>
                    <a:pt x="1523" y="2272"/>
                    <a:pt x="1447" y="2257"/>
                  </a:cubicBezTo>
                  <a:lnTo>
                    <a:pt x="1410" y="2257"/>
                  </a:lnTo>
                  <a:cubicBezTo>
                    <a:pt x="1383" y="2196"/>
                    <a:pt x="1383" y="2120"/>
                    <a:pt x="1383" y="2056"/>
                  </a:cubicBezTo>
                  <a:lnTo>
                    <a:pt x="1383" y="2016"/>
                  </a:lnTo>
                  <a:lnTo>
                    <a:pt x="1383" y="1739"/>
                  </a:lnTo>
                  <a:lnTo>
                    <a:pt x="1383" y="1587"/>
                  </a:lnTo>
                  <a:lnTo>
                    <a:pt x="1395" y="1587"/>
                  </a:lnTo>
                  <a:lnTo>
                    <a:pt x="1410" y="1572"/>
                  </a:lnTo>
                  <a:lnTo>
                    <a:pt x="1395" y="1560"/>
                  </a:lnTo>
                  <a:cubicBezTo>
                    <a:pt x="1395" y="1560"/>
                    <a:pt x="1395" y="1547"/>
                    <a:pt x="1383" y="1547"/>
                  </a:cubicBezTo>
                  <a:lnTo>
                    <a:pt x="557" y="1547"/>
                  </a:lnTo>
                  <a:cubicBezTo>
                    <a:pt x="557" y="1547"/>
                    <a:pt x="557" y="1535"/>
                    <a:pt x="545" y="1535"/>
                  </a:cubicBezTo>
                  <a:lnTo>
                    <a:pt x="545" y="1523"/>
                  </a:lnTo>
                  <a:lnTo>
                    <a:pt x="545" y="1496"/>
                  </a:lnTo>
                  <a:lnTo>
                    <a:pt x="545" y="1471"/>
                  </a:lnTo>
                  <a:lnTo>
                    <a:pt x="1611" y="1471"/>
                  </a:lnTo>
                  <a:cubicBezTo>
                    <a:pt x="1763" y="1471"/>
                    <a:pt x="1928" y="1459"/>
                    <a:pt x="2095" y="1447"/>
                  </a:cubicBezTo>
                  <a:cubicBezTo>
                    <a:pt x="2184" y="1435"/>
                    <a:pt x="2272" y="1420"/>
                    <a:pt x="2360" y="1420"/>
                  </a:cubicBezTo>
                  <a:cubicBezTo>
                    <a:pt x="2373" y="1420"/>
                    <a:pt x="2385" y="1407"/>
                    <a:pt x="2385" y="1395"/>
                  </a:cubicBezTo>
                  <a:cubicBezTo>
                    <a:pt x="2385" y="1395"/>
                    <a:pt x="2373" y="1383"/>
                    <a:pt x="2360" y="1383"/>
                  </a:cubicBezTo>
                  <a:cubicBezTo>
                    <a:pt x="2208" y="1395"/>
                    <a:pt x="2044" y="1420"/>
                    <a:pt x="1879" y="1420"/>
                  </a:cubicBezTo>
                  <a:cubicBezTo>
                    <a:pt x="1715" y="1435"/>
                    <a:pt x="1547" y="1447"/>
                    <a:pt x="1395" y="1447"/>
                  </a:cubicBezTo>
                  <a:lnTo>
                    <a:pt x="1319" y="1447"/>
                  </a:lnTo>
                  <a:lnTo>
                    <a:pt x="1258" y="1078"/>
                  </a:lnTo>
                  <a:cubicBezTo>
                    <a:pt x="1258" y="1039"/>
                    <a:pt x="1258" y="1014"/>
                    <a:pt x="1243" y="978"/>
                  </a:cubicBezTo>
                  <a:cubicBezTo>
                    <a:pt x="1258" y="978"/>
                    <a:pt x="1282" y="978"/>
                    <a:pt x="1307" y="963"/>
                  </a:cubicBezTo>
                  <a:cubicBezTo>
                    <a:pt x="1395" y="938"/>
                    <a:pt x="1486" y="926"/>
                    <a:pt x="1587" y="902"/>
                  </a:cubicBezTo>
                  <a:cubicBezTo>
                    <a:pt x="1675" y="887"/>
                    <a:pt x="1776" y="862"/>
                    <a:pt x="1867" y="850"/>
                  </a:cubicBezTo>
                  <a:cubicBezTo>
                    <a:pt x="1968" y="826"/>
                    <a:pt x="2056" y="810"/>
                    <a:pt x="2156" y="786"/>
                  </a:cubicBezTo>
                  <a:cubicBezTo>
                    <a:pt x="2232" y="774"/>
                    <a:pt x="2324" y="762"/>
                    <a:pt x="2400" y="762"/>
                  </a:cubicBezTo>
                  <a:lnTo>
                    <a:pt x="2476" y="762"/>
                  </a:lnTo>
                  <a:cubicBezTo>
                    <a:pt x="2488" y="762"/>
                    <a:pt x="2488" y="762"/>
                    <a:pt x="2488" y="750"/>
                  </a:cubicBezTo>
                  <a:cubicBezTo>
                    <a:pt x="2488" y="734"/>
                    <a:pt x="2476" y="734"/>
                    <a:pt x="2476" y="734"/>
                  </a:cubicBezTo>
                  <a:cubicBezTo>
                    <a:pt x="2449" y="722"/>
                    <a:pt x="2424" y="722"/>
                    <a:pt x="2400" y="722"/>
                  </a:cubicBezTo>
                  <a:cubicBezTo>
                    <a:pt x="2336" y="722"/>
                    <a:pt x="2260" y="734"/>
                    <a:pt x="2184" y="750"/>
                  </a:cubicBezTo>
                  <a:cubicBezTo>
                    <a:pt x="2156" y="658"/>
                    <a:pt x="2132" y="558"/>
                    <a:pt x="2108" y="457"/>
                  </a:cubicBezTo>
                  <a:cubicBezTo>
                    <a:pt x="2080" y="369"/>
                    <a:pt x="2056" y="265"/>
                    <a:pt x="2031" y="177"/>
                  </a:cubicBezTo>
                  <a:cubicBezTo>
                    <a:pt x="2019" y="113"/>
                    <a:pt x="2004" y="64"/>
                    <a:pt x="1980" y="13"/>
                  </a:cubicBezTo>
                  <a:cubicBezTo>
                    <a:pt x="1980" y="0"/>
                    <a:pt x="1980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7762207" y="1653118"/>
              <a:ext cx="37083" cy="39223"/>
            </a:xfrm>
            <a:custGeom>
              <a:avLst/>
              <a:gdLst/>
              <a:ahLst/>
              <a:cxnLst/>
              <a:rect l="l" t="t" r="r" b="b"/>
              <a:pathLst>
                <a:path w="104" h="110" extrusionOk="0">
                  <a:moveTo>
                    <a:pt x="64" y="21"/>
                  </a:moveTo>
                  <a:lnTo>
                    <a:pt x="64" y="34"/>
                  </a:lnTo>
                  <a:lnTo>
                    <a:pt x="77" y="34"/>
                  </a:lnTo>
                  <a:lnTo>
                    <a:pt x="77" y="46"/>
                  </a:lnTo>
                  <a:lnTo>
                    <a:pt x="77" y="61"/>
                  </a:lnTo>
                  <a:lnTo>
                    <a:pt x="77" y="73"/>
                  </a:lnTo>
                  <a:lnTo>
                    <a:pt x="64" y="73"/>
                  </a:lnTo>
                  <a:lnTo>
                    <a:pt x="64" y="85"/>
                  </a:lnTo>
                  <a:lnTo>
                    <a:pt x="40" y="85"/>
                  </a:lnTo>
                  <a:lnTo>
                    <a:pt x="40" y="73"/>
                  </a:lnTo>
                  <a:lnTo>
                    <a:pt x="28" y="73"/>
                  </a:lnTo>
                  <a:lnTo>
                    <a:pt x="28" y="61"/>
                  </a:lnTo>
                  <a:lnTo>
                    <a:pt x="28" y="46"/>
                  </a:lnTo>
                  <a:lnTo>
                    <a:pt x="28" y="34"/>
                  </a:lnTo>
                  <a:lnTo>
                    <a:pt x="40" y="21"/>
                  </a:lnTo>
                  <a:close/>
                  <a:moveTo>
                    <a:pt x="52" y="0"/>
                  </a:moveTo>
                  <a:cubicBezTo>
                    <a:pt x="43" y="0"/>
                    <a:pt x="34" y="3"/>
                    <a:pt x="28" y="9"/>
                  </a:cubicBezTo>
                  <a:lnTo>
                    <a:pt x="16" y="9"/>
                  </a:lnTo>
                  <a:lnTo>
                    <a:pt x="16" y="21"/>
                  </a:lnTo>
                  <a:cubicBezTo>
                    <a:pt x="16" y="21"/>
                    <a:pt x="0" y="34"/>
                    <a:pt x="0" y="46"/>
                  </a:cubicBezTo>
                  <a:lnTo>
                    <a:pt x="0" y="85"/>
                  </a:lnTo>
                  <a:cubicBezTo>
                    <a:pt x="16" y="98"/>
                    <a:pt x="40" y="110"/>
                    <a:pt x="64" y="110"/>
                  </a:cubicBezTo>
                  <a:cubicBezTo>
                    <a:pt x="77" y="98"/>
                    <a:pt x="92" y="85"/>
                    <a:pt x="104" y="73"/>
                  </a:cubicBezTo>
                  <a:cubicBezTo>
                    <a:pt x="104" y="46"/>
                    <a:pt x="104" y="21"/>
                    <a:pt x="77" y="9"/>
                  </a:cubicBezTo>
                  <a:cubicBezTo>
                    <a:pt x="70" y="3"/>
                    <a:pt x="61" y="0"/>
                    <a:pt x="52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7757928" y="1652048"/>
              <a:ext cx="41362" cy="40292"/>
            </a:xfrm>
            <a:custGeom>
              <a:avLst/>
              <a:gdLst/>
              <a:ahLst/>
              <a:cxnLst/>
              <a:rect l="l" t="t" r="r" b="b"/>
              <a:pathLst>
                <a:path w="116" h="113" extrusionOk="0">
                  <a:moveTo>
                    <a:pt x="64" y="12"/>
                  </a:moveTo>
                  <a:cubicBezTo>
                    <a:pt x="64" y="12"/>
                    <a:pt x="76" y="12"/>
                    <a:pt x="89" y="24"/>
                  </a:cubicBezTo>
                  <a:cubicBezTo>
                    <a:pt x="100" y="34"/>
                    <a:pt x="103" y="36"/>
                    <a:pt x="104" y="49"/>
                  </a:cubicBezTo>
                  <a:lnTo>
                    <a:pt x="89" y="49"/>
                  </a:lnTo>
                  <a:lnTo>
                    <a:pt x="89" y="64"/>
                  </a:lnTo>
                  <a:lnTo>
                    <a:pt x="76" y="64"/>
                  </a:lnTo>
                  <a:lnTo>
                    <a:pt x="76" y="76"/>
                  </a:lnTo>
                  <a:lnTo>
                    <a:pt x="52" y="76"/>
                  </a:lnTo>
                  <a:lnTo>
                    <a:pt x="40" y="64"/>
                  </a:lnTo>
                  <a:lnTo>
                    <a:pt x="40" y="49"/>
                  </a:lnTo>
                  <a:lnTo>
                    <a:pt x="52" y="37"/>
                  </a:lnTo>
                  <a:lnTo>
                    <a:pt x="76" y="37"/>
                  </a:lnTo>
                  <a:lnTo>
                    <a:pt x="76" y="49"/>
                  </a:lnTo>
                  <a:lnTo>
                    <a:pt x="89" y="49"/>
                  </a:lnTo>
                  <a:lnTo>
                    <a:pt x="89" y="37"/>
                  </a:lnTo>
                  <a:lnTo>
                    <a:pt x="89" y="24"/>
                  </a:lnTo>
                  <a:lnTo>
                    <a:pt x="40" y="24"/>
                  </a:lnTo>
                  <a:lnTo>
                    <a:pt x="40" y="37"/>
                  </a:lnTo>
                  <a:lnTo>
                    <a:pt x="28" y="49"/>
                  </a:lnTo>
                  <a:lnTo>
                    <a:pt x="28" y="64"/>
                  </a:lnTo>
                  <a:lnTo>
                    <a:pt x="28" y="76"/>
                  </a:lnTo>
                  <a:lnTo>
                    <a:pt x="40" y="76"/>
                  </a:lnTo>
                  <a:lnTo>
                    <a:pt x="40" y="88"/>
                  </a:lnTo>
                  <a:lnTo>
                    <a:pt x="40" y="88"/>
                  </a:lnTo>
                  <a:cubicBezTo>
                    <a:pt x="36" y="84"/>
                    <a:pt x="32" y="80"/>
                    <a:pt x="28" y="76"/>
                  </a:cubicBezTo>
                  <a:lnTo>
                    <a:pt x="12" y="64"/>
                  </a:lnTo>
                  <a:lnTo>
                    <a:pt x="12" y="49"/>
                  </a:lnTo>
                  <a:cubicBezTo>
                    <a:pt x="28" y="37"/>
                    <a:pt x="28" y="37"/>
                    <a:pt x="28" y="24"/>
                  </a:cubicBezTo>
                  <a:lnTo>
                    <a:pt x="40" y="24"/>
                  </a:lnTo>
                  <a:lnTo>
                    <a:pt x="40" y="12"/>
                  </a:lnTo>
                  <a:close/>
                  <a:moveTo>
                    <a:pt x="104" y="64"/>
                  </a:moveTo>
                  <a:cubicBezTo>
                    <a:pt x="104" y="88"/>
                    <a:pt x="89" y="101"/>
                    <a:pt x="76" y="101"/>
                  </a:cubicBezTo>
                  <a:lnTo>
                    <a:pt x="64" y="101"/>
                  </a:lnTo>
                  <a:cubicBezTo>
                    <a:pt x="56" y="101"/>
                    <a:pt x="48" y="95"/>
                    <a:pt x="40" y="88"/>
                  </a:cubicBezTo>
                  <a:lnTo>
                    <a:pt x="89" y="88"/>
                  </a:lnTo>
                  <a:lnTo>
                    <a:pt x="89" y="76"/>
                  </a:lnTo>
                  <a:lnTo>
                    <a:pt x="104" y="64"/>
                  </a:lnTo>
                  <a:close/>
                  <a:moveTo>
                    <a:pt x="64" y="0"/>
                  </a:moveTo>
                  <a:cubicBezTo>
                    <a:pt x="52" y="0"/>
                    <a:pt x="40" y="0"/>
                    <a:pt x="28" y="12"/>
                  </a:cubicBezTo>
                  <a:cubicBezTo>
                    <a:pt x="12" y="24"/>
                    <a:pt x="12" y="37"/>
                    <a:pt x="0" y="49"/>
                  </a:cubicBezTo>
                  <a:lnTo>
                    <a:pt x="0" y="64"/>
                  </a:lnTo>
                  <a:cubicBezTo>
                    <a:pt x="0" y="76"/>
                    <a:pt x="12" y="76"/>
                    <a:pt x="12" y="88"/>
                  </a:cubicBezTo>
                  <a:cubicBezTo>
                    <a:pt x="28" y="101"/>
                    <a:pt x="40" y="113"/>
                    <a:pt x="64" y="113"/>
                  </a:cubicBezTo>
                  <a:lnTo>
                    <a:pt x="76" y="113"/>
                  </a:lnTo>
                  <a:cubicBezTo>
                    <a:pt x="89" y="113"/>
                    <a:pt x="116" y="88"/>
                    <a:pt x="116" y="76"/>
                  </a:cubicBezTo>
                  <a:lnTo>
                    <a:pt x="116" y="64"/>
                  </a:lnTo>
                  <a:cubicBezTo>
                    <a:pt x="116" y="37"/>
                    <a:pt x="116" y="24"/>
                    <a:pt x="104" y="12"/>
                  </a:cubicBezTo>
                  <a:cubicBezTo>
                    <a:pt x="89" y="0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7753650" y="1720153"/>
              <a:ext cx="36014" cy="38153"/>
            </a:xfrm>
            <a:custGeom>
              <a:avLst/>
              <a:gdLst/>
              <a:ahLst/>
              <a:cxnLst/>
              <a:rect l="l" t="t" r="r" b="b"/>
              <a:pathLst>
                <a:path w="101" h="107" extrusionOk="0">
                  <a:moveTo>
                    <a:pt x="64" y="25"/>
                  </a:moveTo>
                  <a:lnTo>
                    <a:pt x="64" y="37"/>
                  </a:lnTo>
                  <a:lnTo>
                    <a:pt x="76" y="37"/>
                  </a:lnTo>
                  <a:lnTo>
                    <a:pt x="76" y="50"/>
                  </a:lnTo>
                  <a:lnTo>
                    <a:pt x="76" y="62"/>
                  </a:lnTo>
                  <a:lnTo>
                    <a:pt x="64" y="74"/>
                  </a:lnTo>
                  <a:lnTo>
                    <a:pt x="64" y="86"/>
                  </a:lnTo>
                  <a:lnTo>
                    <a:pt x="40" y="86"/>
                  </a:lnTo>
                  <a:lnTo>
                    <a:pt x="24" y="74"/>
                  </a:lnTo>
                  <a:lnTo>
                    <a:pt x="24" y="62"/>
                  </a:lnTo>
                  <a:lnTo>
                    <a:pt x="12" y="62"/>
                  </a:lnTo>
                  <a:lnTo>
                    <a:pt x="12" y="50"/>
                  </a:lnTo>
                  <a:lnTo>
                    <a:pt x="24" y="50"/>
                  </a:lnTo>
                  <a:lnTo>
                    <a:pt x="24" y="37"/>
                  </a:lnTo>
                  <a:lnTo>
                    <a:pt x="24" y="25"/>
                  </a:lnTo>
                  <a:close/>
                  <a:moveTo>
                    <a:pt x="50" y="1"/>
                  </a:moveTo>
                  <a:cubicBezTo>
                    <a:pt x="39" y="1"/>
                    <a:pt x="26" y="4"/>
                    <a:pt x="12" y="10"/>
                  </a:cubicBezTo>
                  <a:cubicBezTo>
                    <a:pt x="0" y="25"/>
                    <a:pt x="0" y="37"/>
                    <a:pt x="0" y="50"/>
                  </a:cubicBezTo>
                  <a:lnTo>
                    <a:pt x="0" y="74"/>
                  </a:lnTo>
                  <a:cubicBezTo>
                    <a:pt x="9" y="94"/>
                    <a:pt x="26" y="106"/>
                    <a:pt x="40" y="106"/>
                  </a:cubicBezTo>
                  <a:cubicBezTo>
                    <a:pt x="44" y="106"/>
                    <a:pt x="49" y="105"/>
                    <a:pt x="52" y="101"/>
                  </a:cubicBezTo>
                  <a:cubicBezTo>
                    <a:pt x="76" y="101"/>
                    <a:pt x="88" y="86"/>
                    <a:pt x="101" y="62"/>
                  </a:cubicBezTo>
                  <a:cubicBezTo>
                    <a:pt x="101" y="50"/>
                    <a:pt x="88" y="25"/>
                    <a:pt x="76" y="10"/>
                  </a:cubicBezTo>
                  <a:cubicBezTo>
                    <a:pt x="70" y="4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7749014" y="1719083"/>
              <a:ext cx="40649" cy="41719"/>
            </a:xfrm>
            <a:custGeom>
              <a:avLst/>
              <a:gdLst/>
              <a:ahLst/>
              <a:cxnLst/>
              <a:rect l="l" t="t" r="r" b="b"/>
              <a:pathLst>
                <a:path w="114" h="117" extrusionOk="0">
                  <a:moveTo>
                    <a:pt x="37" y="28"/>
                  </a:moveTo>
                  <a:lnTo>
                    <a:pt x="37" y="40"/>
                  </a:lnTo>
                  <a:lnTo>
                    <a:pt x="77" y="40"/>
                  </a:lnTo>
                  <a:lnTo>
                    <a:pt x="77" y="53"/>
                  </a:lnTo>
                  <a:lnTo>
                    <a:pt x="77" y="65"/>
                  </a:lnTo>
                  <a:lnTo>
                    <a:pt x="77" y="77"/>
                  </a:lnTo>
                  <a:lnTo>
                    <a:pt x="53" y="77"/>
                  </a:lnTo>
                  <a:lnTo>
                    <a:pt x="37" y="65"/>
                  </a:lnTo>
                  <a:lnTo>
                    <a:pt x="37" y="53"/>
                  </a:lnTo>
                  <a:lnTo>
                    <a:pt x="37" y="40"/>
                  </a:lnTo>
                  <a:lnTo>
                    <a:pt x="25" y="40"/>
                  </a:lnTo>
                  <a:lnTo>
                    <a:pt x="25" y="53"/>
                  </a:lnTo>
                  <a:lnTo>
                    <a:pt x="25" y="65"/>
                  </a:lnTo>
                  <a:lnTo>
                    <a:pt x="25" y="77"/>
                  </a:lnTo>
                  <a:lnTo>
                    <a:pt x="37" y="77"/>
                  </a:lnTo>
                  <a:lnTo>
                    <a:pt x="37" y="89"/>
                  </a:lnTo>
                  <a:lnTo>
                    <a:pt x="77" y="89"/>
                  </a:lnTo>
                  <a:lnTo>
                    <a:pt x="89" y="77"/>
                  </a:lnTo>
                  <a:lnTo>
                    <a:pt x="89" y="65"/>
                  </a:lnTo>
                  <a:lnTo>
                    <a:pt x="89" y="53"/>
                  </a:lnTo>
                  <a:lnTo>
                    <a:pt x="89" y="40"/>
                  </a:lnTo>
                  <a:lnTo>
                    <a:pt x="89" y="28"/>
                  </a:lnTo>
                  <a:close/>
                  <a:moveTo>
                    <a:pt x="25" y="1"/>
                  </a:moveTo>
                  <a:lnTo>
                    <a:pt x="25" y="13"/>
                  </a:lnTo>
                  <a:lnTo>
                    <a:pt x="53" y="13"/>
                  </a:lnTo>
                  <a:cubicBezTo>
                    <a:pt x="65" y="13"/>
                    <a:pt x="77" y="13"/>
                    <a:pt x="89" y="28"/>
                  </a:cubicBezTo>
                  <a:cubicBezTo>
                    <a:pt x="101" y="28"/>
                    <a:pt x="101" y="40"/>
                    <a:pt x="101" y="53"/>
                  </a:cubicBezTo>
                  <a:lnTo>
                    <a:pt x="101" y="65"/>
                  </a:lnTo>
                  <a:cubicBezTo>
                    <a:pt x="101" y="89"/>
                    <a:pt x="89" y="104"/>
                    <a:pt x="65" y="104"/>
                  </a:cubicBezTo>
                  <a:cubicBezTo>
                    <a:pt x="53" y="104"/>
                    <a:pt x="25" y="89"/>
                    <a:pt x="25" y="77"/>
                  </a:cubicBezTo>
                  <a:cubicBezTo>
                    <a:pt x="13" y="77"/>
                    <a:pt x="13" y="65"/>
                    <a:pt x="13" y="65"/>
                  </a:cubicBezTo>
                  <a:lnTo>
                    <a:pt x="13" y="53"/>
                  </a:lnTo>
                  <a:cubicBezTo>
                    <a:pt x="13" y="40"/>
                    <a:pt x="25" y="28"/>
                    <a:pt x="25" y="28"/>
                  </a:cubicBezTo>
                  <a:lnTo>
                    <a:pt x="25" y="13"/>
                  </a:lnTo>
                  <a:lnTo>
                    <a:pt x="13" y="13"/>
                  </a:lnTo>
                  <a:cubicBezTo>
                    <a:pt x="13" y="28"/>
                    <a:pt x="1" y="40"/>
                    <a:pt x="1" y="53"/>
                  </a:cubicBezTo>
                  <a:lnTo>
                    <a:pt x="1" y="65"/>
                  </a:lnTo>
                  <a:cubicBezTo>
                    <a:pt x="1" y="65"/>
                    <a:pt x="1" y="77"/>
                    <a:pt x="13" y="89"/>
                  </a:cubicBezTo>
                  <a:cubicBezTo>
                    <a:pt x="25" y="104"/>
                    <a:pt x="37" y="117"/>
                    <a:pt x="65" y="117"/>
                  </a:cubicBezTo>
                  <a:lnTo>
                    <a:pt x="77" y="117"/>
                  </a:lnTo>
                  <a:cubicBezTo>
                    <a:pt x="89" y="117"/>
                    <a:pt x="114" y="89"/>
                    <a:pt x="114" y="77"/>
                  </a:cubicBezTo>
                  <a:lnTo>
                    <a:pt x="114" y="53"/>
                  </a:lnTo>
                  <a:cubicBezTo>
                    <a:pt x="114" y="40"/>
                    <a:pt x="114" y="28"/>
                    <a:pt x="89" y="13"/>
                  </a:cubicBezTo>
                  <a:cubicBezTo>
                    <a:pt x="89" y="1"/>
                    <a:pt x="65" y="1"/>
                    <a:pt x="5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7740457" y="1792893"/>
              <a:ext cx="40649" cy="37083"/>
            </a:xfrm>
            <a:custGeom>
              <a:avLst/>
              <a:gdLst/>
              <a:ahLst/>
              <a:cxnLst/>
              <a:rect l="l" t="t" r="r" b="b"/>
              <a:pathLst>
                <a:path w="114" h="104" extrusionOk="0">
                  <a:moveTo>
                    <a:pt x="77" y="22"/>
                  </a:moveTo>
                  <a:lnTo>
                    <a:pt x="77" y="34"/>
                  </a:lnTo>
                  <a:lnTo>
                    <a:pt x="89" y="50"/>
                  </a:lnTo>
                  <a:lnTo>
                    <a:pt x="89" y="62"/>
                  </a:lnTo>
                  <a:lnTo>
                    <a:pt x="77" y="62"/>
                  </a:lnTo>
                  <a:lnTo>
                    <a:pt x="77" y="74"/>
                  </a:lnTo>
                  <a:lnTo>
                    <a:pt x="77" y="86"/>
                  </a:lnTo>
                  <a:lnTo>
                    <a:pt x="49" y="86"/>
                  </a:lnTo>
                  <a:lnTo>
                    <a:pt x="37" y="74"/>
                  </a:lnTo>
                  <a:lnTo>
                    <a:pt x="25" y="62"/>
                  </a:lnTo>
                  <a:lnTo>
                    <a:pt x="25" y="50"/>
                  </a:lnTo>
                  <a:lnTo>
                    <a:pt x="37" y="34"/>
                  </a:lnTo>
                  <a:lnTo>
                    <a:pt x="37" y="22"/>
                  </a:lnTo>
                  <a:close/>
                  <a:moveTo>
                    <a:pt x="61" y="1"/>
                  </a:moveTo>
                  <a:cubicBezTo>
                    <a:pt x="50" y="1"/>
                    <a:pt x="37" y="4"/>
                    <a:pt x="25" y="10"/>
                  </a:cubicBezTo>
                  <a:cubicBezTo>
                    <a:pt x="13" y="22"/>
                    <a:pt x="13" y="34"/>
                    <a:pt x="13" y="50"/>
                  </a:cubicBezTo>
                  <a:cubicBezTo>
                    <a:pt x="0" y="62"/>
                    <a:pt x="13" y="74"/>
                    <a:pt x="13" y="86"/>
                  </a:cubicBezTo>
                  <a:cubicBezTo>
                    <a:pt x="21" y="95"/>
                    <a:pt x="36" y="103"/>
                    <a:pt x="48" y="103"/>
                  </a:cubicBezTo>
                  <a:cubicBezTo>
                    <a:pt x="53" y="103"/>
                    <a:pt x="58" y="102"/>
                    <a:pt x="61" y="98"/>
                  </a:cubicBezTo>
                  <a:cubicBezTo>
                    <a:pt x="89" y="98"/>
                    <a:pt x="101" y="86"/>
                    <a:pt x="101" y="62"/>
                  </a:cubicBezTo>
                  <a:cubicBezTo>
                    <a:pt x="113" y="50"/>
                    <a:pt x="101" y="22"/>
                    <a:pt x="89" y="10"/>
                  </a:cubicBezTo>
                  <a:cubicBezTo>
                    <a:pt x="83" y="4"/>
                    <a:pt x="73" y="1"/>
                    <a:pt x="61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7740457" y="1791823"/>
              <a:ext cx="40649" cy="40649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77" y="37"/>
                  </a:moveTo>
                  <a:lnTo>
                    <a:pt x="77" y="53"/>
                  </a:lnTo>
                  <a:lnTo>
                    <a:pt x="77" y="65"/>
                  </a:lnTo>
                  <a:lnTo>
                    <a:pt x="77" y="77"/>
                  </a:lnTo>
                  <a:lnTo>
                    <a:pt x="89" y="77"/>
                  </a:lnTo>
                  <a:lnTo>
                    <a:pt x="89" y="65"/>
                  </a:lnTo>
                  <a:lnTo>
                    <a:pt x="89" y="53"/>
                  </a:lnTo>
                  <a:lnTo>
                    <a:pt x="89" y="37"/>
                  </a:lnTo>
                  <a:close/>
                  <a:moveTo>
                    <a:pt x="37" y="25"/>
                  </a:moveTo>
                  <a:lnTo>
                    <a:pt x="25" y="37"/>
                  </a:lnTo>
                  <a:lnTo>
                    <a:pt x="25" y="53"/>
                  </a:lnTo>
                  <a:lnTo>
                    <a:pt x="25" y="65"/>
                  </a:lnTo>
                  <a:lnTo>
                    <a:pt x="25" y="77"/>
                  </a:lnTo>
                  <a:lnTo>
                    <a:pt x="37" y="89"/>
                  </a:lnTo>
                  <a:lnTo>
                    <a:pt x="77" y="89"/>
                  </a:lnTo>
                  <a:lnTo>
                    <a:pt x="77" y="77"/>
                  </a:lnTo>
                  <a:lnTo>
                    <a:pt x="37" y="77"/>
                  </a:lnTo>
                  <a:lnTo>
                    <a:pt x="37" y="65"/>
                  </a:lnTo>
                  <a:lnTo>
                    <a:pt x="37" y="53"/>
                  </a:lnTo>
                  <a:lnTo>
                    <a:pt x="37" y="37"/>
                  </a:lnTo>
                  <a:lnTo>
                    <a:pt x="77" y="37"/>
                  </a:lnTo>
                  <a:lnTo>
                    <a:pt x="77" y="25"/>
                  </a:lnTo>
                  <a:close/>
                  <a:moveTo>
                    <a:pt x="49" y="13"/>
                  </a:moveTo>
                  <a:cubicBezTo>
                    <a:pt x="61" y="13"/>
                    <a:pt x="77" y="13"/>
                    <a:pt x="89" y="25"/>
                  </a:cubicBezTo>
                  <a:cubicBezTo>
                    <a:pt x="101" y="25"/>
                    <a:pt x="101" y="37"/>
                    <a:pt x="101" y="53"/>
                  </a:cubicBezTo>
                  <a:lnTo>
                    <a:pt x="101" y="65"/>
                  </a:lnTo>
                  <a:cubicBezTo>
                    <a:pt x="89" y="89"/>
                    <a:pt x="77" y="101"/>
                    <a:pt x="61" y="101"/>
                  </a:cubicBezTo>
                  <a:cubicBezTo>
                    <a:pt x="37" y="101"/>
                    <a:pt x="25" y="89"/>
                    <a:pt x="13" y="77"/>
                  </a:cubicBezTo>
                  <a:lnTo>
                    <a:pt x="13" y="65"/>
                  </a:lnTo>
                  <a:lnTo>
                    <a:pt x="13" y="53"/>
                  </a:lnTo>
                  <a:cubicBezTo>
                    <a:pt x="13" y="37"/>
                    <a:pt x="25" y="37"/>
                    <a:pt x="25" y="25"/>
                  </a:cubicBezTo>
                  <a:lnTo>
                    <a:pt x="25" y="13"/>
                  </a:lnTo>
                  <a:close/>
                  <a:moveTo>
                    <a:pt x="25" y="1"/>
                  </a:moveTo>
                  <a:lnTo>
                    <a:pt x="13" y="13"/>
                  </a:lnTo>
                  <a:cubicBezTo>
                    <a:pt x="13" y="25"/>
                    <a:pt x="0" y="37"/>
                    <a:pt x="0" y="53"/>
                  </a:cubicBezTo>
                  <a:lnTo>
                    <a:pt x="0" y="65"/>
                  </a:lnTo>
                  <a:cubicBezTo>
                    <a:pt x="0" y="65"/>
                    <a:pt x="0" y="77"/>
                    <a:pt x="13" y="89"/>
                  </a:cubicBezTo>
                  <a:cubicBezTo>
                    <a:pt x="13" y="101"/>
                    <a:pt x="37" y="114"/>
                    <a:pt x="61" y="114"/>
                  </a:cubicBezTo>
                  <a:cubicBezTo>
                    <a:pt x="89" y="114"/>
                    <a:pt x="101" y="89"/>
                    <a:pt x="113" y="77"/>
                  </a:cubicBezTo>
                  <a:lnTo>
                    <a:pt x="113" y="53"/>
                  </a:lnTo>
                  <a:cubicBezTo>
                    <a:pt x="113" y="37"/>
                    <a:pt x="101" y="25"/>
                    <a:pt x="89" y="13"/>
                  </a:cubicBezTo>
                  <a:cubicBezTo>
                    <a:pt x="77" y="1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7807848" y="2581269"/>
              <a:ext cx="23177" cy="738813"/>
            </a:xfrm>
            <a:custGeom>
              <a:avLst/>
              <a:gdLst/>
              <a:ahLst/>
              <a:cxnLst/>
              <a:rect l="l" t="t" r="r" b="b"/>
              <a:pathLst>
                <a:path w="65" h="2072" extrusionOk="0">
                  <a:moveTo>
                    <a:pt x="19" y="1"/>
                  </a:moveTo>
                  <a:cubicBezTo>
                    <a:pt x="16" y="1"/>
                    <a:pt x="12" y="7"/>
                    <a:pt x="12" y="19"/>
                  </a:cubicBezTo>
                  <a:cubicBezTo>
                    <a:pt x="0" y="287"/>
                    <a:pt x="0" y="552"/>
                    <a:pt x="12" y="820"/>
                  </a:cubicBezTo>
                  <a:cubicBezTo>
                    <a:pt x="12" y="1085"/>
                    <a:pt x="12" y="1353"/>
                    <a:pt x="25" y="1606"/>
                  </a:cubicBezTo>
                  <a:cubicBezTo>
                    <a:pt x="40" y="1758"/>
                    <a:pt x="40" y="1910"/>
                    <a:pt x="52" y="2063"/>
                  </a:cubicBezTo>
                  <a:cubicBezTo>
                    <a:pt x="52" y="2069"/>
                    <a:pt x="55" y="2072"/>
                    <a:pt x="58" y="2072"/>
                  </a:cubicBezTo>
                  <a:cubicBezTo>
                    <a:pt x="61" y="2072"/>
                    <a:pt x="64" y="2069"/>
                    <a:pt x="64" y="2063"/>
                  </a:cubicBezTo>
                  <a:cubicBezTo>
                    <a:pt x="52" y="1798"/>
                    <a:pt x="52" y="1530"/>
                    <a:pt x="40" y="1265"/>
                  </a:cubicBezTo>
                  <a:cubicBezTo>
                    <a:pt x="40" y="997"/>
                    <a:pt x="25" y="732"/>
                    <a:pt x="25" y="464"/>
                  </a:cubicBezTo>
                  <a:lnTo>
                    <a:pt x="25" y="19"/>
                  </a:lnTo>
                  <a:cubicBezTo>
                    <a:pt x="25" y="7"/>
                    <a:pt x="22" y="1"/>
                    <a:pt x="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7839226" y="3426339"/>
              <a:ext cx="68818" cy="673561"/>
            </a:xfrm>
            <a:custGeom>
              <a:avLst/>
              <a:gdLst/>
              <a:ahLst/>
              <a:cxnLst/>
              <a:rect l="l" t="t" r="r" b="b"/>
              <a:pathLst>
                <a:path w="193" h="1889" extrusionOk="0">
                  <a:moveTo>
                    <a:pt x="7" y="0"/>
                  </a:moveTo>
                  <a:cubicBezTo>
                    <a:pt x="4" y="0"/>
                    <a:pt x="1" y="3"/>
                    <a:pt x="1" y="9"/>
                  </a:cubicBezTo>
                  <a:cubicBezTo>
                    <a:pt x="1" y="250"/>
                    <a:pt x="28" y="506"/>
                    <a:pt x="40" y="746"/>
                  </a:cubicBezTo>
                  <a:cubicBezTo>
                    <a:pt x="65" y="987"/>
                    <a:pt x="89" y="1228"/>
                    <a:pt x="116" y="1468"/>
                  </a:cubicBezTo>
                  <a:cubicBezTo>
                    <a:pt x="129" y="1608"/>
                    <a:pt x="141" y="1748"/>
                    <a:pt x="165" y="1876"/>
                  </a:cubicBezTo>
                  <a:cubicBezTo>
                    <a:pt x="165" y="1889"/>
                    <a:pt x="180" y="1889"/>
                    <a:pt x="180" y="1889"/>
                  </a:cubicBezTo>
                  <a:cubicBezTo>
                    <a:pt x="192" y="1889"/>
                    <a:pt x="192" y="1876"/>
                    <a:pt x="192" y="1876"/>
                  </a:cubicBezTo>
                  <a:cubicBezTo>
                    <a:pt x="153" y="1636"/>
                    <a:pt x="129" y="1392"/>
                    <a:pt x="104" y="1139"/>
                  </a:cubicBezTo>
                  <a:cubicBezTo>
                    <a:pt x="77" y="899"/>
                    <a:pt x="52" y="658"/>
                    <a:pt x="40" y="418"/>
                  </a:cubicBezTo>
                  <a:cubicBezTo>
                    <a:pt x="28" y="277"/>
                    <a:pt x="28" y="150"/>
                    <a:pt x="13" y="9"/>
                  </a:cubicBezTo>
                  <a:cubicBezTo>
                    <a:pt x="13" y="3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7531863" y="3408154"/>
              <a:ext cx="23177" cy="613657"/>
            </a:xfrm>
            <a:custGeom>
              <a:avLst/>
              <a:gdLst/>
              <a:ahLst/>
              <a:cxnLst/>
              <a:rect l="l" t="t" r="r" b="b"/>
              <a:pathLst>
                <a:path w="65" h="1721" extrusionOk="0">
                  <a:moveTo>
                    <a:pt x="51" y="0"/>
                  </a:moveTo>
                  <a:cubicBezTo>
                    <a:pt x="44" y="0"/>
                    <a:pt x="37" y="4"/>
                    <a:pt x="37" y="12"/>
                  </a:cubicBezTo>
                  <a:cubicBezTo>
                    <a:pt x="25" y="240"/>
                    <a:pt x="25" y="453"/>
                    <a:pt x="25" y="682"/>
                  </a:cubicBezTo>
                  <a:lnTo>
                    <a:pt x="13" y="1343"/>
                  </a:lnTo>
                  <a:cubicBezTo>
                    <a:pt x="1" y="1471"/>
                    <a:pt x="1" y="1595"/>
                    <a:pt x="1" y="1711"/>
                  </a:cubicBezTo>
                  <a:cubicBezTo>
                    <a:pt x="1" y="1717"/>
                    <a:pt x="7" y="1720"/>
                    <a:pt x="13" y="1720"/>
                  </a:cubicBezTo>
                  <a:cubicBezTo>
                    <a:pt x="19" y="1720"/>
                    <a:pt x="25" y="1717"/>
                    <a:pt x="25" y="1711"/>
                  </a:cubicBezTo>
                  <a:cubicBezTo>
                    <a:pt x="25" y="1495"/>
                    <a:pt x="37" y="1266"/>
                    <a:pt x="37" y="1050"/>
                  </a:cubicBezTo>
                  <a:cubicBezTo>
                    <a:pt x="37" y="834"/>
                    <a:pt x="53" y="606"/>
                    <a:pt x="53" y="392"/>
                  </a:cubicBezTo>
                  <a:cubicBezTo>
                    <a:pt x="53" y="265"/>
                    <a:pt x="53" y="137"/>
                    <a:pt x="65" y="12"/>
                  </a:cubicBezTo>
                  <a:cubicBezTo>
                    <a:pt x="65" y="4"/>
                    <a:pt x="58" y="0"/>
                    <a:pt x="5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7523306" y="2548821"/>
              <a:ext cx="36014" cy="762703"/>
            </a:xfrm>
            <a:custGeom>
              <a:avLst/>
              <a:gdLst/>
              <a:ahLst/>
              <a:cxnLst/>
              <a:rect l="l" t="t" r="r" b="b"/>
              <a:pathLst>
                <a:path w="101" h="2139" extrusionOk="0">
                  <a:moveTo>
                    <a:pt x="13" y="1"/>
                  </a:moveTo>
                  <a:cubicBezTo>
                    <a:pt x="6" y="1"/>
                    <a:pt x="0" y="4"/>
                    <a:pt x="0" y="10"/>
                  </a:cubicBezTo>
                  <a:cubicBezTo>
                    <a:pt x="13" y="290"/>
                    <a:pt x="13" y="555"/>
                    <a:pt x="25" y="835"/>
                  </a:cubicBezTo>
                  <a:lnTo>
                    <a:pt x="61" y="1660"/>
                  </a:lnTo>
                  <a:cubicBezTo>
                    <a:pt x="61" y="1813"/>
                    <a:pt x="61" y="1965"/>
                    <a:pt x="77" y="2129"/>
                  </a:cubicBezTo>
                  <a:cubicBezTo>
                    <a:pt x="77" y="2135"/>
                    <a:pt x="83" y="2139"/>
                    <a:pt x="89" y="2139"/>
                  </a:cubicBezTo>
                  <a:cubicBezTo>
                    <a:pt x="95" y="2139"/>
                    <a:pt x="101" y="2135"/>
                    <a:pt x="101" y="2129"/>
                  </a:cubicBezTo>
                  <a:cubicBezTo>
                    <a:pt x="89" y="1849"/>
                    <a:pt x="77" y="1569"/>
                    <a:pt x="61" y="1292"/>
                  </a:cubicBezTo>
                  <a:lnTo>
                    <a:pt x="37" y="467"/>
                  </a:lnTo>
                  <a:cubicBezTo>
                    <a:pt x="25" y="314"/>
                    <a:pt x="25" y="162"/>
                    <a:pt x="25" y="10"/>
                  </a:cubicBezTo>
                  <a:cubicBezTo>
                    <a:pt x="25" y="4"/>
                    <a:pt x="19" y="1"/>
                    <a:pt x="1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5197047" y="1071909"/>
              <a:ext cx="625067" cy="624711"/>
            </a:xfrm>
            <a:custGeom>
              <a:avLst/>
              <a:gdLst/>
              <a:ahLst/>
              <a:cxnLst/>
              <a:rect l="l" t="t" r="r" b="b"/>
              <a:pathLst>
                <a:path w="1753" h="1752" extrusionOk="0">
                  <a:moveTo>
                    <a:pt x="875" y="1"/>
                  </a:moveTo>
                  <a:cubicBezTo>
                    <a:pt x="394" y="1"/>
                    <a:pt x="1" y="397"/>
                    <a:pt x="1" y="878"/>
                  </a:cubicBezTo>
                  <a:cubicBezTo>
                    <a:pt x="1" y="1359"/>
                    <a:pt x="394" y="1752"/>
                    <a:pt x="875" y="1752"/>
                  </a:cubicBezTo>
                  <a:cubicBezTo>
                    <a:pt x="1359" y="1752"/>
                    <a:pt x="1752" y="1359"/>
                    <a:pt x="1752" y="878"/>
                  </a:cubicBezTo>
                  <a:cubicBezTo>
                    <a:pt x="1752" y="397"/>
                    <a:pt x="1359" y="1"/>
                    <a:pt x="87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5188489" y="1063351"/>
              <a:ext cx="642183" cy="643252"/>
            </a:xfrm>
            <a:custGeom>
              <a:avLst/>
              <a:gdLst/>
              <a:ahLst/>
              <a:cxnLst/>
              <a:rect l="l" t="t" r="r" b="b"/>
              <a:pathLst>
                <a:path w="1801" h="1804" extrusionOk="0">
                  <a:moveTo>
                    <a:pt x="899" y="52"/>
                  </a:moveTo>
                  <a:cubicBezTo>
                    <a:pt x="1127" y="52"/>
                    <a:pt x="1344" y="153"/>
                    <a:pt x="1496" y="305"/>
                  </a:cubicBezTo>
                  <a:cubicBezTo>
                    <a:pt x="1648" y="457"/>
                    <a:pt x="1752" y="673"/>
                    <a:pt x="1752" y="902"/>
                  </a:cubicBezTo>
                  <a:cubicBezTo>
                    <a:pt x="1752" y="1142"/>
                    <a:pt x="1648" y="1347"/>
                    <a:pt x="1496" y="1499"/>
                  </a:cubicBezTo>
                  <a:cubicBezTo>
                    <a:pt x="1344" y="1663"/>
                    <a:pt x="1127" y="1752"/>
                    <a:pt x="899" y="1752"/>
                  </a:cubicBezTo>
                  <a:cubicBezTo>
                    <a:pt x="671" y="1752"/>
                    <a:pt x="457" y="1663"/>
                    <a:pt x="305" y="1499"/>
                  </a:cubicBezTo>
                  <a:cubicBezTo>
                    <a:pt x="153" y="1347"/>
                    <a:pt x="49" y="1142"/>
                    <a:pt x="49" y="902"/>
                  </a:cubicBezTo>
                  <a:cubicBezTo>
                    <a:pt x="49" y="673"/>
                    <a:pt x="153" y="457"/>
                    <a:pt x="305" y="305"/>
                  </a:cubicBezTo>
                  <a:cubicBezTo>
                    <a:pt x="457" y="153"/>
                    <a:pt x="671" y="52"/>
                    <a:pt x="899" y="52"/>
                  </a:cubicBezTo>
                  <a:close/>
                  <a:moveTo>
                    <a:pt x="899" y="0"/>
                  </a:moveTo>
                  <a:cubicBezTo>
                    <a:pt x="406" y="0"/>
                    <a:pt x="1" y="405"/>
                    <a:pt x="1" y="902"/>
                  </a:cubicBezTo>
                  <a:cubicBezTo>
                    <a:pt x="1" y="1395"/>
                    <a:pt x="406" y="1803"/>
                    <a:pt x="899" y="1803"/>
                  </a:cubicBezTo>
                  <a:cubicBezTo>
                    <a:pt x="1395" y="1803"/>
                    <a:pt x="1800" y="1395"/>
                    <a:pt x="1800" y="902"/>
                  </a:cubicBezTo>
                  <a:cubicBezTo>
                    <a:pt x="1800" y="405"/>
                    <a:pt x="1395" y="0"/>
                    <a:pt x="89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5210240" y="1086172"/>
              <a:ext cx="597611" cy="597611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8" y="0"/>
                  </a:moveTo>
                  <a:cubicBezTo>
                    <a:pt x="381" y="0"/>
                    <a:pt x="1" y="381"/>
                    <a:pt x="1" y="838"/>
                  </a:cubicBezTo>
                  <a:cubicBezTo>
                    <a:pt x="1" y="1307"/>
                    <a:pt x="381" y="1675"/>
                    <a:pt x="838" y="1675"/>
                  </a:cubicBezTo>
                  <a:cubicBezTo>
                    <a:pt x="1295" y="1675"/>
                    <a:pt x="1676" y="1307"/>
                    <a:pt x="1676" y="838"/>
                  </a:cubicBezTo>
                  <a:cubicBezTo>
                    <a:pt x="1676" y="381"/>
                    <a:pt x="1295" y="0"/>
                    <a:pt x="838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504410" y="1099008"/>
              <a:ext cx="10341" cy="64539"/>
            </a:xfrm>
            <a:custGeom>
              <a:avLst/>
              <a:gdLst/>
              <a:ahLst/>
              <a:cxnLst/>
              <a:rect l="l" t="t" r="r" b="b"/>
              <a:pathLst>
                <a:path w="29" h="181" extrusionOk="0">
                  <a:moveTo>
                    <a:pt x="1" y="1"/>
                  </a:moveTo>
                  <a:lnTo>
                    <a:pt x="1" y="181"/>
                  </a:lnTo>
                  <a:lnTo>
                    <a:pt x="28" y="18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5504410" y="1601772"/>
              <a:ext cx="10341" cy="63469"/>
            </a:xfrm>
            <a:custGeom>
              <a:avLst/>
              <a:gdLst/>
              <a:ahLst/>
              <a:cxnLst/>
              <a:rect l="l" t="t" r="r" b="b"/>
              <a:pathLst>
                <a:path w="29" h="178" extrusionOk="0">
                  <a:moveTo>
                    <a:pt x="1" y="1"/>
                  </a:moveTo>
                  <a:lnTo>
                    <a:pt x="1" y="178"/>
                  </a:lnTo>
                  <a:lnTo>
                    <a:pt x="28" y="17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5726196" y="1376063"/>
              <a:ext cx="64183" cy="8914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0" y="1"/>
                  </a:moveTo>
                  <a:lnTo>
                    <a:pt x="0" y="25"/>
                  </a:lnTo>
                  <a:lnTo>
                    <a:pt x="180" y="25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5228782" y="1376063"/>
              <a:ext cx="58834" cy="8914"/>
            </a:xfrm>
            <a:custGeom>
              <a:avLst/>
              <a:gdLst/>
              <a:ahLst/>
              <a:cxnLst/>
              <a:rect l="l" t="t" r="r" b="b"/>
              <a:pathLst>
                <a:path w="165" h="25" extrusionOk="0">
                  <a:moveTo>
                    <a:pt x="0" y="1"/>
                  </a:moveTo>
                  <a:lnTo>
                    <a:pt x="0" y="25"/>
                  </a:lnTo>
                  <a:lnTo>
                    <a:pt x="165" y="25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5663083" y="1533667"/>
              <a:ext cx="50276" cy="5027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13" y="0"/>
                  </a:moveTo>
                  <a:lnTo>
                    <a:pt x="0" y="15"/>
                  </a:lnTo>
                  <a:lnTo>
                    <a:pt x="116" y="140"/>
                  </a:lnTo>
                  <a:lnTo>
                    <a:pt x="141" y="12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5305801" y="1176384"/>
              <a:ext cx="50276" cy="5027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25" y="0"/>
                  </a:moveTo>
                  <a:lnTo>
                    <a:pt x="1" y="28"/>
                  </a:lnTo>
                  <a:lnTo>
                    <a:pt x="128" y="140"/>
                  </a:lnTo>
                  <a:lnTo>
                    <a:pt x="141" y="12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5590343" y="1583587"/>
              <a:ext cx="32804" cy="58834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0" y="0"/>
                  </a:moveTo>
                  <a:lnTo>
                    <a:pt x="64" y="165"/>
                  </a:lnTo>
                  <a:lnTo>
                    <a:pt x="92" y="15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5396013" y="1117550"/>
              <a:ext cx="31735" cy="63469"/>
            </a:xfrm>
            <a:custGeom>
              <a:avLst/>
              <a:gdLst/>
              <a:ahLst/>
              <a:cxnLst/>
              <a:rect l="l" t="t" r="r" b="b"/>
              <a:pathLst>
                <a:path w="89" h="178" extrusionOk="0">
                  <a:moveTo>
                    <a:pt x="12" y="1"/>
                  </a:moveTo>
                  <a:lnTo>
                    <a:pt x="0" y="13"/>
                  </a:lnTo>
                  <a:lnTo>
                    <a:pt x="64" y="177"/>
                  </a:lnTo>
                  <a:lnTo>
                    <a:pt x="89" y="165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5708724" y="1461996"/>
              <a:ext cx="63469" cy="31735"/>
            </a:xfrm>
            <a:custGeom>
              <a:avLst/>
              <a:gdLst/>
              <a:ahLst/>
              <a:cxnLst/>
              <a:rect l="l" t="t" r="r" b="b"/>
              <a:pathLst>
                <a:path w="178" h="89" extrusionOk="0">
                  <a:moveTo>
                    <a:pt x="13" y="0"/>
                  </a:moveTo>
                  <a:lnTo>
                    <a:pt x="0" y="24"/>
                  </a:lnTo>
                  <a:lnTo>
                    <a:pt x="165" y="88"/>
                  </a:lnTo>
                  <a:lnTo>
                    <a:pt x="177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5247323" y="1271945"/>
              <a:ext cx="58834" cy="31735"/>
            </a:xfrm>
            <a:custGeom>
              <a:avLst/>
              <a:gdLst/>
              <a:ahLst/>
              <a:cxnLst/>
              <a:rect l="l" t="t" r="r" b="b"/>
              <a:pathLst>
                <a:path w="165" h="89" extrusionOk="0">
                  <a:moveTo>
                    <a:pt x="12" y="0"/>
                  </a:moveTo>
                  <a:lnTo>
                    <a:pt x="0" y="12"/>
                  </a:lnTo>
                  <a:lnTo>
                    <a:pt x="165" y="88"/>
                  </a:lnTo>
                  <a:lnTo>
                    <a:pt x="165" y="6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663083" y="1176384"/>
              <a:ext cx="50276" cy="5027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116" y="0"/>
                  </a:moveTo>
                  <a:lnTo>
                    <a:pt x="0" y="128"/>
                  </a:lnTo>
                  <a:lnTo>
                    <a:pt x="13" y="140"/>
                  </a:lnTo>
                  <a:lnTo>
                    <a:pt x="141" y="2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305801" y="1533667"/>
              <a:ext cx="50276" cy="5027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128" y="0"/>
                  </a:moveTo>
                  <a:lnTo>
                    <a:pt x="1" y="128"/>
                  </a:lnTo>
                  <a:lnTo>
                    <a:pt x="25" y="140"/>
                  </a:lnTo>
                  <a:lnTo>
                    <a:pt x="141" y="1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5713003" y="1276223"/>
              <a:ext cx="59191" cy="31735"/>
            </a:xfrm>
            <a:custGeom>
              <a:avLst/>
              <a:gdLst/>
              <a:ahLst/>
              <a:cxnLst/>
              <a:rect l="l" t="t" r="r" b="b"/>
              <a:pathLst>
                <a:path w="166" h="89" extrusionOk="0">
                  <a:moveTo>
                    <a:pt x="165" y="0"/>
                  </a:moveTo>
                  <a:lnTo>
                    <a:pt x="1" y="64"/>
                  </a:lnTo>
                  <a:lnTo>
                    <a:pt x="13" y="89"/>
                  </a:lnTo>
                  <a:lnTo>
                    <a:pt x="165" y="2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5242688" y="1457361"/>
              <a:ext cx="63469" cy="27812"/>
            </a:xfrm>
            <a:custGeom>
              <a:avLst/>
              <a:gdLst/>
              <a:ahLst/>
              <a:cxnLst/>
              <a:rect l="l" t="t" r="r" b="b"/>
              <a:pathLst>
                <a:path w="178" h="78" extrusionOk="0">
                  <a:moveTo>
                    <a:pt x="165" y="1"/>
                  </a:moveTo>
                  <a:lnTo>
                    <a:pt x="1" y="50"/>
                  </a:lnTo>
                  <a:lnTo>
                    <a:pt x="13" y="77"/>
                  </a:lnTo>
                  <a:lnTo>
                    <a:pt x="178" y="1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5586064" y="1117550"/>
              <a:ext cx="27456" cy="59191"/>
            </a:xfrm>
            <a:custGeom>
              <a:avLst/>
              <a:gdLst/>
              <a:ahLst/>
              <a:cxnLst/>
              <a:rect l="l" t="t" r="r" b="b"/>
              <a:pathLst>
                <a:path w="77" h="166" extrusionOk="0">
                  <a:moveTo>
                    <a:pt x="64" y="1"/>
                  </a:moveTo>
                  <a:lnTo>
                    <a:pt x="0" y="165"/>
                  </a:lnTo>
                  <a:lnTo>
                    <a:pt x="12" y="165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5400292" y="1583587"/>
              <a:ext cx="32804" cy="64183"/>
            </a:xfrm>
            <a:custGeom>
              <a:avLst/>
              <a:gdLst/>
              <a:ahLst/>
              <a:cxnLst/>
              <a:rect l="l" t="t" r="r" b="b"/>
              <a:pathLst>
                <a:path w="92" h="180" extrusionOk="0">
                  <a:moveTo>
                    <a:pt x="64" y="0"/>
                  </a:moveTo>
                  <a:lnTo>
                    <a:pt x="0" y="165"/>
                  </a:lnTo>
                  <a:lnTo>
                    <a:pt x="28" y="180"/>
                  </a:lnTo>
                  <a:lnTo>
                    <a:pt x="92" y="1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5409919" y="1267309"/>
              <a:ext cx="180781" cy="117668"/>
            </a:xfrm>
            <a:custGeom>
              <a:avLst/>
              <a:gdLst/>
              <a:ahLst/>
              <a:cxnLst/>
              <a:rect l="l" t="t" r="r" b="b"/>
              <a:pathLst>
                <a:path w="507" h="330" extrusionOk="0">
                  <a:moveTo>
                    <a:pt x="25" y="1"/>
                  </a:moveTo>
                  <a:lnTo>
                    <a:pt x="1" y="25"/>
                  </a:lnTo>
                  <a:lnTo>
                    <a:pt x="278" y="330"/>
                  </a:lnTo>
                  <a:lnTo>
                    <a:pt x="506" y="114"/>
                  </a:lnTo>
                  <a:lnTo>
                    <a:pt x="482" y="77"/>
                  </a:lnTo>
                  <a:lnTo>
                    <a:pt x="278" y="27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5400292" y="1253403"/>
              <a:ext cx="204671" cy="140489"/>
            </a:xfrm>
            <a:custGeom>
              <a:avLst/>
              <a:gdLst/>
              <a:ahLst/>
              <a:cxnLst/>
              <a:rect l="l" t="t" r="r" b="b"/>
              <a:pathLst>
                <a:path w="574" h="394" extrusionOk="0">
                  <a:moveTo>
                    <a:pt x="64" y="0"/>
                  </a:moveTo>
                  <a:lnTo>
                    <a:pt x="0" y="64"/>
                  </a:lnTo>
                  <a:lnTo>
                    <a:pt x="305" y="393"/>
                  </a:lnTo>
                  <a:lnTo>
                    <a:pt x="320" y="381"/>
                  </a:lnTo>
                  <a:lnTo>
                    <a:pt x="573" y="153"/>
                  </a:lnTo>
                  <a:lnTo>
                    <a:pt x="521" y="89"/>
                  </a:lnTo>
                  <a:lnTo>
                    <a:pt x="305" y="28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47"/>
            <p:cNvGrpSpPr/>
            <p:nvPr/>
          </p:nvGrpSpPr>
          <p:grpSpPr>
            <a:xfrm>
              <a:off x="4729800" y="3297974"/>
              <a:ext cx="1804957" cy="1154930"/>
              <a:chOff x="4729800" y="3297974"/>
              <a:chExt cx="1804957" cy="1154930"/>
            </a:xfrm>
          </p:grpSpPr>
          <p:sp>
            <p:nvSpPr>
              <p:cNvPr id="663" name="Google Shape;663;p47"/>
              <p:cNvSpPr/>
              <p:nvPr/>
            </p:nvSpPr>
            <p:spPr>
              <a:xfrm>
                <a:off x="4883838" y="3710882"/>
                <a:ext cx="547692" cy="135853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381" extrusionOk="0">
                    <a:moveTo>
                      <a:pt x="1" y="0"/>
                    </a:moveTo>
                    <a:lnTo>
                      <a:pt x="1" y="381"/>
                    </a:lnTo>
                    <a:lnTo>
                      <a:pt x="1536" y="381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9A1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7"/>
              <p:cNvSpPr/>
              <p:nvPr/>
            </p:nvSpPr>
            <p:spPr>
              <a:xfrm>
                <a:off x="5114182" y="3723718"/>
                <a:ext cx="204315" cy="10911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306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573" y="305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7"/>
              <p:cNvSpPr/>
              <p:nvPr/>
            </p:nvSpPr>
            <p:spPr>
              <a:xfrm>
                <a:off x="4996870" y="3742260"/>
                <a:ext cx="58834" cy="8165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9" extrusionOk="0">
                    <a:moveTo>
                      <a:pt x="77" y="1"/>
                    </a:moveTo>
                    <a:cubicBezTo>
                      <a:pt x="37" y="1"/>
                      <a:pt x="0" y="49"/>
                      <a:pt x="0" y="113"/>
                    </a:cubicBezTo>
                    <a:cubicBezTo>
                      <a:pt x="0" y="177"/>
                      <a:pt x="37" y="229"/>
                      <a:pt x="77" y="229"/>
                    </a:cubicBezTo>
                    <a:cubicBezTo>
                      <a:pt x="125" y="229"/>
                      <a:pt x="165" y="177"/>
                      <a:pt x="165" y="113"/>
                    </a:cubicBezTo>
                    <a:cubicBezTo>
                      <a:pt x="165" y="49"/>
                      <a:pt x="125" y="1"/>
                      <a:pt x="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7"/>
              <p:cNvSpPr/>
              <p:nvPr/>
            </p:nvSpPr>
            <p:spPr>
              <a:xfrm>
                <a:off x="4883838" y="3297974"/>
                <a:ext cx="547692" cy="13621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382" extrusionOk="0">
                    <a:moveTo>
                      <a:pt x="1" y="1"/>
                    </a:moveTo>
                    <a:lnTo>
                      <a:pt x="1" y="382"/>
                    </a:lnTo>
                    <a:lnTo>
                      <a:pt x="1536" y="382"/>
                    </a:lnTo>
                    <a:lnTo>
                      <a:pt x="1536" y="1"/>
                    </a:lnTo>
                    <a:close/>
                  </a:path>
                </a:pathLst>
              </a:custGeom>
              <a:solidFill>
                <a:srgbClr val="E27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7"/>
              <p:cNvSpPr/>
              <p:nvPr/>
            </p:nvSpPr>
            <p:spPr>
              <a:xfrm>
                <a:off x="5114182" y="3316516"/>
                <a:ext cx="204315" cy="104832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94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573" y="293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7"/>
              <p:cNvSpPr/>
              <p:nvPr/>
            </p:nvSpPr>
            <p:spPr>
              <a:xfrm>
                <a:off x="4996870" y="3330778"/>
                <a:ext cx="54555" cy="8593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41" extrusionOk="0">
                    <a:moveTo>
                      <a:pt x="77" y="0"/>
                    </a:moveTo>
                    <a:cubicBezTo>
                      <a:pt x="37" y="0"/>
                      <a:pt x="0" y="49"/>
                      <a:pt x="0" y="113"/>
                    </a:cubicBezTo>
                    <a:cubicBezTo>
                      <a:pt x="0" y="177"/>
                      <a:pt x="37" y="241"/>
                      <a:pt x="77" y="241"/>
                    </a:cubicBezTo>
                    <a:cubicBezTo>
                      <a:pt x="125" y="241"/>
                      <a:pt x="153" y="177"/>
                      <a:pt x="153" y="113"/>
                    </a:cubicBezTo>
                    <a:cubicBezTo>
                      <a:pt x="153" y="49"/>
                      <a:pt x="125" y="0"/>
                      <a:pt x="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7"/>
              <p:cNvSpPr/>
              <p:nvPr/>
            </p:nvSpPr>
            <p:spPr>
              <a:xfrm>
                <a:off x="4847111" y="3569680"/>
                <a:ext cx="547692" cy="14155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397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535" y="396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E999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7"/>
              <p:cNvSpPr/>
              <p:nvPr/>
            </p:nvSpPr>
            <p:spPr>
              <a:xfrm>
                <a:off x="4847111" y="3596779"/>
                <a:ext cx="547692" cy="9163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7" extrusionOk="0">
                    <a:moveTo>
                      <a:pt x="0" y="0"/>
                    </a:moveTo>
                    <a:lnTo>
                      <a:pt x="0" y="256"/>
                    </a:lnTo>
                    <a:lnTo>
                      <a:pt x="1535" y="256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7"/>
              <p:cNvSpPr/>
              <p:nvPr/>
            </p:nvSpPr>
            <p:spPr>
              <a:xfrm>
                <a:off x="4915216" y="3439176"/>
                <a:ext cx="543413" cy="13621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382" extrusionOk="0">
                    <a:moveTo>
                      <a:pt x="1" y="1"/>
                    </a:moveTo>
                    <a:lnTo>
                      <a:pt x="1" y="382"/>
                    </a:lnTo>
                    <a:lnTo>
                      <a:pt x="1524" y="382"/>
                    </a:lnTo>
                    <a:lnTo>
                      <a:pt x="1524" y="1"/>
                    </a:lnTo>
                    <a:close/>
                  </a:path>
                </a:pathLst>
              </a:custGeom>
              <a:solidFill>
                <a:srgbClr val="9A1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7"/>
              <p:cNvSpPr/>
              <p:nvPr/>
            </p:nvSpPr>
            <p:spPr>
              <a:xfrm>
                <a:off x="5055348" y="3452369"/>
                <a:ext cx="203601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93" extrusionOk="0">
                    <a:moveTo>
                      <a:pt x="1" y="0"/>
                    </a:moveTo>
                    <a:lnTo>
                      <a:pt x="1" y="293"/>
                    </a:lnTo>
                    <a:lnTo>
                      <a:pt x="570" y="293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7"/>
              <p:cNvSpPr/>
              <p:nvPr/>
            </p:nvSpPr>
            <p:spPr>
              <a:xfrm>
                <a:off x="4955508" y="3878113"/>
                <a:ext cx="371903" cy="57479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612" extrusionOk="0">
                    <a:moveTo>
                      <a:pt x="686" y="0"/>
                    </a:moveTo>
                    <a:lnTo>
                      <a:pt x="1" y="1611"/>
                    </a:lnTo>
                    <a:lnTo>
                      <a:pt x="104" y="1611"/>
                    </a:lnTo>
                    <a:lnTo>
                      <a:pt x="1042" y="0"/>
                    </a:ln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7"/>
              <p:cNvSpPr/>
              <p:nvPr/>
            </p:nvSpPr>
            <p:spPr>
              <a:xfrm>
                <a:off x="5155544" y="3878113"/>
                <a:ext cx="370476" cy="574791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612" extrusionOk="0">
                    <a:moveTo>
                      <a:pt x="685" y="0"/>
                    </a:moveTo>
                    <a:lnTo>
                      <a:pt x="0" y="1611"/>
                    </a:lnTo>
                    <a:lnTo>
                      <a:pt x="101" y="1611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7"/>
              <p:cNvSpPr/>
              <p:nvPr/>
            </p:nvSpPr>
            <p:spPr>
              <a:xfrm>
                <a:off x="6109724" y="3878113"/>
                <a:ext cx="376181" cy="574791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12" extrusionOk="0">
                    <a:moveTo>
                      <a:pt x="1" y="0"/>
                    </a:moveTo>
                    <a:lnTo>
                      <a:pt x="951" y="1611"/>
                    </a:lnTo>
                    <a:lnTo>
                      <a:pt x="1055" y="1611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7"/>
              <p:cNvSpPr/>
              <p:nvPr/>
            </p:nvSpPr>
            <p:spPr>
              <a:xfrm>
                <a:off x="5910045" y="3878113"/>
                <a:ext cx="376181" cy="574791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12" extrusionOk="0">
                    <a:moveTo>
                      <a:pt x="1" y="0"/>
                    </a:moveTo>
                    <a:lnTo>
                      <a:pt x="954" y="1611"/>
                    </a:lnTo>
                    <a:lnTo>
                      <a:pt x="1054" y="1611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7"/>
              <p:cNvSpPr/>
              <p:nvPr/>
            </p:nvSpPr>
            <p:spPr>
              <a:xfrm>
                <a:off x="4729800" y="3832472"/>
                <a:ext cx="1804957" cy="95917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269" extrusionOk="0">
                    <a:moveTo>
                      <a:pt x="0" y="0"/>
                    </a:moveTo>
                    <a:lnTo>
                      <a:pt x="0" y="268"/>
                    </a:lnTo>
                    <a:lnTo>
                      <a:pt x="5062" y="268"/>
                    </a:lnTo>
                    <a:lnTo>
                      <a:pt x="5062" y="0"/>
                    </a:lnTo>
                    <a:close/>
                  </a:path>
                </a:pathLst>
              </a:custGeom>
              <a:solidFill>
                <a:srgbClr val="E27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47"/>
            <p:cNvSpPr/>
            <p:nvPr/>
          </p:nvSpPr>
          <p:spPr>
            <a:xfrm>
              <a:off x="6396190" y="1189934"/>
              <a:ext cx="298806" cy="354431"/>
            </a:xfrm>
            <a:custGeom>
              <a:avLst/>
              <a:gdLst/>
              <a:ahLst/>
              <a:cxnLst/>
              <a:rect l="l" t="t" r="r" b="b"/>
              <a:pathLst>
                <a:path w="838" h="994" extrusionOk="0">
                  <a:moveTo>
                    <a:pt x="426" y="0"/>
                  </a:moveTo>
                  <a:cubicBezTo>
                    <a:pt x="366" y="0"/>
                    <a:pt x="303" y="10"/>
                    <a:pt x="241" y="26"/>
                  </a:cubicBezTo>
                  <a:cubicBezTo>
                    <a:pt x="0" y="90"/>
                    <a:pt x="25" y="331"/>
                    <a:pt x="25" y="331"/>
                  </a:cubicBezTo>
                  <a:cubicBezTo>
                    <a:pt x="25" y="331"/>
                    <a:pt x="12" y="431"/>
                    <a:pt x="76" y="459"/>
                  </a:cubicBezTo>
                  <a:cubicBezTo>
                    <a:pt x="76" y="459"/>
                    <a:pt x="76" y="699"/>
                    <a:pt x="420" y="751"/>
                  </a:cubicBezTo>
                  <a:lnTo>
                    <a:pt x="445" y="952"/>
                  </a:lnTo>
                  <a:cubicBezTo>
                    <a:pt x="445" y="952"/>
                    <a:pt x="464" y="993"/>
                    <a:pt x="523" y="993"/>
                  </a:cubicBezTo>
                  <a:cubicBezTo>
                    <a:pt x="530" y="993"/>
                    <a:pt x="537" y="993"/>
                    <a:pt x="545" y="992"/>
                  </a:cubicBezTo>
                  <a:cubicBezTo>
                    <a:pt x="621" y="979"/>
                    <a:pt x="621" y="940"/>
                    <a:pt x="621" y="940"/>
                  </a:cubicBezTo>
                  <a:lnTo>
                    <a:pt x="621" y="699"/>
                  </a:lnTo>
                  <a:cubicBezTo>
                    <a:pt x="621" y="699"/>
                    <a:pt x="838" y="599"/>
                    <a:pt x="786" y="306"/>
                  </a:cubicBezTo>
                  <a:cubicBezTo>
                    <a:pt x="750" y="80"/>
                    <a:pt x="599" y="0"/>
                    <a:pt x="426" y="0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396190" y="1108992"/>
              <a:ext cx="307720" cy="201105"/>
            </a:xfrm>
            <a:custGeom>
              <a:avLst/>
              <a:gdLst/>
              <a:ahLst/>
              <a:cxnLst/>
              <a:rect l="l" t="t" r="r" b="b"/>
              <a:pathLst>
                <a:path w="863" h="564" extrusionOk="0">
                  <a:moveTo>
                    <a:pt x="573" y="0"/>
                  </a:moveTo>
                  <a:cubicBezTo>
                    <a:pt x="509" y="0"/>
                    <a:pt x="457" y="37"/>
                    <a:pt x="405" y="76"/>
                  </a:cubicBezTo>
                  <a:cubicBezTo>
                    <a:pt x="369" y="89"/>
                    <a:pt x="344" y="101"/>
                    <a:pt x="317" y="125"/>
                  </a:cubicBezTo>
                  <a:cubicBezTo>
                    <a:pt x="305" y="113"/>
                    <a:pt x="293" y="101"/>
                    <a:pt x="280" y="101"/>
                  </a:cubicBezTo>
                  <a:cubicBezTo>
                    <a:pt x="253" y="101"/>
                    <a:pt x="229" y="125"/>
                    <a:pt x="216" y="140"/>
                  </a:cubicBezTo>
                  <a:cubicBezTo>
                    <a:pt x="177" y="177"/>
                    <a:pt x="152" y="217"/>
                    <a:pt x="116" y="253"/>
                  </a:cubicBezTo>
                  <a:cubicBezTo>
                    <a:pt x="101" y="277"/>
                    <a:pt x="88" y="305"/>
                    <a:pt x="88" y="329"/>
                  </a:cubicBezTo>
                  <a:cubicBezTo>
                    <a:pt x="76" y="329"/>
                    <a:pt x="64" y="329"/>
                    <a:pt x="52" y="341"/>
                  </a:cubicBezTo>
                  <a:cubicBezTo>
                    <a:pt x="25" y="354"/>
                    <a:pt x="12" y="393"/>
                    <a:pt x="12" y="430"/>
                  </a:cubicBezTo>
                  <a:cubicBezTo>
                    <a:pt x="0" y="469"/>
                    <a:pt x="0" y="521"/>
                    <a:pt x="12" y="558"/>
                  </a:cubicBezTo>
                  <a:cubicBezTo>
                    <a:pt x="12" y="558"/>
                    <a:pt x="18" y="563"/>
                    <a:pt x="26" y="563"/>
                  </a:cubicBezTo>
                  <a:cubicBezTo>
                    <a:pt x="30" y="563"/>
                    <a:pt x="35" y="562"/>
                    <a:pt x="40" y="558"/>
                  </a:cubicBezTo>
                  <a:cubicBezTo>
                    <a:pt x="49" y="540"/>
                    <a:pt x="71" y="529"/>
                    <a:pt x="97" y="529"/>
                  </a:cubicBezTo>
                  <a:cubicBezTo>
                    <a:pt x="107" y="529"/>
                    <a:pt x="117" y="530"/>
                    <a:pt x="128" y="533"/>
                  </a:cubicBezTo>
                  <a:cubicBezTo>
                    <a:pt x="128" y="542"/>
                    <a:pt x="134" y="551"/>
                    <a:pt x="138" y="551"/>
                  </a:cubicBezTo>
                  <a:cubicBezTo>
                    <a:pt x="139" y="551"/>
                    <a:pt x="140" y="549"/>
                    <a:pt x="140" y="545"/>
                  </a:cubicBezTo>
                  <a:cubicBezTo>
                    <a:pt x="165" y="506"/>
                    <a:pt x="177" y="469"/>
                    <a:pt x="192" y="430"/>
                  </a:cubicBezTo>
                  <a:lnTo>
                    <a:pt x="192" y="405"/>
                  </a:lnTo>
                  <a:lnTo>
                    <a:pt x="192" y="393"/>
                  </a:lnTo>
                  <a:cubicBezTo>
                    <a:pt x="293" y="381"/>
                    <a:pt x="405" y="369"/>
                    <a:pt x="497" y="329"/>
                  </a:cubicBezTo>
                  <a:lnTo>
                    <a:pt x="497" y="341"/>
                  </a:lnTo>
                  <a:cubicBezTo>
                    <a:pt x="533" y="354"/>
                    <a:pt x="573" y="354"/>
                    <a:pt x="609" y="369"/>
                  </a:cubicBezTo>
                  <a:lnTo>
                    <a:pt x="698" y="369"/>
                  </a:lnTo>
                  <a:cubicBezTo>
                    <a:pt x="710" y="369"/>
                    <a:pt x="725" y="393"/>
                    <a:pt x="737" y="393"/>
                  </a:cubicBezTo>
                  <a:cubicBezTo>
                    <a:pt x="737" y="405"/>
                    <a:pt x="762" y="418"/>
                    <a:pt x="774" y="418"/>
                  </a:cubicBezTo>
                  <a:cubicBezTo>
                    <a:pt x="801" y="418"/>
                    <a:pt x="838" y="405"/>
                    <a:pt x="850" y="369"/>
                  </a:cubicBezTo>
                  <a:cubicBezTo>
                    <a:pt x="862" y="354"/>
                    <a:pt x="862" y="341"/>
                    <a:pt x="850" y="329"/>
                  </a:cubicBezTo>
                  <a:cubicBezTo>
                    <a:pt x="850" y="317"/>
                    <a:pt x="838" y="305"/>
                    <a:pt x="838" y="305"/>
                  </a:cubicBezTo>
                  <a:cubicBezTo>
                    <a:pt x="850" y="277"/>
                    <a:pt x="862" y="241"/>
                    <a:pt x="862" y="201"/>
                  </a:cubicBezTo>
                  <a:cubicBezTo>
                    <a:pt x="850" y="165"/>
                    <a:pt x="838" y="140"/>
                    <a:pt x="801" y="125"/>
                  </a:cubicBezTo>
                  <a:lnTo>
                    <a:pt x="786" y="113"/>
                  </a:lnTo>
                  <a:cubicBezTo>
                    <a:pt x="786" y="113"/>
                    <a:pt x="801" y="113"/>
                    <a:pt x="801" y="101"/>
                  </a:cubicBezTo>
                  <a:lnTo>
                    <a:pt x="762" y="64"/>
                  </a:lnTo>
                  <a:cubicBezTo>
                    <a:pt x="737" y="64"/>
                    <a:pt x="725" y="64"/>
                    <a:pt x="698" y="76"/>
                  </a:cubicBezTo>
                  <a:cubicBezTo>
                    <a:pt x="685" y="76"/>
                    <a:pt x="673" y="89"/>
                    <a:pt x="661" y="89"/>
                  </a:cubicBezTo>
                  <a:cubicBezTo>
                    <a:pt x="661" y="76"/>
                    <a:pt x="649" y="64"/>
                    <a:pt x="634" y="37"/>
                  </a:cubicBezTo>
                  <a:cubicBezTo>
                    <a:pt x="621" y="25"/>
                    <a:pt x="597" y="13"/>
                    <a:pt x="573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233238" y="2954954"/>
              <a:ext cx="348725" cy="1353540"/>
            </a:xfrm>
            <a:custGeom>
              <a:avLst/>
              <a:gdLst/>
              <a:ahLst/>
              <a:cxnLst/>
              <a:rect l="l" t="t" r="r" b="b"/>
              <a:pathLst>
                <a:path w="978" h="3796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28" y="1268"/>
                    <a:pt x="128" y="1459"/>
                  </a:cubicBezTo>
                  <a:cubicBezTo>
                    <a:pt x="116" y="1636"/>
                    <a:pt x="101" y="1992"/>
                    <a:pt x="128" y="2233"/>
                  </a:cubicBezTo>
                  <a:cubicBezTo>
                    <a:pt x="153" y="2461"/>
                    <a:pt x="381" y="3475"/>
                    <a:pt x="405" y="3704"/>
                  </a:cubicBezTo>
                  <a:cubicBezTo>
                    <a:pt x="405" y="3704"/>
                    <a:pt x="523" y="3795"/>
                    <a:pt x="641" y="3795"/>
                  </a:cubicBezTo>
                  <a:cubicBezTo>
                    <a:pt x="710" y="3795"/>
                    <a:pt x="779" y="3765"/>
                    <a:pt x="826" y="3667"/>
                  </a:cubicBezTo>
                  <a:cubicBezTo>
                    <a:pt x="826" y="3667"/>
                    <a:pt x="801" y="1776"/>
                    <a:pt x="786" y="1572"/>
                  </a:cubicBezTo>
                  <a:cubicBezTo>
                    <a:pt x="774" y="1371"/>
                    <a:pt x="978" y="77"/>
                    <a:pt x="978" y="77"/>
                  </a:cubicBezTo>
                  <a:lnTo>
                    <a:pt x="978" y="77"/>
                  </a:lnTo>
                  <a:cubicBezTo>
                    <a:pt x="978" y="77"/>
                    <a:pt x="948" y="77"/>
                    <a:pt x="898" y="77"/>
                  </a:cubicBezTo>
                  <a:cubicBezTo>
                    <a:pt x="718" y="77"/>
                    <a:pt x="270" y="70"/>
                    <a:pt x="0" y="1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581606" y="2954954"/>
              <a:ext cx="497772" cy="1217330"/>
            </a:xfrm>
            <a:custGeom>
              <a:avLst/>
              <a:gdLst/>
              <a:ahLst/>
              <a:cxnLst/>
              <a:rect l="l" t="t" r="r" b="b"/>
              <a:pathLst>
                <a:path w="1396" h="3414" extrusionOk="0">
                  <a:moveTo>
                    <a:pt x="1027" y="1"/>
                  </a:moveTo>
                  <a:cubicBezTo>
                    <a:pt x="622" y="71"/>
                    <a:pt x="348" y="86"/>
                    <a:pt x="186" y="86"/>
                  </a:cubicBezTo>
                  <a:cubicBezTo>
                    <a:pt x="60" y="86"/>
                    <a:pt x="1" y="77"/>
                    <a:pt x="1" y="77"/>
                  </a:cubicBezTo>
                  <a:lnTo>
                    <a:pt x="1" y="77"/>
                  </a:lnTo>
                  <a:lnTo>
                    <a:pt x="406" y="1243"/>
                  </a:lnTo>
                  <a:cubicBezTo>
                    <a:pt x="406" y="1243"/>
                    <a:pt x="406" y="1408"/>
                    <a:pt x="433" y="1764"/>
                  </a:cubicBezTo>
                  <a:cubicBezTo>
                    <a:pt x="470" y="2120"/>
                    <a:pt x="927" y="3323"/>
                    <a:pt x="927" y="3323"/>
                  </a:cubicBezTo>
                  <a:cubicBezTo>
                    <a:pt x="1001" y="3394"/>
                    <a:pt x="1095" y="3414"/>
                    <a:pt x="1180" y="3414"/>
                  </a:cubicBezTo>
                  <a:cubicBezTo>
                    <a:pt x="1297" y="3414"/>
                    <a:pt x="1396" y="3375"/>
                    <a:pt x="1396" y="3375"/>
                  </a:cubicBezTo>
                  <a:cubicBezTo>
                    <a:pt x="1396" y="3375"/>
                    <a:pt x="1155" y="1331"/>
                    <a:pt x="1131" y="1067"/>
                  </a:cubicBezTo>
                  <a:cubicBezTo>
                    <a:pt x="1091" y="799"/>
                    <a:pt x="1027" y="1"/>
                    <a:pt x="1027" y="1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241795" y="2226482"/>
              <a:ext cx="223213" cy="231057"/>
            </a:xfrm>
            <a:custGeom>
              <a:avLst/>
              <a:gdLst/>
              <a:ahLst/>
              <a:cxnLst/>
              <a:rect l="l" t="t" r="r" b="b"/>
              <a:pathLst>
                <a:path w="626" h="648" extrusionOk="0">
                  <a:moveTo>
                    <a:pt x="257" y="0"/>
                  </a:moveTo>
                  <a:lnTo>
                    <a:pt x="1" y="369"/>
                  </a:lnTo>
                  <a:cubicBezTo>
                    <a:pt x="1" y="369"/>
                    <a:pt x="217" y="634"/>
                    <a:pt x="293" y="646"/>
                  </a:cubicBezTo>
                  <a:cubicBezTo>
                    <a:pt x="301" y="647"/>
                    <a:pt x="308" y="648"/>
                    <a:pt x="314" y="648"/>
                  </a:cubicBezTo>
                  <a:cubicBezTo>
                    <a:pt x="377" y="648"/>
                    <a:pt x="357" y="585"/>
                    <a:pt x="357" y="585"/>
                  </a:cubicBezTo>
                  <a:lnTo>
                    <a:pt x="357" y="585"/>
                  </a:lnTo>
                  <a:cubicBezTo>
                    <a:pt x="361" y="585"/>
                    <a:pt x="365" y="586"/>
                    <a:pt x="369" y="586"/>
                  </a:cubicBezTo>
                  <a:cubicBezTo>
                    <a:pt x="446" y="586"/>
                    <a:pt x="458" y="469"/>
                    <a:pt x="458" y="469"/>
                  </a:cubicBezTo>
                  <a:cubicBezTo>
                    <a:pt x="561" y="457"/>
                    <a:pt x="549" y="329"/>
                    <a:pt x="549" y="329"/>
                  </a:cubicBezTo>
                  <a:cubicBezTo>
                    <a:pt x="625" y="305"/>
                    <a:pt x="598" y="229"/>
                    <a:pt x="549" y="152"/>
                  </a:cubicBezTo>
                  <a:cubicBezTo>
                    <a:pt x="497" y="88"/>
                    <a:pt x="257" y="0"/>
                    <a:pt x="257" y="0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943524" y="2679325"/>
              <a:ext cx="104475" cy="303085"/>
            </a:xfrm>
            <a:custGeom>
              <a:avLst/>
              <a:gdLst/>
              <a:ahLst/>
              <a:cxnLst/>
              <a:rect l="l" t="t" r="r" b="b"/>
              <a:pathLst>
                <a:path w="293" h="850" extrusionOk="0">
                  <a:moveTo>
                    <a:pt x="0" y="0"/>
                  </a:moveTo>
                  <a:lnTo>
                    <a:pt x="0" y="12"/>
                  </a:lnTo>
                  <a:lnTo>
                    <a:pt x="0" y="101"/>
                  </a:lnTo>
                  <a:cubicBezTo>
                    <a:pt x="12" y="137"/>
                    <a:pt x="12" y="646"/>
                    <a:pt x="12" y="646"/>
                  </a:cubicBezTo>
                  <a:lnTo>
                    <a:pt x="12" y="774"/>
                  </a:lnTo>
                  <a:lnTo>
                    <a:pt x="28" y="850"/>
                  </a:lnTo>
                  <a:cubicBezTo>
                    <a:pt x="28" y="850"/>
                    <a:pt x="180" y="798"/>
                    <a:pt x="229" y="582"/>
                  </a:cubicBezTo>
                  <a:cubicBezTo>
                    <a:pt x="292" y="366"/>
                    <a:pt x="229" y="0"/>
                    <a:pt x="229" y="0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839942" y="1506211"/>
              <a:ext cx="1185239" cy="1182030"/>
            </a:xfrm>
            <a:custGeom>
              <a:avLst/>
              <a:gdLst/>
              <a:ahLst/>
              <a:cxnLst/>
              <a:rect l="l" t="t" r="r" b="b"/>
              <a:pathLst>
                <a:path w="3324" h="3315" extrusionOk="0">
                  <a:moveTo>
                    <a:pt x="2005" y="1"/>
                  </a:moveTo>
                  <a:cubicBezTo>
                    <a:pt x="2005" y="1"/>
                    <a:pt x="1536" y="41"/>
                    <a:pt x="1384" y="77"/>
                  </a:cubicBezTo>
                  <a:cubicBezTo>
                    <a:pt x="1243" y="117"/>
                    <a:pt x="1003" y="333"/>
                    <a:pt x="887" y="458"/>
                  </a:cubicBezTo>
                  <a:cubicBezTo>
                    <a:pt x="787" y="586"/>
                    <a:pt x="202" y="1347"/>
                    <a:pt x="101" y="1499"/>
                  </a:cubicBezTo>
                  <a:cubicBezTo>
                    <a:pt x="1" y="1664"/>
                    <a:pt x="62" y="1920"/>
                    <a:pt x="278" y="2057"/>
                  </a:cubicBezTo>
                  <a:cubicBezTo>
                    <a:pt x="506" y="2209"/>
                    <a:pt x="1128" y="2389"/>
                    <a:pt x="1128" y="2389"/>
                  </a:cubicBezTo>
                  <a:lnTo>
                    <a:pt x="1384" y="2020"/>
                  </a:lnTo>
                  <a:lnTo>
                    <a:pt x="762" y="1615"/>
                  </a:lnTo>
                  <a:lnTo>
                    <a:pt x="1128" y="1170"/>
                  </a:lnTo>
                  <a:lnTo>
                    <a:pt x="1192" y="1067"/>
                  </a:lnTo>
                  <a:cubicBezTo>
                    <a:pt x="1192" y="1067"/>
                    <a:pt x="1268" y="1423"/>
                    <a:pt x="1612" y="1740"/>
                  </a:cubicBezTo>
                  <a:cubicBezTo>
                    <a:pt x="1612" y="1740"/>
                    <a:pt x="1840" y="1804"/>
                    <a:pt x="2157" y="1804"/>
                  </a:cubicBezTo>
                  <a:cubicBezTo>
                    <a:pt x="2474" y="1792"/>
                    <a:pt x="2778" y="1740"/>
                    <a:pt x="2778" y="1740"/>
                  </a:cubicBezTo>
                  <a:cubicBezTo>
                    <a:pt x="2778" y="1740"/>
                    <a:pt x="2803" y="1816"/>
                    <a:pt x="2791" y="1856"/>
                  </a:cubicBezTo>
                  <a:cubicBezTo>
                    <a:pt x="2791" y="1892"/>
                    <a:pt x="2778" y="1944"/>
                    <a:pt x="2778" y="1944"/>
                  </a:cubicBezTo>
                  <a:cubicBezTo>
                    <a:pt x="2778" y="1944"/>
                    <a:pt x="2906" y="2236"/>
                    <a:pt x="2943" y="2437"/>
                  </a:cubicBezTo>
                  <a:cubicBezTo>
                    <a:pt x="2995" y="2629"/>
                    <a:pt x="3095" y="3314"/>
                    <a:pt x="3095" y="3314"/>
                  </a:cubicBezTo>
                  <a:lnTo>
                    <a:pt x="3324" y="3290"/>
                  </a:lnTo>
                  <a:cubicBezTo>
                    <a:pt x="3324" y="3290"/>
                    <a:pt x="3260" y="1968"/>
                    <a:pt x="3223" y="1740"/>
                  </a:cubicBezTo>
                  <a:cubicBezTo>
                    <a:pt x="3199" y="1512"/>
                    <a:pt x="3071" y="625"/>
                    <a:pt x="3046" y="485"/>
                  </a:cubicBezTo>
                  <a:cubicBezTo>
                    <a:pt x="3019" y="345"/>
                    <a:pt x="2931" y="229"/>
                    <a:pt x="2791" y="153"/>
                  </a:cubicBezTo>
                  <a:cubicBezTo>
                    <a:pt x="2650" y="77"/>
                    <a:pt x="2181" y="1"/>
                    <a:pt x="2181" y="1"/>
                  </a:cubicBezTo>
                  <a:cubicBezTo>
                    <a:pt x="2181" y="1"/>
                    <a:pt x="2181" y="92"/>
                    <a:pt x="2105" y="105"/>
                  </a:cubicBezTo>
                  <a:cubicBezTo>
                    <a:pt x="2099" y="106"/>
                    <a:pt x="2093" y="106"/>
                    <a:pt x="2087" y="106"/>
                  </a:cubicBezTo>
                  <a:cubicBezTo>
                    <a:pt x="2025" y="106"/>
                    <a:pt x="2005" y="48"/>
                    <a:pt x="2005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458946" y="1527962"/>
              <a:ext cx="299162" cy="449991"/>
            </a:xfrm>
            <a:custGeom>
              <a:avLst/>
              <a:gdLst/>
              <a:ahLst/>
              <a:cxnLst/>
              <a:rect l="l" t="t" r="r" b="b"/>
              <a:pathLst>
                <a:path w="839" h="1262" extrusionOk="0">
                  <a:moveTo>
                    <a:pt x="377" y="1"/>
                  </a:moveTo>
                  <a:cubicBezTo>
                    <a:pt x="366" y="1"/>
                    <a:pt x="356" y="2"/>
                    <a:pt x="345" y="4"/>
                  </a:cubicBezTo>
                  <a:cubicBezTo>
                    <a:pt x="321" y="4"/>
                    <a:pt x="305" y="16"/>
                    <a:pt x="293" y="16"/>
                  </a:cubicBezTo>
                  <a:cubicBezTo>
                    <a:pt x="281" y="31"/>
                    <a:pt x="269" y="44"/>
                    <a:pt x="269" y="68"/>
                  </a:cubicBezTo>
                  <a:cubicBezTo>
                    <a:pt x="269" y="80"/>
                    <a:pt x="257" y="92"/>
                    <a:pt x="257" y="107"/>
                  </a:cubicBezTo>
                  <a:lnTo>
                    <a:pt x="257" y="144"/>
                  </a:lnTo>
                  <a:lnTo>
                    <a:pt x="269" y="144"/>
                  </a:lnTo>
                  <a:lnTo>
                    <a:pt x="269" y="156"/>
                  </a:lnTo>
                  <a:cubicBezTo>
                    <a:pt x="205" y="272"/>
                    <a:pt x="153" y="372"/>
                    <a:pt x="104" y="488"/>
                  </a:cubicBezTo>
                  <a:cubicBezTo>
                    <a:pt x="77" y="549"/>
                    <a:pt x="53" y="601"/>
                    <a:pt x="16" y="665"/>
                  </a:cubicBezTo>
                  <a:cubicBezTo>
                    <a:pt x="16" y="677"/>
                    <a:pt x="1" y="689"/>
                    <a:pt x="1" y="701"/>
                  </a:cubicBezTo>
                  <a:lnTo>
                    <a:pt x="40" y="741"/>
                  </a:lnTo>
                  <a:cubicBezTo>
                    <a:pt x="53" y="753"/>
                    <a:pt x="77" y="765"/>
                    <a:pt x="104" y="777"/>
                  </a:cubicBezTo>
                  <a:cubicBezTo>
                    <a:pt x="117" y="793"/>
                    <a:pt x="141" y="805"/>
                    <a:pt x="168" y="805"/>
                  </a:cubicBezTo>
                  <a:cubicBezTo>
                    <a:pt x="153" y="854"/>
                    <a:pt x="153" y="918"/>
                    <a:pt x="153" y="969"/>
                  </a:cubicBezTo>
                  <a:cubicBezTo>
                    <a:pt x="141" y="1021"/>
                    <a:pt x="141" y="1082"/>
                    <a:pt x="141" y="1134"/>
                  </a:cubicBezTo>
                  <a:lnTo>
                    <a:pt x="141" y="1234"/>
                  </a:lnTo>
                  <a:lnTo>
                    <a:pt x="153" y="1234"/>
                  </a:lnTo>
                  <a:cubicBezTo>
                    <a:pt x="205" y="1250"/>
                    <a:pt x="257" y="1250"/>
                    <a:pt x="305" y="1262"/>
                  </a:cubicBezTo>
                  <a:lnTo>
                    <a:pt x="321" y="1262"/>
                  </a:lnTo>
                  <a:cubicBezTo>
                    <a:pt x="333" y="1262"/>
                    <a:pt x="333" y="1234"/>
                    <a:pt x="321" y="1234"/>
                  </a:cubicBezTo>
                  <a:cubicBezTo>
                    <a:pt x="333" y="1109"/>
                    <a:pt x="333" y="982"/>
                    <a:pt x="333" y="854"/>
                  </a:cubicBezTo>
                  <a:cubicBezTo>
                    <a:pt x="333" y="793"/>
                    <a:pt x="345" y="729"/>
                    <a:pt x="345" y="653"/>
                  </a:cubicBezTo>
                  <a:cubicBezTo>
                    <a:pt x="345" y="589"/>
                    <a:pt x="357" y="525"/>
                    <a:pt x="369" y="461"/>
                  </a:cubicBezTo>
                  <a:cubicBezTo>
                    <a:pt x="381" y="412"/>
                    <a:pt x="381" y="348"/>
                    <a:pt x="397" y="284"/>
                  </a:cubicBezTo>
                  <a:cubicBezTo>
                    <a:pt x="445" y="397"/>
                    <a:pt x="485" y="513"/>
                    <a:pt x="509" y="625"/>
                  </a:cubicBezTo>
                  <a:cubicBezTo>
                    <a:pt x="522" y="689"/>
                    <a:pt x="522" y="753"/>
                    <a:pt x="522" y="817"/>
                  </a:cubicBezTo>
                  <a:cubicBezTo>
                    <a:pt x="534" y="881"/>
                    <a:pt x="534" y="945"/>
                    <a:pt x="549" y="1006"/>
                  </a:cubicBezTo>
                  <a:cubicBezTo>
                    <a:pt x="549" y="1082"/>
                    <a:pt x="549" y="1158"/>
                    <a:pt x="561" y="1222"/>
                  </a:cubicBezTo>
                  <a:cubicBezTo>
                    <a:pt x="561" y="1234"/>
                    <a:pt x="561" y="1234"/>
                    <a:pt x="573" y="1234"/>
                  </a:cubicBezTo>
                  <a:cubicBezTo>
                    <a:pt x="637" y="1234"/>
                    <a:pt x="701" y="1234"/>
                    <a:pt x="762" y="1222"/>
                  </a:cubicBezTo>
                  <a:cubicBezTo>
                    <a:pt x="762" y="1210"/>
                    <a:pt x="777" y="1210"/>
                    <a:pt x="777" y="1198"/>
                  </a:cubicBezTo>
                  <a:cubicBezTo>
                    <a:pt x="750" y="1070"/>
                    <a:pt x="726" y="945"/>
                    <a:pt x="713" y="805"/>
                  </a:cubicBezTo>
                  <a:lnTo>
                    <a:pt x="701" y="717"/>
                  </a:lnTo>
                  <a:cubicBezTo>
                    <a:pt x="726" y="717"/>
                    <a:pt x="750" y="701"/>
                    <a:pt x="777" y="689"/>
                  </a:cubicBezTo>
                  <a:cubicBezTo>
                    <a:pt x="802" y="677"/>
                    <a:pt x="826" y="665"/>
                    <a:pt x="838" y="640"/>
                  </a:cubicBezTo>
                  <a:lnTo>
                    <a:pt x="838" y="625"/>
                  </a:lnTo>
                  <a:lnTo>
                    <a:pt x="826" y="613"/>
                  </a:lnTo>
                  <a:cubicBezTo>
                    <a:pt x="790" y="564"/>
                    <a:pt x="750" y="500"/>
                    <a:pt x="713" y="449"/>
                  </a:cubicBezTo>
                  <a:cubicBezTo>
                    <a:pt x="686" y="385"/>
                    <a:pt x="649" y="336"/>
                    <a:pt x="610" y="272"/>
                  </a:cubicBezTo>
                  <a:cubicBezTo>
                    <a:pt x="586" y="245"/>
                    <a:pt x="561" y="220"/>
                    <a:pt x="534" y="196"/>
                  </a:cubicBezTo>
                  <a:lnTo>
                    <a:pt x="522" y="184"/>
                  </a:lnTo>
                  <a:lnTo>
                    <a:pt x="522" y="168"/>
                  </a:lnTo>
                  <a:cubicBezTo>
                    <a:pt x="534" y="144"/>
                    <a:pt x="522" y="107"/>
                    <a:pt x="509" y="80"/>
                  </a:cubicBezTo>
                  <a:cubicBezTo>
                    <a:pt x="479" y="27"/>
                    <a:pt x="429" y="1"/>
                    <a:pt x="377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179039" y="2126286"/>
              <a:ext cx="774470" cy="860403"/>
            </a:xfrm>
            <a:custGeom>
              <a:avLst/>
              <a:gdLst/>
              <a:ahLst/>
              <a:cxnLst/>
              <a:rect l="l" t="t" r="r" b="b"/>
              <a:pathLst>
                <a:path w="2172" h="2413" extrusionOk="0">
                  <a:moveTo>
                    <a:pt x="1827" y="1"/>
                  </a:moveTo>
                  <a:cubicBezTo>
                    <a:pt x="1650" y="42"/>
                    <a:pt x="1452" y="56"/>
                    <a:pt x="1270" y="56"/>
                  </a:cubicBezTo>
                  <a:cubicBezTo>
                    <a:pt x="945" y="56"/>
                    <a:pt x="673" y="13"/>
                    <a:pt x="673" y="13"/>
                  </a:cubicBezTo>
                  <a:lnTo>
                    <a:pt x="673" y="205"/>
                  </a:lnTo>
                  <a:cubicBezTo>
                    <a:pt x="673" y="205"/>
                    <a:pt x="140" y="902"/>
                    <a:pt x="76" y="1295"/>
                  </a:cubicBezTo>
                  <a:cubicBezTo>
                    <a:pt x="0" y="1688"/>
                    <a:pt x="140" y="2325"/>
                    <a:pt x="140" y="2325"/>
                  </a:cubicBezTo>
                  <a:cubicBezTo>
                    <a:pt x="140" y="2325"/>
                    <a:pt x="621" y="2401"/>
                    <a:pt x="1130" y="2413"/>
                  </a:cubicBezTo>
                  <a:cubicBezTo>
                    <a:pt x="1639" y="2413"/>
                    <a:pt x="2172" y="2325"/>
                    <a:pt x="2172" y="2325"/>
                  </a:cubicBezTo>
                  <a:cubicBezTo>
                    <a:pt x="2172" y="2325"/>
                    <a:pt x="2156" y="1764"/>
                    <a:pt x="2144" y="1600"/>
                  </a:cubicBezTo>
                  <a:cubicBezTo>
                    <a:pt x="2144" y="1423"/>
                    <a:pt x="2056" y="902"/>
                    <a:pt x="2004" y="726"/>
                  </a:cubicBezTo>
                  <a:cubicBezTo>
                    <a:pt x="1955" y="534"/>
                    <a:pt x="1827" y="181"/>
                    <a:pt x="1827" y="181"/>
                  </a:cubicBezTo>
                  <a:cubicBezTo>
                    <a:pt x="1852" y="89"/>
                    <a:pt x="1827" y="1"/>
                    <a:pt x="1827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350549" y="4172283"/>
              <a:ext cx="271706" cy="431093"/>
            </a:xfrm>
            <a:custGeom>
              <a:avLst/>
              <a:gdLst/>
              <a:ahLst/>
              <a:cxnLst/>
              <a:rect l="l" t="t" r="r" b="b"/>
              <a:pathLst>
                <a:path w="762" h="1209" extrusionOk="0">
                  <a:moveTo>
                    <a:pt x="497" y="1"/>
                  </a:moveTo>
                  <a:cubicBezTo>
                    <a:pt x="407" y="42"/>
                    <a:pt x="325" y="56"/>
                    <a:pt x="256" y="56"/>
                  </a:cubicBezTo>
                  <a:cubicBezTo>
                    <a:pt x="117" y="56"/>
                    <a:pt x="28" y="1"/>
                    <a:pt x="28" y="1"/>
                  </a:cubicBezTo>
                  <a:lnTo>
                    <a:pt x="28" y="1"/>
                  </a:lnTo>
                  <a:cubicBezTo>
                    <a:pt x="28" y="1"/>
                    <a:pt x="52" y="229"/>
                    <a:pt x="28" y="381"/>
                  </a:cubicBezTo>
                  <a:cubicBezTo>
                    <a:pt x="0" y="534"/>
                    <a:pt x="116" y="747"/>
                    <a:pt x="216" y="887"/>
                  </a:cubicBezTo>
                  <a:cubicBezTo>
                    <a:pt x="312" y="1015"/>
                    <a:pt x="576" y="1208"/>
                    <a:pt x="678" y="1208"/>
                  </a:cubicBezTo>
                  <a:cubicBezTo>
                    <a:pt x="687" y="1208"/>
                    <a:pt x="695" y="1207"/>
                    <a:pt x="701" y="1204"/>
                  </a:cubicBezTo>
                  <a:cubicBezTo>
                    <a:pt x="762" y="1155"/>
                    <a:pt x="737" y="975"/>
                    <a:pt x="701" y="798"/>
                  </a:cubicBezTo>
                  <a:cubicBezTo>
                    <a:pt x="661" y="634"/>
                    <a:pt x="521" y="381"/>
                    <a:pt x="521" y="381"/>
                  </a:cubicBezTo>
                  <a:lnTo>
                    <a:pt x="497" y="1"/>
                  </a:ln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884690" y="4095264"/>
              <a:ext cx="430380" cy="330897"/>
            </a:xfrm>
            <a:custGeom>
              <a:avLst/>
              <a:gdLst/>
              <a:ahLst/>
              <a:cxnLst/>
              <a:rect l="l" t="t" r="r" b="b"/>
              <a:pathLst>
                <a:path w="1207" h="928" extrusionOk="0">
                  <a:moveTo>
                    <a:pt x="25" y="0"/>
                  </a:moveTo>
                  <a:lnTo>
                    <a:pt x="25" y="241"/>
                  </a:lnTo>
                  <a:cubicBezTo>
                    <a:pt x="25" y="241"/>
                    <a:pt x="1" y="293"/>
                    <a:pt x="25" y="393"/>
                  </a:cubicBezTo>
                  <a:cubicBezTo>
                    <a:pt x="52" y="494"/>
                    <a:pt x="52" y="750"/>
                    <a:pt x="52" y="750"/>
                  </a:cubicBezTo>
                  <a:lnTo>
                    <a:pt x="241" y="826"/>
                  </a:lnTo>
                  <a:lnTo>
                    <a:pt x="269" y="658"/>
                  </a:lnTo>
                  <a:cubicBezTo>
                    <a:pt x="269" y="658"/>
                    <a:pt x="330" y="786"/>
                    <a:pt x="406" y="826"/>
                  </a:cubicBezTo>
                  <a:cubicBezTo>
                    <a:pt x="477" y="848"/>
                    <a:pt x="738" y="927"/>
                    <a:pt x="948" y="927"/>
                  </a:cubicBezTo>
                  <a:cubicBezTo>
                    <a:pt x="962" y="927"/>
                    <a:pt x="977" y="927"/>
                    <a:pt x="990" y="926"/>
                  </a:cubicBezTo>
                  <a:cubicBezTo>
                    <a:pt x="1207" y="926"/>
                    <a:pt x="1118" y="774"/>
                    <a:pt x="1015" y="734"/>
                  </a:cubicBezTo>
                  <a:cubicBezTo>
                    <a:pt x="914" y="686"/>
                    <a:pt x="610" y="457"/>
                    <a:pt x="610" y="418"/>
                  </a:cubicBezTo>
                  <a:cubicBezTo>
                    <a:pt x="610" y="369"/>
                    <a:pt x="521" y="0"/>
                    <a:pt x="521" y="0"/>
                  </a:cubicBezTo>
                  <a:cubicBezTo>
                    <a:pt x="441" y="42"/>
                    <a:pt x="359" y="56"/>
                    <a:pt x="286" y="56"/>
                  </a:cubicBezTo>
                  <a:cubicBezTo>
                    <a:pt x="139" y="56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33238" y="1827837"/>
              <a:ext cx="108754" cy="95917"/>
            </a:xfrm>
            <a:custGeom>
              <a:avLst/>
              <a:gdLst/>
              <a:ahLst/>
              <a:cxnLst/>
              <a:rect l="l" t="t" r="r" b="b"/>
              <a:pathLst>
                <a:path w="305" h="269" extrusionOk="0">
                  <a:moveTo>
                    <a:pt x="128" y="0"/>
                  </a:moveTo>
                  <a:cubicBezTo>
                    <a:pt x="116" y="13"/>
                    <a:pt x="128" y="13"/>
                    <a:pt x="128" y="28"/>
                  </a:cubicBezTo>
                  <a:cubicBezTo>
                    <a:pt x="140" y="28"/>
                    <a:pt x="153" y="28"/>
                    <a:pt x="165" y="40"/>
                  </a:cubicBezTo>
                  <a:cubicBezTo>
                    <a:pt x="116" y="89"/>
                    <a:pt x="76" y="141"/>
                    <a:pt x="40" y="192"/>
                  </a:cubicBezTo>
                  <a:cubicBezTo>
                    <a:pt x="25" y="217"/>
                    <a:pt x="13" y="229"/>
                    <a:pt x="0" y="256"/>
                  </a:cubicBezTo>
                  <a:cubicBezTo>
                    <a:pt x="0" y="268"/>
                    <a:pt x="13" y="268"/>
                    <a:pt x="25" y="268"/>
                  </a:cubicBezTo>
                  <a:cubicBezTo>
                    <a:pt x="64" y="204"/>
                    <a:pt x="101" y="141"/>
                    <a:pt x="153" y="89"/>
                  </a:cubicBezTo>
                  <a:cubicBezTo>
                    <a:pt x="165" y="64"/>
                    <a:pt x="177" y="52"/>
                    <a:pt x="192" y="40"/>
                  </a:cubicBezTo>
                  <a:cubicBezTo>
                    <a:pt x="217" y="52"/>
                    <a:pt x="253" y="64"/>
                    <a:pt x="293" y="64"/>
                  </a:cubicBezTo>
                  <a:cubicBezTo>
                    <a:pt x="293" y="64"/>
                    <a:pt x="305" y="64"/>
                    <a:pt x="305" y="52"/>
                  </a:cubicBezTo>
                  <a:lnTo>
                    <a:pt x="293" y="40"/>
                  </a:lnTo>
                  <a:cubicBezTo>
                    <a:pt x="253" y="40"/>
                    <a:pt x="229" y="28"/>
                    <a:pt x="192" y="28"/>
                  </a:cubicBezTo>
                  <a:lnTo>
                    <a:pt x="177" y="13"/>
                  </a:lnTo>
                  <a:cubicBezTo>
                    <a:pt x="165" y="13"/>
                    <a:pt x="153" y="13"/>
                    <a:pt x="14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233238" y="1823558"/>
              <a:ext cx="108754" cy="100196"/>
            </a:xfrm>
            <a:custGeom>
              <a:avLst/>
              <a:gdLst/>
              <a:ahLst/>
              <a:cxnLst/>
              <a:rect l="l" t="t" r="r" b="b"/>
              <a:pathLst>
                <a:path w="305" h="281" extrusionOk="0">
                  <a:moveTo>
                    <a:pt x="128" y="0"/>
                  </a:moveTo>
                  <a:cubicBezTo>
                    <a:pt x="128" y="0"/>
                    <a:pt x="128" y="12"/>
                    <a:pt x="116" y="12"/>
                  </a:cubicBezTo>
                  <a:lnTo>
                    <a:pt x="116" y="25"/>
                  </a:lnTo>
                  <a:cubicBezTo>
                    <a:pt x="116" y="25"/>
                    <a:pt x="116" y="40"/>
                    <a:pt x="128" y="40"/>
                  </a:cubicBezTo>
                  <a:cubicBezTo>
                    <a:pt x="137" y="40"/>
                    <a:pt x="146" y="46"/>
                    <a:pt x="155" y="50"/>
                  </a:cubicBezTo>
                  <a:lnTo>
                    <a:pt x="155" y="50"/>
                  </a:lnTo>
                  <a:cubicBezTo>
                    <a:pt x="111" y="97"/>
                    <a:pt x="74" y="156"/>
                    <a:pt x="40" y="204"/>
                  </a:cubicBezTo>
                  <a:cubicBezTo>
                    <a:pt x="25" y="229"/>
                    <a:pt x="13" y="241"/>
                    <a:pt x="0" y="253"/>
                  </a:cubicBezTo>
                  <a:lnTo>
                    <a:pt x="0" y="268"/>
                  </a:lnTo>
                  <a:cubicBezTo>
                    <a:pt x="0" y="280"/>
                    <a:pt x="0" y="280"/>
                    <a:pt x="13" y="280"/>
                  </a:cubicBezTo>
                  <a:lnTo>
                    <a:pt x="25" y="280"/>
                  </a:lnTo>
                  <a:cubicBezTo>
                    <a:pt x="64" y="216"/>
                    <a:pt x="116" y="153"/>
                    <a:pt x="153" y="101"/>
                  </a:cubicBezTo>
                  <a:cubicBezTo>
                    <a:pt x="165" y="89"/>
                    <a:pt x="177" y="76"/>
                    <a:pt x="192" y="64"/>
                  </a:cubicBezTo>
                  <a:cubicBezTo>
                    <a:pt x="217" y="76"/>
                    <a:pt x="253" y="76"/>
                    <a:pt x="293" y="76"/>
                  </a:cubicBezTo>
                  <a:cubicBezTo>
                    <a:pt x="305" y="76"/>
                    <a:pt x="305" y="76"/>
                    <a:pt x="305" y="64"/>
                  </a:cubicBezTo>
                  <a:cubicBezTo>
                    <a:pt x="305" y="52"/>
                    <a:pt x="305" y="52"/>
                    <a:pt x="293" y="52"/>
                  </a:cubicBezTo>
                  <a:cubicBezTo>
                    <a:pt x="253" y="40"/>
                    <a:pt x="229" y="40"/>
                    <a:pt x="192" y="25"/>
                  </a:cubicBezTo>
                  <a:cubicBezTo>
                    <a:pt x="165" y="12"/>
                    <a:pt x="153" y="12"/>
                    <a:pt x="140" y="12"/>
                  </a:cubicBezTo>
                  <a:cubicBezTo>
                    <a:pt x="153" y="25"/>
                    <a:pt x="165" y="25"/>
                    <a:pt x="177" y="40"/>
                  </a:cubicBezTo>
                  <a:lnTo>
                    <a:pt x="192" y="40"/>
                  </a:lnTo>
                  <a:cubicBezTo>
                    <a:pt x="229" y="52"/>
                    <a:pt x="253" y="52"/>
                    <a:pt x="293" y="64"/>
                  </a:cubicBezTo>
                  <a:cubicBezTo>
                    <a:pt x="253" y="64"/>
                    <a:pt x="229" y="64"/>
                    <a:pt x="192" y="52"/>
                  </a:cubicBezTo>
                  <a:lnTo>
                    <a:pt x="177" y="52"/>
                  </a:lnTo>
                  <a:cubicBezTo>
                    <a:pt x="165" y="64"/>
                    <a:pt x="153" y="76"/>
                    <a:pt x="153" y="89"/>
                  </a:cubicBezTo>
                  <a:cubicBezTo>
                    <a:pt x="101" y="153"/>
                    <a:pt x="52" y="204"/>
                    <a:pt x="13" y="268"/>
                  </a:cubicBezTo>
                  <a:cubicBezTo>
                    <a:pt x="13" y="253"/>
                    <a:pt x="25" y="229"/>
                    <a:pt x="40" y="216"/>
                  </a:cubicBezTo>
                  <a:cubicBezTo>
                    <a:pt x="76" y="153"/>
                    <a:pt x="128" y="101"/>
                    <a:pt x="165" y="52"/>
                  </a:cubicBezTo>
                  <a:lnTo>
                    <a:pt x="165" y="40"/>
                  </a:lnTo>
                  <a:cubicBezTo>
                    <a:pt x="153" y="40"/>
                    <a:pt x="140" y="40"/>
                    <a:pt x="128" y="25"/>
                  </a:cubicBezTo>
                  <a:lnTo>
                    <a:pt x="128" y="12"/>
                  </a:lnTo>
                  <a:lnTo>
                    <a:pt x="140" y="1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031063" y="2026090"/>
              <a:ext cx="80941" cy="57408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5" y="0"/>
                  </a:moveTo>
                  <a:cubicBezTo>
                    <a:pt x="6" y="0"/>
                    <a:pt x="1" y="17"/>
                    <a:pt x="10" y="17"/>
                  </a:cubicBezTo>
                  <a:cubicBezTo>
                    <a:pt x="86" y="54"/>
                    <a:pt x="150" y="105"/>
                    <a:pt x="199" y="157"/>
                  </a:cubicBezTo>
                  <a:cubicBezTo>
                    <a:pt x="201" y="159"/>
                    <a:pt x="203" y="160"/>
                    <a:pt x="206" y="160"/>
                  </a:cubicBezTo>
                  <a:cubicBezTo>
                    <a:pt x="216" y="160"/>
                    <a:pt x="226" y="142"/>
                    <a:pt x="226" y="142"/>
                  </a:cubicBezTo>
                  <a:cubicBezTo>
                    <a:pt x="162" y="81"/>
                    <a:pt x="98" y="41"/>
                    <a:pt x="22" y="5"/>
                  </a:cubicBezTo>
                  <a:cubicBezTo>
                    <a:pt x="20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029993" y="2022167"/>
              <a:ext cx="82011" cy="64539"/>
            </a:xfrm>
            <a:custGeom>
              <a:avLst/>
              <a:gdLst/>
              <a:ahLst/>
              <a:cxnLst/>
              <a:rect l="l" t="t" r="r" b="b"/>
              <a:pathLst>
                <a:path w="230" h="181" extrusionOk="0">
                  <a:moveTo>
                    <a:pt x="25" y="16"/>
                  </a:moveTo>
                  <a:cubicBezTo>
                    <a:pt x="89" y="52"/>
                    <a:pt x="165" y="104"/>
                    <a:pt x="214" y="153"/>
                  </a:cubicBezTo>
                  <a:lnTo>
                    <a:pt x="214" y="168"/>
                  </a:lnTo>
                  <a:cubicBezTo>
                    <a:pt x="153" y="104"/>
                    <a:pt x="89" y="65"/>
                    <a:pt x="13" y="28"/>
                  </a:cubicBezTo>
                  <a:lnTo>
                    <a:pt x="13" y="16"/>
                  </a:lnTo>
                  <a:close/>
                  <a:moveTo>
                    <a:pt x="25" y="1"/>
                  </a:moveTo>
                  <a:cubicBezTo>
                    <a:pt x="13" y="1"/>
                    <a:pt x="1" y="16"/>
                    <a:pt x="1" y="16"/>
                  </a:cubicBezTo>
                  <a:cubicBezTo>
                    <a:pt x="1" y="28"/>
                    <a:pt x="13" y="28"/>
                    <a:pt x="13" y="40"/>
                  </a:cubicBezTo>
                  <a:cubicBezTo>
                    <a:pt x="77" y="65"/>
                    <a:pt x="153" y="116"/>
                    <a:pt x="202" y="168"/>
                  </a:cubicBezTo>
                  <a:lnTo>
                    <a:pt x="214" y="180"/>
                  </a:lnTo>
                  <a:cubicBezTo>
                    <a:pt x="229" y="180"/>
                    <a:pt x="229" y="168"/>
                    <a:pt x="229" y="153"/>
                  </a:cubicBezTo>
                  <a:lnTo>
                    <a:pt x="229" y="141"/>
                  </a:lnTo>
                  <a:cubicBezTo>
                    <a:pt x="165" y="92"/>
                    <a:pt x="101" y="40"/>
                    <a:pt x="2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468930" y="1594284"/>
              <a:ext cx="284899" cy="381173"/>
            </a:xfrm>
            <a:custGeom>
              <a:avLst/>
              <a:gdLst/>
              <a:ahLst/>
              <a:cxnLst/>
              <a:rect l="l" t="t" r="r" b="b"/>
              <a:pathLst>
                <a:path w="799" h="1069" extrusionOk="0">
                  <a:moveTo>
                    <a:pt x="405" y="98"/>
                  </a:moveTo>
                  <a:cubicBezTo>
                    <a:pt x="430" y="174"/>
                    <a:pt x="469" y="238"/>
                    <a:pt x="506" y="302"/>
                  </a:cubicBezTo>
                  <a:cubicBezTo>
                    <a:pt x="521" y="327"/>
                    <a:pt x="545" y="363"/>
                    <a:pt x="558" y="390"/>
                  </a:cubicBezTo>
                  <a:cubicBezTo>
                    <a:pt x="570" y="415"/>
                    <a:pt x="570" y="427"/>
                    <a:pt x="582" y="439"/>
                  </a:cubicBezTo>
                  <a:cubicBezTo>
                    <a:pt x="597" y="454"/>
                    <a:pt x="597" y="467"/>
                    <a:pt x="609" y="491"/>
                  </a:cubicBezTo>
                  <a:cubicBezTo>
                    <a:pt x="609" y="503"/>
                    <a:pt x="621" y="515"/>
                    <a:pt x="621" y="531"/>
                  </a:cubicBezTo>
                  <a:cubicBezTo>
                    <a:pt x="621" y="543"/>
                    <a:pt x="621" y="555"/>
                    <a:pt x="609" y="555"/>
                  </a:cubicBezTo>
                  <a:cubicBezTo>
                    <a:pt x="603" y="561"/>
                    <a:pt x="600" y="564"/>
                    <a:pt x="597" y="564"/>
                  </a:cubicBezTo>
                  <a:cubicBezTo>
                    <a:pt x="593" y="564"/>
                    <a:pt x="590" y="561"/>
                    <a:pt x="582" y="555"/>
                  </a:cubicBezTo>
                  <a:cubicBezTo>
                    <a:pt x="570" y="543"/>
                    <a:pt x="570" y="531"/>
                    <a:pt x="558" y="515"/>
                  </a:cubicBezTo>
                  <a:cubicBezTo>
                    <a:pt x="545" y="491"/>
                    <a:pt x="521" y="467"/>
                    <a:pt x="506" y="427"/>
                  </a:cubicBezTo>
                  <a:cubicBezTo>
                    <a:pt x="494" y="403"/>
                    <a:pt x="481" y="363"/>
                    <a:pt x="469" y="339"/>
                  </a:cubicBezTo>
                  <a:cubicBezTo>
                    <a:pt x="445" y="263"/>
                    <a:pt x="417" y="186"/>
                    <a:pt x="393" y="110"/>
                  </a:cubicBezTo>
                  <a:lnTo>
                    <a:pt x="405" y="98"/>
                  </a:lnTo>
                  <a:close/>
                  <a:moveTo>
                    <a:pt x="353" y="110"/>
                  </a:moveTo>
                  <a:cubicBezTo>
                    <a:pt x="341" y="211"/>
                    <a:pt x="329" y="314"/>
                    <a:pt x="305" y="415"/>
                  </a:cubicBezTo>
                  <a:cubicBezTo>
                    <a:pt x="293" y="467"/>
                    <a:pt x="277" y="515"/>
                    <a:pt x="265" y="567"/>
                  </a:cubicBezTo>
                  <a:cubicBezTo>
                    <a:pt x="265" y="579"/>
                    <a:pt x="265" y="591"/>
                    <a:pt x="253" y="607"/>
                  </a:cubicBezTo>
                  <a:lnTo>
                    <a:pt x="253" y="619"/>
                  </a:lnTo>
                  <a:cubicBezTo>
                    <a:pt x="253" y="619"/>
                    <a:pt x="253" y="607"/>
                    <a:pt x="241" y="607"/>
                  </a:cubicBezTo>
                  <a:cubicBezTo>
                    <a:pt x="229" y="607"/>
                    <a:pt x="229" y="607"/>
                    <a:pt x="216" y="591"/>
                  </a:cubicBezTo>
                  <a:lnTo>
                    <a:pt x="216" y="543"/>
                  </a:lnTo>
                  <a:cubicBezTo>
                    <a:pt x="229" y="503"/>
                    <a:pt x="229" y="467"/>
                    <a:pt x="241" y="427"/>
                  </a:cubicBezTo>
                  <a:cubicBezTo>
                    <a:pt x="265" y="351"/>
                    <a:pt x="293" y="275"/>
                    <a:pt x="317" y="199"/>
                  </a:cubicBezTo>
                  <a:cubicBezTo>
                    <a:pt x="317" y="186"/>
                    <a:pt x="329" y="162"/>
                    <a:pt x="329" y="150"/>
                  </a:cubicBezTo>
                  <a:cubicBezTo>
                    <a:pt x="341" y="135"/>
                    <a:pt x="341" y="122"/>
                    <a:pt x="341" y="110"/>
                  </a:cubicBezTo>
                  <a:close/>
                  <a:moveTo>
                    <a:pt x="248" y="1"/>
                  </a:moveTo>
                  <a:cubicBezTo>
                    <a:pt x="244" y="1"/>
                    <a:pt x="241" y="4"/>
                    <a:pt x="241" y="10"/>
                  </a:cubicBezTo>
                  <a:cubicBezTo>
                    <a:pt x="241" y="34"/>
                    <a:pt x="265" y="46"/>
                    <a:pt x="277" y="59"/>
                  </a:cubicBezTo>
                  <a:cubicBezTo>
                    <a:pt x="293" y="74"/>
                    <a:pt x="305" y="86"/>
                    <a:pt x="329" y="98"/>
                  </a:cubicBezTo>
                  <a:lnTo>
                    <a:pt x="317" y="110"/>
                  </a:lnTo>
                  <a:cubicBezTo>
                    <a:pt x="317" y="135"/>
                    <a:pt x="305" y="150"/>
                    <a:pt x="305" y="174"/>
                  </a:cubicBezTo>
                  <a:cubicBezTo>
                    <a:pt x="293" y="211"/>
                    <a:pt x="277" y="250"/>
                    <a:pt x="265" y="287"/>
                  </a:cubicBezTo>
                  <a:cubicBezTo>
                    <a:pt x="241" y="363"/>
                    <a:pt x="216" y="454"/>
                    <a:pt x="201" y="531"/>
                  </a:cubicBezTo>
                  <a:cubicBezTo>
                    <a:pt x="189" y="555"/>
                    <a:pt x="189" y="579"/>
                    <a:pt x="201" y="607"/>
                  </a:cubicBezTo>
                  <a:lnTo>
                    <a:pt x="201" y="619"/>
                  </a:lnTo>
                  <a:cubicBezTo>
                    <a:pt x="189" y="619"/>
                    <a:pt x="177" y="607"/>
                    <a:pt x="165" y="607"/>
                  </a:cubicBezTo>
                  <a:cubicBezTo>
                    <a:pt x="113" y="591"/>
                    <a:pt x="64" y="567"/>
                    <a:pt x="12" y="543"/>
                  </a:cubicBezTo>
                  <a:cubicBezTo>
                    <a:pt x="12" y="539"/>
                    <a:pt x="11" y="537"/>
                    <a:pt x="9" y="537"/>
                  </a:cubicBezTo>
                  <a:cubicBezTo>
                    <a:pt x="6" y="537"/>
                    <a:pt x="0" y="543"/>
                    <a:pt x="0" y="543"/>
                  </a:cubicBezTo>
                  <a:lnTo>
                    <a:pt x="0" y="555"/>
                  </a:lnTo>
                  <a:cubicBezTo>
                    <a:pt x="49" y="591"/>
                    <a:pt x="89" y="607"/>
                    <a:pt x="140" y="619"/>
                  </a:cubicBezTo>
                  <a:cubicBezTo>
                    <a:pt x="165" y="631"/>
                    <a:pt x="189" y="631"/>
                    <a:pt x="216" y="643"/>
                  </a:cubicBezTo>
                  <a:lnTo>
                    <a:pt x="253" y="643"/>
                  </a:lnTo>
                  <a:cubicBezTo>
                    <a:pt x="265" y="643"/>
                    <a:pt x="277" y="631"/>
                    <a:pt x="277" y="619"/>
                  </a:cubicBezTo>
                  <a:cubicBezTo>
                    <a:pt x="293" y="591"/>
                    <a:pt x="293" y="567"/>
                    <a:pt x="305" y="543"/>
                  </a:cubicBezTo>
                  <a:lnTo>
                    <a:pt x="305" y="543"/>
                  </a:lnTo>
                  <a:cubicBezTo>
                    <a:pt x="293" y="591"/>
                    <a:pt x="293" y="643"/>
                    <a:pt x="293" y="695"/>
                  </a:cubicBezTo>
                  <a:cubicBezTo>
                    <a:pt x="293" y="771"/>
                    <a:pt x="277" y="847"/>
                    <a:pt x="277" y="923"/>
                  </a:cubicBezTo>
                  <a:lnTo>
                    <a:pt x="277" y="1048"/>
                  </a:lnTo>
                  <a:cubicBezTo>
                    <a:pt x="277" y="1062"/>
                    <a:pt x="284" y="1069"/>
                    <a:pt x="291" y="1069"/>
                  </a:cubicBezTo>
                  <a:cubicBezTo>
                    <a:pt x="298" y="1069"/>
                    <a:pt x="305" y="1062"/>
                    <a:pt x="305" y="1048"/>
                  </a:cubicBezTo>
                  <a:lnTo>
                    <a:pt x="305" y="820"/>
                  </a:lnTo>
                  <a:cubicBezTo>
                    <a:pt x="305" y="744"/>
                    <a:pt x="317" y="668"/>
                    <a:pt x="317" y="591"/>
                  </a:cubicBezTo>
                  <a:cubicBezTo>
                    <a:pt x="317" y="555"/>
                    <a:pt x="329" y="503"/>
                    <a:pt x="329" y="467"/>
                  </a:cubicBezTo>
                  <a:lnTo>
                    <a:pt x="329" y="454"/>
                  </a:lnTo>
                  <a:lnTo>
                    <a:pt x="329" y="439"/>
                  </a:lnTo>
                  <a:cubicBezTo>
                    <a:pt x="341" y="390"/>
                    <a:pt x="341" y="339"/>
                    <a:pt x="353" y="287"/>
                  </a:cubicBezTo>
                  <a:cubicBezTo>
                    <a:pt x="369" y="226"/>
                    <a:pt x="369" y="174"/>
                    <a:pt x="381" y="110"/>
                  </a:cubicBezTo>
                  <a:cubicBezTo>
                    <a:pt x="393" y="186"/>
                    <a:pt x="417" y="250"/>
                    <a:pt x="445" y="327"/>
                  </a:cubicBezTo>
                  <a:cubicBezTo>
                    <a:pt x="457" y="339"/>
                    <a:pt x="457" y="351"/>
                    <a:pt x="457" y="363"/>
                  </a:cubicBezTo>
                  <a:cubicBezTo>
                    <a:pt x="469" y="454"/>
                    <a:pt x="481" y="543"/>
                    <a:pt x="494" y="619"/>
                  </a:cubicBezTo>
                  <a:cubicBezTo>
                    <a:pt x="494" y="707"/>
                    <a:pt x="506" y="796"/>
                    <a:pt x="506" y="884"/>
                  </a:cubicBezTo>
                  <a:cubicBezTo>
                    <a:pt x="521" y="936"/>
                    <a:pt x="521" y="987"/>
                    <a:pt x="521" y="1036"/>
                  </a:cubicBezTo>
                  <a:lnTo>
                    <a:pt x="533" y="1048"/>
                  </a:lnTo>
                  <a:cubicBezTo>
                    <a:pt x="545" y="1048"/>
                    <a:pt x="545" y="1036"/>
                    <a:pt x="545" y="1036"/>
                  </a:cubicBezTo>
                  <a:cubicBezTo>
                    <a:pt x="545" y="948"/>
                    <a:pt x="533" y="859"/>
                    <a:pt x="521" y="771"/>
                  </a:cubicBezTo>
                  <a:cubicBezTo>
                    <a:pt x="521" y="683"/>
                    <a:pt x="506" y="591"/>
                    <a:pt x="494" y="515"/>
                  </a:cubicBezTo>
                  <a:lnTo>
                    <a:pt x="494" y="439"/>
                  </a:lnTo>
                  <a:cubicBezTo>
                    <a:pt x="506" y="467"/>
                    <a:pt x="521" y="491"/>
                    <a:pt x="533" y="531"/>
                  </a:cubicBezTo>
                  <a:cubicBezTo>
                    <a:pt x="544" y="552"/>
                    <a:pt x="563" y="582"/>
                    <a:pt x="594" y="582"/>
                  </a:cubicBezTo>
                  <a:cubicBezTo>
                    <a:pt x="599" y="582"/>
                    <a:pt x="604" y="581"/>
                    <a:pt x="609" y="579"/>
                  </a:cubicBezTo>
                  <a:lnTo>
                    <a:pt x="621" y="579"/>
                  </a:lnTo>
                  <a:cubicBezTo>
                    <a:pt x="685" y="543"/>
                    <a:pt x="734" y="503"/>
                    <a:pt x="786" y="467"/>
                  </a:cubicBezTo>
                  <a:cubicBezTo>
                    <a:pt x="798" y="467"/>
                    <a:pt x="798" y="467"/>
                    <a:pt x="798" y="454"/>
                  </a:cubicBezTo>
                  <a:lnTo>
                    <a:pt x="774" y="454"/>
                  </a:lnTo>
                  <a:cubicBezTo>
                    <a:pt x="734" y="479"/>
                    <a:pt x="685" y="515"/>
                    <a:pt x="646" y="543"/>
                  </a:cubicBezTo>
                  <a:lnTo>
                    <a:pt x="646" y="515"/>
                  </a:lnTo>
                  <a:cubicBezTo>
                    <a:pt x="634" y="479"/>
                    <a:pt x="621" y="454"/>
                    <a:pt x="597" y="427"/>
                  </a:cubicBezTo>
                  <a:lnTo>
                    <a:pt x="545" y="327"/>
                  </a:lnTo>
                  <a:cubicBezTo>
                    <a:pt x="506" y="250"/>
                    <a:pt x="469" y="186"/>
                    <a:pt x="430" y="122"/>
                  </a:cubicBezTo>
                  <a:cubicBezTo>
                    <a:pt x="430" y="110"/>
                    <a:pt x="430" y="98"/>
                    <a:pt x="417" y="98"/>
                  </a:cubicBezTo>
                  <a:cubicBezTo>
                    <a:pt x="430" y="86"/>
                    <a:pt x="445" y="86"/>
                    <a:pt x="457" y="74"/>
                  </a:cubicBezTo>
                  <a:cubicBezTo>
                    <a:pt x="481" y="46"/>
                    <a:pt x="494" y="34"/>
                    <a:pt x="494" y="10"/>
                  </a:cubicBezTo>
                  <a:cubicBezTo>
                    <a:pt x="494" y="4"/>
                    <a:pt x="491" y="1"/>
                    <a:pt x="486" y="1"/>
                  </a:cubicBezTo>
                  <a:cubicBezTo>
                    <a:pt x="481" y="1"/>
                    <a:pt x="475" y="4"/>
                    <a:pt x="469" y="10"/>
                  </a:cubicBezTo>
                  <a:cubicBezTo>
                    <a:pt x="469" y="34"/>
                    <a:pt x="445" y="59"/>
                    <a:pt x="405" y="74"/>
                  </a:cubicBezTo>
                  <a:cubicBezTo>
                    <a:pt x="393" y="86"/>
                    <a:pt x="381" y="86"/>
                    <a:pt x="369" y="86"/>
                  </a:cubicBezTo>
                  <a:lnTo>
                    <a:pt x="341" y="86"/>
                  </a:lnTo>
                  <a:cubicBezTo>
                    <a:pt x="341" y="74"/>
                    <a:pt x="329" y="74"/>
                    <a:pt x="317" y="74"/>
                  </a:cubicBezTo>
                  <a:cubicBezTo>
                    <a:pt x="317" y="59"/>
                    <a:pt x="305" y="59"/>
                    <a:pt x="293" y="46"/>
                  </a:cubicBezTo>
                  <a:cubicBezTo>
                    <a:pt x="277" y="46"/>
                    <a:pt x="265" y="22"/>
                    <a:pt x="265" y="10"/>
                  </a:cubicBezTo>
                  <a:cubicBezTo>
                    <a:pt x="259" y="4"/>
                    <a:pt x="253" y="1"/>
                    <a:pt x="24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464651" y="1587865"/>
              <a:ext cx="289178" cy="390088"/>
            </a:xfrm>
            <a:custGeom>
              <a:avLst/>
              <a:gdLst/>
              <a:ahLst/>
              <a:cxnLst/>
              <a:rect l="l" t="t" r="r" b="b"/>
              <a:pathLst>
                <a:path w="811" h="1094" extrusionOk="0">
                  <a:moveTo>
                    <a:pt x="265" y="16"/>
                  </a:moveTo>
                  <a:cubicBezTo>
                    <a:pt x="253" y="16"/>
                    <a:pt x="241" y="16"/>
                    <a:pt x="241" y="28"/>
                  </a:cubicBezTo>
                  <a:lnTo>
                    <a:pt x="253" y="40"/>
                  </a:lnTo>
                  <a:lnTo>
                    <a:pt x="253" y="28"/>
                  </a:lnTo>
                  <a:lnTo>
                    <a:pt x="265" y="28"/>
                  </a:lnTo>
                  <a:cubicBezTo>
                    <a:pt x="277" y="52"/>
                    <a:pt x="289" y="64"/>
                    <a:pt x="305" y="77"/>
                  </a:cubicBezTo>
                  <a:cubicBezTo>
                    <a:pt x="317" y="77"/>
                    <a:pt x="317" y="92"/>
                    <a:pt x="329" y="92"/>
                  </a:cubicBezTo>
                  <a:cubicBezTo>
                    <a:pt x="341" y="92"/>
                    <a:pt x="341" y="104"/>
                    <a:pt x="353" y="104"/>
                  </a:cubicBezTo>
                  <a:lnTo>
                    <a:pt x="381" y="104"/>
                  </a:lnTo>
                  <a:lnTo>
                    <a:pt x="381" y="92"/>
                  </a:lnTo>
                  <a:lnTo>
                    <a:pt x="353" y="92"/>
                  </a:lnTo>
                  <a:cubicBezTo>
                    <a:pt x="353" y="92"/>
                    <a:pt x="341" y="92"/>
                    <a:pt x="341" y="77"/>
                  </a:cubicBezTo>
                  <a:cubicBezTo>
                    <a:pt x="329" y="77"/>
                    <a:pt x="317" y="77"/>
                    <a:pt x="317" y="64"/>
                  </a:cubicBezTo>
                  <a:lnTo>
                    <a:pt x="277" y="28"/>
                  </a:lnTo>
                  <a:cubicBezTo>
                    <a:pt x="277" y="16"/>
                    <a:pt x="265" y="16"/>
                    <a:pt x="265" y="16"/>
                  </a:cubicBezTo>
                  <a:close/>
                  <a:moveTo>
                    <a:pt x="253" y="28"/>
                  </a:moveTo>
                  <a:cubicBezTo>
                    <a:pt x="253" y="52"/>
                    <a:pt x="265" y="77"/>
                    <a:pt x="289" y="92"/>
                  </a:cubicBezTo>
                  <a:cubicBezTo>
                    <a:pt x="305" y="104"/>
                    <a:pt x="317" y="116"/>
                    <a:pt x="341" y="116"/>
                  </a:cubicBezTo>
                  <a:cubicBezTo>
                    <a:pt x="329" y="104"/>
                    <a:pt x="305" y="92"/>
                    <a:pt x="289" y="77"/>
                  </a:cubicBezTo>
                  <a:cubicBezTo>
                    <a:pt x="277" y="64"/>
                    <a:pt x="265" y="52"/>
                    <a:pt x="253" y="28"/>
                  </a:cubicBezTo>
                  <a:close/>
                  <a:moveTo>
                    <a:pt x="493" y="0"/>
                  </a:moveTo>
                  <a:lnTo>
                    <a:pt x="481" y="16"/>
                  </a:lnTo>
                  <a:cubicBezTo>
                    <a:pt x="469" y="52"/>
                    <a:pt x="442" y="77"/>
                    <a:pt x="417" y="92"/>
                  </a:cubicBezTo>
                  <a:cubicBezTo>
                    <a:pt x="405" y="92"/>
                    <a:pt x="393" y="104"/>
                    <a:pt x="381" y="104"/>
                  </a:cubicBezTo>
                  <a:lnTo>
                    <a:pt x="381" y="116"/>
                  </a:lnTo>
                  <a:cubicBezTo>
                    <a:pt x="393" y="116"/>
                    <a:pt x="405" y="104"/>
                    <a:pt x="417" y="104"/>
                  </a:cubicBezTo>
                  <a:cubicBezTo>
                    <a:pt x="457" y="92"/>
                    <a:pt x="481" y="52"/>
                    <a:pt x="493" y="28"/>
                  </a:cubicBezTo>
                  <a:lnTo>
                    <a:pt x="506" y="28"/>
                  </a:lnTo>
                  <a:cubicBezTo>
                    <a:pt x="493" y="52"/>
                    <a:pt x="481" y="64"/>
                    <a:pt x="469" y="77"/>
                  </a:cubicBezTo>
                  <a:cubicBezTo>
                    <a:pt x="457" y="92"/>
                    <a:pt x="442" y="104"/>
                    <a:pt x="429" y="104"/>
                  </a:cubicBezTo>
                  <a:lnTo>
                    <a:pt x="429" y="116"/>
                  </a:lnTo>
                  <a:cubicBezTo>
                    <a:pt x="457" y="116"/>
                    <a:pt x="469" y="104"/>
                    <a:pt x="481" y="92"/>
                  </a:cubicBezTo>
                  <a:cubicBezTo>
                    <a:pt x="493" y="77"/>
                    <a:pt x="506" y="52"/>
                    <a:pt x="518" y="28"/>
                  </a:cubicBezTo>
                  <a:cubicBezTo>
                    <a:pt x="518" y="16"/>
                    <a:pt x="506" y="0"/>
                    <a:pt x="493" y="0"/>
                  </a:cubicBezTo>
                  <a:close/>
                  <a:moveTo>
                    <a:pt x="405" y="116"/>
                  </a:moveTo>
                  <a:lnTo>
                    <a:pt x="405" y="128"/>
                  </a:lnTo>
                  <a:cubicBezTo>
                    <a:pt x="429" y="204"/>
                    <a:pt x="457" y="281"/>
                    <a:pt x="481" y="357"/>
                  </a:cubicBezTo>
                  <a:cubicBezTo>
                    <a:pt x="493" y="381"/>
                    <a:pt x="506" y="421"/>
                    <a:pt x="518" y="445"/>
                  </a:cubicBezTo>
                  <a:cubicBezTo>
                    <a:pt x="533" y="485"/>
                    <a:pt x="545" y="509"/>
                    <a:pt x="570" y="549"/>
                  </a:cubicBezTo>
                  <a:cubicBezTo>
                    <a:pt x="570" y="561"/>
                    <a:pt x="582" y="573"/>
                    <a:pt x="594" y="573"/>
                  </a:cubicBezTo>
                  <a:cubicBezTo>
                    <a:pt x="594" y="561"/>
                    <a:pt x="582" y="549"/>
                    <a:pt x="570" y="533"/>
                  </a:cubicBezTo>
                  <a:cubicBezTo>
                    <a:pt x="557" y="509"/>
                    <a:pt x="545" y="472"/>
                    <a:pt x="533" y="445"/>
                  </a:cubicBezTo>
                  <a:cubicBezTo>
                    <a:pt x="518" y="421"/>
                    <a:pt x="506" y="381"/>
                    <a:pt x="493" y="345"/>
                  </a:cubicBezTo>
                  <a:cubicBezTo>
                    <a:pt x="477" y="294"/>
                    <a:pt x="460" y="244"/>
                    <a:pt x="443" y="194"/>
                  </a:cubicBezTo>
                  <a:lnTo>
                    <a:pt x="443" y="194"/>
                  </a:lnTo>
                  <a:cubicBezTo>
                    <a:pt x="467" y="236"/>
                    <a:pt x="490" y="278"/>
                    <a:pt x="506" y="320"/>
                  </a:cubicBezTo>
                  <a:cubicBezTo>
                    <a:pt x="533" y="345"/>
                    <a:pt x="545" y="381"/>
                    <a:pt x="570" y="408"/>
                  </a:cubicBezTo>
                  <a:cubicBezTo>
                    <a:pt x="557" y="369"/>
                    <a:pt x="545" y="345"/>
                    <a:pt x="518" y="305"/>
                  </a:cubicBezTo>
                  <a:cubicBezTo>
                    <a:pt x="493" y="244"/>
                    <a:pt x="457" y="180"/>
                    <a:pt x="417" y="116"/>
                  </a:cubicBezTo>
                  <a:lnTo>
                    <a:pt x="417" y="116"/>
                  </a:lnTo>
                  <a:cubicBezTo>
                    <a:pt x="417" y="116"/>
                    <a:pt x="417" y="116"/>
                    <a:pt x="417" y="116"/>
                  </a:cubicBezTo>
                  <a:close/>
                  <a:moveTo>
                    <a:pt x="570" y="408"/>
                  </a:moveTo>
                  <a:cubicBezTo>
                    <a:pt x="570" y="433"/>
                    <a:pt x="582" y="445"/>
                    <a:pt x="594" y="457"/>
                  </a:cubicBezTo>
                  <a:cubicBezTo>
                    <a:pt x="594" y="485"/>
                    <a:pt x="609" y="497"/>
                    <a:pt x="621" y="509"/>
                  </a:cubicBezTo>
                  <a:lnTo>
                    <a:pt x="621" y="549"/>
                  </a:lnTo>
                  <a:lnTo>
                    <a:pt x="621" y="573"/>
                  </a:lnTo>
                  <a:lnTo>
                    <a:pt x="594" y="573"/>
                  </a:lnTo>
                  <a:cubicBezTo>
                    <a:pt x="594" y="585"/>
                    <a:pt x="609" y="585"/>
                    <a:pt x="609" y="585"/>
                  </a:cubicBezTo>
                  <a:lnTo>
                    <a:pt x="633" y="585"/>
                  </a:lnTo>
                  <a:lnTo>
                    <a:pt x="633" y="549"/>
                  </a:lnTo>
                  <a:cubicBezTo>
                    <a:pt x="633" y="533"/>
                    <a:pt x="633" y="521"/>
                    <a:pt x="621" y="497"/>
                  </a:cubicBezTo>
                  <a:cubicBezTo>
                    <a:pt x="621" y="485"/>
                    <a:pt x="609" y="472"/>
                    <a:pt x="609" y="457"/>
                  </a:cubicBezTo>
                  <a:cubicBezTo>
                    <a:pt x="594" y="445"/>
                    <a:pt x="582" y="421"/>
                    <a:pt x="570" y="408"/>
                  </a:cubicBezTo>
                  <a:close/>
                  <a:moveTo>
                    <a:pt x="353" y="169"/>
                  </a:moveTo>
                  <a:cubicBezTo>
                    <a:pt x="350" y="256"/>
                    <a:pt x="338" y="346"/>
                    <a:pt x="317" y="433"/>
                  </a:cubicBezTo>
                  <a:cubicBezTo>
                    <a:pt x="305" y="485"/>
                    <a:pt x="289" y="533"/>
                    <a:pt x="277" y="585"/>
                  </a:cubicBezTo>
                  <a:cubicBezTo>
                    <a:pt x="265" y="597"/>
                    <a:pt x="265" y="609"/>
                    <a:pt x="265" y="625"/>
                  </a:cubicBezTo>
                  <a:lnTo>
                    <a:pt x="265" y="626"/>
                  </a:lnTo>
                  <a:lnTo>
                    <a:pt x="265" y="626"/>
                  </a:lnTo>
                  <a:cubicBezTo>
                    <a:pt x="262" y="625"/>
                    <a:pt x="259" y="625"/>
                    <a:pt x="253" y="625"/>
                  </a:cubicBezTo>
                  <a:lnTo>
                    <a:pt x="241" y="609"/>
                  </a:lnTo>
                  <a:cubicBezTo>
                    <a:pt x="241" y="597"/>
                    <a:pt x="228" y="597"/>
                    <a:pt x="228" y="585"/>
                  </a:cubicBezTo>
                  <a:cubicBezTo>
                    <a:pt x="228" y="573"/>
                    <a:pt x="241" y="573"/>
                    <a:pt x="241" y="561"/>
                  </a:cubicBezTo>
                  <a:cubicBezTo>
                    <a:pt x="241" y="521"/>
                    <a:pt x="253" y="485"/>
                    <a:pt x="265" y="445"/>
                  </a:cubicBezTo>
                  <a:cubicBezTo>
                    <a:pt x="277" y="369"/>
                    <a:pt x="305" y="293"/>
                    <a:pt x="329" y="217"/>
                  </a:cubicBezTo>
                  <a:cubicBezTo>
                    <a:pt x="341" y="205"/>
                    <a:pt x="341" y="181"/>
                    <a:pt x="353" y="169"/>
                  </a:cubicBezTo>
                  <a:close/>
                  <a:moveTo>
                    <a:pt x="329" y="116"/>
                  </a:moveTo>
                  <a:lnTo>
                    <a:pt x="329" y="128"/>
                  </a:lnTo>
                  <a:cubicBezTo>
                    <a:pt x="317" y="140"/>
                    <a:pt x="317" y="168"/>
                    <a:pt x="305" y="192"/>
                  </a:cubicBezTo>
                  <a:cubicBezTo>
                    <a:pt x="289" y="229"/>
                    <a:pt x="277" y="268"/>
                    <a:pt x="265" y="305"/>
                  </a:cubicBezTo>
                  <a:cubicBezTo>
                    <a:pt x="241" y="381"/>
                    <a:pt x="213" y="472"/>
                    <a:pt x="201" y="549"/>
                  </a:cubicBezTo>
                  <a:lnTo>
                    <a:pt x="201" y="585"/>
                  </a:lnTo>
                  <a:lnTo>
                    <a:pt x="201" y="625"/>
                  </a:lnTo>
                  <a:lnTo>
                    <a:pt x="177" y="625"/>
                  </a:lnTo>
                  <a:cubicBezTo>
                    <a:pt x="125" y="609"/>
                    <a:pt x="76" y="585"/>
                    <a:pt x="24" y="549"/>
                  </a:cubicBezTo>
                  <a:cubicBezTo>
                    <a:pt x="12" y="549"/>
                    <a:pt x="12" y="549"/>
                    <a:pt x="12" y="561"/>
                  </a:cubicBezTo>
                  <a:lnTo>
                    <a:pt x="24" y="561"/>
                  </a:lnTo>
                  <a:cubicBezTo>
                    <a:pt x="61" y="597"/>
                    <a:pt x="113" y="609"/>
                    <a:pt x="177" y="637"/>
                  </a:cubicBezTo>
                  <a:lnTo>
                    <a:pt x="228" y="637"/>
                  </a:lnTo>
                  <a:lnTo>
                    <a:pt x="228" y="625"/>
                  </a:lnTo>
                  <a:lnTo>
                    <a:pt x="213" y="625"/>
                  </a:lnTo>
                  <a:lnTo>
                    <a:pt x="213" y="585"/>
                  </a:lnTo>
                  <a:lnTo>
                    <a:pt x="213" y="549"/>
                  </a:lnTo>
                  <a:cubicBezTo>
                    <a:pt x="228" y="472"/>
                    <a:pt x="253" y="396"/>
                    <a:pt x="277" y="305"/>
                  </a:cubicBezTo>
                  <a:cubicBezTo>
                    <a:pt x="289" y="268"/>
                    <a:pt x="305" y="229"/>
                    <a:pt x="317" y="192"/>
                  </a:cubicBezTo>
                  <a:cubicBezTo>
                    <a:pt x="329" y="168"/>
                    <a:pt x="329" y="153"/>
                    <a:pt x="341" y="128"/>
                  </a:cubicBezTo>
                  <a:lnTo>
                    <a:pt x="341" y="116"/>
                  </a:lnTo>
                  <a:close/>
                  <a:moveTo>
                    <a:pt x="353" y="116"/>
                  </a:moveTo>
                  <a:lnTo>
                    <a:pt x="353" y="128"/>
                  </a:lnTo>
                  <a:cubicBezTo>
                    <a:pt x="353" y="128"/>
                    <a:pt x="353" y="128"/>
                    <a:pt x="353" y="128"/>
                  </a:cubicBezTo>
                  <a:lnTo>
                    <a:pt x="353" y="128"/>
                  </a:lnTo>
                  <a:cubicBezTo>
                    <a:pt x="341" y="140"/>
                    <a:pt x="341" y="153"/>
                    <a:pt x="341" y="153"/>
                  </a:cubicBezTo>
                  <a:cubicBezTo>
                    <a:pt x="329" y="180"/>
                    <a:pt x="329" y="204"/>
                    <a:pt x="317" y="217"/>
                  </a:cubicBezTo>
                  <a:cubicBezTo>
                    <a:pt x="289" y="293"/>
                    <a:pt x="265" y="369"/>
                    <a:pt x="253" y="445"/>
                  </a:cubicBezTo>
                  <a:cubicBezTo>
                    <a:pt x="241" y="485"/>
                    <a:pt x="228" y="521"/>
                    <a:pt x="228" y="561"/>
                  </a:cubicBezTo>
                  <a:cubicBezTo>
                    <a:pt x="228" y="561"/>
                    <a:pt x="213" y="573"/>
                    <a:pt x="213" y="585"/>
                  </a:cubicBezTo>
                  <a:cubicBezTo>
                    <a:pt x="213" y="597"/>
                    <a:pt x="228" y="597"/>
                    <a:pt x="228" y="609"/>
                  </a:cubicBezTo>
                  <a:cubicBezTo>
                    <a:pt x="228" y="625"/>
                    <a:pt x="241" y="637"/>
                    <a:pt x="253" y="637"/>
                  </a:cubicBezTo>
                  <a:lnTo>
                    <a:pt x="277" y="637"/>
                  </a:lnTo>
                  <a:cubicBezTo>
                    <a:pt x="277" y="625"/>
                    <a:pt x="277" y="609"/>
                    <a:pt x="289" y="597"/>
                  </a:cubicBezTo>
                  <a:cubicBezTo>
                    <a:pt x="305" y="533"/>
                    <a:pt x="317" y="485"/>
                    <a:pt x="329" y="433"/>
                  </a:cubicBezTo>
                  <a:cubicBezTo>
                    <a:pt x="353" y="332"/>
                    <a:pt x="365" y="229"/>
                    <a:pt x="365" y="128"/>
                  </a:cubicBezTo>
                  <a:lnTo>
                    <a:pt x="365" y="116"/>
                  </a:lnTo>
                  <a:close/>
                  <a:moveTo>
                    <a:pt x="429" y="116"/>
                  </a:moveTo>
                  <a:cubicBezTo>
                    <a:pt x="429" y="128"/>
                    <a:pt x="429" y="128"/>
                    <a:pt x="442" y="140"/>
                  </a:cubicBezTo>
                  <a:cubicBezTo>
                    <a:pt x="481" y="204"/>
                    <a:pt x="518" y="281"/>
                    <a:pt x="557" y="345"/>
                  </a:cubicBezTo>
                  <a:lnTo>
                    <a:pt x="609" y="445"/>
                  </a:lnTo>
                  <a:cubicBezTo>
                    <a:pt x="621" y="472"/>
                    <a:pt x="646" y="509"/>
                    <a:pt x="646" y="533"/>
                  </a:cubicBezTo>
                  <a:lnTo>
                    <a:pt x="646" y="549"/>
                  </a:lnTo>
                  <a:lnTo>
                    <a:pt x="646" y="561"/>
                  </a:lnTo>
                  <a:lnTo>
                    <a:pt x="658" y="561"/>
                  </a:lnTo>
                  <a:cubicBezTo>
                    <a:pt x="710" y="533"/>
                    <a:pt x="746" y="509"/>
                    <a:pt x="798" y="472"/>
                  </a:cubicBezTo>
                  <a:lnTo>
                    <a:pt x="798" y="485"/>
                  </a:lnTo>
                  <a:cubicBezTo>
                    <a:pt x="746" y="521"/>
                    <a:pt x="685" y="561"/>
                    <a:pt x="633" y="585"/>
                  </a:cubicBezTo>
                  <a:cubicBezTo>
                    <a:pt x="633" y="597"/>
                    <a:pt x="621" y="597"/>
                    <a:pt x="621" y="597"/>
                  </a:cubicBezTo>
                  <a:lnTo>
                    <a:pt x="609" y="597"/>
                  </a:lnTo>
                  <a:cubicBezTo>
                    <a:pt x="594" y="597"/>
                    <a:pt x="582" y="585"/>
                    <a:pt x="582" y="573"/>
                  </a:cubicBezTo>
                  <a:cubicBezTo>
                    <a:pt x="570" y="561"/>
                    <a:pt x="557" y="549"/>
                    <a:pt x="545" y="533"/>
                  </a:cubicBezTo>
                  <a:cubicBezTo>
                    <a:pt x="533" y="509"/>
                    <a:pt x="518" y="485"/>
                    <a:pt x="506" y="457"/>
                  </a:cubicBezTo>
                  <a:lnTo>
                    <a:pt x="506" y="445"/>
                  </a:lnTo>
                  <a:lnTo>
                    <a:pt x="493" y="457"/>
                  </a:lnTo>
                  <a:cubicBezTo>
                    <a:pt x="493" y="457"/>
                    <a:pt x="493" y="457"/>
                    <a:pt x="493" y="457"/>
                  </a:cubicBezTo>
                  <a:lnTo>
                    <a:pt x="493" y="457"/>
                  </a:lnTo>
                  <a:cubicBezTo>
                    <a:pt x="506" y="485"/>
                    <a:pt x="506" y="509"/>
                    <a:pt x="506" y="533"/>
                  </a:cubicBezTo>
                  <a:cubicBezTo>
                    <a:pt x="518" y="609"/>
                    <a:pt x="518" y="701"/>
                    <a:pt x="533" y="789"/>
                  </a:cubicBezTo>
                  <a:cubicBezTo>
                    <a:pt x="545" y="877"/>
                    <a:pt x="545" y="966"/>
                    <a:pt x="557" y="1054"/>
                  </a:cubicBezTo>
                  <a:lnTo>
                    <a:pt x="545" y="1054"/>
                  </a:lnTo>
                  <a:cubicBezTo>
                    <a:pt x="545" y="1005"/>
                    <a:pt x="533" y="954"/>
                    <a:pt x="533" y="902"/>
                  </a:cubicBezTo>
                  <a:cubicBezTo>
                    <a:pt x="518" y="814"/>
                    <a:pt x="518" y="725"/>
                    <a:pt x="506" y="637"/>
                  </a:cubicBezTo>
                  <a:cubicBezTo>
                    <a:pt x="493" y="561"/>
                    <a:pt x="493" y="472"/>
                    <a:pt x="481" y="381"/>
                  </a:cubicBezTo>
                  <a:lnTo>
                    <a:pt x="481" y="369"/>
                  </a:lnTo>
                  <a:cubicBezTo>
                    <a:pt x="481" y="369"/>
                    <a:pt x="469" y="357"/>
                    <a:pt x="469" y="345"/>
                  </a:cubicBezTo>
                  <a:cubicBezTo>
                    <a:pt x="442" y="268"/>
                    <a:pt x="417" y="204"/>
                    <a:pt x="393" y="128"/>
                  </a:cubicBezTo>
                  <a:lnTo>
                    <a:pt x="381" y="128"/>
                  </a:lnTo>
                  <a:cubicBezTo>
                    <a:pt x="381" y="192"/>
                    <a:pt x="365" y="244"/>
                    <a:pt x="365" y="305"/>
                  </a:cubicBezTo>
                  <a:cubicBezTo>
                    <a:pt x="353" y="357"/>
                    <a:pt x="341" y="408"/>
                    <a:pt x="329" y="457"/>
                  </a:cubicBezTo>
                  <a:lnTo>
                    <a:pt x="329" y="472"/>
                  </a:lnTo>
                  <a:lnTo>
                    <a:pt x="329" y="485"/>
                  </a:lnTo>
                  <a:lnTo>
                    <a:pt x="329" y="609"/>
                  </a:lnTo>
                  <a:cubicBezTo>
                    <a:pt x="317" y="686"/>
                    <a:pt x="317" y="762"/>
                    <a:pt x="317" y="838"/>
                  </a:cubicBezTo>
                  <a:lnTo>
                    <a:pt x="317" y="978"/>
                  </a:lnTo>
                  <a:lnTo>
                    <a:pt x="317" y="1066"/>
                  </a:lnTo>
                  <a:lnTo>
                    <a:pt x="305" y="1082"/>
                  </a:lnTo>
                  <a:lnTo>
                    <a:pt x="305" y="1066"/>
                  </a:lnTo>
                  <a:lnTo>
                    <a:pt x="305" y="978"/>
                  </a:lnTo>
                  <a:lnTo>
                    <a:pt x="305" y="941"/>
                  </a:lnTo>
                  <a:lnTo>
                    <a:pt x="305" y="713"/>
                  </a:lnTo>
                  <a:cubicBezTo>
                    <a:pt x="317" y="661"/>
                    <a:pt x="317" y="609"/>
                    <a:pt x="317" y="561"/>
                  </a:cubicBezTo>
                  <a:lnTo>
                    <a:pt x="305" y="561"/>
                  </a:lnTo>
                  <a:cubicBezTo>
                    <a:pt x="305" y="561"/>
                    <a:pt x="305" y="561"/>
                    <a:pt x="305" y="561"/>
                  </a:cubicBezTo>
                  <a:lnTo>
                    <a:pt x="305" y="561"/>
                  </a:lnTo>
                  <a:cubicBezTo>
                    <a:pt x="305" y="585"/>
                    <a:pt x="289" y="610"/>
                    <a:pt x="277" y="637"/>
                  </a:cubicBezTo>
                  <a:lnTo>
                    <a:pt x="277" y="649"/>
                  </a:lnTo>
                  <a:lnTo>
                    <a:pt x="228" y="649"/>
                  </a:lnTo>
                  <a:cubicBezTo>
                    <a:pt x="201" y="649"/>
                    <a:pt x="177" y="649"/>
                    <a:pt x="152" y="637"/>
                  </a:cubicBezTo>
                  <a:cubicBezTo>
                    <a:pt x="101" y="625"/>
                    <a:pt x="61" y="597"/>
                    <a:pt x="24" y="573"/>
                  </a:cubicBezTo>
                  <a:lnTo>
                    <a:pt x="12" y="561"/>
                  </a:lnTo>
                  <a:lnTo>
                    <a:pt x="0" y="561"/>
                  </a:lnTo>
                  <a:cubicBezTo>
                    <a:pt x="0" y="573"/>
                    <a:pt x="12" y="573"/>
                    <a:pt x="12" y="585"/>
                  </a:cubicBezTo>
                  <a:cubicBezTo>
                    <a:pt x="49" y="609"/>
                    <a:pt x="101" y="637"/>
                    <a:pt x="152" y="649"/>
                  </a:cubicBezTo>
                  <a:cubicBezTo>
                    <a:pt x="177" y="661"/>
                    <a:pt x="201" y="661"/>
                    <a:pt x="228" y="661"/>
                  </a:cubicBezTo>
                  <a:lnTo>
                    <a:pt x="265" y="661"/>
                  </a:lnTo>
                  <a:cubicBezTo>
                    <a:pt x="277" y="661"/>
                    <a:pt x="277" y="661"/>
                    <a:pt x="289" y="649"/>
                  </a:cubicBezTo>
                  <a:lnTo>
                    <a:pt x="289" y="637"/>
                  </a:lnTo>
                  <a:cubicBezTo>
                    <a:pt x="295" y="627"/>
                    <a:pt x="300" y="618"/>
                    <a:pt x="304" y="609"/>
                  </a:cubicBezTo>
                  <a:lnTo>
                    <a:pt x="304" y="609"/>
                  </a:lnTo>
                  <a:cubicBezTo>
                    <a:pt x="303" y="643"/>
                    <a:pt x="300" y="678"/>
                    <a:pt x="289" y="713"/>
                  </a:cubicBezTo>
                  <a:lnTo>
                    <a:pt x="289" y="941"/>
                  </a:lnTo>
                  <a:lnTo>
                    <a:pt x="289" y="978"/>
                  </a:lnTo>
                  <a:lnTo>
                    <a:pt x="289" y="1066"/>
                  </a:lnTo>
                  <a:lnTo>
                    <a:pt x="289" y="1082"/>
                  </a:lnTo>
                  <a:lnTo>
                    <a:pt x="305" y="1094"/>
                  </a:lnTo>
                  <a:lnTo>
                    <a:pt x="317" y="1082"/>
                  </a:lnTo>
                  <a:cubicBezTo>
                    <a:pt x="329" y="1082"/>
                    <a:pt x="329" y="1082"/>
                    <a:pt x="329" y="1066"/>
                  </a:cubicBezTo>
                  <a:lnTo>
                    <a:pt x="329" y="978"/>
                  </a:lnTo>
                  <a:lnTo>
                    <a:pt x="329" y="838"/>
                  </a:lnTo>
                  <a:cubicBezTo>
                    <a:pt x="329" y="762"/>
                    <a:pt x="329" y="686"/>
                    <a:pt x="341" y="609"/>
                  </a:cubicBezTo>
                  <a:lnTo>
                    <a:pt x="341" y="485"/>
                  </a:lnTo>
                  <a:lnTo>
                    <a:pt x="341" y="472"/>
                  </a:lnTo>
                  <a:lnTo>
                    <a:pt x="341" y="457"/>
                  </a:lnTo>
                  <a:cubicBezTo>
                    <a:pt x="353" y="408"/>
                    <a:pt x="365" y="357"/>
                    <a:pt x="381" y="305"/>
                  </a:cubicBezTo>
                  <a:cubicBezTo>
                    <a:pt x="381" y="256"/>
                    <a:pt x="389" y="212"/>
                    <a:pt x="392" y="170"/>
                  </a:cubicBezTo>
                  <a:lnTo>
                    <a:pt x="392" y="170"/>
                  </a:lnTo>
                  <a:cubicBezTo>
                    <a:pt x="413" y="227"/>
                    <a:pt x="434" y="290"/>
                    <a:pt x="457" y="345"/>
                  </a:cubicBezTo>
                  <a:cubicBezTo>
                    <a:pt x="457" y="357"/>
                    <a:pt x="469" y="369"/>
                    <a:pt x="469" y="381"/>
                  </a:cubicBezTo>
                  <a:cubicBezTo>
                    <a:pt x="481" y="472"/>
                    <a:pt x="481" y="561"/>
                    <a:pt x="493" y="649"/>
                  </a:cubicBezTo>
                  <a:cubicBezTo>
                    <a:pt x="506" y="725"/>
                    <a:pt x="506" y="814"/>
                    <a:pt x="518" y="902"/>
                  </a:cubicBezTo>
                  <a:cubicBezTo>
                    <a:pt x="518" y="954"/>
                    <a:pt x="533" y="1005"/>
                    <a:pt x="533" y="1054"/>
                  </a:cubicBezTo>
                  <a:cubicBezTo>
                    <a:pt x="533" y="1054"/>
                    <a:pt x="533" y="1066"/>
                    <a:pt x="545" y="1066"/>
                  </a:cubicBezTo>
                  <a:cubicBezTo>
                    <a:pt x="557" y="1066"/>
                    <a:pt x="570" y="1054"/>
                    <a:pt x="570" y="1054"/>
                  </a:cubicBezTo>
                  <a:cubicBezTo>
                    <a:pt x="557" y="966"/>
                    <a:pt x="557" y="877"/>
                    <a:pt x="545" y="789"/>
                  </a:cubicBezTo>
                  <a:cubicBezTo>
                    <a:pt x="533" y="701"/>
                    <a:pt x="533" y="609"/>
                    <a:pt x="518" y="521"/>
                  </a:cubicBezTo>
                  <a:cubicBezTo>
                    <a:pt x="518" y="518"/>
                    <a:pt x="518" y="515"/>
                    <a:pt x="518" y="511"/>
                  </a:cubicBezTo>
                  <a:lnTo>
                    <a:pt x="518" y="511"/>
                  </a:lnTo>
                  <a:cubicBezTo>
                    <a:pt x="525" y="524"/>
                    <a:pt x="534" y="537"/>
                    <a:pt x="545" y="549"/>
                  </a:cubicBezTo>
                  <a:cubicBezTo>
                    <a:pt x="545" y="561"/>
                    <a:pt x="557" y="573"/>
                    <a:pt x="570" y="585"/>
                  </a:cubicBezTo>
                  <a:cubicBezTo>
                    <a:pt x="582" y="597"/>
                    <a:pt x="594" y="609"/>
                    <a:pt x="609" y="609"/>
                  </a:cubicBezTo>
                  <a:lnTo>
                    <a:pt x="621" y="609"/>
                  </a:lnTo>
                  <a:cubicBezTo>
                    <a:pt x="621" y="609"/>
                    <a:pt x="633" y="597"/>
                    <a:pt x="646" y="597"/>
                  </a:cubicBezTo>
                  <a:lnTo>
                    <a:pt x="633" y="597"/>
                  </a:lnTo>
                  <a:cubicBezTo>
                    <a:pt x="697" y="573"/>
                    <a:pt x="746" y="533"/>
                    <a:pt x="810" y="497"/>
                  </a:cubicBezTo>
                  <a:lnTo>
                    <a:pt x="810" y="485"/>
                  </a:lnTo>
                  <a:lnTo>
                    <a:pt x="810" y="472"/>
                  </a:lnTo>
                  <a:cubicBezTo>
                    <a:pt x="810" y="457"/>
                    <a:pt x="798" y="457"/>
                    <a:pt x="798" y="457"/>
                  </a:cubicBezTo>
                  <a:lnTo>
                    <a:pt x="786" y="457"/>
                  </a:lnTo>
                  <a:cubicBezTo>
                    <a:pt x="749" y="494"/>
                    <a:pt x="705" y="517"/>
                    <a:pt x="658" y="542"/>
                  </a:cubicBezTo>
                  <a:lnTo>
                    <a:pt x="658" y="542"/>
                  </a:lnTo>
                  <a:lnTo>
                    <a:pt x="658" y="533"/>
                  </a:lnTo>
                  <a:cubicBezTo>
                    <a:pt x="658" y="497"/>
                    <a:pt x="633" y="472"/>
                    <a:pt x="621" y="433"/>
                  </a:cubicBezTo>
                  <a:lnTo>
                    <a:pt x="557" y="332"/>
                  </a:lnTo>
                  <a:cubicBezTo>
                    <a:pt x="518" y="268"/>
                    <a:pt x="493" y="204"/>
                    <a:pt x="457" y="128"/>
                  </a:cubicBezTo>
                  <a:cubicBezTo>
                    <a:pt x="442" y="128"/>
                    <a:pt x="442" y="116"/>
                    <a:pt x="442" y="116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6228959" y="1681643"/>
              <a:ext cx="724550" cy="1309682"/>
            </a:xfrm>
            <a:custGeom>
              <a:avLst/>
              <a:gdLst/>
              <a:ahLst/>
              <a:cxnLst/>
              <a:rect l="l" t="t" r="r" b="b"/>
              <a:pathLst>
                <a:path w="2032" h="3673" extrusionOk="0">
                  <a:moveTo>
                    <a:pt x="1675" y="0"/>
                  </a:moveTo>
                  <a:cubicBezTo>
                    <a:pt x="1664" y="0"/>
                    <a:pt x="1654" y="9"/>
                    <a:pt x="1663" y="18"/>
                  </a:cubicBezTo>
                  <a:cubicBezTo>
                    <a:pt x="1700" y="82"/>
                    <a:pt x="1739" y="158"/>
                    <a:pt x="1776" y="234"/>
                  </a:cubicBezTo>
                  <a:cubicBezTo>
                    <a:pt x="1803" y="310"/>
                    <a:pt x="1815" y="386"/>
                    <a:pt x="1815" y="462"/>
                  </a:cubicBezTo>
                  <a:cubicBezTo>
                    <a:pt x="1827" y="551"/>
                    <a:pt x="1815" y="627"/>
                    <a:pt x="1803" y="715"/>
                  </a:cubicBezTo>
                  <a:cubicBezTo>
                    <a:pt x="1788" y="791"/>
                    <a:pt x="1764" y="879"/>
                    <a:pt x="1751" y="956"/>
                  </a:cubicBezTo>
                  <a:cubicBezTo>
                    <a:pt x="1727" y="1047"/>
                    <a:pt x="1700" y="1123"/>
                    <a:pt x="1687" y="1211"/>
                  </a:cubicBezTo>
                  <a:cubicBezTo>
                    <a:pt x="1687" y="1211"/>
                    <a:pt x="1687" y="1224"/>
                    <a:pt x="1675" y="1236"/>
                  </a:cubicBezTo>
                  <a:cubicBezTo>
                    <a:pt x="1611" y="1248"/>
                    <a:pt x="1535" y="1260"/>
                    <a:pt x="1471" y="1275"/>
                  </a:cubicBezTo>
                  <a:cubicBezTo>
                    <a:pt x="1395" y="1275"/>
                    <a:pt x="1319" y="1288"/>
                    <a:pt x="1243" y="1288"/>
                  </a:cubicBezTo>
                  <a:cubicBezTo>
                    <a:pt x="1205" y="1294"/>
                    <a:pt x="1167" y="1297"/>
                    <a:pt x="1129" y="1297"/>
                  </a:cubicBezTo>
                  <a:cubicBezTo>
                    <a:pt x="1090" y="1297"/>
                    <a:pt x="1052" y="1294"/>
                    <a:pt x="1014" y="1288"/>
                  </a:cubicBezTo>
                  <a:cubicBezTo>
                    <a:pt x="938" y="1288"/>
                    <a:pt x="862" y="1288"/>
                    <a:pt x="786" y="1275"/>
                  </a:cubicBezTo>
                  <a:cubicBezTo>
                    <a:pt x="710" y="1275"/>
                    <a:pt x="634" y="1260"/>
                    <a:pt x="557" y="1248"/>
                  </a:cubicBezTo>
                  <a:cubicBezTo>
                    <a:pt x="557" y="1248"/>
                    <a:pt x="545" y="1248"/>
                    <a:pt x="533" y="1236"/>
                  </a:cubicBezTo>
                  <a:lnTo>
                    <a:pt x="521" y="1248"/>
                  </a:lnTo>
                  <a:cubicBezTo>
                    <a:pt x="521" y="1248"/>
                    <a:pt x="521" y="1260"/>
                    <a:pt x="533" y="1260"/>
                  </a:cubicBezTo>
                  <a:cubicBezTo>
                    <a:pt x="609" y="1275"/>
                    <a:pt x="685" y="1288"/>
                    <a:pt x="762" y="1300"/>
                  </a:cubicBezTo>
                  <a:cubicBezTo>
                    <a:pt x="838" y="1300"/>
                    <a:pt x="914" y="1312"/>
                    <a:pt x="990" y="1312"/>
                  </a:cubicBezTo>
                  <a:lnTo>
                    <a:pt x="1218" y="1312"/>
                  </a:lnTo>
                  <a:cubicBezTo>
                    <a:pt x="1294" y="1312"/>
                    <a:pt x="1371" y="1300"/>
                    <a:pt x="1447" y="1300"/>
                  </a:cubicBezTo>
                  <a:cubicBezTo>
                    <a:pt x="1523" y="1288"/>
                    <a:pt x="1599" y="1275"/>
                    <a:pt x="1675" y="1260"/>
                  </a:cubicBezTo>
                  <a:lnTo>
                    <a:pt x="1687" y="1260"/>
                  </a:lnTo>
                  <a:cubicBezTo>
                    <a:pt x="1700" y="1312"/>
                    <a:pt x="1687" y="1364"/>
                    <a:pt x="1687" y="1428"/>
                  </a:cubicBezTo>
                  <a:cubicBezTo>
                    <a:pt x="1611" y="1440"/>
                    <a:pt x="1547" y="1452"/>
                    <a:pt x="1471" y="1464"/>
                  </a:cubicBezTo>
                  <a:cubicBezTo>
                    <a:pt x="1395" y="1464"/>
                    <a:pt x="1319" y="1476"/>
                    <a:pt x="1243" y="1476"/>
                  </a:cubicBezTo>
                  <a:lnTo>
                    <a:pt x="1014" y="1476"/>
                  </a:lnTo>
                  <a:cubicBezTo>
                    <a:pt x="938" y="1476"/>
                    <a:pt x="862" y="1476"/>
                    <a:pt x="786" y="1464"/>
                  </a:cubicBezTo>
                  <a:cubicBezTo>
                    <a:pt x="710" y="1464"/>
                    <a:pt x="634" y="1452"/>
                    <a:pt x="557" y="1440"/>
                  </a:cubicBezTo>
                  <a:cubicBezTo>
                    <a:pt x="557" y="1440"/>
                    <a:pt x="545" y="1428"/>
                    <a:pt x="533" y="1428"/>
                  </a:cubicBezTo>
                  <a:cubicBezTo>
                    <a:pt x="533" y="1428"/>
                    <a:pt x="521" y="1428"/>
                    <a:pt x="521" y="1440"/>
                  </a:cubicBezTo>
                  <a:cubicBezTo>
                    <a:pt x="521" y="1440"/>
                    <a:pt x="521" y="1452"/>
                    <a:pt x="533" y="1452"/>
                  </a:cubicBezTo>
                  <a:cubicBezTo>
                    <a:pt x="609" y="1464"/>
                    <a:pt x="685" y="1476"/>
                    <a:pt x="762" y="1489"/>
                  </a:cubicBezTo>
                  <a:cubicBezTo>
                    <a:pt x="838" y="1489"/>
                    <a:pt x="914" y="1504"/>
                    <a:pt x="990" y="1504"/>
                  </a:cubicBezTo>
                  <a:lnTo>
                    <a:pt x="1218" y="1504"/>
                  </a:lnTo>
                  <a:cubicBezTo>
                    <a:pt x="1294" y="1504"/>
                    <a:pt x="1371" y="1489"/>
                    <a:pt x="1447" y="1489"/>
                  </a:cubicBezTo>
                  <a:cubicBezTo>
                    <a:pt x="1523" y="1476"/>
                    <a:pt x="1599" y="1464"/>
                    <a:pt x="1675" y="1452"/>
                  </a:cubicBezTo>
                  <a:lnTo>
                    <a:pt x="1687" y="1452"/>
                  </a:lnTo>
                  <a:cubicBezTo>
                    <a:pt x="1739" y="1580"/>
                    <a:pt x="1776" y="1705"/>
                    <a:pt x="1815" y="1833"/>
                  </a:cubicBezTo>
                  <a:cubicBezTo>
                    <a:pt x="1852" y="1961"/>
                    <a:pt x="1879" y="2085"/>
                    <a:pt x="1904" y="2226"/>
                  </a:cubicBezTo>
                  <a:cubicBezTo>
                    <a:pt x="1928" y="2353"/>
                    <a:pt x="1955" y="2478"/>
                    <a:pt x="1968" y="2618"/>
                  </a:cubicBezTo>
                  <a:cubicBezTo>
                    <a:pt x="1980" y="2746"/>
                    <a:pt x="1992" y="2886"/>
                    <a:pt x="2004" y="3011"/>
                  </a:cubicBezTo>
                  <a:cubicBezTo>
                    <a:pt x="2004" y="3151"/>
                    <a:pt x="2016" y="3279"/>
                    <a:pt x="2004" y="3419"/>
                  </a:cubicBezTo>
                  <a:lnTo>
                    <a:pt x="2004" y="3468"/>
                  </a:lnTo>
                  <a:lnTo>
                    <a:pt x="2016" y="3468"/>
                  </a:lnTo>
                  <a:lnTo>
                    <a:pt x="2016" y="3483"/>
                  </a:lnTo>
                  <a:lnTo>
                    <a:pt x="2016" y="3544"/>
                  </a:lnTo>
                  <a:cubicBezTo>
                    <a:pt x="1891" y="3584"/>
                    <a:pt x="1764" y="3608"/>
                    <a:pt x="1636" y="3620"/>
                  </a:cubicBezTo>
                  <a:cubicBezTo>
                    <a:pt x="1499" y="3636"/>
                    <a:pt x="1371" y="3648"/>
                    <a:pt x="1243" y="3648"/>
                  </a:cubicBezTo>
                  <a:cubicBezTo>
                    <a:pt x="1118" y="3648"/>
                    <a:pt x="978" y="3648"/>
                    <a:pt x="850" y="3636"/>
                  </a:cubicBezTo>
                  <a:cubicBezTo>
                    <a:pt x="722" y="3636"/>
                    <a:pt x="597" y="3620"/>
                    <a:pt x="457" y="3608"/>
                  </a:cubicBezTo>
                  <a:cubicBezTo>
                    <a:pt x="329" y="3596"/>
                    <a:pt x="204" y="3596"/>
                    <a:pt x="64" y="3572"/>
                  </a:cubicBezTo>
                  <a:lnTo>
                    <a:pt x="12" y="3572"/>
                  </a:lnTo>
                  <a:cubicBezTo>
                    <a:pt x="10" y="3569"/>
                    <a:pt x="8" y="3568"/>
                    <a:pt x="7" y="3568"/>
                  </a:cubicBezTo>
                  <a:cubicBezTo>
                    <a:pt x="1" y="3568"/>
                    <a:pt x="3" y="3584"/>
                    <a:pt x="12" y="3584"/>
                  </a:cubicBezTo>
                  <a:cubicBezTo>
                    <a:pt x="140" y="3608"/>
                    <a:pt x="280" y="3620"/>
                    <a:pt x="405" y="3636"/>
                  </a:cubicBezTo>
                  <a:cubicBezTo>
                    <a:pt x="533" y="3648"/>
                    <a:pt x="673" y="3648"/>
                    <a:pt x="798" y="3660"/>
                  </a:cubicBezTo>
                  <a:cubicBezTo>
                    <a:pt x="938" y="3672"/>
                    <a:pt x="1066" y="3672"/>
                    <a:pt x="1194" y="3672"/>
                  </a:cubicBezTo>
                  <a:cubicBezTo>
                    <a:pt x="1331" y="3672"/>
                    <a:pt x="1459" y="3660"/>
                    <a:pt x="1587" y="3648"/>
                  </a:cubicBezTo>
                  <a:cubicBezTo>
                    <a:pt x="1712" y="3636"/>
                    <a:pt x="1840" y="3608"/>
                    <a:pt x="1968" y="3584"/>
                  </a:cubicBezTo>
                  <a:cubicBezTo>
                    <a:pt x="1992" y="3584"/>
                    <a:pt x="2004" y="3572"/>
                    <a:pt x="2016" y="3572"/>
                  </a:cubicBezTo>
                  <a:lnTo>
                    <a:pt x="2032" y="3559"/>
                  </a:lnTo>
                  <a:lnTo>
                    <a:pt x="2032" y="3483"/>
                  </a:lnTo>
                  <a:lnTo>
                    <a:pt x="2032" y="3468"/>
                  </a:lnTo>
                  <a:lnTo>
                    <a:pt x="2032" y="3063"/>
                  </a:lnTo>
                  <a:cubicBezTo>
                    <a:pt x="2016" y="2935"/>
                    <a:pt x="2016" y="2798"/>
                    <a:pt x="1992" y="2658"/>
                  </a:cubicBezTo>
                  <a:cubicBezTo>
                    <a:pt x="1980" y="2530"/>
                    <a:pt x="1968" y="2402"/>
                    <a:pt x="1940" y="2265"/>
                  </a:cubicBezTo>
                  <a:cubicBezTo>
                    <a:pt x="1916" y="2137"/>
                    <a:pt x="1879" y="1997"/>
                    <a:pt x="1852" y="1869"/>
                  </a:cubicBezTo>
                  <a:cubicBezTo>
                    <a:pt x="1815" y="1744"/>
                    <a:pt x="1776" y="1616"/>
                    <a:pt x="1727" y="1489"/>
                  </a:cubicBezTo>
                  <a:cubicBezTo>
                    <a:pt x="1727" y="1476"/>
                    <a:pt x="1712" y="1452"/>
                    <a:pt x="1712" y="1440"/>
                  </a:cubicBezTo>
                  <a:lnTo>
                    <a:pt x="1700" y="1440"/>
                  </a:lnTo>
                  <a:lnTo>
                    <a:pt x="1700" y="1428"/>
                  </a:lnTo>
                  <a:lnTo>
                    <a:pt x="1712" y="1428"/>
                  </a:lnTo>
                  <a:lnTo>
                    <a:pt x="1712" y="1248"/>
                  </a:lnTo>
                  <a:lnTo>
                    <a:pt x="1700" y="1236"/>
                  </a:lnTo>
                  <a:cubicBezTo>
                    <a:pt x="1727" y="1147"/>
                    <a:pt x="1739" y="1071"/>
                    <a:pt x="1764" y="995"/>
                  </a:cubicBezTo>
                  <a:cubicBezTo>
                    <a:pt x="1788" y="907"/>
                    <a:pt x="1803" y="831"/>
                    <a:pt x="1815" y="742"/>
                  </a:cubicBezTo>
                  <a:cubicBezTo>
                    <a:pt x="1840" y="666"/>
                    <a:pt x="1840" y="575"/>
                    <a:pt x="1840" y="487"/>
                  </a:cubicBezTo>
                  <a:cubicBezTo>
                    <a:pt x="1840" y="410"/>
                    <a:pt x="1827" y="334"/>
                    <a:pt x="1803" y="246"/>
                  </a:cubicBezTo>
                  <a:cubicBezTo>
                    <a:pt x="1776" y="170"/>
                    <a:pt x="1739" y="94"/>
                    <a:pt x="1700" y="30"/>
                  </a:cubicBezTo>
                  <a:cubicBezTo>
                    <a:pt x="1687" y="18"/>
                    <a:pt x="1687" y="5"/>
                    <a:pt x="1687" y="5"/>
                  </a:cubicBezTo>
                  <a:cubicBezTo>
                    <a:pt x="1684" y="2"/>
                    <a:pt x="1679" y="0"/>
                    <a:pt x="167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228959" y="1679147"/>
              <a:ext cx="728829" cy="1312178"/>
            </a:xfrm>
            <a:custGeom>
              <a:avLst/>
              <a:gdLst/>
              <a:ahLst/>
              <a:cxnLst/>
              <a:rect l="l" t="t" r="r" b="b"/>
              <a:pathLst>
                <a:path w="2044" h="3680" extrusionOk="0">
                  <a:moveTo>
                    <a:pt x="557" y="1255"/>
                  </a:moveTo>
                  <a:cubicBezTo>
                    <a:pt x="634" y="1267"/>
                    <a:pt x="710" y="1282"/>
                    <a:pt x="786" y="1295"/>
                  </a:cubicBezTo>
                  <a:cubicBezTo>
                    <a:pt x="862" y="1295"/>
                    <a:pt x="938" y="1307"/>
                    <a:pt x="1014" y="1307"/>
                  </a:cubicBezTo>
                  <a:lnTo>
                    <a:pt x="1243" y="1307"/>
                  </a:lnTo>
                  <a:cubicBezTo>
                    <a:pt x="1319" y="1295"/>
                    <a:pt x="1395" y="1295"/>
                    <a:pt x="1471" y="1282"/>
                  </a:cubicBezTo>
                  <a:cubicBezTo>
                    <a:pt x="1535" y="1282"/>
                    <a:pt x="1611" y="1267"/>
                    <a:pt x="1687" y="1255"/>
                  </a:cubicBezTo>
                  <a:lnTo>
                    <a:pt x="1687" y="1255"/>
                  </a:lnTo>
                  <a:cubicBezTo>
                    <a:pt x="1687" y="1255"/>
                    <a:pt x="1675" y="1267"/>
                    <a:pt x="1663" y="1267"/>
                  </a:cubicBezTo>
                  <a:cubicBezTo>
                    <a:pt x="1599" y="1282"/>
                    <a:pt x="1523" y="1295"/>
                    <a:pt x="1447" y="1295"/>
                  </a:cubicBezTo>
                  <a:cubicBezTo>
                    <a:pt x="1371" y="1307"/>
                    <a:pt x="1294" y="1307"/>
                    <a:pt x="1218" y="1319"/>
                  </a:cubicBezTo>
                  <a:lnTo>
                    <a:pt x="990" y="1319"/>
                  </a:lnTo>
                  <a:cubicBezTo>
                    <a:pt x="914" y="1307"/>
                    <a:pt x="838" y="1307"/>
                    <a:pt x="762" y="1295"/>
                  </a:cubicBezTo>
                  <a:cubicBezTo>
                    <a:pt x="685" y="1295"/>
                    <a:pt x="609" y="1282"/>
                    <a:pt x="533" y="1267"/>
                  </a:cubicBezTo>
                  <a:lnTo>
                    <a:pt x="533" y="1255"/>
                  </a:lnTo>
                  <a:close/>
                  <a:moveTo>
                    <a:pt x="1675" y="12"/>
                  </a:moveTo>
                  <a:cubicBezTo>
                    <a:pt x="1687" y="25"/>
                    <a:pt x="1687" y="25"/>
                    <a:pt x="1687" y="37"/>
                  </a:cubicBezTo>
                  <a:cubicBezTo>
                    <a:pt x="1727" y="113"/>
                    <a:pt x="1764" y="177"/>
                    <a:pt x="1803" y="265"/>
                  </a:cubicBezTo>
                  <a:cubicBezTo>
                    <a:pt x="1827" y="341"/>
                    <a:pt x="1840" y="417"/>
                    <a:pt x="1840" y="506"/>
                  </a:cubicBezTo>
                  <a:lnTo>
                    <a:pt x="1840" y="521"/>
                  </a:lnTo>
                  <a:cubicBezTo>
                    <a:pt x="1840" y="597"/>
                    <a:pt x="1827" y="673"/>
                    <a:pt x="1815" y="749"/>
                  </a:cubicBezTo>
                  <a:cubicBezTo>
                    <a:pt x="1803" y="838"/>
                    <a:pt x="1776" y="914"/>
                    <a:pt x="1751" y="1002"/>
                  </a:cubicBezTo>
                  <a:cubicBezTo>
                    <a:pt x="1739" y="1078"/>
                    <a:pt x="1712" y="1154"/>
                    <a:pt x="1700" y="1243"/>
                  </a:cubicBezTo>
                  <a:lnTo>
                    <a:pt x="1700" y="1255"/>
                  </a:lnTo>
                  <a:cubicBezTo>
                    <a:pt x="1712" y="1282"/>
                    <a:pt x="1712" y="1307"/>
                    <a:pt x="1712" y="1331"/>
                  </a:cubicBezTo>
                  <a:cubicBezTo>
                    <a:pt x="1712" y="1367"/>
                    <a:pt x="1712" y="1390"/>
                    <a:pt x="1703" y="1423"/>
                  </a:cubicBezTo>
                  <a:lnTo>
                    <a:pt x="1703" y="1423"/>
                  </a:lnTo>
                  <a:lnTo>
                    <a:pt x="1700" y="1419"/>
                  </a:lnTo>
                  <a:lnTo>
                    <a:pt x="1700" y="1435"/>
                  </a:lnTo>
                  <a:lnTo>
                    <a:pt x="1700" y="1447"/>
                  </a:lnTo>
                  <a:lnTo>
                    <a:pt x="1663" y="1447"/>
                  </a:lnTo>
                  <a:cubicBezTo>
                    <a:pt x="1599" y="1471"/>
                    <a:pt x="1523" y="1471"/>
                    <a:pt x="1447" y="1483"/>
                  </a:cubicBezTo>
                  <a:cubicBezTo>
                    <a:pt x="1379" y="1494"/>
                    <a:pt x="1311" y="1495"/>
                    <a:pt x="1243" y="1496"/>
                  </a:cubicBezTo>
                  <a:lnTo>
                    <a:pt x="1243" y="1496"/>
                  </a:lnTo>
                  <a:cubicBezTo>
                    <a:pt x="1319" y="1483"/>
                    <a:pt x="1395" y="1483"/>
                    <a:pt x="1471" y="1471"/>
                  </a:cubicBezTo>
                  <a:cubicBezTo>
                    <a:pt x="1547" y="1459"/>
                    <a:pt x="1611" y="1447"/>
                    <a:pt x="1687" y="1435"/>
                  </a:cubicBezTo>
                  <a:cubicBezTo>
                    <a:pt x="1700" y="1395"/>
                    <a:pt x="1700" y="1371"/>
                    <a:pt x="1700" y="1331"/>
                  </a:cubicBezTo>
                  <a:lnTo>
                    <a:pt x="1700" y="1267"/>
                  </a:lnTo>
                  <a:lnTo>
                    <a:pt x="1687" y="1255"/>
                  </a:lnTo>
                  <a:lnTo>
                    <a:pt x="1687" y="1243"/>
                  </a:lnTo>
                  <a:lnTo>
                    <a:pt x="1687" y="1218"/>
                  </a:lnTo>
                  <a:cubicBezTo>
                    <a:pt x="1712" y="1130"/>
                    <a:pt x="1739" y="1054"/>
                    <a:pt x="1751" y="963"/>
                  </a:cubicBezTo>
                  <a:cubicBezTo>
                    <a:pt x="1776" y="886"/>
                    <a:pt x="1788" y="798"/>
                    <a:pt x="1815" y="722"/>
                  </a:cubicBezTo>
                  <a:cubicBezTo>
                    <a:pt x="1815" y="658"/>
                    <a:pt x="1827" y="582"/>
                    <a:pt x="1827" y="521"/>
                  </a:cubicBezTo>
                  <a:lnTo>
                    <a:pt x="1827" y="469"/>
                  </a:lnTo>
                  <a:cubicBezTo>
                    <a:pt x="1827" y="393"/>
                    <a:pt x="1803" y="317"/>
                    <a:pt x="1776" y="241"/>
                  </a:cubicBezTo>
                  <a:cubicBezTo>
                    <a:pt x="1751" y="165"/>
                    <a:pt x="1712" y="89"/>
                    <a:pt x="1663" y="12"/>
                  </a:cubicBezTo>
                  <a:close/>
                  <a:moveTo>
                    <a:pt x="557" y="1447"/>
                  </a:moveTo>
                  <a:cubicBezTo>
                    <a:pt x="634" y="1459"/>
                    <a:pt x="710" y="1471"/>
                    <a:pt x="786" y="1483"/>
                  </a:cubicBezTo>
                  <a:cubicBezTo>
                    <a:pt x="862" y="1483"/>
                    <a:pt x="938" y="1496"/>
                    <a:pt x="1014" y="1496"/>
                  </a:cubicBezTo>
                  <a:lnTo>
                    <a:pt x="1218" y="1496"/>
                  </a:lnTo>
                  <a:cubicBezTo>
                    <a:pt x="1179" y="1511"/>
                    <a:pt x="1142" y="1511"/>
                    <a:pt x="1103" y="1511"/>
                  </a:cubicBezTo>
                  <a:cubicBezTo>
                    <a:pt x="1066" y="1511"/>
                    <a:pt x="1026" y="1511"/>
                    <a:pt x="990" y="1496"/>
                  </a:cubicBezTo>
                  <a:cubicBezTo>
                    <a:pt x="914" y="1496"/>
                    <a:pt x="838" y="1496"/>
                    <a:pt x="762" y="1483"/>
                  </a:cubicBezTo>
                  <a:cubicBezTo>
                    <a:pt x="685" y="1471"/>
                    <a:pt x="609" y="1471"/>
                    <a:pt x="533" y="1447"/>
                  </a:cubicBezTo>
                  <a:close/>
                  <a:moveTo>
                    <a:pt x="1700" y="1447"/>
                  </a:moveTo>
                  <a:lnTo>
                    <a:pt x="1700" y="1447"/>
                  </a:lnTo>
                  <a:cubicBezTo>
                    <a:pt x="1712" y="1471"/>
                    <a:pt x="1712" y="1483"/>
                    <a:pt x="1727" y="1496"/>
                  </a:cubicBezTo>
                  <a:cubicBezTo>
                    <a:pt x="1764" y="1623"/>
                    <a:pt x="1803" y="1751"/>
                    <a:pt x="1840" y="1876"/>
                  </a:cubicBezTo>
                  <a:cubicBezTo>
                    <a:pt x="1879" y="2016"/>
                    <a:pt x="1904" y="2144"/>
                    <a:pt x="1928" y="2272"/>
                  </a:cubicBezTo>
                  <a:cubicBezTo>
                    <a:pt x="1955" y="2409"/>
                    <a:pt x="1980" y="2537"/>
                    <a:pt x="1992" y="2677"/>
                  </a:cubicBezTo>
                  <a:cubicBezTo>
                    <a:pt x="2004" y="2805"/>
                    <a:pt x="2016" y="2942"/>
                    <a:pt x="2016" y="3070"/>
                  </a:cubicBezTo>
                  <a:cubicBezTo>
                    <a:pt x="2032" y="3146"/>
                    <a:pt x="2032" y="3222"/>
                    <a:pt x="2032" y="3298"/>
                  </a:cubicBezTo>
                  <a:lnTo>
                    <a:pt x="2032" y="3475"/>
                  </a:lnTo>
                  <a:lnTo>
                    <a:pt x="2032" y="3490"/>
                  </a:lnTo>
                  <a:lnTo>
                    <a:pt x="2032" y="3566"/>
                  </a:lnTo>
                  <a:lnTo>
                    <a:pt x="2016" y="3566"/>
                  </a:lnTo>
                  <a:lnTo>
                    <a:pt x="2016" y="3551"/>
                  </a:lnTo>
                  <a:lnTo>
                    <a:pt x="2016" y="3490"/>
                  </a:lnTo>
                  <a:lnTo>
                    <a:pt x="2016" y="3475"/>
                  </a:lnTo>
                  <a:lnTo>
                    <a:pt x="2016" y="3426"/>
                  </a:lnTo>
                  <a:lnTo>
                    <a:pt x="2016" y="3298"/>
                  </a:lnTo>
                  <a:cubicBezTo>
                    <a:pt x="2016" y="3210"/>
                    <a:pt x="2016" y="3122"/>
                    <a:pt x="2004" y="3018"/>
                  </a:cubicBezTo>
                  <a:cubicBezTo>
                    <a:pt x="2004" y="2893"/>
                    <a:pt x="1992" y="2753"/>
                    <a:pt x="1980" y="2625"/>
                  </a:cubicBezTo>
                  <a:cubicBezTo>
                    <a:pt x="1955" y="2485"/>
                    <a:pt x="1940" y="2360"/>
                    <a:pt x="1916" y="2220"/>
                  </a:cubicBezTo>
                  <a:cubicBezTo>
                    <a:pt x="1891" y="2092"/>
                    <a:pt x="1852" y="1968"/>
                    <a:pt x="1815" y="1840"/>
                  </a:cubicBezTo>
                  <a:cubicBezTo>
                    <a:pt x="1776" y="1700"/>
                    <a:pt x="1739" y="1572"/>
                    <a:pt x="1700" y="1447"/>
                  </a:cubicBezTo>
                  <a:close/>
                  <a:moveTo>
                    <a:pt x="12" y="3579"/>
                  </a:moveTo>
                  <a:cubicBezTo>
                    <a:pt x="25" y="3579"/>
                    <a:pt x="52" y="3591"/>
                    <a:pt x="64" y="3591"/>
                  </a:cubicBezTo>
                  <a:cubicBezTo>
                    <a:pt x="204" y="3603"/>
                    <a:pt x="329" y="3615"/>
                    <a:pt x="457" y="3627"/>
                  </a:cubicBezTo>
                  <a:cubicBezTo>
                    <a:pt x="597" y="3643"/>
                    <a:pt x="722" y="3643"/>
                    <a:pt x="850" y="3655"/>
                  </a:cubicBezTo>
                  <a:cubicBezTo>
                    <a:pt x="950" y="3655"/>
                    <a:pt x="1054" y="3667"/>
                    <a:pt x="1154" y="3667"/>
                  </a:cubicBezTo>
                  <a:cubicBezTo>
                    <a:pt x="1042" y="3667"/>
                    <a:pt x="926" y="3667"/>
                    <a:pt x="798" y="3655"/>
                  </a:cubicBezTo>
                  <a:cubicBezTo>
                    <a:pt x="673" y="3655"/>
                    <a:pt x="545" y="3643"/>
                    <a:pt x="405" y="3627"/>
                  </a:cubicBezTo>
                  <a:cubicBezTo>
                    <a:pt x="280" y="3615"/>
                    <a:pt x="140" y="3603"/>
                    <a:pt x="12" y="3591"/>
                  </a:cubicBezTo>
                  <a:lnTo>
                    <a:pt x="12" y="3579"/>
                  </a:lnTo>
                  <a:close/>
                  <a:moveTo>
                    <a:pt x="2016" y="3566"/>
                  </a:moveTo>
                  <a:cubicBezTo>
                    <a:pt x="2004" y="3579"/>
                    <a:pt x="1980" y="3579"/>
                    <a:pt x="1968" y="3579"/>
                  </a:cubicBezTo>
                  <a:cubicBezTo>
                    <a:pt x="1840" y="3615"/>
                    <a:pt x="1712" y="3643"/>
                    <a:pt x="1587" y="3655"/>
                  </a:cubicBezTo>
                  <a:cubicBezTo>
                    <a:pt x="1459" y="3667"/>
                    <a:pt x="1331" y="3667"/>
                    <a:pt x="1194" y="3667"/>
                  </a:cubicBezTo>
                  <a:lnTo>
                    <a:pt x="1154" y="3667"/>
                  </a:lnTo>
                  <a:cubicBezTo>
                    <a:pt x="1179" y="3667"/>
                    <a:pt x="1218" y="3667"/>
                    <a:pt x="1243" y="3655"/>
                  </a:cubicBezTo>
                  <a:cubicBezTo>
                    <a:pt x="1371" y="3655"/>
                    <a:pt x="1499" y="3655"/>
                    <a:pt x="1636" y="3627"/>
                  </a:cubicBezTo>
                  <a:cubicBezTo>
                    <a:pt x="1764" y="3615"/>
                    <a:pt x="1891" y="3591"/>
                    <a:pt x="2016" y="3566"/>
                  </a:cubicBezTo>
                  <a:close/>
                  <a:moveTo>
                    <a:pt x="1675" y="0"/>
                  </a:moveTo>
                  <a:cubicBezTo>
                    <a:pt x="1663" y="0"/>
                    <a:pt x="1651" y="0"/>
                    <a:pt x="1651" y="12"/>
                  </a:cubicBezTo>
                  <a:lnTo>
                    <a:pt x="1663" y="25"/>
                  </a:lnTo>
                  <a:cubicBezTo>
                    <a:pt x="1700" y="89"/>
                    <a:pt x="1739" y="165"/>
                    <a:pt x="1764" y="241"/>
                  </a:cubicBezTo>
                  <a:cubicBezTo>
                    <a:pt x="1788" y="317"/>
                    <a:pt x="1815" y="393"/>
                    <a:pt x="1815" y="469"/>
                  </a:cubicBezTo>
                  <a:lnTo>
                    <a:pt x="1815" y="521"/>
                  </a:lnTo>
                  <a:cubicBezTo>
                    <a:pt x="1815" y="582"/>
                    <a:pt x="1803" y="646"/>
                    <a:pt x="1803" y="722"/>
                  </a:cubicBezTo>
                  <a:cubicBezTo>
                    <a:pt x="1788" y="798"/>
                    <a:pt x="1764" y="886"/>
                    <a:pt x="1739" y="963"/>
                  </a:cubicBezTo>
                  <a:cubicBezTo>
                    <a:pt x="1727" y="1039"/>
                    <a:pt x="1700" y="1130"/>
                    <a:pt x="1675" y="1206"/>
                  </a:cubicBezTo>
                  <a:lnTo>
                    <a:pt x="1675" y="1243"/>
                  </a:lnTo>
                  <a:cubicBezTo>
                    <a:pt x="1611" y="1255"/>
                    <a:pt x="1535" y="1267"/>
                    <a:pt x="1471" y="1267"/>
                  </a:cubicBezTo>
                  <a:cubicBezTo>
                    <a:pt x="1395" y="1282"/>
                    <a:pt x="1319" y="1282"/>
                    <a:pt x="1243" y="1295"/>
                  </a:cubicBezTo>
                  <a:lnTo>
                    <a:pt x="1014" y="1295"/>
                  </a:lnTo>
                  <a:cubicBezTo>
                    <a:pt x="938" y="1295"/>
                    <a:pt x="862" y="1282"/>
                    <a:pt x="786" y="1282"/>
                  </a:cubicBezTo>
                  <a:cubicBezTo>
                    <a:pt x="710" y="1267"/>
                    <a:pt x="634" y="1255"/>
                    <a:pt x="570" y="1243"/>
                  </a:cubicBezTo>
                  <a:lnTo>
                    <a:pt x="533" y="1243"/>
                  </a:lnTo>
                  <a:cubicBezTo>
                    <a:pt x="533" y="1243"/>
                    <a:pt x="521" y="1243"/>
                    <a:pt x="521" y="1255"/>
                  </a:cubicBezTo>
                  <a:cubicBezTo>
                    <a:pt x="521" y="1267"/>
                    <a:pt x="521" y="1267"/>
                    <a:pt x="533" y="1282"/>
                  </a:cubicBezTo>
                  <a:cubicBezTo>
                    <a:pt x="609" y="1295"/>
                    <a:pt x="685" y="1307"/>
                    <a:pt x="762" y="1307"/>
                  </a:cubicBezTo>
                  <a:cubicBezTo>
                    <a:pt x="838" y="1319"/>
                    <a:pt x="914" y="1319"/>
                    <a:pt x="990" y="1331"/>
                  </a:cubicBezTo>
                  <a:lnTo>
                    <a:pt x="1218" y="1331"/>
                  </a:lnTo>
                  <a:cubicBezTo>
                    <a:pt x="1294" y="1319"/>
                    <a:pt x="1371" y="1319"/>
                    <a:pt x="1447" y="1307"/>
                  </a:cubicBezTo>
                  <a:cubicBezTo>
                    <a:pt x="1523" y="1307"/>
                    <a:pt x="1599" y="1295"/>
                    <a:pt x="1675" y="1282"/>
                  </a:cubicBezTo>
                  <a:lnTo>
                    <a:pt x="1687" y="1267"/>
                  </a:lnTo>
                  <a:lnTo>
                    <a:pt x="1687" y="1331"/>
                  </a:lnTo>
                  <a:cubicBezTo>
                    <a:pt x="1687" y="1366"/>
                    <a:pt x="1687" y="1390"/>
                    <a:pt x="1679" y="1422"/>
                  </a:cubicBezTo>
                  <a:lnTo>
                    <a:pt x="1679" y="1422"/>
                  </a:lnTo>
                  <a:cubicBezTo>
                    <a:pt x="1605" y="1447"/>
                    <a:pt x="1533" y="1447"/>
                    <a:pt x="1471" y="1459"/>
                  </a:cubicBezTo>
                  <a:cubicBezTo>
                    <a:pt x="1395" y="1471"/>
                    <a:pt x="1319" y="1471"/>
                    <a:pt x="1243" y="1483"/>
                  </a:cubicBezTo>
                  <a:lnTo>
                    <a:pt x="1014" y="1483"/>
                  </a:lnTo>
                  <a:cubicBezTo>
                    <a:pt x="938" y="1483"/>
                    <a:pt x="862" y="1471"/>
                    <a:pt x="786" y="1471"/>
                  </a:cubicBezTo>
                  <a:cubicBezTo>
                    <a:pt x="710" y="1459"/>
                    <a:pt x="634" y="1447"/>
                    <a:pt x="570" y="1435"/>
                  </a:cubicBezTo>
                  <a:lnTo>
                    <a:pt x="533" y="1435"/>
                  </a:lnTo>
                  <a:cubicBezTo>
                    <a:pt x="533" y="1435"/>
                    <a:pt x="521" y="1435"/>
                    <a:pt x="521" y="1447"/>
                  </a:cubicBezTo>
                  <a:cubicBezTo>
                    <a:pt x="521" y="1459"/>
                    <a:pt x="521" y="1459"/>
                    <a:pt x="533" y="1459"/>
                  </a:cubicBezTo>
                  <a:cubicBezTo>
                    <a:pt x="609" y="1483"/>
                    <a:pt x="685" y="1483"/>
                    <a:pt x="762" y="1496"/>
                  </a:cubicBezTo>
                  <a:cubicBezTo>
                    <a:pt x="838" y="1511"/>
                    <a:pt x="914" y="1511"/>
                    <a:pt x="990" y="1511"/>
                  </a:cubicBezTo>
                  <a:cubicBezTo>
                    <a:pt x="1026" y="1523"/>
                    <a:pt x="1066" y="1523"/>
                    <a:pt x="1103" y="1523"/>
                  </a:cubicBezTo>
                  <a:cubicBezTo>
                    <a:pt x="1142" y="1523"/>
                    <a:pt x="1179" y="1523"/>
                    <a:pt x="1218" y="1511"/>
                  </a:cubicBezTo>
                  <a:cubicBezTo>
                    <a:pt x="1294" y="1511"/>
                    <a:pt x="1371" y="1511"/>
                    <a:pt x="1447" y="1496"/>
                  </a:cubicBezTo>
                  <a:cubicBezTo>
                    <a:pt x="1523" y="1483"/>
                    <a:pt x="1599" y="1483"/>
                    <a:pt x="1675" y="1459"/>
                  </a:cubicBezTo>
                  <a:lnTo>
                    <a:pt x="1687" y="1459"/>
                  </a:lnTo>
                  <a:cubicBezTo>
                    <a:pt x="1727" y="1587"/>
                    <a:pt x="1764" y="1712"/>
                    <a:pt x="1803" y="1840"/>
                  </a:cubicBezTo>
                  <a:cubicBezTo>
                    <a:pt x="1840" y="1968"/>
                    <a:pt x="1879" y="2092"/>
                    <a:pt x="1904" y="2233"/>
                  </a:cubicBezTo>
                  <a:cubicBezTo>
                    <a:pt x="1928" y="2360"/>
                    <a:pt x="1940" y="2485"/>
                    <a:pt x="1968" y="2625"/>
                  </a:cubicBezTo>
                  <a:cubicBezTo>
                    <a:pt x="1980" y="2753"/>
                    <a:pt x="1992" y="2893"/>
                    <a:pt x="1992" y="3018"/>
                  </a:cubicBezTo>
                  <a:cubicBezTo>
                    <a:pt x="2004" y="3122"/>
                    <a:pt x="2004" y="3210"/>
                    <a:pt x="2004" y="3298"/>
                  </a:cubicBezTo>
                  <a:lnTo>
                    <a:pt x="2004" y="3426"/>
                  </a:lnTo>
                  <a:lnTo>
                    <a:pt x="2004" y="3475"/>
                  </a:lnTo>
                  <a:lnTo>
                    <a:pt x="2004" y="3490"/>
                  </a:lnTo>
                  <a:lnTo>
                    <a:pt x="2004" y="3551"/>
                  </a:lnTo>
                  <a:cubicBezTo>
                    <a:pt x="1891" y="3579"/>
                    <a:pt x="1764" y="3603"/>
                    <a:pt x="1623" y="3615"/>
                  </a:cubicBezTo>
                  <a:cubicBezTo>
                    <a:pt x="1499" y="3643"/>
                    <a:pt x="1371" y="3643"/>
                    <a:pt x="1243" y="3643"/>
                  </a:cubicBezTo>
                  <a:cubicBezTo>
                    <a:pt x="1218" y="3655"/>
                    <a:pt x="1179" y="3655"/>
                    <a:pt x="1154" y="3655"/>
                  </a:cubicBezTo>
                  <a:cubicBezTo>
                    <a:pt x="1054" y="3655"/>
                    <a:pt x="950" y="3643"/>
                    <a:pt x="850" y="3643"/>
                  </a:cubicBezTo>
                  <a:cubicBezTo>
                    <a:pt x="722" y="3627"/>
                    <a:pt x="597" y="3627"/>
                    <a:pt x="457" y="3615"/>
                  </a:cubicBezTo>
                  <a:cubicBezTo>
                    <a:pt x="329" y="3603"/>
                    <a:pt x="204" y="3591"/>
                    <a:pt x="64" y="3579"/>
                  </a:cubicBezTo>
                  <a:cubicBezTo>
                    <a:pt x="52" y="3579"/>
                    <a:pt x="37" y="3566"/>
                    <a:pt x="12" y="3566"/>
                  </a:cubicBezTo>
                  <a:cubicBezTo>
                    <a:pt x="0" y="3566"/>
                    <a:pt x="0" y="3579"/>
                    <a:pt x="0" y="3591"/>
                  </a:cubicBezTo>
                  <a:cubicBezTo>
                    <a:pt x="0" y="3591"/>
                    <a:pt x="0" y="3603"/>
                    <a:pt x="12" y="3603"/>
                  </a:cubicBezTo>
                  <a:cubicBezTo>
                    <a:pt x="140" y="3615"/>
                    <a:pt x="280" y="3627"/>
                    <a:pt x="405" y="3643"/>
                  </a:cubicBezTo>
                  <a:cubicBezTo>
                    <a:pt x="533" y="3655"/>
                    <a:pt x="673" y="3667"/>
                    <a:pt x="798" y="3667"/>
                  </a:cubicBezTo>
                  <a:cubicBezTo>
                    <a:pt x="926" y="3679"/>
                    <a:pt x="1042" y="3679"/>
                    <a:pt x="1154" y="3679"/>
                  </a:cubicBezTo>
                  <a:lnTo>
                    <a:pt x="1194" y="3679"/>
                  </a:lnTo>
                  <a:cubicBezTo>
                    <a:pt x="1331" y="3679"/>
                    <a:pt x="1459" y="3679"/>
                    <a:pt x="1587" y="3667"/>
                  </a:cubicBezTo>
                  <a:cubicBezTo>
                    <a:pt x="1712" y="3655"/>
                    <a:pt x="1840" y="3627"/>
                    <a:pt x="1968" y="3591"/>
                  </a:cubicBezTo>
                  <a:cubicBezTo>
                    <a:pt x="1992" y="3591"/>
                    <a:pt x="2004" y="3591"/>
                    <a:pt x="2016" y="3579"/>
                  </a:cubicBezTo>
                  <a:lnTo>
                    <a:pt x="2032" y="3579"/>
                  </a:lnTo>
                  <a:lnTo>
                    <a:pt x="2044" y="3566"/>
                  </a:lnTo>
                  <a:lnTo>
                    <a:pt x="2044" y="3490"/>
                  </a:lnTo>
                  <a:lnTo>
                    <a:pt x="2044" y="3475"/>
                  </a:lnTo>
                  <a:lnTo>
                    <a:pt x="2044" y="3298"/>
                  </a:lnTo>
                  <a:cubicBezTo>
                    <a:pt x="2044" y="3222"/>
                    <a:pt x="2044" y="3146"/>
                    <a:pt x="2032" y="3070"/>
                  </a:cubicBezTo>
                  <a:cubicBezTo>
                    <a:pt x="2032" y="2942"/>
                    <a:pt x="2016" y="2805"/>
                    <a:pt x="2004" y="2665"/>
                  </a:cubicBezTo>
                  <a:cubicBezTo>
                    <a:pt x="1992" y="2537"/>
                    <a:pt x="1968" y="2397"/>
                    <a:pt x="1940" y="2272"/>
                  </a:cubicBezTo>
                  <a:cubicBezTo>
                    <a:pt x="1916" y="2144"/>
                    <a:pt x="1891" y="2004"/>
                    <a:pt x="1852" y="1876"/>
                  </a:cubicBezTo>
                  <a:cubicBezTo>
                    <a:pt x="1815" y="1751"/>
                    <a:pt x="1776" y="1623"/>
                    <a:pt x="1739" y="1496"/>
                  </a:cubicBezTo>
                  <a:cubicBezTo>
                    <a:pt x="1727" y="1471"/>
                    <a:pt x="1727" y="1459"/>
                    <a:pt x="1712" y="1447"/>
                  </a:cubicBezTo>
                  <a:lnTo>
                    <a:pt x="1712" y="1435"/>
                  </a:lnTo>
                  <a:cubicBezTo>
                    <a:pt x="1727" y="1395"/>
                    <a:pt x="1727" y="1371"/>
                    <a:pt x="1727" y="1331"/>
                  </a:cubicBezTo>
                  <a:cubicBezTo>
                    <a:pt x="1727" y="1307"/>
                    <a:pt x="1727" y="1282"/>
                    <a:pt x="1712" y="1255"/>
                  </a:cubicBezTo>
                  <a:lnTo>
                    <a:pt x="1712" y="1243"/>
                  </a:lnTo>
                  <a:cubicBezTo>
                    <a:pt x="1727" y="1167"/>
                    <a:pt x="1751" y="1078"/>
                    <a:pt x="1764" y="1002"/>
                  </a:cubicBezTo>
                  <a:cubicBezTo>
                    <a:pt x="1788" y="914"/>
                    <a:pt x="1815" y="838"/>
                    <a:pt x="1827" y="749"/>
                  </a:cubicBezTo>
                  <a:cubicBezTo>
                    <a:pt x="1840" y="673"/>
                    <a:pt x="1852" y="597"/>
                    <a:pt x="1852" y="521"/>
                  </a:cubicBezTo>
                  <a:lnTo>
                    <a:pt x="1852" y="494"/>
                  </a:lnTo>
                  <a:cubicBezTo>
                    <a:pt x="1852" y="417"/>
                    <a:pt x="1840" y="329"/>
                    <a:pt x="1803" y="253"/>
                  </a:cubicBezTo>
                  <a:cubicBezTo>
                    <a:pt x="1776" y="177"/>
                    <a:pt x="1739" y="101"/>
                    <a:pt x="1700" y="37"/>
                  </a:cubicBezTo>
                  <a:cubicBezTo>
                    <a:pt x="1700" y="25"/>
                    <a:pt x="1687" y="12"/>
                    <a:pt x="168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621898" y="1267309"/>
              <a:ext cx="87360" cy="86290"/>
            </a:xfrm>
            <a:custGeom>
              <a:avLst/>
              <a:gdLst/>
              <a:ahLst/>
              <a:cxnLst/>
              <a:rect l="l" t="t" r="r" b="b"/>
              <a:pathLst>
                <a:path w="245" h="242" extrusionOk="0">
                  <a:moveTo>
                    <a:pt x="205" y="38"/>
                  </a:moveTo>
                  <a:lnTo>
                    <a:pt x="205" y="202"/>
                  </a:lnTo>
                  <a:lnTo>
                    <a:pt x="40" y="202"/>
                  </a:lnTo>
                  <a:lnTo>
                    <a:pt x="40" y="38"/>
                  </a:lnTo>
                  <a:close/>
                  <a:moveTo>
                    <a:pt x="1" y="1"/>
                  </a:moveTo>
                  <a:lnTo>
                    <a:pt x="1" y="13"/>
                  </a:lnTo>
                  <a:lnTo>
                    <a:pt x="1" y="229"/>
                  </a:lnTo>
                  <a:lnTo>
                    <a:pt x="1" y="242"/>
                  </a:lnTo>
                  <a:lnTo>
                    <a:pt x="244" y="242"/>
                  </a:lnTo>
                  <a:lnTo>
                    <a:pt x="244" y="229"/>
                  </a:lnTo>
                  <a:lnTo>
                    <a:pt x="244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513501" y="1267309"/>
              <a:ext cx="91282" cy="86290"/>
            </a:xfrm>
            <a:custGeom>
              <a:avLst/>
              <a:gdLst/>
              <a:ahLst/>
              <a:cxnLst/>
              <a:rect l="l" t="t" r="r" b="b"/>
              <a:pathLst>
                <a:path w="256" h="242" extrusionOk="0">
                  <a:moveTo>
                    <a:pt x="204" y="38"/>
                  </a:moveTo>
                  <a:lnTo>
                    <a:pt x="204" y="202"/>
                  </a:lnTo>
                  <a:lnTo>
                    <a:pt x="40" y="202"/>
                  </a:lnTo>
                  <a:lnTo>
                    <a:pt x="40" y="38"/>
                  </a:lnTo>
                  <a:close/>
                  <a:moveTo>
                    <a:pt x="0" y="1"/>
                  </a:moveTo>
                  <a:lnTo>
                    <a:pt x="0" y="13"/>
                  </a:lnTo>
                  <a:lnTo>
                    <a:pt x="0" y="229"/>
                  </a:lnTo>
                  <a:lnTo>
                    <a:pt x="0" y="242"/>
                  </a:lnTo>
                  <a:lnTo>
                    <a:pt x="244" y="242"/>
                  </a:lnTo>
                  <a:lnTo>
                    <a:pt x="256" y="229"/>
                  </a:lnTo>
                  <a:lnTo>
                    <a:pt x="256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6594799" y="1303323"/>
              <a:ext cx="32804" cy="13550"/>
            </a:xfrm>
            <a:custGeom>
              <a:avLst/>
              <a:gdLst/>
              <a:ahLst/>
              <a:cxnLst/>
              <a:rect l="l" t="t" r="r" b="b"/>
              <a:pathLst>
                <a:path w="92" h="38" extrusionOk="0">
                  <a:moveTo>
                    <a:pt x="0" y="0"/>
                  </a:moveTo>
                  <a:lnTo>
                    <a:pt x="0" y="37"/>
                  </a:lnTo>
                  <a:lnTo>
                    <a:pt x="92" y="3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35;p60">
            <a:extLst>
              <a:ext uri="{FF2B5EF4-FFF2-40B4-BE49-F238E27FC236}">
                <a16:creationId xmlns:a16="http://schemas.microsoft.com/office/drawing/2014/main" id="{773288AA-AD6A-7B8C-10A3-C348F0B40CBE}"/>
              </a:ext>
            </a:extLst>
          </p:cNvPr>
          <p:cNvSpPr txBox="1"/>
          <p:nvPr/>
        </p:nvSpPr>
        <p:spPr>
          <a:xfrm>
            <a:off x="224530" y="3640459"/>
            <a:ext cx="1604400" cy="67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~5.5%</a:t>
            </a:r>
            <a:endParaRPr sz="36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21D59-538E-B21B-72F4-1258C3110A61}"/>
              </a:ext>
            </a:extLst>
          </p:cNvPr>
          <p:cNvSpPr txBox="1"/>
          <p:nvPr/>
        </p:nvSpPr>
        <p:spPr>
          <a:xfrm>
            <a:off x="2104222" y="3763119"/>
            <a:ext cx="2195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Percentage of companies in the dataset that meet the criteria of ‘successful’ </a:t>
            </a:r>
          </a:p>
        </p:txBody>
      </p:sp>
    </p:spTree>
    <p:extLst>
      <p:ext uri="{BB962C8B-B14F-4D97-AF65-F5344CB8AC3E}">
        <p14:creationId xmlns:p14="http://schemas.microsoft.com/office/powerpoint/2010/main" val="254068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6"/>
          <p:cNvSpPr txBox="1">
            <a:spLocks noGrp="1"/>
          </p:cNvSpPr>
          <p:nvPr>
            <p:ph type="title"/>
          </p:nvPr>
        </p:nvSpPr>
        <p:spPr>
          <a:xfrm>
            <a:off x="608782" y="3843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Location – where are the successful companies?</a:t>
            </a:r>
            <a:endParaRPr dirty="0"/>
          </a:p>
        </p:txBody>
      </p:sp>
      <p:grpSp>
        <p:nvGrpSpPr>
          <p:cNvPr id="1057" name="Google Shape;1057;p56"/>
          <p:cNvGrpSpPr/>
          <p:nvPr/>
        </p:nvGrpSpPr>
        <p:grpSpPr>
          <a:xfrm>
            <a:off x="7517645" y="648650"/>
            <a:ext cx="795137" cy="698701"/>
            <a:chOff x="7517645" y="648650"/>
            <a:chExt cx="795137" cy="698701"/>
          </a:xfrm>
        </p:grpSpPr>
        <p:sp>
          <p:nvSpPr>
            <p:cNvPr id="1058" name="Google Shape;1058;p56"/>
            <p:cNvSpPr/>
            <p:nvPr/>
          </p:nvSpPr>
          <p:spPr>
            <a:xfrm flipH="1">
              <a:off x="8012194" y="884825"/>
              <a:ext cx="300588" cy="217617"/>
            </a:xfrm>
            <a:custGeom>
              <a:avLst/>
              <a:gdLst/>
              <a:ahLst/>
              <a:cxnLst/>
              <a:rect l="l" t="t" r="r" b="b"/>
              <a:pathLst>
                <a:path w="826" h="598" extrusionOk="0">
                  <a:moveTo>
                    <a:pt x="777" y="52"/>
                  </a:moveTo>
                  <a:lnTo>
                    <a:pt x="777" y="546"/>
                  </a:lnTo>
                  <a:lnTo>
                    <a:pt x="52" y="546"/>
                  </a:lnTo>
                  <a:lnTo>
                    <a:pt x="52" y="52"/>
                  </a:lnTo>
                  <a:close/>
                  <a:moveTo>
                    <a:pt x="40" y="1"/>
                  </a:moveTo>
                  <a:cubicBezTo>
                    <a:pt x="16" y="1"/>
                    <a:pt x="1" y="25"/>
                    <a:pt x="1" y="37"/>
                  </a:cubicBezTo>
                  <a:lnTo>
                    <a:pt x="1" y="558"/>
                  </a:lnTo>
                  <a:cubicBezTo>
                    <a:pt x="1" y="585"/>
                    <a:pt x="16" y="597"/>
                    <a:pt x="40" y="597"/>
                  </a:cubicBezTo>
                  <a:lnTo>
                    <a:pt x="789" y="597"/>
                  </a:lnTo>
                  <a:cubicBezTo>
                    <a:pt x="802" y="597"/>
                    <a:pt x="826" y="585"/>
                    <a:pt x="826" y="558"/>
                  </a:cubicBezTo>
                  <a:lnTo>
                    <a:pt x="826" y="37"/>
                  </a:lnTo>
                  <a:cubicBezTo>
                    <a:pt x="826" y="25"/>
                    <a:pt x="802" y="1"/>
                    <a:pt x="78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 flipH="1">
              <a:off x="7517645" y="884825"/>
              <a:ext cx="457068" cy="217617"/>
            </a:xfrm>
            <a:custGeom>
              <a:avLst/>
              <a:gdLst/>
              <a:ahLst/>
              <a:cxnLst/>
              <a:rect l="l" t="t" r="r" b="b"/>
              <a:pathLst>
                <a:path w="1256" h="598" extrusionOk="0">
                  <a:moveTo>
                    <a:pt x="1203" y="52"/>
                  </a:moveTo>
                  <a:lnTo>
                    <a:pt x="1203" y="546"/>
                  </a:lnTo>
                  <a:lnTo>
                    <a:pt x="49" y="546"/>
                  </a:lnTo>
                  <a:lnTo>
                    <a:pt x="49" y="52"/>
                  </a:lnTo>
                  <a:close/>
                  <a:moveTo>
                    <a:pt x="37" y="1"/>
                  </a:moveTo>
                  <a:cubicBezTo>
                    <a:pt x="25" y="1"/>
                    <a:pt x="0" y="25"/>
                    <a:pt x="0" y="37"/>
                  </a:cubicBezTo>
                  <a:lnTo>
                    <a:pt x="0" y="558"/>
                  </a:lnTo>
                  <a:cubicBezTo>
                    <a:pt x="0" y="585"/>
                    <a:pt x="25" y="597"/>
                    <a:pt x="37" y="597"/>
                  </a:cubicBezTo>
                  <a:lnTo>
                    <a:pt x="1219" y="597"/>
                  </a:lnTo>
                  <a:cubicBezTo>
                    <a:pt x="1243" y="597"/>
                    <a:pt x="1255" y="585"/>
                    <a:pt x="1255" y="558"/>
                  </a:cubicBezTo>
                  <a:lnTo>
                    <a:pt x="1255" y="37"/>
                  </a:lnTo>
                  <a:cubicBezTo>
                    <a:pt x="1255" y="25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6"/>
            <p:cNvSpPr/>
            <p:nvPr/>
          </p:nvSpPr>
          <p:spPr>
            <a:xfrm flipH="1">
              <a:off x="7808042" y="648650"/>
              <a:ext cx="458160" cy="213250"/>
            </a:xfrm>
            <a:custGeom>
              <a:avLst/>
              <a:gdLst/>
              <a:ahLst/>
              <a:cxnLst/>
              <a:rect l="l" t="t" r="r" b="b"/>
              <a:pathLst>
                <a:path w="1259" h="586" extrusionOk="0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6"/>
                    <a:pt x="0" y="40"/>
                  </a:cubicBezTo>
                  <a:lnTo>
                    <a:pt x="0" y="549"/>
                  </a:lnTo>
                  <a:cubicBezTo>
                    <a:pt x="0" y="573"/>
                    <a:pt x="13" y="586"/>
                    <a:pt x="40" y="586"/>
                  </a:cubicBezTo>
                  <a:lnTo>
                    <a:pt x="1219" y="586"/>
                  </a:lnTo>
                  <a:cubicBezTo>
                    <a:pt x="1243" y="586"/>
                    <a:pt x="1258" y="573"/>
                    <a:pt x="1258" y="549"/>
                  </a:cubicBezTo>
                  <a:lnTo>
                    <a:pt x="1258" y="40"/>
                  </a:lnTo>
                  <a:cubicBezTo>
                    <a:pt x="1258" y="16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6"/>
            <p:cNvSpPr/>
            <p:nvPr/>
          </p:nvSpPr>
          <p:spPr>
            <a:xfrm flipH="1">
              <a:off x="7808042" y="1134101"/>
              <a:ext cx="458160" cy="213250"/>
            </a:xfrm>
            <a:custGeom>
              <a:avLst/>
              <a:gdLst/>
              <a:ahLst/>
              <a:cxnLst/>
              <a:rect l="l" t="t" r="r" b="b"/>
              <a:pathLst>
                <a:path w="1259" h="586" extrusionOk="0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3" y="585"/>
                    <a:pt x="40" y="585"/>
                  </a:cubicBezTo>
                  <a:lnTo>
                    <a:pt x="1219" y="585"/>
                  </a:lnTo>
                  <a:cubicBezTo>
                    <a:pt x="1243" y="585"/>
                    <a:pt x="1258" y="570"/>
                    <a:pt x="1258" y="546"/>
                  </a:cubicBezTo>
                  <a:lnTo>
                    <a:pt x="1258" y="37"/>
                  </a:lnTo>
                  <a:cubicBezTo>
                    <a:pt x="1258" y="13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C607335-4F83-E861-2093-0649C6B6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44" y="1347351"/>
            <a:ext cx="6169511" cy="33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3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0F84-47B8-B1EC-15CE-A353D03F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063"/>
            <a:ext cx="7886700" cy="994172"/>
          </a:xfrm>
        </p:spPr>
        <p:txBody>
          <a:bodyPr/>
          <a:lstStyle/>
          <a:p>
            <a:r>
              <a:rPr lang="en-US" dirty="0"/>
              <a:t>Industry – where is the funding going?</a:t>
            </a:r>
          </a:p>
        </p:txBody>
      </p:sp>
      <p:pic>
        <p:nvPicPr>
          <p:cNvPr id="4" name="Picture 3" descr="Chart, timeline&#10;&#10;Description automatically generated">
            <a:extLst>
              <a:ext uri="{FF2B5EF4-FFF2-40B4-BE49-F238E27FC236}">
                <a16:creationId xmlns:a16="http://schemas.microsoft.com/office/drawing/2014/main" id="{93698A74-CD19-77FA-A812-D2F696F6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50" y="839029"/>
            <a:ext cx="7772400" cy="2060441"/>
          </a:xfrm>
          <a:prstGeom prst="rect">
            <a:avLst/>
          </a:prstGeom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5B8E6DBC-C249-9CDC-4038-20246C8A6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50" y="2899470"/>
            <a:ext cx="7772400" cy="19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Industries by Count</a:t>
            </a:r>
            <a:endParaRPr dirty="0"/>
          </a:p>
        </p:txBody>
      </p:sp>
      <p:sp>
        <p:nvSpPr>
          <p:cNvPr id="534" name="Google Shape;534;p45"/>
          <p:cNvSpPr txBox="1">
            <a:spLocks noGrp="1"/>
          </p:cNvSpPr>
          <p:nvPr>
            <p:ph type="subTitle" idx="1"/>
          </p:nvPr>
        </p:nvSpPr>
        <p:spPr>
          <a:xfrm>
            <a:off x="2003301" y="2302525"/>
            <a:ext cx="2268900" cy="195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Software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Web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Other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eCommerce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Video Games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Mobile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Advertising</a:t>
            </a:r>
            <a:endParaRPr dirty="0"/>
          </a:p>
        </p:txBody>
      </p:sp>
      <p:sp>
        <p:nvSpPr>
          <p:cNvPr id="535" name="Google Shape;535;p45"/>
          <p:cNvSpPr txBox="1">
            <a:spLocks noGrp="1"/>
          </p:cNvSpPr>
          <p:nvPr>
            <p:ph type="title" idx="2"/>
          </p:nvPr>
        </p:nvSpPr>
        <p:spPr>
          <a:xfrm>
            <a:off x="2003301" y="1360156"/>
            <a:ext cx="2268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Companies</a:t>
            </a:r>
            <a:endParaRPr dirty="0"/>
          </a:p>
        </p:txBody>
      </p:sp>
      <p:sp>
        <p:nvSpPr>
          <p:cNvPr id="536" name="Google Shape;536;p45"/>
          <p:cNvSpPr txBox="1">
            <a:spLocks noGrp="1"/>
          </p:cNvSpPr>
          <p:nvPr>
            <p:ph type="subTitle" idx="3"/>
          </p:nvPr>
        </p:nvSpPr>
        <p:spPr>
          <a:xfrm>
            <a:off x="4871776" y="2302525"/>
            <a:ext cx="2268900" cy="195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Software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Web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Biotech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Mobile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Enterprise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Other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Video Games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 idx="4"/>
          </p:nvPr>
        </p:nvSpPr>
        <p:spPr>
          <a:xfrm>
            <a:off x="4871776" y="1356975"/>
            <a:ext cx="2268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Successful Companies</a:t>
            </a:r>
            <a:endParaRPr dirty="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720000" y="642750"/>
            <a:ext cx="946808" cy="698699"/>
            <a:chOff x="720000" y="642750"/>
            <a:chExt cx="946808" cy="698699"/>
          </a:xfrm>
        </p:grpSpPr>
        <p:sp>
          <p:nvSpPr>
            <p:cNvPr id="541" name="Google Shape;541;p45"/>
            <p:cNvSpPr/>
            <p:nvPr/>
          </p:nvSpPr>
          <p:spPr>
            <a:xfrm>
              <a:off x="720000" y="882170"/>
              <a:ext cx="454570" cy="211167"/>
            </a:xfrm>
            <a:custGeom>
              <a:avLst/>
              <a:gdLst/>
              <a:ahLst/>
              <a:cxnLst/>
              <a:rect l="l" t="t" r="r" b="b"/>
              <a:pathLst>
                <a:path w="1255" h="583" extrusionOk="0">
                  <a:moveTo>
                    <a:pt x="1206" y="50"/>
                  </a:moveTo>
                  <a:lnTo>
                    <a:pt x="1206" y="534"/>
                  </a:lnTo>
                  <a:lnTo>
                    <a:pt x="49" y="534"/>
                  </a:lnTo>
                  <a:lnTo>
                    <a:pt x="49" y="50"/>
                  </a:lnTo>
                  <a:close/>
                  <a:moveTo>
                    <a:pt x="37" y="1"/>
                  </a:moveTo>
                  <a:cubicBezTo>
                    <a:pt x="12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2" y="582"/>
                    <a:pt x="37" y="582"/>
                  </a:cubicBezTo>
                  <a:lnTo>
                    <a:pt x="1218" y="582"/>
                  </a:lnTo>
                  <a:cubicBezTo>
                    <a:pt x="1230" y="582"/>
                    <a:pt x="1255" y="570"/>
                    <a:pt x="1255" y="546"/>
                  </a:cubicBezTo>
                  <a:lnTo>
                    <a:pt x="1255" y="37"/>
                  </a:lnTo>
                  <a:cubicBezTo>
                    <a:pt x="1255" y="13"/>
                    <a:pt x="1230" y="1"/>
                    <a:pt x="121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1211875" y="882170"/>
              <a:ext cx="454933" cy="211167"/>
            </a:xfrm>
            <a:custGeom>
              <a:avLst/>
              <a:gdLst/>
              <a:ahLst/>
              <a:cxnLst/>
              <a:rect l="l" t="t" r="r" b="b"/>
              <a:pathLst>
                <a:path w="1256" h="583" extrusionOk="0">
                  <a:moveTo>
                    <a:pt x="1203" y="50"/>
                  </a:moveTo>
                  <a:lnTo>
                    <a:pt x="1203" y="534"/>
                  </a:lnTo>
                  <a:lnTo>
                    <a:pt x="49" y="534"/>
                  </a:lnTo>
                  <a:lnTo>
                    <a:pt x="49" y="50"/>
                  </a:lnTo>
                  <a:close/>
                  <a:moveTo>
                    <a:pt x="37" y="1"/>
                  </a:moveTo>
                  <a:cubicBezTo>
                    <a:pt x="25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25" y="582"/>
                    <a:pt x="37" y="582"/>
                  </a:cubicBezTo>
                  <a:lnTo>
                    <a:pt x="1218" y="582"/>
                  </a:lnTo>
                  <a:cubicBezTo>
                    <a:pt x="1243" y="582"/>
                    <a:pt x="1255" y="570"/>
                    <a:pt x="1255" y="546"/>
                  </a:cubicBezTo>
                  <a:lnTo>
                    <a:pt x="1255" y="37"/>
                  </a:lnTo>
                  <a:cubicBezTo>
                    <a:pt x="1255" y="13"/>
                    <a:pt x="1243" y="1"/>
                    <a:pt x="121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921749" y="642750"/>
              <a:ext cx="456019" cy="212254"/>
            </a:xfrm>
            <a:custGeom>
              <a:avLst/>
              <a:gdLst/>
              <a:ahLst/>
              <a:cxnLst/>
              <a:rect l="l" t="t" r="r" b="b"/>
              <a:pathLst>
                <a:path w="1259" h="586" extrusionOk="0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3" y="586"/>
                    <a:pt x="40" y="586"/>
                  </a:cubicBezTo>
                  <a:lnTo>
                    <a:pt x="1219" y="586"/>
                  </a:lnTo>
                  <a:cubicBezTo>
                    <a:pt x="1243" y="586"/>
                    <a:pt x="1258" y="570"/>
                    <a:pt x="1258" y="546"/>
                  </a:cubicBezTo>
                  <a:lnTo>
                    <a:pt x="1258" y="37"/>
                  </a:lnTo>
                  <a:cubicBezTo>
                    <a:pt x="1258" y="13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921749" y="1124849"/>
              <a:ext cx="456019" cy="216600"/>
            </a:xfrm>
            <a:custGeom>
              <a:avLst/>
              <a:gdLst/>
              <a:ahLst/>
              <a:cxnLst/>
              <a:rect l="l" t="t" r="r" b="b"/>
              <a:pathLst>
                <a:path w="1259" h="598" extrusionOk="0">
                  <a:moveTo>
                    <a:pt x="1206" y="53"/>
                  </a:moveTo>
                  <a:lnTo>
                    <a:pt x="1206" y="549"/>
                  </a:lnTo>
                  <a:lnTo>
                    <a:pt x="52" y="549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6"/>
                    <a:pt x="0" y="40"/>
                  </a:cubicBezTo>
                  <a:lnTo>
                    <a:pt x="0" y="561"/>
                  </a:lnTo>
                  <a:cubicBezTo>
                    <a:pt x="0" y="573"/>
                    <a:pt x="13" y="598"/>
                    <a:pt x="40" y="598"/>
                  </a:cubicBezTo>
                  <a:lnTo>
                    <a:pt x="1219" y="598"/>
                  </a:lnTo>
                  <a:cubicBezTo>
                    <a:pt x="1243" y="598"/>
                    <a:pt x="1258" y="573"/>
                    <a:pt x="1258" y="561"/>
                  </a:cubicBezTo>
                  <a:lnTo>
                    <a:pt x="1258" y="40"/>
                  </a:lnTo>
                  <a:cubicBezTo>
                    <a:pt x="1258" y="16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5"/>
          <p:cNvGrpSpPr/>
          <p:nvPr/>
        </p:nvGrpSpPr>
        <p:grpSpPr>
          <a:xfrm>
            <a:off x="7628870" y="2744450"/>
            <a:ext cx="795137" cy="698701"/>
            <a:chOff x="7628870" y="2744450"/>
            <a:chExt cx="795137" cy="698701"/>
          </a:xfrm>
        </p:grpSpPr>
        <p:sp>
          <p:nvSpPr>
            <p:cNvPr id="546" name="Google Shape;546;p45"/>
            <p:cNvSpPr/>
            <p:nvPr/>
          </p:nvSpPr>
          <p:spPr>
            <a:xfrm flipH="1">
              <a:off x="8123419" y="2980625"/>
              <a:ext cx="300588" cy="217617"/>
            </a:xfrm>
            <a:custGeom>
              <a:avLst/>
              <a:gdLst/>
              <a:ahLst/>
              <a:cxnLst/>
              <a:rect l="l" t="t" r="r" b="b"/>
              <a:pathLst>
                <a:path w="826" h="598" extrusionOk="0">
                  <a:moveTo>
                    <a:pt x="777" y="52"/>
                  </a:moveTo>
                  <a:lnTo>
                    <a:pt x="777" y="546"/>
                  </a:lnTo>
                  <a:lnTo>
                    <a:pt x="52" y="546"/>
                  </a:lnTo>
                  <a:lnTo>
                    <a:pt x="52" y="52"/>
                  </a:lnTo>
                  <a:close/>
                  <a:moveTo>
                    <a:pt x="40" y="1"/>
                  </a:moveTo>
                  <a:cubicBezTo>
                    <a:pt x="16" y="1"/>
                    <a:pt x="1" y="25"/>
                    <a:pt x="1" y="37"/>
                  </a:cubicBezTo>
                  <a:lnTo>
                    <a:pt x="1" y="558"/>
                  </a:lnTo>
                  <a:cubicBezTo>
                    <a:pt x="1" y="585"/>
                    <a:pt x="16" y="597"/>
                    <a:pt x="40" y="597"/>
                  </a:cubicBezTo>
                  <a:lnTo>
                    <a:pt x="789" y="597"/>
                  </a:lnTo>
                  <a:cubicBezTo>
                    <a:pt x="802" y="597"/>
                    <a:pt x="826" y="585"/>
                    <a:pt x="826" y="558"/>
                  </a:cubicBezTo>
                  <a:lnTo>
                    <a:pt x="826" y="37"/>
                  </a:lnTo>
                  <a:cubicBezTo>
                    <a:pt x="826" y="25"/>
                    <a:pt x="802" y="1"/>
                    <a:pt x="78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7628870" y="2980625"/>
              <a:ext cx="457068" cy="217617"/>
            </a:xfrm>
            <a:custGeom>
              <a:avLst/>
              <a:gdLst/>
              <a:ahLst/>
              <a:cxnLst/>
              <a:rect l="l" t="t" r="r" b="b"/>
              <a:pathLst>
                <a:path w="1256" h="598" extrusionOk="0">
                  <a:moveTo>
                    <a:pt x="1203" y="52"/>
                  </a:moveTo>
                  <a:lnTo>
                    <a:pt x="1203" y="546"/>
                  </a:lnTo>
                  <a:lnTo>
                    <a:pt x="49" y="546"/>
                  </a:lnTo>
                  <a:lnTo>
                    <a:pt x="49" y="52"/>
                  </a:lnTo>
                  <a:close/>
                  <a:moveTo>
                    <a:pt x="37" y="1"/>
                  </a:moveTo>
                  <a:cubicBezTo>
                    <a:pt x="25" y="1"/>
                    <a:pt x="0" y="25"/>
                    <a:pt x="0" y="37"/>
                  </a:cubicBezTo>
                  <a:lnTo>
                    <a:pt x="0" y="558"/>
                  </a:lnTo>
                  <a:cubicBezTo>
                    <a:pt x="0" y="585"/>
                    <a:pt x="25" y="597"/>
                    <a:pt x="37" y="597"/>
                  </a:cubicBezTo>
                  <a:lnTo>
                    <a:pt x="1219" y="597"/>
                  </a:lnTo>
                  <a:cubicBezTo>
                    <a:pt x="1243" y="597"/>
                    <a:pt x="1255" y="585"/>
                    <a:pt x="1255" y="558"/>
                  </a:cubicBezTo>
                  <a:lnTo>
                    <a:pt x="1255" y="37"/>
                  </a:lnTo>
                  <a:cubicBezTo>
                    <a:pt x="1255" y="25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7919267" y="2744450"/>
              <a:ext cx="458160" cy="213250"/>
            </a:xfrm>
            <a:custGeom>
              <a:avLst/>
              <a:gdLst/>
              <a:ahLst/>
              <a:cxnLst/>
              <a:rect l="l" t="t" r="r" b="b"/>
              <a:pathLst>
                <a:path w="1259" h="586" extrusionOk="0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6"/>
                    <a:pt x="0" y="40"/>
                  </a:cubicBezTo>
                  <a:lnTo>
                    <a:pt x="0" y="549"/>
                  </a:lnTo>
                  <a:cubicBezTo>
                    <a:pt x="0" y="573"/>
                    <a:pt x="13" y="586"/>
                    <a:pt x="40" y="586"/>
                  </a:cubicBezTo>
                  <a:lnTo>
                    <a:pt x="1219" y="586"/>
                  </a:lnTo>
                  <a:cubicBezTo>
                    <a:pt x="1243" y="586"/>
                    <a:pt x="1258" y="573"/>
                    <a:pt x="1258" y="549"/>
                  </a:cubicBezTo>
                  <a:lnTo>
                    <a:pt x="1258" y="40"/>
                  </a:lnTo>
                  <a:cubicBezTo>
                    <a:pt x="1258" y="16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7919267" y="3229901"/>
              <a:ext cx="458160" cy="213250"/>
            </a:xfrm>
            <a:custGeom>
              <a:avLst/>
              <a:gdLst/>
              <a:ahLst/>
              <a:cxnLst/>
              <a:rect l="l" t="t" r="r" b="b"/>
              <a:pathLst>
                <a:path w="1259" h="586" extrusionOk="0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3" y="585"/>
                    <a:pt x="40" y="585"/>
                  </a:cubicBezTo>
                  <a:lnTo>
                    <a:pt x="1219" y="585"/>
                  </a:lnTo>
                  <a:cubicBezTo>
                    <a:pt x="1243" y="585"/>
                    <a:pt x="1258" y="570"/>
                    <a:pt x="1258" y="546"/>
                  </a:cubicBezTo>
                  <a:lnTo>
                    <a:pt x="1258" y="37"/>
                  </a:lnTo>
                  <a:cubicBezTo>
                    <a:pt x="1258" y="13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5"/>
          <p:cNvGrpSpPr/>
          <p:nvPr/>
        </p:nvGrpSpPr>
        <p:grpSpPr>
          <a:xfrm>
            <a:off x="720000" y="2381957"/>
            <a:ext cx="795125" cy="2023594"/>
            <a:chOff x="720000" y="2381957"/>
            <a:chExt cx="795125" cy="2023594"/>
          </a:xfrm>
        </p:grpSpPr>
        <p:sp>
          <p:nvSpPr>
            <p:cNvPr id="551" name="Google Shape;551;p45"/>
            <p:cNvSpPr/>
            <p:nvPr/>
          </p:nvSpPr>
          <p:spPr>
            <a:xfrm>
              <a:off x="1042582" y="3071678"/>
              <a:ext cx="449883" cy="455488"/>
            </a:xfrm>
            <a:custGeom>
              <a:avLst/>
              <a:gdLst/>
              <a:ahLst/>
              <a:cxnLst/>
              <a:rect l="l" t="t" r="r" b="b"/>
              <a:pathLst>
                <a:path w="1767" h="1789" extrusionOk="0">
                  <a:moveTo>
                    <a:pt x="1118" y="0"/>
                  </a:moveTo>
                  <a:cubicBezTo>
                    <a:pt x="1030" y="0"/>
                    <a:pt x="929" y="12"/>
                    <a:pt x="853" y="49"/>
                  </a:cubicBezTo>
                  <a:cubicBezTo>
                    <a:pt x="838" y="61"/>
                    <a:pt x="826" y="76"/>
                    <a:pt x="826" y="89"/>
                  </a:cubicBezTo>
                  <a:lnTo>
                    <a:pt x="853" y="153"/>
                  </a:lnTo>
                  <a:cubicBezTo>
                    <a:pt x="853" y="172"/>
                    <a:pt x="827" y="192"/>
                    <a:pt x="804" y="192"/>
                  </a:cubicBezTo>
                  <a:cubicBezTo>
                    <a:pt x="799" y="192"/>
                    <a:pt x="794" y="191"/>
                    <a:pt x="789" y="189"/>
                  </a:cubicBezTo>
                  <a:lnTo>
                    <a:pt x="725" y="153"/>
                  </a:lnTo>
                  <a:cubicBezTo>
                    <a:pt x="713" y="153"/>
                    <a:pt x="701" y="153"/>
                    <a:pt x="686" y="165"/>
                  </a:cubicBezTo>
                  <a:cubicBezTo>
                    <a:pt x="533" y="253"/>
                    <a:pt x="421" y="393"/>
                    <a:pt x="344" y="533"/>
                  </a:cubicBezTo>
                  <a:cubicBezTo>
                    <a:pt x="0" y="1155"/>
                    <a:pt x="140" y="1776"/>
                    <a:pt x="168" y="1788"/>
                  </a:cubicBezTo>
                  <a:cubicBezTo>
                    <a:pt x="168" y="1788"/>
                    <a:pt x="169" y="1789"/>
                    <a:pt x="169" y="1789"/>
                  </a:cubicBezTo>
                  <a:cubicBezTo>
                    <a:pt x="210" y="1789"/>
                    <a:pt x="1008" y="1153"/>
                    <a:pt x="1170" y="1066"/>
                  </a:cubicBezTo>
                  <a:cubicBezTo>
                    <a:pt x="1182" y="1051"/>
                    <a:pt x="1182" y="1039"/>
                    <a:pt x="1182" y="1027"/>
                  </a:cubicBezTo>
                  <a:lnTo>
                    <a:pt x="1158" y="926"/>
                  </a:lnTo>
                  <a:cubicBezTo>
                    <a:pt x="1146" y="906"/>
                    <a:pt x="1165" y="894"/>
                    <a:pt x="1180" y="894"/>
                  </a:cubicBezTo>
                  <a:cubicBezTo>
                    <a:pt x="1186" y="894"/>
                    <a:pt x="1191" y="895"/>
                    <a:pt x="1194" y="899"/>
                  </a:cubicBezTo>
                  <a:lnTo>
                    <a:pt x="1310" y="950"/>
                  </a:lnTo>
                  <a:cubicBezTo>
                    <a:pt x="1322" y="950"/>
                    <a:pt x="1346" y="950"/>
                    <a:pt x="1346" y="938"/>
                  </a:cubicBezTo>
                  <a:cubicBezTo>
                    <a:pt x="1563" y="746"/>
                    <a:pt x="1767" y="457"/>
                    <a:pt x="1651" y="177"/>
                  </a:cubicBezTo>
                  <a:cubicBezTo>
                    <a:pt x="1639" y="165"/>
                    <a:pt x="1639" y="165"/>
                    <a:pt x="1639" y="153"/>
                  </a:cubicBezTo>
                  <a:lnTo>
                    <a:pt x="1627" y="153"/>
                  </a:lnTo>
                  <a:cubicBezTo>
                    <a:pt x="1627" y="153"/>
                    <a:pt x="1614" y="137"/>
                    <a:pt x="1599" y="137"/>
                  </a:cubicBezTo>
                  <a:lnTo>
                    <a:pt x="1563" y="101"/>
                  </a:lnTo>
                  <a:cubicBezTo>
                    <a:pt x="1462" y="0"/>
                    <a:pt x="1270" y="0"/>
                    <a:pt x="1118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1046401" y="3098921"/>
              <a:ext cx="403545" cy="547401"/>
            </a:xfrm>
            <a:custGeom>
              <a:avLst/>
              <a:gdLst/>
              <a:ahLst/>
              <a:cxnLst/>
              <a:rect l="l" t="t" r="r" b="b"/>
              <a:pathLst>
                <a:path w="1585" h="2150" extrusionOk="0">
                  <a:moveTo>
                    <a:pt x="1558" y="1"/>
                  </a:moveTo>
                  <a:cubicBezTo>
                    <a:pt x="1555" y="1"/>
                    <a:pt x="1551" y="2"/>
                    <a:pt x="1548" y="6"/>
                  </a:cubicBezTo>
                  <a:cubicBezTo>
                    <a:pt x="1508" y="18"/>
                    <a:pt x="594" y="426"/>
                    <a:pt x="317" y="1124"/>
                  </a:cubicBezTo>
                  <a:cubicBezTo>
                    <a:pt x="49" y="1821"/>
                    <a:pt x="1" y="2113"/>
                    <a:pt x="1" y="2126"/>
                  </a:cubicBezTo>
                  <a:cubicBezTo>
                    <a:pt x="1" y="2138"/>
                    <a:pt x="13" y="2150"/>
                    <a:pt x="25" y="2150"/>
                  </a:cubicBezTo>
                  <a:cubicBezTo>
                    <a:pt x="37" y="2150"/>
                    <a:pt x="49" y="2138"/>
                    <a:pt x="49" y="2126"/>
                  </a:cubicBezTo>
                  <a:cubicBezTo>
                    <a:pt x="49" y="2126"/>
                    <a:pt x="101" y="1833"/>
                    <a:pt x="366" y="1148"/>
                  </a:cubicBezTo>
                  <a:cubicBezTo>
                    <a:pt x="634" y="463"/>
                    <a:pt x="1560" y="58"/>
                    <a:pt x="1572" y="46"/>
                  </a:cubicBezTo>
                  <a:cubicBezTo>
                    <a:pt x="1584" y="46"/>
                    <a:pt x="1584" y="30"/>
                    <a:pt x="1584" y="18"/>
                  </a:cubicBezTo>
                  <a:cubicBezTo>
                    <a:pt x="1576" y="10"/>
                    <a:pt x="1567" y="1"/>
                    <a:pt x="155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736295" y="2851446"/>
              <a:ext cx="313416" cy="310363"/>
            </a:xfrm>
            <a:custGeom>
              <a:avLst/>
              <a:gdLst/>
              <a:ahLst/>
              <a:cxnLst/>
              <a:rect l="l" t="t" r="r" b="b"/>
              <a:pathLst>
                <a:path w="1231" h="1219" extrusionOk="0">
                  <a:moveTo>
                    <a:pt x="430" y="0"/>
                  </a:moveTo>
                  <a:cubicBezTo>
                    <a:pt x="329" y="0"/>
                    <a:pt x="201" y="13"/>
                    <a:pt x="125" y="77"/>
                  </a:cubicBezTo>
                  <a:cubicBezTo>
                    <a:pt x="113" y="89"/>
                    <a:pt x="113" y="104"/>
                    <a:pt x="101" y="104"/>
                  </a:cubicBezTo>
                  <a:cubicBezTo>
                    <a:pt x="101" y="116"/>
                    <a:pt x="89" y="116"/>
                    <a:pt x="89" y="116"/>
                  </a:cubicBezTo>
                  <a:lnTo>
                    <a:pt x="77" y="116"/>
                  </a:lnTo>
                  <a:lnTo>
                    <a:pt x="77" y="128"/>
                  </a:lnTo>
                  <a:cubicBezTo>
                    <a:pt x="0" y="332"/>
                    <a:pt x="153" y="521"/>
                    <a:pt x="290" y="661"/>
                  </a:cubicBezTo>
                  <a:lnTo>
                    <a:pt x="329" y="661"/>
                  </a:lnTo>
                  <a:lnTo>
                    <a:pt x="405" y="622"/>
                  </a:lnTo>
                  <a:cubicBezTo>
                    <a:pt x="409" y="618"/>
                    <a:pt x="412" y="617"/>
                    <a:pt x="415" y="617"/>
                  </a:cubicBezTo>
                  <a:cubicBezTo>
                    <a:pt x="423" y="617"/>
                    <a:pt x="430" y="629"/>
                    <a:pt x="430" y="649"/>
                  </a:cubicBezTo>
                  <a:lnTo>
                    <a:pt x="418" y="713"/>
                  </a:lnTo>
                  <a:cubicBezTo>
                    <a:pt x="405" y="725"/>
                    <a:pt x="418" y="737"/>
                    <a:pt x="430" y="737"/>
                  </a:cubicBezTo>
                  <a:cubicBezTo>
                    <a:pt x="544" y="800"/>
                    <a:pt x="1111" y="1219"/>
                    <a:pt x="1141" y="1219"/>
                  </a:cubicBezTo>
                  <a:cubicBezTo>
                    <a:pt x="1142" y="1219"/>
                    <a:pt x="1142" y="1219"/>
                    <a:pt x="1142" y="1219"/>
                  </a:cubicBezTo>
                  <a:cubicBezTo>
                    <a:pt x="1155" y="1206"/>
                    <a:pt x="1231" y="774"/>
                    <a:pt x="990" y="357"/>
                  </a:cubicBezTo>
                  <a:cubicBezTo>
                    <a:pt x="926" y="256"/>
                    <a:pt x="850" y="153"/>
                    <a:pt x="747" y="104"/>
                  </a:cubicBezTo>
                  <a:cubicBezTo>
                    <a:pt x="740" y="96"/>
                    <a:pt x="734" y="92"/>
                    <a:pt x="728" y="92"/>
                  </a:cubicBezTo>
                  <a:cubicBezTo>
                    <a:pt x="722" y="92"/>
                    <a:pt x="716" y="96"/>
                    <a:pt x="710" y="104"/>
                  </a:cubicBezTo>
                  <a:lnTo>
                    <a:pt x="670" y="128"/>
                  </a:lnTo>
                  <a:cubicBezTo>
                    <a:pt x="666" y="131"/>
                    <a:pt x="661" y="132"/>
                    <a:pt x="657" y="132"/>
                  </a:cubicBezTo>
                  <a:cubicBezTo>
                    <a:pt x="638" y="132"/>
                    <a:pt x="624" y="114"/>
                    <a:pt x="634" y="104"/>
                  </a:cubicBezTo>
                  <a:lnTo>
                    <a:pt x="634" y="52"/>
                  </a:lnTo>
                  <a:cubicBezTo>
                    <a:pt x="634" y="40"/>
                    <a:pt x="634" y="40"/>
                    <a:pt x="622" y="28"/>
                  </a:cubicBezTo>
                  <a:cubicBezTo>
                    <a:pt x="570" y="0"/>
                    <a:pt x="494" y="0"/>
                    <a:pt x="430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758700" y="2870796"/>
              <a:ext cx="303486" cy="381653"/>
            </a:xfrm>
            <a:custGeom>
              <a:avLst/>
              <a:gdLst/>
              <a:ahLst/>
              <a:cxnLst/>
              <a:rect l="l" t="t" r="r" b="b"/>
              <a:pathLst>
                <a:path w="1192" h="1499" extrusionOk="0">
                  <a:moveTo>
                    <a:pt x="37" y="1"/>
                  </a:moveTo>
                  <a:cubicBezTo>
                    <a:pt x="25" y="1"/>
                    <a:pt x="13" y="1"/>
                    <a:pt x="13" y="13"/>
                  </a:cubicBezTo>
                  <a:cubicBezTo>
                    <a:pt x="1" y="28"/>
                    <a:pt x="13" y="40"/>
                    <a:pt x="25" y="52"/>
                  </a:cubicBezTo>
                  <a:cubicBezTo>
                    <a:pt x="25" y="52"/>
                    <a:pt x="686" y="317"/>
                    <a:pt x="875" y="774"/>
                  </a:cubicBezTo>
                  <a:cubicBezTo>
                    <a:pt x="1079" y="1246"/>
                    <a:pt x="1143" y="1475"/>
                    <a:pt x="1143" y="1475"/>
                  </a:cubicBezTo>
                  <a:cubicBezTo>
                    <a:pt x="1143" y="1487"/>
                    <a:pt x="1155" y="1499"/>
                    <a:pt x="1167" y="1499"/>
                  </a:cubicBezTo>
                  <a:cubicBezTo>
                    <a:pt x="1179" y="1499"/>
                    <a:pt x="1191" y="1487"/>
                    <a:pt x="1191" y="1459"/>
                  </a:cubicBezTo>
                  <a:cubicBezTo>
                    <a:pt x="1179" y="1459"/>
                    <a:pt x="1131" y="1231"/>
                    <a:pt x="927" y="762"/>
                  </a:cubicBezTo>
                  <a:cubicBezTo>
                    <a:pt x="722" y="281"/>
                    <a:pt x="77" y="13"/>
                    <a:pt x="3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732476" y="3329847"/>
              <a:ext cx="314179" cy="313673"/>
            </a:xfrm>
            <a:custGeom>
              <a:avLst/>
              <a:gdLst/>
              <a:ahLst/>
              <a:cxnLst/>
              <a:rect l="l" t="t" r="r" b="b"/>
              <a:pathLst>
                <a:path w="1234" h="1232" extrusionOk="0">
                  <a:moveTo>
                    <a:pt x="433" y="0"/>
                  </a:moveTo>
                  <a:cubicBezTo>
                    <a:pt x="332" y="13"/>
                    <a:pt x="204" y="13"/>
                    <a:pt x="128" y="89"/>
                  </a:cubicBezTo>
                  <a:cubicBezTo>
                    <a:pt x="116" y="101"/>
                    <a:pt x="116" y="113"/>
                    <a:pt x="104" y="113"/>
                  </a:cubicBezTo>
                  <a:cubicBezTo>
                    <a:pt x="104" y="113"/>
                    <a:pt x="92" y="113"/>
                    <a:pt x="92" y="128"/>
                  </a:cubicBezTo>
                  <a:lnTo>
                    <a:pt x="76" y="128"/>
                  </a:lnTo>
                  <a:lnTo>
                    <a:pt x="76" y="141"/>
                  </a:lnTo>
                  <a:cubicBezTo>
                    <a:pt x="0" y="329"/>
                    <a:pt x="152" y="533"/>
                    <a:pt x="293" y="661"/>
                  </a:cubicBezTo>
                  <a:cubicBezTo>
                    <a:pt x="305" y="673"/>
                    <a:pt x="320" y="673"/>
                    <a:pt x="332" y="673"/>
                  </a:cubicBezTo>
                  <a:lnTo>
                    <a:pt x="408" y="634"/>
                  </a:lnTo>
                  <a:cubicBezTo>
                    <a:pt x="412" y="630"/>
                    <a:pt x="416" y="629"/>
                    <a:pt x="421" y="629"/>
                  </a:cubicBezTo>
                  <a:cubicBezTo>
                    <a:pt x="432" y="629"/>
                    <a:pt x="441" y="637"/>
                    <a:pt x="433" y="646"/>
                  </a:cubicBezTo>
                  <a:lnTo>
                    <a:pt x="420" y="722"/>
                  </a:lnTo>
                  <a:cubicBezTo>
                    <a:pt x="420" y="737"/>
                    <a:pt x="420" y="737"/>
                    <a:pt x="433" y="750"/>
                  </a:cubicBezTo>
                  <a:cubicBezTo>
                    <a:pt x="547" y="798"/>
                    <a:pt x="1114" y="1231"/>
                    <a:pt x="1141" y="1231"/>
                  </a:cubicBezTo>
                  <a:cubicBezTo>
                    <a:pt x="1142" y="1231"/>
                    <a:pt x="1142" y="1231"/>
                    <a:pt x="1142" y="1231"/>
                  </a:cubicBezTo>
                  <a:cubicBezTo>
                    <a:pt x="1157" y="1219"/>
                    <a:pt x="1234" y="774"/>
                    <a:pt x="990" y="357"/>
                  </a:cubicBezTo>
                  <a:cubicBezTo>
                    <a:pt x="929" y="265"/>
                    <a:pt x="853" y="165"/>
                    <a:pt x="749" y="101"/>
                  </a:cubicBezTo>
                  <a:lnTo>
                    <a:pt x="713" y="101"/>
                  </a:lnTo>
                  <a:lnTo>
                    <a:pt x="673" y="128"/>
                  </a:lnTo>
                  <a:cubicBezTo>
                    <a:pt x="667" y="132"/>
                    <a:pt x="660" y="133"/>
                    <a:pt x="655" y="133"/>
                  </a:cubicBezTo>
                  <a:cubicBezTo>
                    <a:pt x="639" y="133"/>
                    <a:pt x="628" y="121"/>
                    <a:pt x="637" y="101"/>
                  </a:cubicBezTo>
                  <a:lnTo>
                    <a:pt x="637" y="64"/>
                  </a:lnTo>
                  <a:cubicBezTo>
                    <a:pt x="637" y="52"/>
                    <a:pt x="637" y="37"/>
                    <a:pt x="624" y="37"/>
                  </a:cubicBezTo>
                  <a:cubicBezTo>
                    <a:pt x="573" y="13"/>
                    <a:pt x="497" y="0"/>
                    <a:pt x="433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755644" y="3350979"/>
              <a:ext cx="303486" cy="383181"/>
            </a:xfrm>
            <a:custGeom>
              <a:avLst/>
              <a:gdLst/>
              <a:ahLst/>
              <a:cxnLst/>
              <a:rect l="l" t="t" r="r" b="b"/>
              <a:pathLst>
                <a:path w="1192" h="1505" extrusionOk="0">
                  <a:moveTo>
                    <a:pt x="27" y="1"/>
                  </a:moveTo>
                  <a:cubicBezTo>
                    <a:pt x="19" y="1"/>
                    <a:pt x="13" y="9"/>
                    <a:pt x="13" y="18"/>
                  </a:cubicBezTo>
                  <a:cubicBezTo>
                    <a:pt x="1" y="30"/>
                    <a:pt x="13" y="45"/>
                    <a:pt x="25" y="45"/>
                  </a:cubicBezTo>
                  <a:cubicBezTo>
                    <a:pt x="25" y="58"/>
                    <a:pt x="686" y="322"/>
                    <a:pt x="875" y="779"/>
                  </a:cubicBezTo>
                  <a:cubicBezTo>
                    <a:pt x="1079" y="1248"/>
                    <a:pt x="1143" y="1477"/>
                    <a:pt x="1143" y="1477"/>
                  </a:cubicBezTo>
                  <a:cubicBezTo>
                    <a:pt x="1143" y="1492"/>
                    <a:pt x="1155" y="1504"/>
                    <a:pt x="1167" y="1504"/>
                  </a:cubicBezTo>
                  <a:cubicBezTo>
                    <a:pt x="1179" y="1492"/>
                    <a:pt x="1191" y="1477"/>
                    <a:pt x="1191" y="1465"/>
                  </a:cubicBezTo>
                  <a:cubicBezTo>
                    <a:pt x="1179" y="1452"/>
                    <a:pt x="1127" y="1236"/>
                    <a:pt x="926" y="755"/>
                  </a:cubicBezTo>
                  <a:cubicBezTo>
                    <a:pt x="722" y="274"/>
                    <a:pt x="77" y="18"/>
                    <a:pt x="37" y="6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720000" y="2381957"/>
              <a:ext cx="435879" cy="531106"/>
            </a:xfrm>
            <a:custGeom>
              <a:avLst/>
              <a:gdLst/>
              <a:ahLst/>
              <a:cxnLst/>
              <a:rect l="l" t="t" r="r" b="b"/>
              <a:pathLst>
                <a:path w="1712" h="2086" extrusionOk="0">
                  <a:moveTo>
                    <a:pt x="494" y="1"/>
                  </a:moveTo>
                  <a:cubicBezTo>
                    <a:pt x="412" y="1"/>
                    <a:pt x="333" y="14"/>
                    <a:pt x="265" y="57"/>
                  </a:cubicBezTo>
                  <a:cubicBezTo>
                    <a:pt x="253" y="69"/>
                    <a:pt x="241" y="81"/>
                    <a:pt x="229" y="81"/>
                  </a:cubicBezTo>
                  <a:cubicBezTo>
                    <a:pt x="217" y="81"/>
                    <a:pt x="201" y="93"/>
                    <a:pt x="189" y="93"/>
                  </a:cubicBezTo>
                  <a:cubicBezTo>
                    <a:pt x="177" y="105"/>
                    <a:pt x="177" y="105"/>
                    <a:pt x="177" y="121"/>
                  </a:cubicBezTo>
                  <a:cubicBezTo>
                    <a:pt x="0" y="373"/>
                    <a:pt x="165" y="730"/>
                    <a:pt x="342" y="970"/>
                  </a:cubicBezTo>
                  <a:cubicBezTo>
                    <a:pt x="342" y="979"/>
                    <a:pt x="355" y="988"/>
                    <a:pt x="368" y="988"/>
                  </a:cubicBezTo>
                  <a:cubicBezTo>
                    <a:pt x="373" y="988"/>
                    <a:pt x="378" y="986"/>
                    <a:pt x="381" y="983"/>
                  </a:cubicBezTo>
                  <a:lnTo>
                    <a:pt x="506" y="958"/>
                  </a:lnTo>
                  <a:cubicBezTo>
                    <a:pt x="511" y="955"/>
                    <a:pt x="517" y="954"/>
                    <a:pt x="522" y="954"/>
                  </a:cubicBezTo>
                  <a:cubicBezTo>
                    <a:pt x="542" y="954"/>
                    <a:pt x="555" y="975"/>
                    <a:pt x="546" y="995"/>
                  </a:cubicBezTo>
                  <a:lnTo>
                    <a:pt x="494" y="1095"/>
                  </a:lnTo>
                  <a:cubicBezTo>
                    <a:pt x="494" y="1110"/>
                    <a:pt x="494" y="1123"/>
                    <a:pt x="506" y="1135"/>
                  </a:cubicBezTo>
                  <a:cubicBezTo>
                    <a:pt x="657" y="1262"/>
                    <a:pt x="1382" y="2085"/>
                    <a:pt x="1419" y="2085"/>
                  </a:cubicBezTo>
                  <a:cubicBezTo>
                    <a:pt x="1419" y="2085"/>
                    <a:pt x="1419" y="2085"/>
                    <a:pt x="1420" y="2085"/>
                  </a:cubicBezTo>
                  <a:cubicBezTo>
                    <a:pt x="1447" y="2085"/>
                    <a:pt x="1712" y="1452"/>
                    <a:pt x="1471" y="742"/>
                  </a:cubicBezTo>
                  <a:cubicBezTo>
                    <a:pt x="1407" y="577"/>
                    <a:pt x="1331" y="398"/>
                    <a:pt x="1191" y="285"/>
                  </a:cubicBezTo>
                  <a:cubicBezTo>
                    <a:pt x="1179" y="273"/>
                    <a:pt x="1155" y="273"/>
                    <a:pt x="1142" y="273"/>
                  </a:cubicBezTo>
                  <a:lnTo>
                    <a:pt x="1066" y="297"/>
                  </a:lnTo>
                  <a:cubicBezTo>
                    <a:pt x="1039" y="297"/>
                    <a:pt x="1002" y="273"/>
                    <a:pt x="1015" y="246"/>
                  </a:cubicBezTo>
                  <a:lnTo>
                    <a:pt x="1039" y="182"/>
                  </a:lnTo>
                  <a:cubicBezTo>
                    <a:pt x="1054" y="169"/>
                    <a:pt x="1039" y="145"/>
                    <a:pt x="1027" y="133"/>
                  </a:cubicBezTo>
                  <a:cubicBezTo>
                    <a:pt x="951" y="81"/>
                    <a:pt x="850" y="45"/>
                    <a:pt x="762" y="29"/>
                  </a:cubicBezTo>
                  <a:cubicBezTo>
                    <a:pt x="676" y="17"/>
                    <a:pt x="583" y="1"/>
                    <a:pt x="494" y="1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778050" y="2396978"/>
              <a:ext cx="326655" cy="658663"/>
            </a:xfrm>
            <a:custGeom>
              <a:avLst/>
              <a:gdLst/>
              <a:ahLst/>
              <a:cxnLst/>
              <a:rect l="l" t="t" r="r" b="b"/>
              <a:pathLst>
                <a:path w="1283" h="2587" extrusionOk="0">
                  <a:moveTo>
                    <a:pt x="21" y="1"/>
                  </a:moveTo>
                  <a:cubicBezTo>
                    <a:pt x="16" y="1"/>
                    <a:pt x="13" y="4"/>
                    <a:pt x="13" y="10"/>
                  </a:cubicBezTo>
                  <a:cubicBezTo>
                    <a:pt x="1" y="22"/>
                    <a:pt x="1" y="34"/>
                    <a:pt x="13" y="46"/>
                  </a:cubicBezTo>
                  <a:cubicBezTo>
                    <a:pt x="25" y="46"/>
                    <a:pt x="914" y="671"/>
                    <a:pt x="1067" y="1432"/>
                  </a:cubicBezTo>
                  <a:cubicBezTo>
                    <a:pt x="1219" y="2193"/>
                    <a:pt x="1231" y="2547"/>
                    <a:pt x="1231" y="2559"/>
                  </a:cubicBezTo>
                  <a:cubicBezTo>
                    <a:pt x="1231" y="2574"/>
                    <a:pt x="1243" y="2586"/>
                    <a:pt x="1256" y="2586"/>
                  </a:cubicBezTo>
                  <a:cubicBezTo>
                    <a:pt x="1268" y="2586"/>
                    <a:pt x="1283" y="2574"/>
                    <a:pt x="1283" y="2559"/>
                  </a:cubicBezTo>
                  <a:cubicBezTo>
                    <a:pt x="1283" y="2547"/>
                    <a:pt x="1268" y="2193"/>
                    <a:pt x="1115" y="1417"/>
                  </a:cubicBezTo>
                  <a:cubicBezTo>
                    <a:pt x="963" y="631"/>
                    <a:pt x="50" y="10"/>
                    <a:pt x="37" y="10"/>
                  </a:cubicBezTo>
                  <a:cubicBezTo>
                    <a:pt x="31" y="4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1046401" y="2557633"/>
              <a:ext cx="258422" cy="1179585"/>
            </a:xfrm>
            <a:custGeom>
              <a:avLst/>
              <a:gdLst/>
              <a:ahLst/>
              <a:cxnLst/>
              <a:rect l="l" t="t" r="r" b="b"/>
              <a:pathLst>
                <a:path w="1015" h="4633" extrusionOk="0">
                  <a:moveTo>
                    <a:pt x="990" y="0"/>
                  </a:moveTo>
                  <a:cubicBezTo>
                    <a:pt x="975" y="0"/>
                    <a:pt x="963" y="0"/>
                    <a:pt x="963" y="12"/>
                  </a:cubicBezTo>
                  <a:lnTo>
                    <a:pt x="646" y="621"/>
                  </a:lnTo>
                  <a:cubicBezTo>
                    <a:pt x="229" y="1435"/>
                    <a:pt x="1" y="2348"/>
                    <a:pt x="1" y="3262"/>
                  </a:cubicBezTo>
                  <a:lnTo>
                    <a:pt x="1" y="4608"/>
                  </a:lnTo>
                  <a:cubicBezTo>
                    <a:pt x="1" y="4632"/>
                    <a:pt x="13" y="4632"/>
                    <a:pt x="25" y="4632"/>
                  </a:cubicBezTo>
                  <a:cubicBezTo>
                    <a:pt x="37" y="4632"/>
                    <a:pt x="49" y="4632"/>
                    <a:pt x="49" y="4608"/>
                  </a:cubicBezTo>
                  <a:lnTo>
                    <a:pt x="49" y="3262"/>
                  </a:lnTo>
                  <a:cubicBezTo>
                    <a:pt x="49" y="2360"/>
                    <a:pt x="278" y="1459"/>
                    <a:pt x="686" y="649"/>
                  </a:cubicBezTo>
                  <a:lnTo>
                    <a:pt x="1003" y="40"/>
                  </a:lnTo>
                  <a:cubicBezTo>
                    <a:pt x="1015" y="25"/>
                    <a:pt x="1003" y="12"/>
                    <a:pt x="99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1149516" y="2476924"/>
              <a:ext cx="365609" cy="346008"/>
            </a:xfrm>
            <a:custGeom>
              <a:avLst/>
              <a:gdLst/>
              <a:ahLst/>
              <a:cxnLst/>
              <a:rect l="l" t="t" r="r" b="b"/>
              <a:pathLst>
                <a:path w="1436" h="1359" extrusionOk="0">
                  <a:moveTo>
                    <a:pt x="951" y="0"/>
                  </a:moveTo>
                  <a:cubicBezTo>
                    <a:pt x="875" y="0"/>
                    <a:pt x="799" y="0"/>
                    <a:pt x="738" y="25"/>
                  </a:cubicBezTo>
                  <a:cubicBezTo>
                    <a:pt x="722" y="37"/>
                    <a:pt x="710" y="37"/>
                    <a:pt x="722" y="52"/>
                  </a:cubicBezTo>
                  <a:lnTo>
                    <a:pt x="722" y="101"/>
                  </a:lnTo>
                  <a:cubicBezTo>
                    <a:pt x="733" y="120"/>
                    <a:pt x="716" y="138"/>
                    <a:pt x="697" y="138"/>
                  </a:cubicBezTo>
                  <a:cubicBezTo>
                    <a:pt x="689" y="138"/>
                    <a:pt x="681" y="135"/>
                    <a:pt x="674" y="128"/>
                  </a:cubicBezTo>
                  <a:lnTo>
                    <a:pt x="634" y="101"/>
                  </a:lnTo>
                  <a:cubicBezTo>
                    <a:pt x="626" y="101"/>
                    <a:pt x="618" y="96"/>
                    <a:pt x="610" y="96"/>
                  </a:cubicBezTo>
                  <a:cubicBezTo>
                    <a:pt x="606" y="96"/>
                    <a:pt x="602" y="97"/>
                    <a:pt x="598" y="101"/>
                  </a:cubicBezTo>
                  <a:cubicBezTo>
                    <a:pt x="470" y="165"/>
                    <a:pt x="381" y="265"/>
                    <a:pt x="305" y="381"/>
                  </a:cubicBezTo>
                  <a:cubicBezTo>
                    <a:pt x="1" y="838"/>
                    <a:pt x="65" y="1347"/>
                    <a:pt x="77" y="1359"/>
                  </a:cubicBezTo>
                  <a:cubicBezTo>
                    <a:pt x="77" y="1359"/>
                    <a:pt x="77" y="1359"/>
                    <a:pt x="78" y="1359"/>
                  </a:cubicBezTo>
                  <a:cubicBezTo>
                    <a:pt x="107" y="1359"/>
                    <a:pt x="788" y="913"/>
                    <a:pt x="926" y="850"/>
                  </a:cubicBezTo>
                  <a:cubicBezTo>
                    <a:pt x="939" y="838"/>
                    <a:pt x="939" y="838"/>
                    <a:pt x="939" y="826"/>
                  </a:cubicBezTo>
                  <a:lnTo>
                    <a:pt x="926" y="737"/>
                  </a:lnTo>
                  <a:cubicBezTo>
                    <a:pt x="918" y="727"/>
                    <a:pt x="928" y="717"/>
                    <a:pt x="944" y="717"/>
                  </a:cubicBezTo>
                  <a:cubicBezTo>
                    <a:pt x="951" y="717"/>
                    <a:pt x="958" y="719"/>
                    <a:pt x="966" y="722"/>
                  </a:cubicBezTo>
                  <a:lnTo>
                    <a:pt x="1042" y="762"/>
                  </a:lnTo>
                  <a:cubicBezTo>
                    <a:pt x="1048" y="768"/>
                    <a:pt x="1054" y="771"/>
                    <a:pt x="1060" y="771"/>
                  </a:cubicBezTo>
                  <a:cubicBezTo>
                    <a:pt x="1067" y="771"/>
                    <a:pt x="1073" y="768"/>
                    <a:pt x="1079" y="762"/>
                  </a:cubicBezTo>
                  <a:cubicBezTo>
                    <a:pt x="1255" y="622"/>
                    <a:pt x="1435" y="405"/>
                    <a:pt x="1359" y="177"/>
                  </a:cubicBezTo>
                  <a:lnTo>
                    <a:pt x="1359" y="165"/>
                  </a:lnTo>
                  <a:lnTo>
                    <a:pt x="1347" y="153"/>
                  </a:lnTo>
                  <a:cubicBezTo>
                    <a:pt x="1347" y="153"/>
                    <a:pt x="1331" y="153"/>
                    <a:pt x="1331" y="141"/>
                  </a:cubicBezTo>
                  <a:cubicBezTo>
                    <a:pt x="1319" y="141"/>
                    <a:pt x="1307" y="128"/>
                    <a:pt x="1295" y="113"/>
                  </a:cubicBezTo>
                  <a:cubicBezTo>
                    <a:pt x="1219" y="25"/>
                    <a:pt x="1079" y="13"/>
                    <a:pt x="951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1127110" y="2505694"/>
              <a:ext cx="361536" cy="417298"/>
            </a:xfrm>
            <a:custGeom>
              <a:avLst/>
              <a:gdLst/>
              <a:ahLst/>
              <a:cxnLst/>
              <a:rect l="l" t="t" r="r" b="b"/>
              <a:pathLst>
                <a:path w="1420" h="1639" extrusionOk="0">
                  <a:moveTo>
                    <a:pt x="1383" y="0"/>
                  </a:moveTo>
                  <a:cubicBezTo>
                    <a:pt x="1359" y="15"/>
                    <a:pt x="597" y="280"/>
                    <a:pt x="329" y="813"/>
                  </a:cubicBezTo>
                  <a:cubicBezTo>
                    <a:pt x="76" y="1346"/>
                    <a:pt x="0" y="1599"/>
                    <a:pt x="0" y="1614"/>
                  </a:cubicBezTo>
                  <a:cubicBezTo>
                    <a:pt x="0" y="1626"/>
                    <a:pt x="0" y="1639"/>
                    <a:pt x="12" y="1639"/>
                  </a:cubicBezTo>
                  <a:lnTo>
                    <a:pt x="25" y="1639"/>
                  </a:lnTo>
                  <a:cubicBezTo>
                    <a:pt x="37" y="1639"/>
                    <a:pt x="49" y="1639"/>
                    <a:pt x="49" y="1626"/>
                  </a:cubicBezTo>
                  <a:cubicBezTo>
                    <a:pt x="49" y="1626"/>
                    <a:pt x="125" y="1358"/>
                    <a:pt x="381" y="838"/>
                  </a:cubicBezTo>
                  <a:cubicBezTo>
                    <a:pt x="634" y="320"/>
                    <a:pt x="1395" y="52"/>
                    <a:pt x="1407" y="52"/>
                  </a:cubicBezTo>
                  <a:cubicBezTo>
                    <a:pt x="1419" y="40"/>
                    <a:pt x="1419" y="28"/>
                    <a:pt x="1419" y="15"/>
                  </a:cubicBezTo>
                  <a:cubicBezTo>
                    <a:pt x="1407" y="0"/>
                    <a:pt x="1395" y="0"/>
                    <a:pt x="138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127110" y="2795179"/>
              <a:ext cx="355425" cy="260461"/>
            </a:xfrm>
            <a:custGeom>
              <a:avLst/>
              <a:gdLst/>
              <a:ahLst/>
              <a:cxnLst/>
              <a:rect l="l" t="t" r="r" b="b"/>
              <a:pathLst>
                <a:path w="1396" h="1023" extrusionOk="0">
                  <a:moveTo>
                    <a:pt x="913" y="0"/>
                  </a:moveTo>
                  <a:cubicBezTo>
                    <a:pt x="896" y="0"/>
                    <a:pt x="879" y="2"/>
                    <a:pt x="862" y="5"/>
                  </a:cubicBezTo>
                  <a:cubicBezTo>
                    <a:pt x="850" y="5"/>
                    <a:pt x="838" y="20"/>
                    <a:pt x="838" y="20"/>
                  </a:cubicBezTo>
                  <a:lnTo>
                    <a:pt x="838" y="69"/>
                  </a:lnTo>
                  <a:cubicBezTo>
                    <a:pt x="838" y="85"/>
                    <a:pt x="829" y="92"/>
                    <a:pt x="817" y="92"/>
                  </a:cubicBezTo>
                  <a:cubicBezTo>
                    <a:pt x="807" y="92"/>
                    <a:pt x="796" y="88"/>
                    <a:pt x="786" y="81"/>
                  </a:cubicBezTo>
                  <a:lnTo>
                    <a:pt x="749" y="45"/>
                  </a:lnTo>
                  <a:cubicBezTo>
                    <a:pt x="749" y="45"/>
                    <a:pt x="734" y="33"/>
                    <a:pt x="722" y="33"/>
                  </a:cubicBezTo>
                  <a:cubicBezTo>
                    <a:pt x="609" y="69"/>
                    <a:pt x="494" y="133"/>
                    <a:pt x="418" y="221"/>
                  </a:cubicBezTo>
                  <a:cubicBezTo>
                    <a:pt x="49" y="553"/>
                    <a:pt x="0" y="1010"/>
                    <a:pt x="12" y="1022"/>
                  </a:cubicBezTo>
                  <a:cubicBezTo>
                    <a:pt x="13" y="1023"/>
                    <a:pt x="13" y="1023"/>
                    <a:pt x="14" y="1023"/>
                  </a:cubicBezTo>
                  <a:cubicBezTo>
                    <a:pt x="57" y="1023"/>
                    <a:pt x="725" y="781"/>
                    <a:pt x="850" y="754"/>
                  </a:cubicBezTo>
                  <a:cubicBezTo>
                    <a:pt x="862" y="754"/>
                    <a:pt x="874" y="742"/>
                    <a:pt x="874" y="742"/>
                  </a:cubicBezTo>
                  <a:lnTo>
                    <a:pt x="874" y="666"/>
                  </a:lnTo>
                  <a:cubicBezTo>
                    <a:pt x="874" y="652"/>
                    <a:pt x="884" y="646"/>
                    <a:pt x="894" y="646"/>
                  </a:cubicBezTo>
                  <a:cubicBezTo>
                    <a:pt x="901" y="646"/>
                    <a:pt x="909" y="649"/>
                    <a:pt x="914" y="654"/>
                  </a:cubicBezTo>
                  <a:lnTo>
                    <a:pt x="978" y="718"/>
                  </a:lnTo>
                  <a:lnTo>
                    <a:pt x="1002" y="718"/>
                  </a:lnTo>
                  <a:cubicBezTo>
                    <a:pt x="1179" y="629"/>
                    <a:pt x="1395" y="477"/>
                    <a:pt x="1371" y="261"/>
                  </a:cubicBezTo>
                  <a:lnTo>
                    <a:pt x="1371" y="249"/>
                  </a:lnTo>
                  <a:lnTo>
                    <a:pt x="1359" y="234"/>
                  </a:lnTo>
                  <a:cubicBezTo>
                    <a:pt x="1343" y="221"/>
                    <a:pt x="1343" y="209"/>
                    <a:pt x="1331" y="197"/>
                  </a:cubicBezTo>
                  <a:cubicBezTo>
                    <a:pt x="1282" y="109"/>
                    <a:pt x="1155" y="57"/>
                    <a:pt x="1054" y="33"/>
                  </a:cubicBezTo>
                  <a:cubicBezTo>
                    <a:pt x="1007" y="12"/>
                    <a:pt x="960" y="0"/>
                    <a:pt x="913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1072116" y="2845336"/>
              <a:ext cx="400999" cy="291014"/>
            </a:xfrm>
            <a:custGeom>
              <a:avLst/>
              <a:gdLst/>
              <a:ahLst/>
              <a:cxnLst/>
              <a:rect l="l" t="t" r="r" b="b"/>
              <a:pathLst>
                <a:path w="1575" h="1143" extrusionOk="0">
                  <a:moveTo>
                    <a:pt x="1547" y="0"/>
                  </a:moveTo>
                  <a:cubicBezTo>
                    <a:pt x="1523" y="0"/>
                    <a:pt x="798" y="76"/>
                    <a:pt x="457" y="481"/>
                  </a:cubicBezTo>
                  <a:cubicBezTo>
                    <a:pt x="128" y="889"/>
                    <a:pt x="0" y="1090"/>
                    <a:pt x="0" y="1102"/>
                  </a:cubicBezTo>
                  <a:cubicBezTo>
                    <a:pt x="0" y="1118"/>
                    <a:pt x="0" y="1130"/>
                    <a:pt x="12" y="1142"/>
                  </a:cubicBezTo>
                  <a:lnTo>
                    <a:pt x="24" y="1142"/>
                  </a:lnTo>
                  <a:cubicBezTo>
                    <a:pt x="37" y="1142"/>
                    <a:pt x="37" y="1142"/>
                    <a:pt x="52" y="1130"/>
                  </a:cubicBezTo>
                  <a:cubicBezTo>
                    <a:pt x="52" y="1130"/>
                    <a:pt x="165" y="914"/>
                    <a:pt x="493" y="521"/>
                  </a:cubicBezTo>
                  <a:cubicBezTo>
                    <a:pt x="825" y="128"/>
                    <a:pt x="1547" y="52"/>
                    <a:pt x="1547" y="52"/>
                  </a:cubicBezTo>
                  <a:cubicBezTo>
                    <a:pt x="1559" y="52"/>
                    <a:pt x="1575" y="37"/>
                    <a:pt x="1575" y="24"/>
                  </a:cubicBezTo>
                  <a:cubicBezTo>
                    <a:pt x="1575" y="12"/>
                    <a:pt x="1559" y="0"/>
                    <a:pt x="154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748770" y="3736958"/>
              <a:ext cx="588641" cy="668593"/>
            </a:xfrm>
            <a:custGeom>
              <a:avLst/>
              <a:gdLst/>
              <a:ahLst/>
              <a:cxnLst/>
              <a:rect l="l" t="t" r="r" b="b"/>
              <a:pathLst>
                <a:path w="2312" h="2626" extrusionOk="0">
                  <a:moveTo>
                    <a:pt x="0" y="0"/>
                  </a:moveTo>
                  <a:lnTo>
                    <a:pt x="356" y="2625"/>
                  </a:lnTo>
                  <a:lnTo>
                    <a:pt x="2056" y="262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720000" y="3665669"/>
              <a:ext cx="652292" cy="100060"/>
            </a:xfrm>
            <a:custGeom>
              <a:avLst/>
              <a:gdLst/>
              <a:ahLst/>
              <a:cxnLst/>
              <a:rect l="l" t="t" r="r" b="b"/>
              <a:pathLst>
                <a:path w="2562" h="393" extrusionOk="0">
                  <a:moveTo>
                    <a:pt x="89" y="0"/>
                  </a:moveTo>
                  <a:cubicBezTo>
                    <a:pt x="37" y="0"/>
                    <a:pt x="0" y="40"/>
                    <a:pt x="0" y="88"/>
                  </a:cubicBezTo>
                  <a:lnTo>
                    <a:pt x="0" y="305"/>
                  </a:lnTo>
                  <a:cubicBezTo>
                    <a:pt x="0" y="356"/>
                    <a:pt x="37" y="393"/>
                    <a:pt x="89" y="393"/>
                  </a:cubicBezTo>
                  <a:lnTo>
                    <a:pt x="2486" y="393"/>
                  </a:lnTo>
                  <a:cubicBezTo>
                    <a:pt x="2525" y="393"/>
                    <a:pt x="2562" y="356"/>
                    <a:pt x="2562" y="305"/>
                  </a:cubicBezTo>
                  <a:lnTo>
                    <a:pt x="2562" y="88"/>
                  </a:lnTo>
                  <a:cubicBezTo>
                    <a:pt x="2562" y="40"/>
                    <a:pt x="2525" y="0"/>
                    <a:pt x="2486" y="0"/>
                  </a:cubicBezTo>
                  <a:close/>
                </a:path>
              </a:pathLst>
            </a:custGeom>
            <a:solidFill>
              <a:srgbClr val="2E2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695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4"/>
          <p:cNvSpPr txBox="1">
            <a:spLocks noGrp="1"/>
          </p:cNvSpPr>
          <p:nvPr>
            <p:ph type="title"/>
          </p:nvPr>
        </p:nvSpPr>
        <p:spPr>
          <a:xfrm>
            <a:off x="1344250" y="1747950"/>
            <a:ext cx="64554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/>
              <a:t>$35,297,838.37</a:t>
            </a:r>
            <a:endParaRPr sz="6500" dirty="0"/>
          </a:p>
        </p:txBody>
      </p:sp>
      <p:sp>
        <p:nvSpPr>
          <p:cNvPr id="963" name="Google Shape;963;p54"/>
          <p:cNvSpPr txBox="1">
            <a:spLocks noGrp="1"/>
          </p:cNvSpPr>
          <p:nvPr>
            <p:ph type="body" idx="1"/>
          </p:nvPr>
        </p:nvSpPr>
        <p:spPr>
          <a:xfrm>
            <a:off x="2340850" y="2908375"/>
            <a:ext cx="44622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Total Funding of Successful Startups</a:t>
            </a:r>
            <a:endParaRPr dirty="0"/>
          </a:p>
        </p:txBody>
      </p:sp>
      <p:grpSp>
        <p:nvGrpSpPr>
          <p:cNvPr id="964" name="Google Shape;964;p54"/>
          <p:cNvGrpSpPr/>
          <p:nvPr/>
        </p:nvGrpSpPr>
        <p:grpSpPr>
          <a:xfrm>
            <a:off x="6807802" y="819880"/>
            <a:ext cx="1950125" cy="2536800"/>
            <a:chOff x="6891825" y="1147125"/>
            <a:chExt cx="1950125" cy="2536800"/>
          </a:xfrm>
        </p:grpSpPr>
        <p:sp>
          <p:nvSpPr>
            <p:cNvPr id="965" name="Google Shape;965;p54"/>
            <p:cNvSpPr/>
            <p:nvPr/>
          </p:nvSpPr>
          <p:spPr>
            <a:xfrm>
              <a:off x="7796334" y="1362568"/>
              <a:ext cx="881362" cy="983292"/>
            </a:xfrm>
            <a:custGeom>
              <a:avLst/>
              <a:gdLst/>
              <a:ahLst/>
              <a:cxnLst/>
              <a:rect l="l" t="t" r="r" b="b"/>
              <a:pathLst>
                <a:path w="1980" h="2209" extrusionOk="0">
                  <a:moveTo>
                    <a:pt x="990" y="1"/>
                  </a:moveTo>
                  <a:cubicBezTo>
                    <a:pt x="445" y="1"/>
                    <a:pt x="0" y="442"/>
                    <a:pt x="0" y="990"/>
                  </a:cubicBezTo>
                  <a:cubicBezTo>
                    <a:pt x="0" y="1219"/>
                    <a:pt x="76" y="1432"/>
                    <a:pt x="201" y="1599"/>
                  </a:cubicBezTo>
                  <a:cubicBezTo>
                    <a:pt x="216" y="1612"/>
                    <a:pt x="229" y="1624"/>
                    <a:pt x="229" y="1636"/>
                  </a:cubicBezTo>
                  <a:lnTo>
                    <a:pt x="698" y="2209"/>
                  </a:lnTo>
                  <a:lnTo>
                    <a:pt x="1294" y="2209"/>
                  </a:lnTo>
                  <a:lnTo>
                    <a:pt x="1751" y="1636"/>
                  </a:lnTo>
                  <a:cubicBezTo>
                    <a:pt x="1763" y="1624"/>
                    <a:pt x="1763" y="1612"/>
                    <a:pt x="1776" y="1599"/>
                  </a:cubicBezTo>
                  <a:cubicBezTo>
                    <a:pt x="1904" y="1432"/>
                    <a:pt x="1980" y="1219"/>
                    <a:pt x="1980" y="990"/>
                  </a:cubicBezTo>
                  <a:cubicBezTo>
                    <a:pt x="1980" y="442"/>
                    <a:pt x="1535" y="1"/>
                    <a:pt x="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8078103" y="2345417"/>
              <a:ext cx="316489" cy="68105"/>
            </a:xfrm>
            <a:custGeom>
              <a:avLst/>
              <a:gdLst/>
              <a:ahLst/>
              <a:cxnLst/>
              <a:rect l="l" t="t" r="r" b="b"/>
              <a:pathLst>
                <a:path w="711" h="153" extrusionOk="0">
                  <a:moveTo>
                    <a:pt x="89" y="1"/>
                  </a:moveTo>
                  <a:cubicBezTo>
                    <a:pt x="40" y="1"/>
                    <a:pt x="1" y="37"/>
                    <a:pt x="1" y="77"/>
                  </a:cubicBezTo>
                  <a:cubicBezTo>
                    <a:pt x="1" y="125"/>
                    <a:pt x="40" y="153"/>
                    <a:pt x="89" y="153"/>
                  </a:cubicBezTo>
                  <a:lnTo>
                    <a:pt x="634" y="153"/>
                  </a:lnTo>
                  <a:cubicBezTo>
                    <a:pt x="674" y="153"/>
                    <a:pt x="710" y="125"/>
                    <a:pt x="710" y="77"/>
                  </a:cubicBezTo>
                  <a:cubicBezTo>
                    <a:pt x="710" y="37"/>
                    <a:pt x="674" y="1"/>
                    <a:pt x="634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8078103" y="2413077"/>
              <a:ext cx="316489" cy="73892"/>
            </a:xfrm>
            <a:custGeom>
              <a:avLst/>
              <a:gdLst/>
              <a:ahLst/>
              <a:cxnLst/>
              <a:rect l="l" t="t" r="r" b="b"/>
              <a:pathLst>
                <a:path w="711" h="166" extrusionOk="0">
                  <a:moveTo>
                    <a:pt x="89" y="1"/>
                  </a:moveTo>
                  <a:cubicBezTo>
                    <a:pt x="40" y="1"/>
                    <a:pt x="1" y="37"/>
                    <a:pt x="1" y="89"/>
                  </a:cubicBezTo>
                  <a:cubicBezTo>
                    <a:pt x="1" y="126"/>
                    <a:pt x="40" y="165"/>
                    <a:pt x="89" y="165"/>
                  </a:cubicBezTo>
                  <a:lnTo>
                    <a:pt x="634" y="165"/>
                  </a:lnTo>
                  <a:cubicBezTo>
                    <a:pt x="674" y="165"/>
                    <a:pt x="710" y="126"/>
                    <a:pt x="710" y="89"/>
                  </a:cubicBezTo>
                  <a:cubicBezTo>
                    <a:pt x="710" y="37"/>
                    <a:pt x="674" y="1"/>
                    <a:pt x="634" y="1"/>
                  </a:cubicBezTo>
                  <a:close/>
                </a:path>
              </a:pathLst>
            </a:custGeom>
            <a:solidFill>
              <a:srgbClr val="EC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8078103" y="2486523"/>
              <a:ext cx="316489" cy="68105"/>
            </a:xfrm>
            <a:custGeom>
              <a:avLst/>
              <a:gdLst/>
              <a:ahLst/>
              <a:cxnLst/>
              <a:rect l="l" t="t" r="r" b="b"/>
              <a:pathLst>
                <a:path w="711" h="153" extrusionOk="0">
                  <a:moveTo>
                    <a:pt x="89" y="0"/>
                  </a:moveTo>
                  <a:cubicBezTo>
                    <a:pt x="40" y="0"/>
                    <a:pt x="1" y="25"/>
                    <a:pt x="1" y="76"/>
                  </a:cubicBezTo>
                  <a:cubicBezTo>
                    <a:pt x="1" y="113"/>
                    <a:pt x="40" y="153"/>
                    <a:pt x="89" y="153"/>
                  </a:cubicBezTo>
                  <a:lnTo>
                    <a:pt x="634" y="153"/>
                  </a:lnTo>
                  <a:cubicBezTo>
                    <a:pt x="674" y="153"/>
                    <a:pt x="710" y="113"/>
                    <a:pt x="710" y="76"/>
                  </a:cubicBezTo>
                  <a:cubicBezTo>
                    <a:pt x="710" y="25"/>
                    <a:pt x="674" y="0"/>
                    <a:pt x="634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8123062" y="2554183"/>
              <a:ext cx="231914" cy="28933"/>
            </a:xfrm>
            <a:custGeom>
              <a:avLst/>
              <a:gdLst/>
              <a:ahLst/>
              <a:cxnLst/>
              <a:rect l="l" t="t" r="r" b="b"/>
              <a:pathLst>
                <a:path w="521" h="65" extrusionOk="0">
                  <a:moveTo>
                    <a:pt x="0" y="1"/>
                  </a:moveTo>
                  <a:cubicBezTo>
                    <a:pt x="0" y="37"/>
                    <a:pt x="27" y="65"/>
                    <a:pt x="64" y="65"/>
                  </a:cubicBezTo>
                  <a:lnTo>
                    <a:pt x="457" y="65"/>
                  </a:lnTo>
                  <a:cubicBezTo>
                    <a:pt x="496" y="65"/>
                    <a:pt x="521" y="37"/>
                    <a:pt x="521" y="1"/>
                  </a:cubicBezTo>
                  <a:close/>
                </a:path>
              </a:pathLst>
            </a:custGeom>
            <a:solidFill>
              <a:srgbClr val="EC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8185380" y="2582671"/>
              <a:ext cx="107277" cy="50745"/>
            </a:xfrm>
            <a:custGeom>
              <a:avLst/>
              <a:gdLst/>
              <a:ahLst/>
              <a:cxnLst/>
              <a:rect l="l" t="t" r="r" b="b"/>
              <a:pathLst>
                <a:path w="241" h="114" extrusionOk="0">
                  <a:moveTo>
                    <a:pt x="0" y="1"/>
                  </a:moveTo>
                  <a:cubicBezTo>
                    <a:pt x="0" y="61"/>
                    <a:pt x="40" y="113"/>
                    <a:pt x="104" y="113"/>
                  </a:cubicBezTo>
                  <a:lnTo>
                    <a:pt x="140" y="113"/>
                  </a:lnTo>
                  <a:cubicBezTo>
                    <a:pt x="192" y="113"/>
                    <a:pt x="241" y="61"/>
                    <a:pt x="241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8021126" y="1830401"/>
              <a:ext cx="430443" cy="526144"/>
            </a:xfrm>
            <a:custGeom>
              <a:avLst/>
              <a:gdLst/>
              <a:ahLst/>
              <a:cxnLst/>
              <a:rect l="l" t="t" r="r" b="b"/>
              <a:pathLst>
                <a:path w="967" h="1182" extrusionOk="0">
                  <a:moveTo>
                    <a:pt x="141" y="40"/>
                  </a:moveTo>
                  <a:cubicBezTo>
                    <a:pt x="153" y="40"/>
                    <a:pt x="168" y="40"/>
                    <a:pt x="168" y="52"/>
                  </a:cubicBezTo>
                  <a:cubicBezTo>
                    <a:pt x="205" y="64"/>
                    <a:pt x="244" y="92"/>
                    <a:pt x="269" y="116"/>
                  </a:cubicBezTo>
                  <a:cubicBezTo>
                    <a:pt x="293" y="168"/>
                    <a:pt x="320" y="229"/>
                    <a:pt x="333" y="280"/>
                  </a:cubicBezTo>
                  <a:cubicBezTo>
                    <a:pt x="333" y="305"/>
                    <a:pt x="345" y="320"/>
                    <a:pt x="345" y="332"/>
                  </a:cubicBezTo>
                  <a:lnTo>
                    <a:pt x="345" y="343"/>
                  </a:lnTo>
                  <a:lnTo>
                    <a:pt x="345" y="343"/>
                  </a:lnTo>
                  <a:cubicBezTo>
                    <a:pt x="234" y="338"/>
                    <a:pt x="161" y="315"/>
                    <a:pt x="116" y="280"/>
                  </a:cubicBezTo>
                  <a:cubicBezTo>
                    <a:pt x="52" y="256"/>
                    <a:pt x="40" y="204"/>
                    <a:pt x="40" y="168"/>
                  </a:cubicBezTo>
                  <a:cubicBezTo>
                    <a:pt x="40" y="128"/>
                    <a:pt x="52" y="104"/>
                    <a:pt x="65" y="76"/>
                  </a:cubicBezTo>
                  <a:cubicBezTo>
                    <a:pt x="92" y="52"/>
                    <a:pt x="116" y="40"/>
                    <a:pt x="141" y="40"/>
                  </a:cubicBezTo>
                  <a:close/>
                  <a:moveTo>
                    <a:pt x="826" y="40"/>
                  </a:moveTo>
                  <a:cubicBezTo>
                    <a:pt x="853" y="40"/>
                    <a:pt x="878" y="52"/>
                    <a:pt x="902" y="76"/>
                  </a:cubicBezTo>
                  <a:cubicBezTo>
                    <a:pt x="930" y="104"/>
                    <a:pt x="942" y="128"/>
                    <a:pt x="942" y="168"/>
                  </a:cubicBezTo>
                  <a:cubicBezTo>
                    <a:pt x="942" y="204"/>
                    <a:pt x="914" y="256"/>
                    <a:pt x="866" y="280"/>
                  </a:cubicBezTo>
                  <a:cubicBezTo>
                    <a:pt x="819" y="316"/>
                    <a:pt x="734" y="339"/>
                    <a:pt x="625" y="344"/>
                  </a:cubicBezTo>
                  <a:lnTo>
                    <a:pt x="625" y="344"/>
                  </a:lnTo>
                  <a:cubicBezTo>
                    <a:pt x="637" y="319"/>
                    <a:pt x="637" y="255"/>
                    <a:pt x="662" y="192"/>
                  </a:cubicBezTo>
                  <a:cubicBezTo>
                    <a:pt x="701" y="128"/>
                    <a:pt x="738" y="64"/>
                    <a:pt x="802" y="52"/>
                  </a:cubicBezTo>
                  <a:cubicBezTo>
                    <a:pt x="814" y="40"/>
                    <a:pt x="814" y="40"/>
                    <a:pt x="826" y="40"/>
                  </a:cubicBezTo>
                  <a:close/>
                  <a:moveTo>
                    <a:pt x="141" y="0"/>
                  </a:moveTo>
                  <a:cubicBezTo>
                    <a:pt x="104" y="0"/>
                    <a:pt x="65" y="28"/>
                    <a:pt x="40" y="52"/>
                  </a:cubicBezTo>
                  <a:cubicBezTo>
                    <a:pt x="16" y="76"/>
                    <a:pt x="1" y="128"/>
                    <a:pt x="1" y="168"/>
                  </a:cubicBezTo>
                  <a:cubicBezTo>
                    <a:pt x="1" y="217"/>
                    <a:pt x="28" y="280"/>
                    <a:pt x="92" y="320"/>
                  </a:cubicBezTo>
                  <a:cubicBezTo>
                    <a:pt x="145" y="352"/>
                    <a:pt x="231" y="375"/>
                    <a:pt x="345" y="380"/>
                  </a:cubicBezTo>
                  <a:lnTo>
                    <a:pt x="345" y="380"/>
                  </a:lnTo>
                  <a:lnTo>
                    <a:pt x="345" y="1158"/>
                  </a:lnTo>
                  <a:cubicBezTo>
                    <a:pt x="345" y="1170"/>
                    <a:pt x="357" y="1182"/>
                    <a:pt x="369" y="1182"/>
                  </a:cubicBezTo>
                  <a:cubicBezTo>
                    <a:pt x="369" y="1182"/>
                    <a:pt x="381" y="1170"/>
                    <a:pt x="381" y="1158"/>
                  </a:cubicBezTo>
                  <a:lnTo>
                    <a:pt x="381" y="381"/>
                  </a:lnTo>
                  <a:lnTo>
                    <a:pt x="381" y="381"/>
                  </a:lnTo>
                  <a:cubicBezTo>
                    <a:pt x="386" y="381"/>
                    <a:pt x="391" y="381"/>
                    <a:pt x="397" y="381"/>
                  </a:cubicBezTo>
                  <a:lnTo>
                    <a:pt x="585" y="381"/>
                  </a:lnTo>
                  <a:lnTo>
                    <a:pt x="585" y="1158"/>
                  </a:lnTo>
                  <a:cubicBezTo>
                    <a:pt x="585" y="1170"/>
                    <a:pt x="598" y="1182"/>
                    <a:pt x="610" y="1182"/>
                  </a:cubicBezTo>
                  <a:cubicBezTo>
                    <a:pt x="625" y="1182"/>
                    <a:pt x="625" y="1170"/>
                    <a:pt x="625" y="1158"/>
                  </a:cubicBezTo>
                  <a:lnTo>
                    <a:pt x="625" y="380"/>
                  </a:lnTo>
                  <a:lnTo>
                    <a:pt x="625" y="380"/>
                  </a:lnTo>
                  <a:cubicBezTo>
                    <a:pt x="742" y="376"/>
                    <a:pt x="820" y="353"/>
                    <a:pt x="878" y="320"/>
                  </a:cubicBezTo>
                  <a:cubicBezTo>
                    <a:pt x="942" y="280"/>
                    <a:pt x="966" y="217"/>
                    <a:pt x="966" y="168"/>
                  </a:cubicBezTo>
                  <a:cubicBezTo>
                    <a:pt x="966" y="128"/>
                    <a:pt x="954" y="76"/>
                    <a:pt x="930" y="52"/>
                  </a:cubicBezTo>
                  <a:cubicBezTo>
                    <a:pt x="902" y="28"/>
                    <a:pt x="866" y="0"/>
                    <a:pt x="826" y="0"/>
                  </a:cubicBezTo>
                  <a:cubicBezTo>
                    <a:pt x="814" y="0"/>
                    <a:pt x="802" y="16"/>
                    <a:pt x="789" y="16"/>
                  </a:cubicBezTo>
                  <a:cubicBezTo>
                    <a:pt x="701" y="40"/>
                    <a:pt x="649" y="128"/>
                    <a:pt x="625" y="217"/>
                  </a:cubicBezTo>
                  <a:cubicBezTo>
                    <a:pt x="605" y="273"/>
                    <a:pt x="593" y="322"/>
                    <a:pt x="588" y="344"/>
                  </a:cubicBezTo>
                  <a:lnTo>
                    <a:pt x="588" y="344"/>
                  </a:lnTo>
                  <a:cubicBezTo>
                    <a:pt x="587" y="344"/>
                    <a:pt x="586" y="344"/>
                    <a:pt x="585" y="344"/>
                  </a:cubicBezTo>
                  <a:lnTo>
                    <a:pt x="397" y="344"/>
                  </a:lnTo>
                  <a:cubicBezTo>
                    <a:pt x="391" y="344"/>
                    <a:pt x="386" y="344"/>
                    <a:pt x="381" y="344"/>
                  </a:cubicBezTo>
                  <a:lnTo>
                    <a:pt x="381" y="344"/>
                  </a:lnTo>
                  <a:cubicBezTo>
                    <a:pt x="379" y="322"/>
                    <a:pt x="372" y="273"/>
                    <a:pt x="345" y="217"/>
                  </a:cubicBezTo>
                  <a:cubicBezTo>
                    <a:pt x="320" y="128"/>
                    <a:pt x="281" y="40"/>
                    <a:pt x="180" y="16"/>
                  </a:cubicBezTo>
                  <a:cubicBezTo>
                    <a:pt x="168" y="16"/>
                    <a:pt x="153" y="0"/>
                    <a:pt x="14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7100592" y="1389721"/>
              <a:ext cx="915638" cy="427325"/>
            </a:xfrm>
            <a:custGeom>
              <a:avLst/>
              <a:gdLst/>
              <a:ahLst/>
              <a:cxnLst/>
              <a:rect l="l" t="t" r="r" b="b"/>
              <a:pathLst>
                <a:path w="2057" h="960" extrusionOk="0">
                  <a:moveTo>
                    <a:pt x="28" y="1"/>
                  </a:moveTo>
                  <a:cubicBezTo>
                    <a:pt x="13" y="1"/>
                    <a:pt x="1" y="1"/>
                    <a:pt x="1" y="16"/>
                  </a:cubicBezTo>
                  <a:cubicBezTo>
                    <a:pt x="1" y="28"/>
                    <a:pt x="1" y="40"/>
                    <a:pt x="13" y="40"/>
                  </a:cubicBezTo>
                  <a:lnTo>
                    <a:pt x="2032" y="954"/>
                  </a:lnTo>
                  <a:cubicBezTo>
                    <a:pt x="2032" y="958"/>
                    <a:pt x="2033" y="959"/>
                    <a:pt x="2036" y="959"/>
                  </a:cubicBezTo>
                  <a:cubicBezTo>
                    <a:pt x="2040" y="959"/>
                    <a:pt x="2048" y="954"/>
                    <a:pt x="2056" y="954"/>
                  </a:cubicBezTo>
                  <a:cubicBezTo>
                    <a:pt x="2056" y="942"/>
                    <a:pt x="2056" y="929"/>
                    <a:pt x="2044" y="929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6891825" y="1180955"/>
              <a:ext cx="435785" cy="435782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2" y="1"/>
                  </a:moveTo>
                  <a:cubicBezTo>
                    <a:pt x="217" y="1"/>
                    <a:pt x="1" y="217"/>
                    <a:pt x="1" y="497"/>
                  </a:cubicBezTo>
                  <a:cubicBezTo>
                    <a:pt x="1" y="762"/>
                    <a:pt x="217" y="978"/>
                    <a:pt x="482" y="978"/>
                  </a:cubicBezTo>
                  <a:cubicBezTo>
                    <a:pt x="750" y="978"/>
                    <a:pt x="978" y="762"/>
                    <a:pt x="978" y="497"/>
                  </a:cubicBezTo>
                  <a:cubicBezTo>
                    <a:pt x="978" y="217"/>
                    <a:pt x="750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7428655" y="2062314"/>
              <a:ext cx="633424" cy="12464"/>
            </a:xfrm>
            <a:custGeom>
              <a:avLst/>
              <a:gdLst/>
              <a:ahLst/>
              <a:cxnLst/>
              <a:rect l="l" t="t" r="r" b="b"/>
              <a:pathLst>
                <a:path w="1423" h="28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" y="27"/>
                    <a:pt x="13" y="27"/>
                    <a:pt x="25" y="27"/>
                  </a:cubicBezTo>
                  <a:lnTo>
                    <a:pt x="1408" y="27"/>
                  </a:lnTo>
                  <a:cubicBezTo>
                    <a:pt x="1423" y="27"/>
                    <a:pt x="1423" y="27"/>
                    <a:pt x="1423" y="12"/>
                  </a:cubicBezTo>
                  <a:cubicBezTo>
                    <a:pt x="1423" y="0"/>
                    <a:pt x="1423" y="0"/>
                    <a:pt x="140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4"/>
            <p:cNvSpPr/>
            <p:nvPr/>
          </p:nvSpPr>
          <p:spPr>
            <a:xfrm>
              <a:off x="7275529" y="1904737"/>
              <a:ext cx="328508" cy="327171"/>
            </a:xfrm>
            <a:custGeom>
              <a:avLst/>
              <a:gdLst/>
              <a:ahLst/>
              <a:cxnLst/>
              <a:rect l="l" t="t" r="r" b="b"/>
              <a:pathLst>
                <a:path w="738" h="735" extrusionOk="0">
                  <a:moveTo>
                    <a:pt x="369" y="1"/>
                  </a:moveTo>
                  <a:cubicBezTo>
                    <a:pt x="168" y="1"/>
                    <a:pt x="1" y="165"/>
                    <a:pt x="1" y="366"/>
                  </a:cubicBezTo>
                  <a:cubicBezTo>
                    <a:pt x="1" y="570"/>
                    <a:pt x="168" y="735"/>
                    <a:pt x="369" y="735"/>
                  </a:cubicBezTo>
                  <a:cubicBezTo>
                    <a:pt x="573" y="735"/>
                    <a:pt x="738" y="570"/>
                    <a:pt x="738" y="366"/>
                  </a:cubicBezTo>
                  <a:cubicBezTo>
                    <a:pt x="738" y="165"/>
                    <a:pt x="573" y="1"/>
                    <a:pt x="369" y="1"/>
                  </a:cubicBez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8406166" y="1216120"/>
              <a:ext cx="367679" cy="366342"/>
            </a:xfrm>
            <a:custGeom>
              <a:avLst/>
              <a:gdLst/>
              <a:ahLst/>
              <a:cxnLst/>
              <a:rect l="l" t="t" r="r" b="b"/>
              <a:pathLst>
                <a:path w="826" h="823" extrusionOk="0">
                  <a:moveTo>
                    <a:pt x="803" y="1"/>
                  </a:moveTo>
                  <a:cubicBezTo>
                    <a:pt x="798" y="1"/>
                    <a:pt x="792" y="4"/>
                    <a:pt x="786" y="10"/>
                  </a:cubicBezTo>
                  <a:lnTo>
                    <a:pt x="1" y="799"/>
                  </a:lnTo>
                  <a:lnTo>
                    <a:pt x="1" y="823"/>
                  </a:lnTo>
                  <a:lnTo>
                    <a:pt x="25" y="823"/>
                  </a:lnTo>
                  <a:lnTo>
                    <a:pt x="811" y="37"/>
                  </a:lnTo>
                  <a:cubicBezTo>
                    <a:pt x="826" y="25"/>
                    <a:pt x="826" y="10"/>
                    <a:pt x="811" y="10"/>
                  </a:cubicBezTo>
                  <a:cubicBezTo>
                    <a:pt x="811" y="4"/>
                    <a:pt x="808" y="1"/>
                    <a:pt x="80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8682593" y="1147125"/>
              <a:ext cx="159357" cy="158911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7" y="0"/>
                  </a:moveTo>
                  <a:cubicBezTo>
                    <a:pt x="89" y="0"/>
                    <a:pt x="1" y="77"/>
                    <a:pt x="1" y="180"/>
                  </a:cubicBezTo>
                  <a:cubicBezTo>
                    <a:pt x="1" y="268"/>
                    <a:pt x="89" y="357"/>
                    <a:pt x="177" y="357"/>
                  </a:cubicBezTo>
                  <a:cubicBezTo>
                    <a:pt x="281" y="357"/>
                    <a:pt x="357" y="268"/>
                    <a:pt x="357" y="180"/>
                  </a:cubicBezTo>
                  <a:cubicBezTo>
                    <a:pt x="357" y="77"/>
                    <a:pt x="281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7908508" y="2372570"/>
              <a:ext cx="662357" cy="447801"/>
            </a:xfrm>
            <a:custGeom>
              <a:avLst/>
              <a:gdLst/>
              <a:ahLst/>
              <a:cxnLst/>
              <a:rect l="l" t="t" r="r" b="b"/>
              <a:pathLst>
                <a:path w="1488" h="1006" extrusionOk="0">
                  <a:moveTo>
                    <a:pt x="13" y="0"/>
                  </a:moveTo>
                  <a:lnTo>
                    <a:pt x="1" y="16"/>
                  </a:lnTo>
                  <a:lnTo>
                    <a:pt x="1" y="978"/>
                  </a:lnTo>
                  <a:cubicBezTo>
                    <a:pt x="1" y="990"/>
                    <a:pt x="1" y="990"/>
                    <a:pt x="13" y="990"/>
                  </a:cubicBezTo>
                  <a:cubicBezTo>
                    <a:pt x="13" y="1005"/>
                    <a:pt x="13" y="1005"/>
                    <a:pt x="25" y="1005"/>
                  </a:cubicBezTo>
                  <a:lnTo>
                    <a:pt x="1460" y="1005"/>
                  </a:lnTo>
                  <a:cubicBezTo>
                    <a:pt x="1460" y="1005"/>
                    <a:pt x="1472" y="1005"/>
                    <a:pt x="1472" y="990"/>
                  </a:cubicBezTo>
                  <a:cubicBezTo>
                    <a:pt x="1472" y="990"/>
                    <a:pt x="1487" y="990"/>
                    <a:pt x="1487" y="978"/>
                  </a:cubicBezTo>
                  <a:lnTo>
                    <a:pt x="1487" y="16"/>
                  </a:lnTo>
                  <a:cubicBezTo>
                    <a:pt x="1487" y="16"/>
                    <a:pt x="1472" y="16"/>
                    <a:pt x="1472" y="0"/>
                  </a:cubicBezTo>
                  <a:lnTo>
                    <a:pt x="1243" y="0"/>
                  </a:lnTo>
                  <a:cubicBezTo>
                    <a:pt x="1231" y="0"/>
                    <a:pt x="1219" y="0"/>
                    <a:pt x="1219" y="16"/>
                  </a:cubicBezTo>
                  <a:cubicBezTo>
                    <a:pt x="1219" y="28"/>
                    <a:pt x="1231" y="40"/>
                    <a:pt x="1243" y="40"/>
                  </a:cubicBezTo>
                  <a:lnTo>
                    <a:pt x="1447" y="40"/>
                  </a:lnTo>
                  <a:lnTo>
                    <a:pt x="1447" y="966"/>
                  </a:lnTo>
                  <a:lnTo>
                    <a:pt x="40" y="966"/>
                  </a:lnTo>
                  <a:lnTo>
                    <a:pt x="40" y="40"/>
                  </a:lnTo>
                  <a:lnTo>
                    <a:pt x="241" y="40"/>
                  </a:lnTo>
                  <a:cubicBezTo>
                    <a:pt x="254" y="40"/>
                    <a:pt x="269" y="28"/>
                    <a:pt x="269" y="16"/>
                  </a:cubicBezTo>
                  <a:cubicBezTo>
                    <a:pt x="269" y="0"/>
                    <a:pt x="254" y="0"/>
                    <a:pt x="24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8231229" y="2802121"/>
              <a:ext cx="16915" cy="170040"/>
            </a:xfrm>
            <a:custGeom>
              <a:avLst/>
              <a:gdLst/>
              <a:ahLst/>
              <a:cxnLst/>
              <a:rect l="l" t="t" r="r" b="b"/>
              <a:pathLst>
                <a:path w="38" h="382" extrusionOk="0">
                  <a:moveTo>
                    <a:pt x="13" y="1"/>
                  </a:moveTo>
                  <a:lnTo>
                    <a:pt x="1" y="13"/>
                  </a:lnTo>
                  <a:lnTo>
                    <a:pt x="1" y="357"/>
                  </a:lnTo>
                  <a:cubicBezTo>
                    <a:pt x="1" y="369"/>
                    <a:pt x="13" y="382"/>
                    <a:pt x="13" y="382"/>
                  </a:cubicBezTo>
                  <a:cubicBezTo>
                    <a:pt x="25" y="382"/>
                    <a:pt x="37" y="369"/>
                    <a:pt x="37" y="357"/>
                  </a:cubicBezTo>
                  <a:lnTo>
                    <a:pt x="37" y="13"/>
                  </a:lnTo>
                  <a:cubicBezTo>
                    <a:pt x="37" y="13"/>
                    <a:pt x="25" y="1"/>
                    <a:pt x="1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7942783" y="3101694"/>
              <a:ext cx="695742" cy="50745"/>
            </a:xfrm>
            <a:custGeom>
              <a:avLst/>
              <a:gdLst/>
              <a:ahLst/>
              <a:cxnLst/>
              <a:rect l="l" t="t" r="r" b="b"/>
              <a:pathLst>
                <a:path w="1563" h="114" extrusionOk="0">
                  <a:moveTo>
                    <a:pt x="128" y="1"/>
                  </a:moveTo>
                  <a:cubicBezTo>
                    <a:pt x="101" y="1"/>
                    <a:pt x="76" y="13"/>
                    <a:pt x="64" y="37"/>
                  </a:cubicBezTo>
                  <a:lnTo>
                    <a:pt x="0" y="89"/>
                  </a:lnTo>
                  <a:lnTo>
                    <a:pt x="0" y="114"/>
                  </a:lnTo>
                  <a:lnTo>
                    <a:pt x="24" y="114"/>
                  </a:lnTo>
                  <a:lnTo>
                    <a:pt x="88" y="65"/>
                  </a:lnTo>
                  <a:cubicBezTo>
                    <a:pt x="101" y="53"/>
                    <a:pt x="116" y="37"/>
                    <a:pt x="128" y="37"/>
                  </a:cubicBezTo>
                  <a:cubicBezTo>
                    <a:pt x="140" y="37"/>
                    <a:pt x="152" y="53"/>
                    <a:pt x="164" y="65"/>
                  </a:cubicBezTo>
                  <a:cubicBezTo>
                    <a:pt x="192" y="77"/>
                    <a:pt x="216" y="89"/>
                    <a:pt x="241" y="89"/>
                  </a:cubicBezTo>
                  <a:cubicBezTo>
                    <a:pt x="253" y="89"/>
                    <a:pt x="280" y="77"/>
                    <a:pt x="305" y="65"/>
                  </a:cubicBezTo>
                  <a:cubicBezTo>
                    <a:pt x="317" y="53"/>
                    <a:pt x="329" y="37"/>
                    <a:pt x="344" y="37"/>
                  </a:cubicBezTo>
                  <a:cubicBezTo>
                    <a:pt x="356" y="37"/>
                    <a:pt x="369" y="53"/>
                    <a:pt x="381" y="65"/>
                  </a:cubicBezTo>
                  <a:cubicBezTo>
                    <a:pt x="405" y="77"/>
                    <a:pt x="432" y="89"/>
                    <a:pt x="457" y="89"/>
                  </a:cubicBezTo>
                  <a:cubicBezTo>
                    <a:pt x="481" y="89"/>
                    <a:pt x="496" y="77"/>
                    <a:pt x="521" y="65"/>
                  </a:cubicBezTo>
                  <a:cubicBezTo>
                    <a:pt x="533" y="53"/>
                    <a:pt x="545" y="37"/>
                    <a:pt x="557" y="37"/>
                  </a:cubicBezTo>
                  <a:cubicBezTo>
                    <a:pt x="573" y="37"/>
                    <a:pt x="597" y="53"/>
                    <a:pt x="609" y="65"/>
                  </a:cubicBezTo>
                  <a:cubicBezTo>
                    <a:pt x="621" y="77"/>
                    <a:pt x="649" y="89"/>
                    <a:pt x="673" y="89"/>
                  </a:cubicBezTo>
                  <a:cubicBezTo>
                    <a:pt x="697" y="89"/>
                    <a:pt x="725" y="77"/>
                    <a:pt x="737" y="65"/>
                  </a:cubicBezTo>
                  <a:cubicBezTo>
                    <a:pt x="749" y="53"/>
                    <a:pt x="761" y="37"/>
                    <a:pt x="774" y="37"/>
                  </a:cubicBezTo>
                  <a:cubicBezTo>
                    <a:pt x="801" y="37"/>
                    <a:pt x="813" y="53"/>
                    <a:pt x="825" y="65"/>
                  </a:cubicBezTo>
                  <a:cubicBezTo>
                    <a:pt x="838" y="77"/>
                    <a:pt x="862" y="89"/>
                    <a:pt x="889" y="89"/>
                  </a:cubicBezTo>
                  <a:cubicBezTo>
                    <a:pt x="914" y="89"/>
                    <a:pt x="938" y="77"/>
                    <a:pt x="953" y="65"/>
                  </a:cubicBezTo>
                  <a:cubicBezTo>
                    <a:pt x="965" y="53"/>
                    <a:pt x="978" y="37"/>
                    <a:pt x="1002" y="37"/>
                  </a:cubicBezTo>
                  <a:cubicBezTo>
                    <a:pt x="1014" y="37"/>
                    <a:pt x="1029" y="53"/>
                    <a:pt x="1042" y="65"/>
                  </a:cubicBezTo>
                  <a:cubicBezTo>
                    <a:pt x="1054" y="77"/>
                    <a:pt x="1078" y="89"/>
                    <a:pt x="1106" y="89"/>
                  </a:cubicBezTo>
                  <a:cubicBezTo>
                    <a:pt x="1130" y="89"/>
                    <a:pt x="1154" y="77"/>
                    <a:pt x="1166" y="65"/>
                  </a:cubicBezTo>
                  <a:cubicBezTo>
                    <a:pt x="1182" y="53"/>
                    <a:pt x="1194" y="37"/>
                    <a:pt x="1218" y="37"/>
                  </a:cubicBezTo>
                  <a:cubicBezTo>
                    <a:pt x="1230" y="37"/>
                    <a:pt x="1243" y="53"/>
                    <a:pt x="1258" y="65"/>
                  </a:cubicBezTo>
                  <a:cubicBezTo>
                    <a:pt x="1270" y="77"/>
                    <a:pt x="1294" y="89"/>
                    <a:pt x="1319" y="89"/>
                  </a:cubicBezTo>
                  <a:cubicBezTo>
                    <a:pt x="1346" y="89"/>
                    <a:pt x="1370" y="77"/>
                    <a:pt x="1395" y="65"/>
                  </a:cubicBezTo>
                  <a:cubicBezTo>
                    <a:pt x="1395" y="53"/>
                    <a:pt x="1422" y="37"/>
                    <a:pt x="1434" y="37"/>
                  </a:cubicBezTo>
                  <a:cubicBezTo>
                    <a:pt x="1447" y="37"/>
                    <a:pt x="1459" y="53"/>
                    <a:pt x="1471" y="65"/>
                  </a:cubicBezTo>
                  <a:lnTo>
                    <a:pt x="1523" y="114"/>
                  </a:lnTo>
                  <a:lnTo>
                    <a:pt x="1547" y="114"/>
                  </a:lnTo>
                  <a:cubicBezTo>
                    <a:pt x="1562" y="101"/>
                    <a:pt x="1562" y="89"/>
                    <a:pt x="1547" y="89"/>
                  </a:cubicBezTo>
                  <a:lnTo>
                    <a:pt x="1498" y="37"/>
                  </a:lnTo>
                  <a:cubicBezTo>
                    <a:pt x="1486" y="13"/>
                    <a:pt x="1459" y="1"/>
                    <a:pt x="1434" y="1"/>
                  </a:cubicBezTo>
                  <a:cubicBezTo>
                    <a:pt x="1410" y="1"/>
                    <a:pt x="1383" y="13"/>
                    <a:pt x="1370" y="37"/>
                  </a:cubicBezTo>
                  <a:cubicBezTo>
                    <a:pt x="1358" y="53"/>
                    <a:pt x="1334" y="53"/>
                    <a:pt x="1319" y="53"/>
                  </a:cubicBezTo>
                  <a:cubicBezTo>
                    <a:pt x="1307" y="53"/>
                    <a:pt x="1294" y="53"/>
                    <a:pt x="1282" y="37"/>
                  </a:cubicBezTo>
                  <a:cubicBezTo>
                    <a:pt x="1270" y="13"/>
                    <a:pt x="1243" y="1"/>
                    <a:pt x="1218" y="1"/>
                  </a:cubicBezTo>
                  <a:cubicBezTo>
                    <a:pt x="1194" y="1"/>
                    <a:pt x="1166" y="13"/>
                    <a:pt x="1142" y="37"/>
                  </a:cubicBezTo>
                  <a:cubicBezTo>
                    <a:pt x="1130" y="53"/>
                    <a:pt x="1118" y="53"/>
                    <a:pt x="1106" y="53"/>
                  </a:cubicBezTo>
                  <a:cubicBezTo>
                    <a:pt x="1090" y="53"/>
                    <a:pt x="1078" y="53"/>
                    <a:pt x="1066" y="37"/>
                  </a:cubicBezTo>
                  <a:cubicBezTo>
                    <a:pt x="1042" y="13"/>
                    <a:pt x="1014" y="1"/>
                    <a:pt x="1002" y="1"/>
                  </a:cubicBezTo>
                  <a:cubicBezTo>
                    <a:pt x="978" y="1"/>
                    <a:pt x="953" y="13"/>
                    <a:pt x="926" y="37"/>
                  </a:cubicBezTo>
                  <a:cubicBezTo>
                    <a:pt x="914" y="53"/>
                    <a:pt x="901" y="53"/>
                    <a:pt x="889" y="53"/>
                  </a:cubicBezTo>
                  <a:cubicBezTo>
                    <a:pt x="877" y="53"/>
                    <a:pt x="862" y="53"/>
                    <a:pt x="850" y="37"/>
                  </a:cubicBezTo>
                  <a:cubicBezTo>
                    <a:pt x="825" y="13"/>
                    <a:pt x="801" y="1"/>
                    <a:pt x="774" y="1"/>
                  </a:cubicBezTo>
                  <a:cubicBezTo>
                    <a:pt x="749" y="1"/>
                    <a:pt x="737" y="13"/>
                    <a:pt x="710" y="37"/>
                  </a:cubicBezTo>
                  <a:cubicBezTo>
                    <a:pt x="697" y="53"/>
                    <a:pt x="685" y="53"/>
                    <a:pt x="673" y="53"/>
                  </a:cubicBezTo>
                  <a:cubicBezTo>
                    <a:pt x="661" y="53"/>
                    <a:pt x="633" y="53"/>
                    <a:pt x="633" y="37"/>
                  </a:cubicBezTo>
                  <a:cubicBezTo>
                    <a:pt x="609" y="13"/>
                    <a:pt x="585" y="1"/>
                    <a:pt x="557" y="1"/>
                  </a:cubicBezTo>
                  <a:cubicBezTo>
                    <a:pt x="533" y="1"/>
                    <a:pt x="509" y="13"/>
                    <a:pt x="496" y="37"/>
                  </a:cubicBezTo>
                  <a:cubicBezTo>
                    <a:pt x="481" y="53"/>
                    <a:pt x="469" y="53"/>
                    <a:pt x="457" y="53"/>
                  </a:cubicBezTo>
                  <a:cubicBezTo>
                    <a:pt x="432" y="53"/>
                    <a:pt x="420" y="53"/>
                    <a:pt x="405" y="37"/>
                  </a:cubicBezTo>
                  <a:cubicBezTo>
                    <a:pt x="393" y="13"/>
                    <a:pt x="369" y="1"/>
                    <a:pt x="344" y="1"/>
                  </a:cubicBezTo>
                  <a:cubicBezTo>
                    <a:pt x="317" y="1"/>
                    <a:pt x="292" y="13"/>
                    <a:pt x="280" y="37"/>
                  </a:cubicBezTo>
                  <a:cubicBezTo>
                    <a:pt x="268" y="53"/>
                    <a:pt x="253" y="53"/>
                    <a:pt x="241" y="53"/>
                  </a:cubicBezTo>
                  <a:cubicBezTo>
                    <a:pt x="216" y="53"/>
                    <a:pt x="204" y="53"/>
                    <a:pt x="192" y="37"/>
                  </a:cubicBezTo>
                  <a:cubicBezTo>
                    <a:pt x="177" y="13"/>
                    <a:pt x="152" y="1"/>
                    <a:pt x="12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7942783" y="3198287"/>
              <a:ext cx="695742" cy="48964"/>
            </a:xfrm>
            <a:custGeom>
              <a:avLst/>
              <a:gdLst/>
              <a:ahLst/>
              <a:cxnLst/>
              <a:rect l="l" t="t" r="r" b="b"/>
              <a:pathLst>
                <a:path w="1563" h="110" extrusionOk="0">
                  <a:moveTo>
                    <a:pt x="128" y="0"/>
                  </a:moveTo>
                  <a:cubicBezTo>
                    <a:pt x="101" y="0"/>
                    <a:pt x="76" y="12"/>
                    <a:pt x="64" y="25"/>
                  </a:cubicBezTo>
                  <a:lnTo>
                    <a:pt x="0" y="76"/>
                  </a:lnTo>
                  <a:lnTo>
                    <a:pt x="0" y="101"/>
                  </a:lnTo>
                  <a:cubicBezTo>
                    <a:pt x="6" y="107"/>
                    <a:pt x="12" y="110"/>
                    <a:pt x="17" y="110"/>
                  </a:cubicBezTo>
                  <a:cubicBezTo>
                    <a:pt x="21" y="110"/>
                    <a:pt x="24" y="107"/>
                    <a:pt x="24" y="101"/>
                  </a:cubicBezTo>
                  <a:lnTo>
                    <a:pt x="88" y="49"/>
                  </a:lnTo>
                  <a:cubicBezTo>
                    <a:pt x="101" y="37"/>
                    <a:pt x="116" y="37"/>
                    <a:pt x="128" y="37"/>
                  </a:cubicBezTo>
                  <a:cubicBezTo>
                    <a:pt x="140" y="37"/>
                    <a:pt x="152" y="37"/>
                    <a:pt x="164" y="49"/>
                  </a:cubicBezTo>
                  <a:cubicBezTo>
                    <a:pt x="192" y="76"/>
                    <a:pt x="216" y="76"/>
                    <a:pt x="241" y="76"/>
                  </a:cubicBezTo>
                  <a:cubicBezTo>
                    <a:pt x="253" y="76"/>
                    <a:pt x="280" y="76"/>
                    <a:pt x="305" y="49"/>
                  </a:cubicBezTo>
                  <a:cubicBezTo>
                    <a:pt x="317" y="37"/>
                    <a:pt x="329" y="37"/>
                    <a:pt x="344" y="37"/>
                  </a:cubicBezTo>
                  <a:cubicBezTo>
                    <a:pt x="356" y="37"/>
                    <a:pt x="369" y="37"/>
                    <a:pt x="381" y="49"/>
                  </a:cubicBezTo>
                  <a:cubicBezTo>
                    <a:pt x="405" y="76"/>
                    <a:pt x="432" y="76"/>
                    <a:pt x="457" y="76"/>
                  </a:cubicBezTo>
                  <a:cubicBezTo>
                    <a:pt x="481" y="76"/>
                    <a:pt x="496" y="76"/>
                    <a:pt x="521" y="49"/>
                  </a:cubicBezTo>
                  <a:cubicBezTo>
                    <a:pt x="533" y="37"/>
                    <a:pt x="545" y="37"/>
                    <a:pt x="557" y="37"/>
                  </a:cubicBezTo>
                  <a:cubicBezTo>
                    <a:pt x="573" y="37"/>
                    <a:pt x="597" y="37"/>
                    <a:pt x="609" y="49"/>
                  </a:cubicBezTo>
                  <a:cubicBezTo>
                    <a:pt x="621" y="76"/>
                    <a:pt x="649" y="76"/>
                    <a:pt x="673" y="76"/>
                  </a:cubicBezTo>
                  <a:cubicBezTo>
                    <a:pt x="697" y="76"/>
                    <a:pt x="725" y="76"/>
                    <a:pt x="737" y="49"/>
                  </a:cubicBezTo>
                  <a:cubicBezTo>
                    <a:pt x="749" y="37"/>
                    <a:pt x="761" y="37"/>
                    <a:pt x="774" y="37"/>
                  </a:cubicBezTo>
                  <a:cubicBezTo>
                    <a:pt x="801" y="37"/>
                    <a:pt x="813" y="37"/>
                    <a:pt x="825" y="49"/>
                  </a:cubicBezTo>
                  <a:cubicBezTo>
                    <a:pt x="838" y="76"/>
                    <a:pt x="862" y="76"/>
                    <a:pt x="889" y="76"/>
                  </a:cubicBezTo>
                  <a:cubicBezTo>
                    <a:pt x="914" y="76"/>
                    <a:pt x="938" y="76"/>
                    <a:pt x="953" y="49"/>
                  </a:cubicBezTo>
                  <a:cubicBezTo>
                    <a:pt x="965" y="37"/>
                    <a:pt x="978" y="37"/>
                    <a:pt x="1002" y="37"/>
                  </a:cubicBezTo>
                  <a:cubicBezTo>
                    <a:pt x="1014" y="37"/>
                    <a:pt x="1029" y="37"/>
                    <a:pt x="1042" y="49"/>
                  </a:cubicBezTo>
                  <a:cubicBezTo>
                    <a:pt x="1054" y="76"/>
                    <a:pt x="1078" y="76"/>
                    <a:pt x="1106" y="76"/>
                  </a:cubicBezTo>
                  <a:cubicBezTo>
                    <a:pt x="1130" y="76"/>
                    <a:pt x="1154" y="76"/>
                    <a:pt x="1166" y="49"/>
                  </a:cubicBezTo>
                  <a:cubicBezTo>
                    <a:pt x="1182" y="37"/>
                    <a:pt x="1194" y="37"/>
                    <a:pt x="1218" y="37"/>
                  </a:cubicBezTo>
                  <a:cubicBezTo>
                    <a:pt x="1230" y="37"/>
                    <a:pt x="1243" y="37"/>
                    <a:pt x="1258" y="49"/>
                  </a:cubicBezTo>
                  <a:cubicBezTo>
                    <a:pt x="1270" y="76"/>
                    <a:pt x="1294" y="76"/>
                    <a:pt x="1319" y="76"/>
                  </a:cubicBezTo>
                  <a:cubicBezTo>
                    <a:pt x="1346" y="76"/>
                    <a:pt x="1370" y="76"/>
                    <a:pt x="1395" y="49"/>
                  </a:cubicBezTo>
                  <a:cubicBezTo>
                    <a:pt x="1395" y="37"/>
                    <a:pt x="1422" y="37"/>
                    <a:pt x="1434" y="37"/>
                  </a:cubicBezTo>
                  <a:cubicBezTo>
                    <a:pt x="1447" y="37"/>
                    <a:pt x="1459" y="37"/>
                    <a:pt x="1471" y="49"/>
                  </a:cubicBezTo>
                  <a:lnTo>
                    <a:pt x="1523" y="101"/>
                  </a:lnTo>
                  <a:cubicBezTo>
                    <a:pt x="1529" y="107"/>
                    <a:pt x="1535" y="110"/>
                    <a:pt x="1539" y="110"/>
                  </a:cubicBezTo>
                  <a:cubicBezTo>
                    <a:pt x="1544" y="110"/>
                    <a:pt x="1547" y="107"/>
                    <a:pt x="1547" y="101"/>
                  </a:cubicBezTo>
                  <a:cubicBezTo>
                    <a:pt x="1562" y="101"/>
                    <a:pt x="1562" y="88"/>
                    <a:pt x="1547" y="76"/>
                  </a:cubicBezTo>
                  <a:lnTo>
                    <a:pt x="1498" y="25"/>
                  </a:lnTo>
                  <a:cubicBezTo>
                    <a:pt x="1486" y="12"/>
                    <a:pt x="1459" y="0"/>
                    <a:pt x="1434" y="0"/>
                  </a:cubicBezTo>
                  <a:cubicBezTo>
                    <a:pt x="1410" y="0"/>
                    <a:pt x="1383" y="12"/>
                    <a:pt x="1370" y="25"/>
                  </a:cubicBezTo>
                  <a:cubicBezTo>
                    <a:pt x="1358" y="37"/>
                    <a:pt x="1334" y="37"/>
                    <a:pt x="1319" y="37"/>
                  </a:cubicBezTo>
                  <a:cubicBezTo>
                    <a:pt x="1307" y="37"/>
                    <a:pt x="1294" y="37"/>
                    <a:pt x="1282" y="25"/>
                  </a:cubicBezTo>
                  <a:cubicBezTo>
                    <a:pt x="1270" y="12"/>
                    <a:pt x="1243" y="0"/>
                    <a:pt x="1218" y="0"/>
                  </a:cubicBezTo>
                  <a:cubicBezTo>
                    <a:pt x="1194" y="0"/>
                    <a:pt x="1166" y="12"/>
                    <a:pt x="1142" y="25"/>
                  </a:cubicBezTo>
                  <a:cubicBezTo>
                    <a:pt x="1130" y="37"/>
                    <a:pt x="1118" y="37"/>
                    <a:pt x="1106" y="37"/>
                  </a:cubicBezTo>
                  <a:cubicBezTo>
                    <a:pt x="1090" y="37"/>
                    <a:pt x="1078" y="37"/>
                    <a:pt x="1066" y="25"/>
                  </a:cubicBezTo>
                  <a:cubicBezTo>
                    <a:pt x="1042" y="12"/>
                    <a:pt x="1014" y="0"/>
                    <a:pt x="1002" y="0"/>
                  </a:cubicBezTo>
                  <a:cubicBezTo>
                    <a:pt x="978" y="0"/>
                    <a:pt x="953" y="12"/>
                    <a:pt x="926" y="25"/>
                  </a:cubicBezTo>
                  <a:cubicBezTo>
                    <a:pt x="914" y="37"/>
                    <a:pt x="901" y="37"/>
                    <a:pt x="889" y="37"/>
                  </a:cubicBezTo>
                  <a:cubicBezTo>
                    <a:pt x="877" y="37"/>
                    <a:pt x="862" y="37"/>
                    <a:pt x="850" y="25"/>
                  </a:cubicBezTo>
                  <a:cubicBezTo>
                    <a:pt x="825" y="12"/>
                    <a:pt x="801" y="0"/>
                    <a:pt x="774" y="0"/>
                  </a:cubicBezTo>
                  <a:cubicBezTo>
                    <a:pt x="749" y="0"/>
                    <a:pt x="737" y="12"/>
                    <a:pt x="710" y="25"/>
                  </a:cubicBezTo>
                  <a:cubicBezTo>
                    <a:pt x="697" y="37"/>
                    <a:pt x="685" y="37"/>
                    <a:pt x="673" y="37"/>
                  </a:cubicBezTo>
                  <a:cubicBezTo>
                    <a:pt x="661" y="37"/>
                    <a:pt x="633" y="37"/>
                    <a:pt x="633" y="25"/>
                  </a:cubicBezTo>
                  <a:cubicBezTo>
                    <a:pt x="609" y="12"/>
                    <a:pt x="585" y="0"/>
                    <a:pt x="557" y="0"/>
                  </a:cubicBezTo>
                  <a:cubicBezTo>
                    <a:pt x="533" y="0"/>
                    <a:pt x="509" y="12"/>
                    <a:pt x="496" y="25"/>
                  </a:cubicBezTo>
                  <a:cubicBezTo>
                    <a:pt x="481" y="37"/>
                    <a:pt x="469" y="37"/>
                    <a:pt x="457" y="37"/>
                  </a:cubicBezTo>
                  <a:cubicBezTo>
                    <a:pt x="432" y="37"/>
                    <a:pt x="420" y="37"/>
                    <a:pt x="405" y="25"/>
                  </a:cubicBezTo>
                  <a:cubicBezTo>
                    <a:pt x="393" y="12"/>
                    <a:pt x="369" y="0"/>
                    <a:pt x="344" y="0"/>
                  </a:cubicBezTo>
                  <a:cubicBezTo>
                    <a:pt x="317" y="0"/>
                    <a:pt x="292" y="12"/>
                    <a:pt x="280" y="25"/>
                  </a:cubicBezTo>
                  <a:cubicBezTo>
                    <a:pt x="268" y="37"/>
                    <a:pt x="253" y="37"/>
                    <a:pt x="241" y="37"/>
                  </a:cubicBezTo>
                  <a:cubicBezTo>
                    <a:pt x="216" y="37"/>
                    <a:pt x="204" y="37"/>
                    <a:pt x="192" y="25"/>
                  </a:cubicBezTo>
                  <a:cubicBezTo>
                    <a:pt x="177" y="12"/>
                    <a:pt x="152" y="0"/>
                    <a:pt x="12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7942783" y="3287759"/>
              <a:ext cx="305361" cy="51635"/>
            </a:xfrm>
            <a:custGeom>
              <a:avLst/>
              <a:gdLst/>
              <a:ahLst/>
              <a:cxnLst/>
              <a:rect l="l" t="t" r="r" b="b"/>
              <a:pathLst>
                <a:path w="686" h="116" extrusionOk="0">
                  <a:moveTo>
                    <a:pt x="128" y="0"/>
                  </a:moveTo>
                  <a:cubicBezTo>
                    <a:pt x="101" y="0"/>
                    <a:pt x="76" y="15"/>
                    <a:pt x="64" y="40"/>
                  </a:cubicBezTo>
                  <a:lnTo>
                    <a:pt x="0" y="92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88" y="64"/>
                  </a:lnTo>
                  <a:cubicBezTo>
                    <a:pt x="101" y="52"/>
                    <a:pt x="116" y="40"/>
                    <a:pt x="128" y="40"/>
                  </a:cubicBezTo>
                  <a:cubicBezTo>
                    <a:pt x="140" y="40"/>
                    <a:pt x="152" y="52"/>
                    <a:pt x="164" y="64"/>
                  </a:cubicBezTo>
                  <a:cubicBezTo>
                    <a:pt x="192" y="76"/>
                    <a:pt x="216" y="92"/>
                    <a:pt x="241" y="92"/>
                  </a:cubicBezTo>
                  <a:cubicBezTo>
                    <a:pt x="253" y="92"/>
                    <a:pt x="280" y="76"/>
                    <a:pt x="305" y="64"/>
                  </a:cubicBezTo>
                  <a:cubicBezTo>
                    <a:pt x="317" y="52"/>
                    <a:pt x="329" y="40"/>
                    <a:pt x="344" y="40"/>
                  </a:cubicBezTo>
                  <a:cubicBezTo>
                    <a:pt x="356" y="40"/>
                    <a:pt x="369" y="52"/>
                    <a:pt x="381" y="64"/>
                  </a:cubicBezTo>
                  <a:cubicBezTo>
                    <a:pt x="405" y="76"/>
                    <a:pt x="432" y="92"/>
                    <a:pt x="457" y="92"/>
                  </a:cubicBezTo>
                  <a:cubicBezTo>
                    <a:pt x="481" y="92"/>
                    <a:pt x="496" y="76"/>
                    <a:pt x="521" y="64"/>
                  </a:cubicBezTo>
                  <a:cubicBezTo>
                    <a:pt x="533" y="52"/>
                    <a:pt x="545" y="40"/>
                    <a:pt x="557" y="40"/>
                  </a:cubicBezTo>
                  <a:cubicBezTo>
                    <a:pt x="573" y="40"/>
                    <a:pt x="597" y="52"/>
                    <a:pt x="609" y="64"/>
                  </a:cubicBezTo>
                  <a:lnTo>
                    <a:pt x="661" y="116"/>
                  </a:lnTo>
                  <a:lnTo>
                    <a:pt x="685" y="116"/>
                  </a:lnTo>
                  <a:lnTo>
                    <a:pt x="685" y="92"/>
                  </a:lnTo>
                  <a:lnTo>
                    <a:pt x="633" y="40"/>
                  </a:lnTo>
                  <a:cubicBezTo>
                    <a:pt x="609" y="15"/>
                    <a:pt x="585" y="0"/>
                    <a:pt x="557" y="0"/>
                  </a:cubicBezTo>
                  <a:cubicBezTo>
                    <a:pt x="533" y="0"/>
                    <a:pt x="509" y="15"/>
                    <a:pt x="496" y="40"/>
                  </a:cubicBezTo>
                  <a:cubicBezTo>
                    <a:pt x="481" y="40"/>
                    <a:pt x="469" y="52"/>
                    <a:pt x="457" y="52"/>
                  </a:cubicBezTo>
                  <a:cubicBezTo>
                    <a:pt x="432" y="52"/>
                    <a:pt x="420" y="40"/>
                    <a:pt x="405" y="40"/>
                  </a:cubicBezTo>
                  <a:cubicBezTo>
                    <a:pt x="393" y="15"/>
                    <a:pt x="369" y="0"/>
                    <a:pt x="344" y="0"/>
                  </a:cubicBezTo>
                  <a:cubicBezTo>
                    <a:pt x="317" y="0"/>
                    <a:pt x="292" y="15"/>
                    <a:pt x="280" y="40"/>
                  </a:cubicBezTo>
                  <a:cubicBezTo>
                    <a:pt x="268" y="40"/>
                    <a:pt x="253" y="52"/>
                    <a:pt x="241" y="52"/>
                  </a:cubicBezTo>
                  <a:cubicBezTo>
                    <a:pt x="216" y="52"/>
                    <a:pt x="204" y="40"/>
                    <a:pt x="192" y="40"/>
                  </a:cubicBezTo>
                  <a:cubicBezTo>
                    <a:pt x="177" y="15"/>
                    <a:pt x="152" y="0"/>
                    <a:pt x="12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8326042" y="3287759"/>
              <a:ext cx="312483" cy="51635"/>
            </a:xfrm>
            <a:custGeom>
              <a:avLst/>
              <a:gdLst/>
              <a:ahLst/>
              <a:cxnLst/>
              <a:rect l="l" t="t" r="r" b="b"/>
              <a:pathLst>
                <a:path w="702" h="116" extrusionOk="0">
                  <a:moveTo>
                    <a:pt x="141" y="0"/>
                  </a:moveTo>
                  <a:cubicBezTo>
                    <a:pt x="117" y="0"/>
                    <a:pt x="92" y="15"/>
                    <a:pt x="65" y="40"/>
                  </a:cubicBezTo>
                  <a:lnTo>
                    <a:pt x="16" y="92"/>
                  </a:lnTo>
                  <a:cubicBezTo>
                    <a:pt x="1" y="92"/>
                    <a:pt x="1" y="104"/>
                    <a:pt x="16" y="116"/>
                  </a:cubicBezTo>
                  <a:lnTo>
                    <a:pt x="40" y="116"/>
                  </a:lnTo>
                  <a:lnTo>
                    <a:pt x="92" y="64"/>
                  </a:lnTo>
                  <a:cubicBezTo>
                    <a:pt x="104" y="52"/>
                    <a:pt x="117" y="40"/>
                    <a:pt x="141" y="40"/>
                  </a:cubicBezTo>
                  <a:cubicBezTo>
                    <a:pt x="153" y="40"/>
                    <a:pt x="168" y="52"/>
                    <a:pt x="181" y="64"/>
                  </a:cubicBezTo>
                  <a:cubicBezTo>
                    <a:pt x="193" y="76"/>
                    <a:pt x="217" y="92"/>
                    <a:pt x="245" y="92"/>
                  </a:cubicBezTo>
                  <a:cubicBezTo>
                    <a:pt x="269" y="92"/>
                    <a:pt x="293" y="76"/>
                    <a:pt x="305" y="64"/>
                  </a:cubicBezTo>
                  <a:cubicBezTo>
                    <a:pt x="321" y="52"/>
                    <a:pt x="333" y="40"/>
                    <a:pt x="357" y="40"/>
                  </a:cubicBezTo>
                  <a:cubicBezTo>
                    <a:pt x="369" y="40"/>
                    <a:pt x="382" y="52"/>
                    <a:pt x="397" y="64"/>
                  </a:cubicBezTo>
                  <a:cubicBezTo>
                    <a:pt x="409" y="76"/>
                    <a:pt x="433" y="92"/>
                    <a:pt x="458" y="92"/>
                  </a:cubicBezTo>
                  <a:cubicBezTo>
                    <a:pt x="485" y="92"/>
                    <a:pt x="509" y="76"/>
                    <a:pt x="534" y="64"/>
                  </a:cubicBezTo>
                  <a:cubicBezTo>
                    <a:pt x="534" y="52"/>
                    <a:pt x="561" y="40"/>
                    <a:pt x="573" y="40"/>
                  </a:cubicBezTo>
                  <a:cubicBezTo>
                    <a:pt x="586" y="40"/>
                    <a:pt x="598" y="52"/>
                    <a:pt x="610" y="64"/>
                  </a:cubicBezTo>
                  <a:lnTo>
                    <a:pt x="662" y="116"/>
                  </a:lnTo>
                  <a:lnTo>
                    <a:pt x="686" y="116"/>
                  </a:lnTo>
                  <a:cubicBezTo>
                    <a:pt x="701" y="104"/>
                    <a:pt x="701" y="92"/>
                    <a:pt x="686" y="92"/>
                  </a:cubicBezTo>
                  <a:lnTo>
                    <a:pt x="637" y="40"/>
                  </a:lnTo>
                  <a:cubicBezTo>
                    <a:pt x="625" y="15"/>
                    <a:pt x="598" y="0"/>
                    <a:pt x="573" y="0"/>
                  </a:cubicBezTo>
                  <a:cubicBezTo>
                    <a:pt x="549" y="0"/>
                    <a:pt x="522" y="15"/>
                    <a:pt x="509" y="40"/>
                  </a:cubicBezTo>
                  <a:cubicBezTo>
                    <a:pt x="497" y="40"/>
                    <a:pt x="473" y="52"/>
                    <a:pt x="458" y="52"/>
                  </a:cubicBezTo>
                  <a:cubicBezTo>
                    <a:pt x="446" y="52"/>
                    <a:pt x="433" y="40"/>
                    <a:pt x="421" y="40"/>
                  </a:cubicBezTo>
                  <a:cubicBezTo>
                    <a:pt x="409" y="15"/>
                    <a:pt x="382" y="0"/>
                    <a:pt x="357" y="0"/>
                  </a:cubicBezTo>
                  <a:cubicBezTo>
                    <a:pt x="333" y="0"/>
                    <a:pt x="305" y="15"/>
                    <a:pt x="281" y="40"/>
                  </a:cubicBezTo>
                  <a:cubicBezTo>
                    <a:pt x="269" y="40"/>
                    <a:pt x="257" y="52"/>
                    <a:pt x="245" y="52"/>
                  </a:cubicBezTo>
                  <a:cubicBezTo>
                    <a:pt x="229" y="52"/>
                    <a:pt x="217" y="40"/>
                    <a:pt x="205" y="40"/>
                  </a:cubicBezTo>
                  <a:cubicBezTo>
                    <a:pt x="181" y="15"/>
                    <a:pt x="153" y="0"/>
                    <a:pt x="14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8208082" y="3451567"/>
              <a:ext cx="305806" cy="52080"/>
            </a:xfrm>
            <a:custGeom>
              <a:avLst/>
              <a:gdLst/>
              <a:ahLst/>
              <a:cxnLst/>
              <a:rect l="l" t="t" r="r" b="b"/>
              <a:pathLst>
                <a:path w="687" h="117" extrusionOk="0">
                  <a:moveTo>
                    <a:pt x="129" y="1"/>
                  </a:moveTo>
                  <a:cubicBezTo>
                    <a:pt x="101" y="1"/>
                    <a:pt x="77" y="13"/>
                    <a:pt x="65" y="40"/>
                  </a:cubicBezTo>
                  <a:lnTo>
                    <a:pt x="1" y="89"/>
                  </a:lnTo>
                  <a:lnTo>
                    <a:pt x="1" y="116"/>
                  </a:lnTo>
                  <a:lnTo>
                    <a:pt x="25" y="116"/>
                  </a:lnTo>
                  <a:lnTo>
                    <a:pt x="89" y="65"/>
                  </a:lnTo>
                  <a:cubicBezTo>
                    <a:pt x="101" y="52"/>
                    <a:pt x="114" y="40"/>
                    <a:pt x="129" y="40"/>
                  </a:cubicBezTo>
                  <a:cubicBezTo>
                    <a:pt x="141" y="40"/>
                    <a:pt x="153" y="52"/>
                    <a:pt x="165" y="65"/>
                  </a:cubicBezTo>
                  <a:cubicBezTo>
                    <a:pt x="190" y="77"/>
                    <a:pt x="217" y="89"/>
                    <a:pt x="229" y="89"/>
                  </a:cubicBezTo>
                  <a:cubicBezTo>
                    <a:pt x="254" y="89"/>
                    <a:pt x="281" y="77"/>
                    <a:pt x="305" y="65"/>
                  </a:cubicBezTo>
                  <a:cubicBezTo>
                    <a:pt x="318" y="52"/>
                    <a:pt x="330" y="40"/>
                    <a:pt x="342" y="40"/>
                  </a:cubicBezTo>
                  <a:cubicBezTo>
                    <a:pt x="357" y="40"/>
                    <a:pt x="369" y="52"/>
                    <a:pt x="382" y="65"/>
                  </a:cubicBezTo>
                  <a:cubicBezTo>
                    <a:pt x="406" y="77"/>
                    <a:pt x="433" y="89"/>
                    <a:pt x="458" y="89"/>
                  </a:cubicBezTo>
                  <a:cubicBezTo>
                    <a:pt x="482" y="89"/>
                    <a:pt x="494" y="77"/>
                    <a:pt x="522" y="65"/>
                  </a:cubicBezTo>
                  <a:cubicBezTo>
                    <a:pt x="534" y="52"/>
                    <a:pt x="546" y="40"/>
                    <a:pt x="558" y="40"/>
                  </a:cubicBezTo>
                  <a:cubicBezTo>
                    <a:pt x="570" y="40"/>
                    <a:pt x="598" y="52"/>
                    <a:pt x="598" y="65"/>
                  </a:cubicBezTo>
                  <a:lnTo>
                    <a:pt x="662" y="116"/>
                  </a:lnTo>
                  <a:lnTo>
                    <a:pt x="686" y="116"/>
                  </a:lnTo>
                  <a:lnTo>
                    <a:pt x="686" y="89"/>
                  </a:lnTo>
                  <a:lnTo>
                    <a:pt x="622" y="40"/>
                  </a:lnTo>
                  <a:cubicBezTo>
                    <a:pt x="610" y="13"/>
                    <a:pt x="586" y="1"/>
                    <a:pt x="558" y="1"/>
                  </a:cubicBezTo>
                  <a:cubicBezTo>
                    <a:pt x="534" y="1"/>
                    <a:pt x="510" y="13"/>
                    <a:pt x="494" y="40"/>
                  </a:cubicBezTo>
                  <a:cubicBezTo>
                    <a:pt x="482" y="40"/>
                    <a:pt x="470" y="52"/>
                    <a:pt x="458" y="52"/>
                  </a:cubicBezTo>
                  <a:cubicBezTo>
                    <a:pt x="433" y="52"/>
                    <a:pt x="418" y="40"/>
                    <a:pt x="406" y="40"/>
                  </a:cubicBezTo>
                  <a:cubicBezTo>
                    <a:pt x="394" y="13"/>
                    <a:pt x="369" y="1"/>
                    <a:pt x="342" y="1"/>
                  </a:cubicBezTo>
                  <a:cubicBezTo>
                    <a:pt x="322" y="1"/>
                    <a:pt x="301" y="9"/>
                    <a:pt x="288" y="28"/>
                  </a:cubicBezTo>
                  <a:lnTo>
                    <a:pt x="288" y="28"/>
                  </a:lnTo>
                  <a:cubicBezTo>
                    <a:pt x="281" y="28"/>
                    <a:pt x="281" y="30"/>
                    <a:pt x="281" y="40"/>
                  </a:cubicBezTo>
                  <a:cubicBezTo>
                    <a:pt x="266" y="40"/>
                    <a:pt x="254" y="52"/>
                    <a:pt x="229" y="52"/>
                  </a:cubicBezTo>
                  <a:cubicBezTo>
                    <a:pt x="217" y="52"/>
                    <a:pt x="205" y="40"/>
                    <a:pt x="190" y="40"/>
                  </a:cubicBezTo>
                  <a:cubicBezTo>
                    <a:pt x="178" y="13"/>
                    <a:pt x="153" y="1"/>
                    <a:pt x="12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7981955" y="3435542"/>
              <a:ext cx="85911" cy="84130"/>
            </a:xfrm>
            <a:custGeom>
              <a:avLst/>
              <a:gdLst/>
              <a:ahLst/>
              <a:cxnLst/>
              <a:rect l="l" t="t" r="r" b="b"/>
              <a:pathLst>
                <a:path w="193" h="189" extrusionOk="0">
                  <a:moveTo>
                    <a:pt x="89" y="0"/>
                  </a:moveTo>
                  <a:cubicBezTo>
                    <a:pt x="40" y="0"/>
                    <a:pt x="0" y="49"/>
                    <a:pt x="0" y="101"/>
                  </a:cubicBezTo>
                  <a:cubicBezTo>
                    <a:pt x="0" y="152"/>
                    <a:pt x="40" y="189"/>
                    <a:pt x="89" y="189"/>
                  </a:cubicBezTo>
                  <a:cubicBezTo>
                    <a:pt x="153" y="189"/>
                    <a:pt x="192" y="152"/>
                    <a:pt x="192" y="101"/>
                  </a:cubicBezTo>
                  <a:cubicBezTo>
                    <a:pt x="192" y="49"/>
                    <a:pt x="153" y="0"/>
                    <a:pt x="89" y="0"/>
                  </a:cubicBezTo>
                  <a:close/>
                </a:path>
              </a:pathLst>
            </a:custGeom>
            <a:solidFill>
              <a:srgbClr val="EC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8208082" y="3615820"/>
              <a:ext cx="305806" cy="50300"/>
            </a:xfrm>
            <a:custGeom>
              <a:avLst/>
              <a:gdLst/>
              <a:ahLst/>
              <a:cxnLst/>
              <a:rect l="l" t="t" r="r" b="b"/>
              <a:pathLst>
                <a:path w="687" h="113" extrusionOk="0">
                  <a:moveTo>
                    <a:pt x="129" y="0"/>
                  </a:moveTo>
                  <a:cubicBezTo>
                    <a:pt x="101" y="0"/>
                    <a:pt x="77" y="0"/>
                    <a:pt x="65" y="25"/>
                  </a:cubicBezTo>
                  <a:lnTo>
                    <a:pt x="1" y="76"/>
                  </a:lnTo>
                  <a:lnTo>
                    <a:pt x="1" y="101"/>
                  </a:lnTo>
                  <a:cubicBezTo>
                    <a:pt x="7" y="108"/>
                    <a:pt x="13" y="112"/>
                    <a:pt x="18" y="112"/>
                  </a:cubicBezTo>
                  <a:cubicBezTo>
                    <a:pt x="22" y="112"/>
                    <a:pt x="25" y="108"/>
                    <a:pt x="25" y="101"/>
                  </a:cubicBezTo>
                  <a:lnTo>
                    <a:pt x="89" y="52"/>
                  </a:lnTo>
                  <a:cubicBezTo>
                    <a:pt x="101" y="40"/>
                    <a:pt x="114" y="40"/>
                    <a:pt x="129" y="40"/>
                  </a:cubicBezTo>
                  <a:cubicBezTo>
                    <a:pt x="141" y="40"/>
                    <a:pt x="153" y="40"/>
                    <a:pt x="165" y="52"/>
                  </a:cubicBezTo>
                  <a:cubicBezTo>
                    <a:pt x="190" y="64"/>
                    <a:pt x="217" y="76"/>
                    <a:pt x="229" y="76"/>
                  </a:cubicBezTo>
                  <a:cubicBezTo>
                    <a:pt x="254" y="76"/>
                    <a:pt x="281" y="64"/>
                    <a:pt x="305" y="52"/>
                  </a:cubicBezTo>
                  <a:cubicBezTo>
                    <a:pt x="318" y="40"/>
                    <a:pt x="330" y="40"/>
                    <a:pt x="342" y="40"/>
                  </a:cubicBezTo>
                  <a:cubicBezTo>
                    <a:pt x="357" y="40"/>
                    <a:pt x="369" y="40"/>
                    <a:pt x="382" y="52"/>
                  </a:cubicBezTo>
                  <a:cubicBezTo>
                    <a:pt x="406" y="64"/>
                    <a:pt x="433" y="76"/>
                    <a:pt x="458" y="76"/>
                  </a:cubicBezTo>
                  <a:cubicBezTo>
                    <a:pt x="482" y="76"/>
                    <a:pt x="494" y="64"/>
                    <a:pt x="522" y="52"/>
                  </a:cubicBezTo>
                  <a:cubicBezTo>
                    <a:pt x="534" y="40"/>
                    <a:pt x="546" y="40"/>
                    <a:pt x="558" y="40"/>
                  </a:cubicBezTo>
                  <a:cubicBezTo>
                    <a:pt x="570" y="40"/>
                    <a:pt x="598" y="40"/>
                    <a:pt x="598" y="52"/>
                  </a:cubicBezTo>
                  <a:lnTo>
                    <a:pt x="662" y="101"/>
                  </a:lnTo>
                  <a:cubicBezTo>
                    <a:pt x="662" y="108"/>
                    <a:pt x="665" y="112"/>
                    <a:pt x="669" y="112"/>
                  </a:cubicBezTo>
                  <a:cubicBezTo>
                    <a:pt x="674" y="112"/>
                    <a:pt x="680" y="108"/>
                    <a:pt x="686" y="101"/>
                  </a:cubicBezTo>
                  <a:lnTo>
                    <a:pt x="686" y="76"/>
                  </a:lnTo>
                  <a:lnTo>
                    <a:pt x="622" y="25"/>
                  </a:lnTo>
                  <a:cubicBezTo>
                    <a:pt x="610" y="0"/>
                    <a:pt x="586" y="0"/>
                    <a:pt x="558" y="0"/>
                  </a:cubicBezTo>
                  <a:cubicBezTo>
                    <a:pt x="534" y="0"/>
                    <a:pt x="510" y="0"/>
                    <a:pt x="494" y="25"/>
                  </a:cubicBezTo>
                  <a:cubicBezTo>
                    <a:pt x="482" y="40"/>
                    <a:pt x="470" y="40"/>
                    <a:pt x="458" y="40"/>
                  </a:cubicBezTo>
                  <a:cubicBezTo>
                    <a:pt x="433" y="40"/>
                    <a:pt x="418" y="40"/>
                    <a:pt x="406" y="25"/>
                  </a:cubicBezTo>
                  <a:cubicBezTo>
                    <a:pt x="394" y="0"/>
                    <a:pt x="369" y="0"/>
                    <a:pt x="342" y="0"/>
                  </a:cubicBezTo>
                  <a:cubicBezTo>
                    <a:pt x="322" y="0"/>
                    <a:pt x="303" y="0"/>
                    <a:pt x="290" y="13"/>
                  </a:cubicBezTo>
                  <a:lnTo>
                    <a:pt x="290" y="13"/>
                  </a:lnTo>
                  <a:cubicBezTo>
                    <a:pt x="281" y="15"/>
                    <a:pt x="281" y="25"/>
                    <a:pt x="281" y="25"/>
                  </a:cubicBezTo>
                  <a:cubicBezTo>
                    <a:pt x="266" y="40"/>
                    <a:pt x="254" y="40"/>
                    <a:pt x="229" y="40"/>
                  </a:cubicBezTo>
                  <a:cubicBezTo>
                    <a:pt x="217" y="40"/>
                    <a:pt x="205" y="40"/>
                    <a:pt x="190" y="25"/>
                  </a:cubicBezTo>
                  <a:cubicBezTo>
                    <a:pt x="178" y="0"/>
                    <a:pt x="153" y="0"/>
                    <a:pt x="12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7981955" y="3599350"/>
              <a:ext cx="85911" cy="84575"/>
            </a:xfrm>
            <a:custGeom>
              <a:avLst/>
              <a:gdLst/>
              <a:ahLst/>
              <a:cxnLst/>
              <a:rect l="l" t="t" r="r" b="b"/>
              <a:pathLst>
                <a:path w="193" h="190" extrusionOk="0">
                  <a:moveTo>
                    <a:pt x="89" y="1"/>
                  </a:moveTo>
                  <a:cubicBezTo>
                    <a:pt x="40" y="1"/>
                    <a:pt x="0" y="37"/>
                    <a:pt x="0" y="89"/>
                  </a:cubicBezTo>
                  <a:cubicBezTo>
                    <a:pt x="0" y="138"/>
                    <a:pt x="40" y="189"/>
                    <a:pt x="89" y="189"/>
                  </a:cubicBezTo>
                  <a:cubicBezTo>
                    <a:pt x="153" y="189"/>
                    <a:pt x="192" y="138"/>
                    <a:pt x="192" y="89"/>
                  </a:cubicBezTo>
                  <a:cubicBezTo>
                    <a:pt x="192" y="37"/>
                    <a:pt x="153" y="1"/>
                    <a:pt x="89" y="1"/>
                  </a:cubicBezTo>
                  <a:close/>
                </a:path>
              </a:pathLst>
            </a:custGeom>
            <a:solidFill>
              <a:srgbClr val="EC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54"/>
          <p:cNvGrpSpPr/>
          <p:nvPr/>
        </p:nvGrpSpPr>
        <p:grpSpPr>
          <a:xfrm>
            <a:off x="116635" y="1159464"/>
            <a:ext cx="2271800" cy="3491500"/>
            <a:chOff x="368450" y="1223275"/>
            <a:chExt cx="2271800" cy="3491500"/>
          </a:xfrm>
        </p:grpSpPr>
        <p:sp>
          <p:nvSpPr>
            <p:cNvPr id="989" name="Google Shape;989;p54"/>
            <p:cNvSpPr/>
            <p:nvPr/>
          </p:nvSpPr>
          <p:spPr>
            <a:xfrm>
              <a:off x="806950" y="1935001"/>
              <a:ext cx="433397" cy="43418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1" y="0"/>
                  </a:moveTo>
                  <a:lnTo>
                    <a:pt x="1" y="1106"/>
                  </a:lnTo>
                  <a:lnTo>
                    <a:pt x="1103" y="110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806950" y="2538378"/>
              <a:ext cx="433397" cy="433395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1" y="1"/>
                  </a:moveTo>
                  <a:lnTo>
                    <a:pt x="1" y="1103"/>
                  </a:lnTo>
                  <a:lnTo>
                    <a:pt x="1103" y="110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88864" y="2891296"/>
              <a:ext cx="219054" cy="105601"/>
            </a:xfrm>
            <a:custGeom>
              <a:avLst/>
              <a:gdLst/>
              <a:ahLst/>
              <a:cxnLst/>
              <a:rect l="l" t="t" r="r" b="b"/>
              <a:pathLst>
                <a:path w="558" h="269" extrusionOk="0">
                  <a:moveTo>
                    <a:pt x="76" y="0"/>
                  </a:moveTo>
                  <a:lnTo>
                    <a:pt x="49" y="140"/>
                  </a:lnTo>
                  <a:lnTo>
                    <a:pt x="0" y="229"/>
                  </a:lnTo>
                  <a:lnTo>
                    <a:pt x="0" y="268"/>
                  </a:lnTo>
                  <a:lnTo>
                    <a:pt x="557" y="268"/>
                  </a:lnTo>
                  <a:lnTo>
                    <a:pt x="481" y="153"/>
                  </a:lnTo>
                  <a:lnTo>
                    <a:pt x="317" y="77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368450" y="1646856"/>
              <a:ext cx="464018" cy="724680"/>
            </a:xfrm>
            <a:custGeom>
              <a:avLst/>
              <a:gdLst/>
              <a:ahLst/>
              <a:cxnLst/>
              <a:rect l="l" t="t" r="r" b="b"/>
              <a:pathLst>
                <a:path w="1182" h="1846" extrusionOk="0">
                  <a:moveTo>
                    <a:pt x="803" y="0"/>
                  </a:moveTo>
                  <a:cubicBezTo>
                    <a:pt x="713" y="0"/>
                    <a:pt x="621" y="30"/>
                    <a:pt x="545" y="88"/>
                  </a:cubicBezTo>
                  <a:cubicBezTo>
                    <a:pt x="469" y="152"/>
                    <a:pt x="405" y="241"/>
                    <a:pt x="369" y="353"/>
                  </a:cubicBezTo>
                  <a:cubicBezTo>
                    <a:pt x="305" y="557"/>
                    <a:pt x="140" y="1154"/>
                    <a:pt x="40" y="1511"/>
                  </a:cubicBezTo>
                  <a:cubicBezTo>
                    <a:pt x="0" y="1648"/>
                    <a:pt x="89" y="1800"/>
                    <a:pt x="241" y="1840"/>
                  </a:cubicBezTo>
                  <a:cubicBezTo>
                    <a:pt x="261" y="1844"/>
                    <a:pt x="281" y="1846"/>
                    <a:pt x="300" y="1846"/>
                  </a:cubicBezTo>
                  <a:cubicBezTo>
                    <a:pt x="397" y="1846"/>
                    <a:pt x="492" y="1798"/>
                    <a:pt x="545" y="1712"/>
                  </a:cubicBezTo>
                  <a:cubicBezTo>
                    <a:pt x="737" y="1371"/>
                    <a:pt x="1130" y="646"/>
                    <a:pt x="1167" y="417"/>
                  </a:cubicBezTo>
                  <a:cubicBezTo>
                    <a:pt x="1182" y="329"/>
                    <a:pt x="1155" y="241"/>
                    <a:pt x="1118" y="177"/>
                  </a:cubicBezTo>
                  <a:cubicBezTo>
                    <a:pt x="1051" y="58"/>
                    <a:pt x="929" y="0"/>
                    <a:pt x="803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2152286" y="1560491"/>
              <a:ext cx="478543" cy="310128"/>
            </a:xfrm>
            <a:custGeom>
              <a:avLst/>
              <a:gdLst/>
              <a:ahLst/>
              <a:cxnLst/>
              <a:rect l="l" t="t" r="r" b="b"/>
              <a:pathLst>
                <a:path w="1219" h="790" extrusionOk="0">
                  <a:moveTo>
                    <a:pt x="723" y="1"/>
                  </a:moveTo>
                  <a:cubicBezTo>
                    <a:pt x="719" y="1"/>
                    <a:pt x="714" y="2"/>
                    <a:pt x="710" y="4"/>
                  </a:cubicBezTo>
                  <a:lnTo>
                    <a:pt x="341" y="168"/>
                  </a:lnTo>
                  <a:lnTo>
                    <a:pt x="201" y="372"/>
                  </a:lnTo>
                  <a:lnTo>
                    <a:pt x="0" y="525"/>
                  </a:lnTo>
                  <a:lnTo>
                    <a:pt x="216" y="790"/>
                  </a:lnTo>
                  <a:lnTo>
                    <a:pt x="317" y="637"/>
                  </a:lnTo>
                  <a:cubicBezTo>
                    <a:pt x="317" y="637"/>
                    <a:pt x="514" y="686"/>
                    <a:pt x="640" y="686"/>
                  </a:cubicBezTo>
                  <a:cubicBezTo>
                    <a:pt x="683" y="686"/>
                    <a:pt x="718" y="680"/>
                    <a:pt x="734" y="665"/>
                  </a:cubicBezTo>
                  <a:cubicBezTo>
                    <a:pt x="810" y="601"/>
                    <a:pt x="886" y="360"/>
                    <a:pt x="886" y="360"/>
                  </a:cubicBezTo>
                  <a:lnTo>
                    <a:pt x="1206" y="284"/>
                  </a:lnTo>
                  <a:lnTo>
                    <a:pt x="1218" y="168"/>
                  </a:lnTo>
                  <a:lnTo>
                    <a:pt x="582" y="220"/>
                  </a:lnTo>
                  <a:cubicBezTo>
                    <a:pt x="582" y="220"/>
                    <a:pt x="673" y="193"/>
                    <a:pt x="722" y="117"/>
                  </a:cubicBezTo>
                  <a:cubicBezTo>
                    <a:pt x="734" y="92"/>
                    <a:pt x="749" y="68"/>
                    <a:pt x="749" y="40"/>
                  </a:cubicBezTo>
                  <a:cubicBezTo>
                    <a:pt x="759" y="20"/>
                    <a:pt x="743" y="1"/>
                    <a:pt x="723" y="1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1120221" y="4470598"/>
              <a:ext cx="130726" cy="209631"/>
            </a:xfrm>
            <a:custGeom>
              <a:avLst/>
              <a:gdLst/>
              <a:ahLst/>
              <a:cxnLst/>
              <a:rect l="l" t="t" r="r" b="b"/>
              <a:pathLst>
                <a:path w="333" h="534" extrusionOk="0">
                  <a:moveTo>
                    <a:pt x="65" y="0"/>
                  </a:moveTo>
                  <a:lnTo>
                    <a:pt x="1" y="521"/>
                  </a:lnTo>
                  <a:lnTo>
                    <a:pt x="333" y="533"/>
                  </a:lnTo>
                  <a:lnTo>
                    <a:pt x="333" y="1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881146" y="4589153"/>
              <a:ext cx="393748" cy="121696"/>
            </a:xfrm>
            <a:custGeom>
              <a:avLst/>
              <a:gdLst/>
              <a:ahLst/>
              <a:cxnLst/>
              <a:rect l="l" t="t" r="r" b="b"/>
              <a:pathLst>
                <a:path w="1003" h="310" extrusionOk="0">
                  <a:moveTo>
                    <a:pt x="554" y="1"/>
                  </a:moveTo>
                  <a:cubicBezTo>
                    <a:pt x="512" y="1"/>
                    <a:pt x="482" y="33"/>
                    <a:pt x="458" y="55"/>
                  </a:cubicBezTo>
                  <a:cubicBezTo>
                    <a:pt x="458" y="67"/>
                    <a:pt x="445" y="67"/>
                    <a:pt x="433" y="79"/>
                  </a:cubicBezTo>
                  <a:cubicBezTo>
                    <a:pt x="257" y="119"/>
                    <a:pt x="1" y="259"/>
                    <a:pt x="28" y="295"/>
                  </a:cubicBezTo>
                  <a:cubicBezTo>
                    <a:pt x="39" y="306"/>
                    <a:pt x="167" y="309"/>
                    <a:pt x="328" y="309"/>
                  </a:cubicBezTo>
                  <a:cubicBezTo>
                    <a:pt x="548" y="309"/>
                    <a:pt x="829" y="302"/>
                    <a:pt x="954" y="295"/>
                  </a:cubicBezTo>
                  <a:cubicBezTo>
                    <a:pt x="978" y="295"/>
                    <a:pt x="1003" y="271"/>
                    <a:pt x="991" y="244"/>
                  </a:cubicBezTo>
                  <a:lnTo>
                    <a:pt x="991" y="167"/>
                  </a:lnTo>
                  <a:cubicBezTo>
                    <a:pt x="981" y="140"/>
                    <a:pt x="959" y="126"/>
                    <a:pt x="936" y="126"/>
                  </a:cubicBezTo>
                  <a:cubicBezTo>
                    <a:pt x="929" y="126"/>
                    <a:pt x="921" y="128"/>
                    <a:pt x="914" y="131"/>
                  </a:cubicBezTo>
                  <a:cubicBezTo>
                    <a:pt x="902" y="131"/>
                    <a:pt x="902" y="143"/>
                    <a:pt x="890" y="143"/>
                  </a:cubicBezTo>
                  <a:cubicBezTo>
                    <a:pt x="875" y="149"/>
                    <a:pt x="861" y="151"/>
                    <a:pt x="848" y="151"/>
                  </a:cubicBezTo>
                  <a:cubicBezTo>
                    <a:pt x="804" y="151"/>
                    <a:pt x="769" y="125"/>
                    <a:pt x="750" y="107"/>
                  </a:cubicBezTo>
                  <a:cubicBezTo>
                    <a:pt x="742" y="107"/>
                    <a:pt x="734" y="100"/>
                    <a:pt x="721" y="100"/>
                  </a:cubicBezTo>
                  <a:cubicBezTo>
                    <a:pt x="715" y="100"/>
                    <a:pt x="707" y="101"/>
                    <a:pt x="698" y="107"/>
                  </a:cubicBezTo>
                  <a:cubicBezTo>
                    <a:pt x="674" y="107"/>
                    <a:pt x="662" y="91"/>
                    <a:pt x="649" y="67"/>
                  </a:cubicBezTo>
                  <a:cubicBezTo>
                    <a:pt x="637" y="43"/>
                    <a:pt x="610" y="3"/>
                    <a:pt x="573" y="3"/>
                  </a:cubicBezTo>
                  <a:cubicBezTo>
                    <a:pt x="567" y="1"/>
                    <a:pt x="560" y="1"/>
                    <a:pt x="554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731969" y="4341443"/>
              <a:ext cx="184508" cy="234755"/>
            </a:xfrm>
            <a:custGeom>
              <a:avLst/>
              <a:gdLst/>
              <a:ahLst/>
              <a:cxnLst/>
              <a:rect l="l" t="t" r="r" b="b"/>
              <a:pathLst>
                <a:path w="470" h="598" extrusionOk="0">
                  <a:moveTo>
                    <a:pt x="241" y="1"/>
                  </a:moveTo>
                  <a:lnTo>
                    <a:pt x="0" y="101"/>
                  </a:lnTo>
                  <a:lnTo>
                    <a:pt x="180" y="597"/>
                  </a:lnTo>
                  <a:lnTo>
                    <a:pt x="469" y="47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587111" y="4483552"/>
              <a:ext cx="359202" cy="217482"/>
            </a:xfrm>
            <a:custGeom>
              <a:avLst/>
              <a:gdLst/>
              <a:ahLst/>
              <a:cxnLst/>
              <a:rect l="l" t="t" r="r" b="b"/>
              <a:pathLst>
                <a:path w="915" h="554" extrusionOk="0">
                  <a:moveTo>
                    <a:pt x="819" y="1"/>
                  </a:moveTo>
                  <a:cubicBezTo>
                    <a:pt x="805" y="1"/>
                    <a:pt x="789" y="7"/>
                    <a:pt x="777" y="19"/>
                  </a:cubicBezTo>
                  <a:cubicBezTo>
                    <a:pt x="762" y="31"/>
                    <a:pt x="762" y="31"/>
                    <a:pt x="750" y="44"/>
                  </a:cubicBezTo>
                  <a:cubicBezTo>
                    <a:pt x="725" y="79"/>
                    <a:pt x="687" y="84"/>
                    <a:pt x="654" y="84"/>
                  </a:cubicBezTo>
                  <a:cubicBezTo>
                    <a:pt x="638" y="84"/>
                    <a:pt x="622" y="83"/>
                    <a:pt x="610" y="83"/>
                  </a:cubicBezTo>
                  <a:cubicBezTo>
                    <a:pt x="606" y="79"/>
                    <a:pt x="602" y="78"/>
                    <a:pt x="598" y="78"/>
                  </a:cubicBezTo>
                  <a:cubicBezTo>
                    <a:pt x="589" y="78"/>
                    <a:pt x="581" y="83"/>
                    <a:pt x="573" y="83"/>
                  </a:cubicBezTo>
                  <a:cubicBezTo>
                    <a:pt x="561" y="89"/>
                    <a:pt x="548" y="92"/>
                    <a:pt x="537" y="92"/>
                  </a:cubicBezTo>
                  <a:cubicBezTo>
                    <a:pt x="525" y="92"/>
                    <a:pt x="515" y="89"/>
                    <a:pt x="509" y="83"/>
                  </a:cubicBezTo>
                  <a:cubicBezTo>
                    <a:pt x="489" y="73"/>
                    <a:pt x="459" y="53"/>
                    <a:pt x="428" y="53"/>
                  </a:cubicBezTo>
                  <a:cubicBezTo>
                    <a:pt x="422" y="53"/>
                    <a:pt x="415" y="54"/>
                    <a:pt x="409" y="56"/>
                  </a:cubicBezTo>
                  <a:cubicBezTo>
                    <a:pt x="357" y="71"/>
                    <a:pt x="345" y="120"/>
                    <a:pt x="333" y="159"/>
                  </a:cubicBezTo>
                  <a:cubicBezTo>
                    <a:pt x="333" y="159"/>
                    <a:pt x="333" y="171"/>
                    <a:pt x="320" y="184"/>
                  </a:cubicBezTo>
                  <a:cubicBezTo>
                    <a:pt x="180" y="299"/>
                    <a:pt x="1" y="540"/>
                    <a:pt x="52" y="552"/>
                  </a:cubicBezTo>
                  <a:cubicBezTo>
                    <a:pt x="54" y="553"/>
                    <a:pt x="56" y="553"/>
                    <a:pt x="59" y="553"/>
                  </a:cubicBezTo>
                  <a:cubicBezTo>
                    <a:pt x="136" y="553"/>
                    <a:pt x="708" y="256"/>
                    <a:pt x="878" y="159"/>
                  </a:cubicBezTo>
                  <a:cubicBezTo>
                    <a:pt x="902" y="147"/>
                    <a:pt x="914" y="108"/>
                    <a:pt x="902" y="83"/>
                  </a:cubicBezTo>
                  <a:lnTo>
                    <a:pt x="853" y="19"/>
                  </a:lnTo>
                  <a:cubicBezTo>
                    <a:pt x="846" y="7"/>
                    <a:pt x="833" y="1"/>
                    <a:pt x="819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492894" y="2656933"/>
              <a:ext cx="568049" cy="1772442"/>
            </a:xfrm>
            <a:custGeom>
              <a:avLst/>
              <a:gdLst/>
              <a:ahLst/>
              <a:cxnLst/>
              <a:rect l="l" t="t" r="r" b="b"/>
              <a:pathLst>
                <a:path w="1447" h="4515" extrusionOk="0">
                  <a:moveTo>
                    <a:pt x="868" y="1"/>
                  </a:moveTo>
                  <a:cubicBezTo>
                    <a:pt x="670" y="1"/>
                    <a:pt x="466" y="128"/>
                    <a:pt x="369" y="308"/>
                  </a:cubicBezTo>
                  <a:cubicBezTo>
                    <a:pt x="369" y="308"/>
                    <a:pt x="0" y="2196"/>
                    <a:pt x="0" y="2516"/>
                  </a:cubicBezTo>
                  <a:cubicBezTo>
                    <a:pt x="0" y="2833"/>
                    <a:pt x="585" y="4480"/>
                    <a:pt x="585" y="4480"/>
                  </a:cubicBezTo>
                  <a:cubicBezTo>
                    <a:pt x="585" y="4480"/>
                    <a:pt x="622" y="4514"/>
                    <a:pt x="684" y="4514"/>
                  </a:cubicBezTo>
                  <a:cubicBezTo>
                    <a:pt x="742" y="4514"/>
                    <a:pt x="822" y="4484"/>
                    <a:pt x="914" y="4368"/>
                  </a:cubicBezTo>
                  <a:cubicBezTo>
                    <a:pt x="914" y="4368"/>
                    <a:pt x="965" y="3277"/>
                    <a:pt x="941" y="3034"/>
                  </a:cubicBezTo>
                  <a:cubicBezTo>
                    <a:pt x="901" y="2805"/>
                    <a:pt x="697" y="2501"/>
                    <a:pt x="697" y="2501"/>
                  </a:cubicBezTo>
                  <a:lnTo>
                    <a:pt x="1194" y="929"/>
                  </a:lnTo>
                  <a:cubicBezTo>
                    <a:pt x="1194" y="890"/>
                    <a:pt x="1447" y="561"/>
                    <a:pt x="1230" y="205"/>
                  </a:cubicBezTo>
                  <a:cubicBezTo>
                    <a:pt x="1137" y="61"/>
                    <a:pt x="1004" y="1"/>
                    <a:pt x="86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951808" y="2662037"/>
              <a:ext cx="438108" cy="1858807"/>
            </a:xfrm>
            <a:custGeom>
              <a:avLst/>
              <a:gdLst/>
              <a:ahLst/>
              <a:cxnLst/>
              <a:rect l="l" t="t" r="r" b="b"/>
              <a:pathLst>
                <a:path w="1116" h="4735" extrusionOk="0">
                  <a:moveTo>
                    <a:pt x="517" y="1"/>
                  </a:moveTo>
                  <a:cubicBezTo>
                    <a:pt x="282" y="1"/>
                    <a:pt x="45" y="108"/>
                    <a:pt x="0" y="420"/>
                  </a:cubicBezTo>
                  <a:cubicBezTo>
                    <a:pt x="0" y="420"/>
                    <a:pt x="201" y="2387"/>
                    <a:pt x="201" y="2579"/>
                  </a:cubicBezTo>
                  <a:cubicBezTo>
                    <a:pt x="201" y="2756"/>
                    <a:pt x="442" y="4684"/>
                    <a:pt x="442" y="4684"/>
                  </a:cubicBezTo>
                  <a:cubicBezTo>
                    <a:pt x="498" y="4722"/>
                    <a:pt x="555" y="4735"/>
                    <a:pt x="606" y="4735"/>
                  </a:cubicBezTo>
                  <a:cubicBezTo>
                    <a:pt x="708" y="4735"/>
                    <a:pt x="786" y="4684"/>
                    <a:pt x="786" y="4684"/>
                  </a:cubicBezTo>
                  <a:cubicBezTo>
                    <a:pt x="786" y="4684"/>
                    <a:pt x="1015" y="3453"/>
                    <a:pt x="1002" y="3173"/>
                  </a:cubicBezTo>
                  <a:cubicBezTo>
                    <a:pt x="975" y="2896"/>
                    <a:pt x="875" y="2451"/>
                    <a:pt x="875" y="2451"/>
                  </a:cubicBezTo>
                  <a:cubicBezTo>
                    <a:pt x="887" y="2095"/>
                    <a:pt x="1115" y="447"/>
                    <a:pt x="1027" y="219"/>
                  </a:cubicBezTo>
                  <a:cubicBezTo>
                    <a:pt x="983" y="105"/>
                    <a:pt x="751" y="1"/>
                    <a:pt x="51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533329" y="1617806"/>
              <a:ext cx="926858" cy="1234232"/>
            </a:xfrm>
            <a:custGeom>
              <a:avLst/>
              <a:gdLst/>
              <a:ahLst/>
              <a:cxnLst/>
              <a:rect l="l" t="t" r="r" b="b"/>
              <a:pathLst>
                <a:path w="2361" h="3144" extrusionOk="0">
                  <a:moveTo>
                    <a:pt x="1729" y="0"/>
                  </a:moveTo>
                  <a:cubicBezTo>
                    <a:pt x="1304" y="0"/>
                    <a:pt x="506" y="62"/>
                    <a:pt x="506" y="62"/>
                  </a:cubicBezTo>
                  <a:cubicBezTo>
                    <a:pt x="506" y="62"/>
                    <a:pt x="495" y="61"/>
                    <a:pt x="477" y="61"/>
                  </a:cubicBezTo>
                  <a:cubicBezTo>
                    <a:pt x="405" y="61"/>
                    <a:pt x="215" y="78"/>
                    <a:pt x="113" y="251"/>
                  </a:cubicBezTo>
                  <a:cubicBezTo>
                    <a:pt x="1" y="479"/>
                    <a:pt x="214" y="3004"/>
                    <a:pt x="214" y="3004"/>
                  </a:cubicBezTo>
                  <a:cubicBezTo>
                    <a:pt x="214" y="3004"/>
                    <a:pt x="659" y="3144"/>
                    <a:pt x="1333" y="3144"/>
                  </a:cubicBezTo>
                  <a:cubicBezTo>
                    <a:pt x="1569" y="3144"/>
                    <a:pt x="1834" y="3127"/>
                    <a:pt x="2117" y="3080"/>
                  </a:cubicBezTo>
                  <a:cubicBezTo>
                    <a:pt x="2117" y="3080"/>
                    <a:pt x="2361" y="519"/>
                    <a:pt x="2346" y="339"/>
                  </a:cubicBezTo>
                  <a:cubicBezTo>
                    <a:pt x="2321" y="162"/>
                    <a:pt x="2181" y="62"/>
                    <a:pt x="1941" y="10"/>
                  </a:cubicBezTo>
                  <a:cubicBezTo>
                    <a:pt x="1896" y="3"/>
                    <a:pt x="1821" y="0"/>
                    <a:pt x="1729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931395" y="1239370"/>
              <a:ext cx="294427" cy="356844"/>
            </a:xfrm>
            <a:custGeom>
              <a:avLst/>
              <a:gdLst/>
              <a:ahLst/>
              <a:cxnLst/>
              <a:rect l="l" t="t" r="r" b="b"/>
              <a:pathLst>
                <a:path w="750" h="909" extrusionOk="0">
                  <a:moveTo>
                    <a:pt x="393" y="1"/>
                  </a:moveTo>
                  <a:cubicBezTo>
                    <a:pt x="271" y="1"/>
                    <a:pt x="120" y="34"/>
                    <a:pt x="77" y="137"/>
                  </a:cubicBezTo>
                  <a:cubicBezTo>
                    <a:pt x="1" y="289"/>
                    <a:pt x="37" y="554"/>
                    <a:pt x="177" y="706"/>
                  </a:cubicBezTo>
                  <a:cubicBezTo>
                    <a:pt x="271" y="828"/>
                    <a:pt x="452" y="908"/>
                    <a:pt x="567" y="908"/>
                  </a:cubicBezTo>
                  <a:cubicBezTo>
                    <a:pt x="610" y="908"/>
                    <a:pt x="644" y="897"/>
                    <a:pt x="662" y="874"/>
                  </a:cubicBezTo>
                  <a:cubicBezTo>
                    <a:pt x="750" y="657"/>
                    <a:pt x="698" y="249"/>
                    <a:pt x="698" y="249"/>
                  </a:cubicBezTo>
                  <a:cubicBezTo>
                    <a:pt x="698" y="188"/>
                    <a:pt x="634" y="60"/>
                    <a:pt x="534" y="21"/>
                  </a:cubicBezTo>
                  <a:cubicBezTo>
                    <a:pt x="505" y="9"/>
                    <a:pt x="452" y="1"/>
                    <a:pt x="393" y="1"/>
                  </a:cubicBez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916084" y="1432514"/>
              <a:ext cx="179404" cy="315232"/>
            </a:xfrm>
            <a:custGeom>
              <a:avLst/>
              <a:gdLst/>
              <a:ahLst/>
              <a:cxnLst/>
              <a:rect l="l" t="t" r="r" b="b"/>
              <a:pathLst>
                <a:path w="457" h="803" extrusionOk="0">
                  <a:moveTo>
                    <a:pt x="152" y="1"/>
                  </a:moveTo>
                  <a:lnTo>
                    <a:pt x="0" y="443"/>
                  </a:lnTo>
                  <a:cubicBezTo>
                    <a:pt x="0" y="443"/>
                    <a:pt x="52" y="570"/>
                    <a:pt x="116" y="686"/>
                  </a:cubicBezTo>
                  <a:cubicBezTo>
                    <a:pt x="148" y="729"/>
                    <a:pt x="183" y="803"/>
                    <a:pt x="226" y="803"/>
                  </a:cubicBezTo>
                  <a:cubicBezTo>
                    <a:pt x="232" y="803"/>
                    <a:pt x="238" y="802"/>
                    <a:pt x="244" y="799"/>
                  </a:cubicBezTo>
                  <a:cubicBezTo>
                    <a:pt x="408" y="698"/>
                    <a:pt x="420" y="634"/>
                    <a:pt x="420" y="634"/>
                  </a:cubicBezTo>
                  <a:lnTo>
                    <a:pt x="457" y="35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1046417" y="1621731"/>
              <a:ext cx="1225604" cy="657158"/>
            </a:xfrm>
            <a:custGeom>
              <a:avLst/>
              <a:gdLst/>
              <a:ahLst/>
              <a:cxnLst/>
              <a:rect l="l" t="t" r="r" b="b"/>
              <a:pathLst>
                <a:path w="3122" h="1674" extrusionOk="0">
                  <a:moveTo>
                    <a:pt x="570" y="0"/>
                  </a:moveTo>
                  <a:cubicBezTo>
                    <a:pt x="0" y="265"/>
                    <a:pt x="353" y="786"/>
                    <a:pt x="353" y="786"/>
                  </a:cubicBezTo>
                  <a:cubicBezTo>
                    <a:pt x="353" y="786"/>
                    <a:pt x="1422" y="1674"/>
                    <a:pt x="1801" y="1674"/>
                  </a:cubicBezTo>
                  <a:cubicBezTo>
                    <a:pt x="1825" y="1674"/>
                    <a:pt x="1846" y="1670"/>
                    <a:pt x="1864" y="1663"/>
                  </a:cubicBezTo>
                  <a:cubicBezTo>
                    <a:pt x="2168" y="1535"/>
                    <a:pt x="3122" y="585"/>
                    <a:pt x="3122" y="585"/>
                  </a:cubicBezTo>
                  <a:lnTo>
                    <a:pt x="2893" y="265"/>
                  </a:lnTo>
                  <a:cubicBezTo>
                    <a:pt x="2729" y="356"/>
                    <a:pt x="1788" y="966"/>
                    <a:pt x="1788" y="966"/>
                  </a:cubicBezTo>
                  <a:cubicBezTo>
                    <a:pt x="1788" y="966"/>
                    <a:pt x="1142" y="241"/>
                    <a:pt x="1002" y="128"/>
                  </a:cubicBezTo>
                  <a:cubicBezTo>
                    <a:pt x="862" y="24"/>
                    <a:pt x="570" y="0"/>
                    <a:pt x="570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1718104" y="2030395"/>
              <a:ext cx="41220" cy="159382"/>
            </a:xfrm>
            <a:custGeom>
              <a:avLst/>
              <a:gdLst/>
              <a:ahLst/>
              <a:cxnLst/>
              <a:rect l="l" t="t" r="r" b="b"/>
              <a:pathLst>
                <a:path w="105" h="406" extrusionOk="0">
                  <a:moveTo>
                    <a:pt x="65" y="1"/>
                  </a:moveTo>
                  <a:cubicBezTo>
                    <a:pt x="65" y="1"/>
                    <a:pt x="1" y="89"/>
                    <a:pt x="1" y="253"/>
                  </a:cubicBezTo>
                  <a:cubicBezTo>
                    <a:pt x="1" y="305"/>
                    <a:pt x="13" y="342"/>
                    <a:pt x="13" y="406"/>
                  </a:cubicBezTo>
                  <a:lnTo>
                    <a:pt x="65" y="394"/>
                  </a:lnTo>
                  <a:cubicBezTo>
                    <a:pt x="52" y="342"/>
                    <a:pt x="52" y="290"/>
                    <a:pt x="52" y="253"/>
                  </a:cubicBezTo>
                  <a:cubicBezTo>
                    <a:pt x="52" y="177"/>
                    <a:pt x="65" y="113"/>
                    <a:pt x="77" y="77"/>
                  </a:cubicBezTo>
                  <a:cubicBezTo>
                    <a:pt x="77" y="62"/>
                    <a:pt x="89" y="37"/>
                    <a:pt x="89" y="37"/>
                  </a:cubicBezTo>
                  <a:cubicBezTo>
                    <a:pt x="89" y="25"/>
                    <a:pt x="89" y="25"/>
                    <a:pt x="104" y="25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2102037" y="1720659"/>
              <a:ext cx="184508" cy="200209"/>
            </a:xfrm>
            <a:custGeom>
              <a:avLst/>
              <a:gdLst/>
              <a:ahLst/>
              <a:cxnLst/>
              <a:rect l="l" t="t" r="r" b="b"/>
              <a:pathLst>
                <a:path w="470" h="510" extrusionOk="0">
                  <a:moveTo>
                    <a:pt x="216" y="1"/>
                  </a:moveTo>
                  <a:lnTo>
                    <a:pt x="177" y="28"/>
                  </a:lnTo>
                  <a:lnTo>
                    <a:pt x="405" y="318"/>
                  </a:lnTo>
                  <a:lnTo>
                    <a:pt x="305" y="446"/>
                  </a:lnTo>
                  <a:lnTo>
                    <a:pt x="40" y="65"/>
                  </a:lnTo>
                  <a:lnTo>
                    <a:pt x="0" y="89"/>
                  </a:lnTo>
                  <a:lnTo>
                    <a:pt x="293" y="509"/>
                  </a:lnTo>
                  <a:lnTo>
                    <a:pt x="469" y="3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1419359" y="1890641"/>
              <a:ext cx="25517" cy="223763"/>
            </a:xfrm>
            <a:custGeom>
              <a:avLst/>
              <a:gdLst/>
              <a:ahLst/>
              <a:cxnLst/>
              <a:rect l="l" t="t" r="r" b="b"/>
              <a:pathLst>
                <a:path w="65" h="570" extrusionOk="0">
                  <a:moveTo>
                    <a:pt x="28" y="0"/>
                  </a:moveTo>
                  <a:lnTo>
                    <a:pt x="0" y="570"/>
                  </a:lnTo>
                  <a:lnTo>
                    <a:pt x="40" y="57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2326587" y="1566772"/>
              <a:ext cx="134259" cy="179403"/>
            </a:xfrm>
            <a:custGeom>
              <a:avLst/>
              <a:gdLst/>
              <a:ahLst/>
              <a:cxnLst/>
              <a:rect l="l" t="t" r="r" b="b"/>
              <a:pathLst>
                <a:path w="342" h="457" extrusionOk="0">
                  <a:moveTo>
                    <a:pt x="290" y="0"/>
                  </a:moveTo>
                  <a:cubicBezTo>
                    <a:pt x="290" y="0"/>
                    <a:pt x="290" y="40"/>
                    <a:pt x="266" y="76"/>
                  </a:cubicBezTo>
                  <a:cubicBezTo>
                    <a:pt x="241" y="116"/>
                    <a:pt x="202" y="164"/>
                    <a:pt x="126" y="192"/>
                  </a:cubicBezTo>
                  <a:lnTo>
                    <a:pt x="113" y="192"/>
                  </a:lnTo>
                  <a:lnTo>
                    <a:pt x="113" y="204"/>
                  </a:lnTo>
                  <a:cubicBezTo>
                    <a:pt x="113" y="216"/>
                    <a:pt x="113" y="253"/>
                    <a:pt x="101" y="292"/>
                  </a:cubicBezTo>
                  <a:cubicBezTo>
                    <a:pt x="89" y="344"/>
                    <a:pt x="49" y="393"/>
                    <a:pt x="1" y="420"/>
                  </a:cubicBezTo>
                  <a:lnTo>
                    <a:pt x="25" y="457"/>
                  </a:lnTo>
                  <a:cubicBezTo>
                    <a:pt x="89" y="420"/>
                    <a:pt x="126" y="356"/>
                    <a:pt x="138" y="305"/>
                  </a:cubicBezTo>
                  <a:cubicBezTo>
                    <a:pt x="155" y="273"/>
                    <a:pt x="161" y="242"/>
                    <a:pt x="164" y="223"/>
                  </a:cubicBezTo>
                  <a:lnTo>
                    <a:pt x="164" y="223"/>
                  </a:lnTo>
                  <a:cubicBezTo>
                    <a:pt x="234" y="187"/>
                    <a:pt x="279" y="138"/>
                    <a:pt x="305" y="88"/>
                  </a:cubicBezTo>
                  <a:cubicBezTo>
                    <a:pt x="330" y="52"/>
                    <a:pt x="342" y="12"/>
                    <a:pt x="342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2421196" y="1626442"/>
              <a:ext cx="219054" cy="99712"/>
            </a:xfrm>
            <a:custGeom>
              <a:avLst/>
              <a:gdLst/>
              <a:ahLst/>
              <a:cxnLst/>
              <a:rect l="l" t="t" r="r" b="b"/>
              <a:pathLst>
                <a:path w="558" h="254" extrusionOk="0">
                  <a:moveTo>
                    <a:pt x="521" y="0"/>
                  </a:moveTo>
                  <a:lnTo>
                    <a:pt x="494" y="101"/>
                  </a:lnTo>
                  <a:lnTo>
                    <a:pt x="0" y="217"/>
                  </a:lnTo>
                  <a:lnTo>
                    <a:pt x="0" y="253"/>
                  </a:lnTo>
                  <a:lnTo>
                    <a:pt x="533" y="140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2391361" y="1695534"/>
              <a:ext cx="115023" cy="75766"/>
            </a:xfrm>
            <a:custGeom>
              <a:avLst/>
              <a:gdLst/>
              <a:ahLst/>
              <a:cxnLst/>
              <a:rect l="l" t="t" r="r" b="b"/>
              <a:pathLst>
                <a:path w="293" h="193" extrusionOk="0">
                  <a:moveTo>
                    <a:pt x="253" y="1"/>
                  </a:moveTo>
                  <a:lnTo>
                    <a:pt x="216" y="104"/>
                  </a:lnTo>
                  <a:lnTo>
                    <a:pt x="0" y="141"/>
                  </a:lnTo>
                  <a:lnTo>
                    <a:pt x="12" y="193"/>
                  </a:lnTo>
                  <a:lnTo>
                    <a:pt x="241" y="141"/>
                  </a:lnTo>
                  <a:lnTo>
                    <a:pt x="293" y="2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2391361" y="1775618"/>
              <a:ext cx="69485" cy="30620"/>
            </a:xfrm>
            <a:custGeom>
              <a:avLst/>
              <a:gdLst/>
              <a:ahLst/>
              <a:cxnLst/>
              <a:rect l="l" t="t" r="r" b="b"/>
              <a:pathLst>
                <a:path w="177" h="78" extrusionOk="0">
                  <a:moveTo>
                    <a:pt x="177" y="1"/>
                  </a:moveTo>
                  <a:lnTo>
                    <a:pt x="0" y="25"/>
                  </a:lnTo>
                  <a:lnTo>
                    <a:pt x="0" y="77"/>
                  </a:lnTo>
                  <a:lnTo>
                    <a:pt x="177" y="53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846600" y="1596607"/>
              <a:ext cx="159383" cy="229652"/>
            </a:xfrm>
            <a:custGeom>
              <a:avLst/>
              <a:gdLst/>
              <a:ahLst/>
              <a:cxnLst/>
              <a:rect l="l" t="t" r="r" b="b"/>
              <a:pathLst>
                <a:path w="406" h="585" extrusionOk="0">
                  <a:moveTo>
                    <a:pt x="165" y="55"/>
                  </a:moveTo>
                  <a:lnTo>
                    <a:pt x="165" y="55"/>
                  </a:lnTo>
                  <a:cubicBezTo>
                    <a:pt x="176" y="82"/>
                    <a:pt x="194" y="125"/>
                    <a:pt x="217" y="177"/>
                  </a:cubicBezTo>
                  <a:cubicBezTo>
                    <a:pt x="249" y="244"/>
                    <a:pt x="293" y="324"/>
                    <a:pt x="356" y="375"/>
                  </a:cubicBezTo>
                  <a:lnTo>
                    <a:pt x="356" y="375"/>
                  </a:lnTo>
                  <a:lnTo>
                    <a:pt x="141" y="533"/>
                  </a:lnTo>
                  <a:lnTo>
                    <a:pt x="52" y="116"/>
                  </a:lnTo>
                  <a:lnTo>
                    <a:pt x="165" y="55"/>
                  </a:lnTo>
                  <a:close/>
                  <a:moveTo>
                    <a:pt x="165" y="0"/>
                  </a:moveTo>
                  <a:lnTo>
                    <a:pt x="13" y="88"/>
                  </a:lnTo>
                  <a:cubicBezTo>
                    <a:pt x="13" y="88"/>
                    <a:pt x="0" y="101"/>
                    <a:pt x="13" y="116"/>
                  </a:cubicBezTo>
                  <a:lnTo>
                    <a:pt x="101" y="573"/>
                  </a:lnTo>
                  <a:cubicBezTo>
                    <a:pt x="101" y="573"/>
                    <a:pt x="101" y="585"/>
                    <a:pt x="116" y="585"/>
                  </a:cubicBezTo>
                  <a:lnTo>
                    <a:pt x="128" y="585"/>
                  </a:lnTo>
                  <a:lnTo>
                    <a:pt x="406" y="393"/>
                  </a:lnTo>
                  <a:lnTo>
                    <a:pt x="406" y="381"/>
                  </a:lnTo>
                  <a:lnTo>
                    <a:pt x="406" y="356"/>
                  </a:lnTo>
                  <a:cubicBezTo>
                    <a:pt x="345" y="317"/>
                    <a:pt x="281" y="229"/>
                    <a:pt x="253" y="152"/>
                  </a:cubicBezTo>
                  <a:cubicBezTo>
                    <a:pt x="229" y="116"/>
                    <a:pt x="217" y="76"/>
                    <a:pt x="205" y="52"/>
                  </a:cubicBezTo>
                  <a:lnTo>
                    <a:pt x="205" y="25"/>
                  </a:lnTo>
                  <a:cubicBezTo>
                    <a:pt x="192" y="25"/>
                    <a:pt x="192" y="12"/>
                    <a:pt x="192" y="12"/>
                  </a:cubicBezTo>
                  <a:cubicBezTo>
                    <a:pt x="192" y="12"/>
                    <a:pt x="192" y="0"/>
                    <a:pt x="17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1000879" y="1606029"/>
              <a:ext cx="135437" cy="225334"/>
            </a:xfrm>
            <a:custGeom>
              <a:avLst/>
              <a:gdLst/>
              <a:ahLst/>
              <a:cxnLst/>
              <a:rect l="l" t="t" r="r" b="b"/>
              <a:pathLst>
                <a:path w="345" h="574" extrusionOk="0">
                  <a:moveTo>
                    <a:pt x="253" y="77"/>
                  </a:moveTo>
                  <a:lnTo>
                    <a:pt x="293" y="116"/>
                  </a:lnTo>
                  <a:lnTo>
                    <a:pt x="217" y="509"/>
                  </a:lnTo>
                  <a:lnTo>
                    <a:pt x="62" y="365"/>
                  </a:lnTo>
                  <a:lnTo>
                    <a:pt x="62" y="365"/>
                  </a:lnTo>
                  <a:cubicBezTo>
                    <a:pt x="151" y="316"/>
                    <a:pt x="195" y="250"/>
                    <a:pt x="217" y="192"/>
                  </a:cubicBezTo>
                  <a:cubicBezTo>
                    <a:pt x="240" y="148"/>
                    <a:pt x="249" y="108"/>
                    <a:pt x="253" y="77"/>
                  </a:cubicBezTo>
                  <a:close/>
                  <a:moveTo>
                    <a:pt x="229" y="1"/>
                  </a:moveTo>
                  <a:cubicBezTo>
                    <a:pt x="217" y="1"/>
                    <a:pt x="217" y="16"/>
                    <a:pt x="217" y="28"/>
                  </a:cubicBezTo>
                  <a:cubicBezTo>
                    <a:pt x="217" y="52"/>
                    <a:pt x="204" y="116"/>
                    <a:pt x="180" y="180"/>
                  </a:cubicBezTo>
                  <a:cubicBezTo>
                    <a:pt x="153" y="244"/>
                    <a:pt x="104" y="305"/>
                    <a:pt x="13" y="345"/>
                  </a:cubicBezTo>
                  <a:cubicBezTo>
                    <a:pt x="13" y="345"/>
                    <a:pt x="0" y="345"/>
                    <a:pt x="0" y="357"/>
                  </a:cubicBezTo>
                  <a:cubicBezTo>
                    <a:pt x="0" y="357"/>
                    <a:pt x="0" y="369"/>
                    <a:pt x="13" y="369"/>
                  </a:cubicBezTo>
                  <a:lnTo>
                    <a:pt x="217" y="561"/>
                  </a:lnTo>
                  <a:cubicBezTo>
                    <a:pt x="229" y="573"/>
                    <a:pt x="229" y="573"/>
                    <a:pt x="241" y="573"/>
                  </a:cubicBezTo>
                  <a:cubicBezTo>
                    <a:pt x="241" y="561"/>
                    <a:pt x="256" y="561"/>
                    <a:pt x="256" y="549"/>
                  </a:cubicBezTo>
                  <a:lnTo>
                    <a:pt x="344" y="116"/>
                  </a:lnTo>
                  <a:cubicBezTo>
                    <a:pt x="344" y="104"/>
                    <a:pt x="332" y="104"/>
                    <a:pt x="332" y="92"/>
                  </a:cubicBezTo>
                  <a:lnTo>
                    <a:pt x="256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736680" y="2006448"/>
              <a:ext cx="598277" cy="392567"/>
            </a:xfrm>
            <a:custGeom>
              <a:avLst/>
              <a:gdLst/>
              <a:ahLst/>
              <a:cxnLst/>
              <a:rect l="l" t="t" r="r" b="b"/>
              <a:pathLst>
                <a:path w="1524" h="1000" extrusionOk="0">
                  <a:moveTo>
                    <a:pt x="34" y="1"/>
                  </a:moveTo>
                  <a:cubicBezTo>
                    <a:pt x="28" y="1"/>
                    <a:pt x="22" y="4"/>
                    <a:pt x="16" y="10"/>
                  </a:cubicBezTo>
                  <a:cubicBezTo>
                    <a:pt x="16" y="10"/>
                    <a:pt x="0" y="22"/>
                    <a:pt x="16" y="34"/>
                  </a:cubicBezTo>
                  <a:cubicBezTo>
                    <a:pt x="16" y="34"/>
                    <a:pt x="192" y="263"/>
                    <a:pt x="457" y="491"/>
                  </a:cubicBezTo>
                  <a:cubicBezTo>
                    <a:pt x="725" y="719"/>
                    <a:pt x="1106" y="960"/>
                    <a:pt x="1499" y="1000"/>
                  </a:cubicBezTo>
                  <a:cubicBezTo>
                    <a:pt x="1511" y="1000"/>
                    <a:pt x="1523" y="987"/>
                    <a:pt x="1523" y="975"/>
                  </a:cubicBezTo>
                  <a:cubicBezTo>
                    <a:pt x="1523" y="960"/>
                    <a:pt x="1511" y="948"/>
                    <a:pt x="1499" y="948"/>
                  </a:cubicBezTo>
                  <a:cubicBezTo>
                    <a:pt x="1118" y="924"/>
                    <a:pt x="749" y="683"/>
                    <a:pt x="485" y="455"/>
                  </a:cubicBezTo>
                  <a:cubicBezTo>
                    <a:pt x="357" y="339"/>
                    <a:pt x="244" y="238"/>
                    <a:pt x="168" y="150"/>
                  </a:cubicBezTo>
                  <a:cubicBezTo>
                    <a:pt x="128" y="110"/>
                    <a:pt x="104" y="74"/>
                    <a:pt x="76" y="46"/>
                  </a:cubicBezTo>
                  <a:cubicBezTo>
                    <a:pt x="64" y="34"/>
                    <a:pt x="64" y="22"/>
                    <a:pt x="52" y="22"/>
                  </a:cubicBezTo>
                  <a:lnTo>
                    <a:pt x="52" y="10"/>
                  </a:lnTo>
                  <a:cubicBezTo>
                    <a:pt x="46" y="4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717444" y="2695405"/>
              <a:ext cx="577863" cy="71840"/>
            </a:xfrm>
            <a:custGeom>
              <a:avLst/>
              <a:gdLst/>
              <a:ahLst/>
              <a:cxnLst/>
              <a:rect l="l" t="t" r="r" b="b"/>
              <a:pathLst>
                <a:path w="1472" h="183" extrusionOk="0">
                  <a:moveTo>
                    <a:pt x="15" y="1"/>
                  </a:moveTo>
                  <a:cubicBezTo>
                    <a:pt x="7" y="1"/>
                    <a:pt x="1" y="10"/>
                    <a:pt x="1" y="18"/>
                  </a:cubicBezTo>
                  <a:cubicBezTo>
                    <a:pt x="1" y="30"/>
                    <a:pt x="1" y="43"/>
                    <a:pt x="13" y="43"/>
                  </a:cubicBezTo>
                  <a:cubicBezTo>
                    <a:pt x="13" y="43"/>
                    <a:pt x="658" y="183"/>
                    <a:pt x="1167" y="183"/>
                  </a:cubicBezTo>
                  <a:cubicBezTo>
                    <a:pt x="1267" y="183"/>
                    <a:pt x="1371" y="183"/>
                    <a:pt x="1447" y="170"/>
                  </a:cubicBezTo>
                  <a:cubicBezTo>
                    <a:pt x="1459" y="170"/>
                    <a:pt x="1472" y="158"/>
                    <a:pt x="1472" y="146"/>
                  </a:cubicBezTo>
                  <a:cubicBezTo>
                    <a:pt x="1459" y="134"/>
                    <a:pt x="1459" y="119"/>
                    <a:pt x="1447" y="119"/>
                  </a:cubicBezTo>
                  <a:cubicBezTo>
                    <a:pt x="1359" y="134"/>
                    <a:pt x="1267" y="146"/>
                    <a:pt x="1167" y="146"/>
                  </a:cubicBezTo>
                  <a:cubicBezTo>
                    <a:pt x="914" y="146"/>
                    <a:pt x="634" y="107"/>
                    <a:pt x="406" y="70"/>
                  </a:cubicBezTo>
                  <a:cubicBezTo>
                    <a:pt x="293" y="58"/>
                    <a:pt x="202" y="30"/>
                    <a:pt x="125" y="18"/>
                  </a:cubicBezTo>
                  <a:cubicBezTo>
                    <a:pt x="65" y="6"/>
                    <a:pt x="25" y="6"/>
                    <a:pt x="25" y="6"/>
                  </a:cubicBezTo>
                  <a:cubicBezTo>
                    <a:pt x="21" y="2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373161" y="2209406"/>
              <a:ext cx="220232" cy="718006"/>
            </a:xfrm>
            <a:custGeom>
              <a:avLst/>
              <a:gdLst/>
              <a:ahLst/>
              <a:cxnLst/>
              <a:rect l="l" t="t" r="r" b="b"/>
              <a:pathLst>
                <a:path w="561" h="1829" extrusionOk="0">
                  <a:moveTo>
                    <a:pt x="288" y="1"/>
                  </a:moveTo>
                  <a:cubicBezTo>
                    <a:pt x="154" y="1"/>
                    <a:pt x="24" y="102"/>
                    <a:pt x="13" y="254"/>
                  </a:cubicBezTo>
                  <a:cubicBezTo>
                    <a:pt x="0" y="330"/>
                    <a:pt x="0" y="419"/>
                    <a:pt x="0" y="483"/>
                  </a:cubicBezTo>
                  <a:cubicBezTo>
                    <a:pt x="0" y="623"/>
                    <a:pt x="52" y="1829"/>
                    <a:pt x="52" y="1829"/>
                  </a:cubicBezTo>
                  <a:lnTo>
                    <a:pt x="409" y="1829"/>
                  </a:lnTo>
                  <a:cubicBezTo>
                    <a:pt x="409" y="1829"/>
                    <a:pt x="561" y="443"/>
                    <a:pt x="533" y="242"/>
                  </a:cubicBezTo>
                  <a:cubicBezTo>
                    <a:pt x="533" y="154"/>
                    <a:pt x="485" y="90"/>
                    <a:pt x="421" y="38"/>
                  </a:cubicBezTo>
                  <a:cubicBezTo>
                    <a:pt x="379" y="12"/>
                    <a:pt x="333" y="1"/>
                    <a:pt x="288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413988" y="2229034"/>
              <a:ext cx="168805" cy="45538"/>
            </a:xfrm>
            <a:custGeom>
              <a:avLst/>
              <a:gdLst/>
              <a:ahLst/>
              <a:cxnLst/>
              <a:rect l="l" t="t" r="r" b="b"/>
              <a:pathLst>
                <a:path w="430" h="116" extrusionOk="0">
                  <a:moveTo>
                    <a:pt x="164" y="0"/>
                  </a:moveTo>
                  <a:cubicBezTo>
                    <a:pt x="76" y="0"/>
                    <a:pt x="12" y="28"/>
                    <a:pt x="12" y="28"/>
                  </a:cubicBezTo>
                  <a:cubicBezTo>
                    <a:pt x="0" y="28"/>
                    <a:pt x="0" y="40"/>
                    <a:pt x="0" y="52"/>
                  </a:cubicBezTo>
                  <a:cubicBezTo>
                    <a:pt x="0" y="64"/>
                    <a:pt x="12" y="64"/>
                    <a:pt x="24" y="64"/>
                  </a:cubicBezTo>
                  <a:cubicBezTo>
                    <a:pt x="37" y="52"/>
                    <a:pt x="88" y="40"/>
                    <a:pt x="164" y="40"/>
                  </a:cubicBezTo>
                  <a:cubicBezTo>
                    <a:pt x="228" y="40"/>
                    <a:pt x="317" y="52"/>
                    <a:pt x="393" y="116"/>
                  </a:cubicBezTo>
                  <a:cubicBezTo>
                    <a:pt x="405" y="116"/>
                    <a:pt x="417" y="116"/>
                    <a:pt x="417" y="104"/>
                  </a:cubicBezTo>
                  <a:cubicBezTo>
                    <a:pt x="429" y="89"/>
                    <a:pt x="429" y="76"/>
                    <a:pt x="417" y="76"/>
                  </a:cubicBezTo>
                  <a:cubicBezTo>
                    <a:pt x="329" y="12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577690" y="1830970"/>
              <a:ext cx="30228" cy="363518"/>
            </a:xfrm>
            <a:custGeom>
              <a:avLst/>
              <a:gdLst/>
              <a:ahLst/>
              <a:cxnLst/>
              <a:rect l="l" t="t" r="r" b="b"/>
              <a:pathLst>
                <a:path w="77" h="926" extrusionOk="0">
                  <a:moveTo>
                    <a:pt x="64" y="0"/>
                  </a:moveTo>
                  <a:cubicBezTo>
                    <a:pt x="52" y="0"/>
                    <a:pt x="40" y="12"/>
                    <a:pt x="40" y="24"/>
                  </a:cubicBezTo>
                  <a:cubicBezTo>
                    <a:pt x="40" y="24"/>
                    <a:pt x="12" y="557"/>
                    <a:pt x="0" y="902"/>
                  </a:cubicBezTo>
                  <a:cubicBezTo>
                    <a:pt x="0" y="914"/>
                    <a:pt x="12" y="914"/>
                    <a:pt x="12" y="926"/>
                  </a:cubicBezTo>
                  <a:cubicBezTo>
                    <a:pt x="25" y="926"/>
                    <a:pt x="40" y="914"/>
                    <a:pt x="40" y="902"/>
                  </a:cubicBezTo>
                  <a:cubicBezTo>
                    <a:pt x="52" y="737"/>
                    <a:pt x="52" y="521"/>
                    <a:pt x="64" y="341"/>
                  </a:cubicBezTo>
                  <a:cubicBezTo>
                    <a:pt x="64" y="253"/>
                    <a:pt x="76" y="165"/>
                    <a:pt x="76" y="113"/>
                  </a:cubicBezTo>
                  <a:lnTo>
                    <a:pt x="76" y="24"/>
                  </a:lnTo>
                  <a:cubicBezTo>
                    <a:pt x="76" y="12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83760" y="2861461"/>
              <a:ext cx="173909" cy="70662"/>
            </a:xfrm>
            <a:custGeom>
              <a:avLst/>
              <a:gdLst/>
              <a:ahLst/>
              <a:cxnLst/>
              <a:rect l="l" t="t" r="r" b="b"/>
              <a:pathLst>
                <a:path w="443" h="180" extrusionOk="0">
                  <a:moveTo>
                    <a:pt x="418" y="0"/>
                  </a:moveTo>
                  <a:lnTo>
                    <a:pt x="114" y="15"/>
                  </a:lnTo>
                  <a:cubicBezTo>
                    <a:pt x="101" y="15"/>
                    <a:pt x="89" y="28"/>
                    <a:pt x="89" y="28"/>
                  </a:cubicBezTo>
                  <a:cubicBezTo>
                    <a:pt x="89" y="40"/>
                    <a:pt x="101" y="52"/>
                    <a:pt x="114" y="52"/>
                  </a:cubicBezTo>
                  <a:lnTo>
                    <a:pt x="394" y="40"/>
                  </a:lnTo>
                  <a:lnTo>
                    <a:pt x="366" y="140"/>
                  </a:lnTo>
                  <a:lnTo>
                    <a:pt x="25" y="140"/>
                  </a:lnTo>
                  <a:cubicBezTo>
                    <a:pt x="13" y="140"/>
                    <a:pt x="1" y="153"/>
                    <a:pt x="1" y="168"/>
                  </a:cubicBezTo>
                  <a:cubicBezTo>
                    <a:pt x="1" y="168"/>
                    <a:pt x="13" y="180"/>
                    <a:pt x="25" y="180"/>
                  </a:cubicBezTo>
                  <a:lnTo>
                    <a:pt x="382" y="180"/>
                  </a:lnTo>
                  <a:cubicBezTo>
                    <a:pt x="394" y="180"/>
                    <a:pt x="394" y="180"/>
                    <a:pt x="394" y="168"/>
                  </a:cubicBezTo>
                  <a:lnTo>
                    <a:pt x="430" y="28"/>
                  </a:lnTo>
                  <a:cubicBezTo>
                    <a:pt x="442" y="15"/>
                    <a:pt x="430" y="15"/>
                    <a:pt x="43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892138" y="1223275"/>
              <a:ext cx="343499" cy="274405"/>
            </a:xfrm>
            <a:custGeom>
              <a:avLst/>
              <a:gdLst/>
              <a:ahLst/>
              <a:cxnLst/>
              <a:rect l="l" t="t" r="r" b="b"/>
              <a:pathLst>
                <a:path w="875" h="699" extrusionOk="0">
                  <a:moveTo>
                    <a:pt x="526" y="1"/>
                  </a:moveTo>
                  <a:cubicBezTo>
                    <a:pt x="360" y="1"/>
                    <a:pt x="201" y="62"/>
                    <a:pt x="201" y="62"/>
                  </a:cubicBezTo>
                  <a:lnTo>
                    <a:pt x="201" y="101"/>
                  </a:lnTo>
                  <a:cubicBezTo>
                    <a:pt x="201" y="101"/>
                    <a:pt x="101" y="101"/>
                    <a:pt x="49" y="214"/>
                  </a:cubicBezTo>
                  <a:cubicBezTo>
                    <a:pt x="0" y="318"/>
                    <a:pt x="125" y="570"/>
                    <a:pt x="125" y="570"/>
                  </a:cubicBezTo>
                  <a:lnTo>
                    <a:pt x="152" y="698"/>
                  </a:lnTo>
                  <a:lnTo>
                    <a:pt x="253" y="647"/>
                  </a:lnTo>
                  <a:cubicBezTo>
                    <a:pt x="253" y="647"/>
                    <a:pt x="265" y="622"/>
                    <a:pt x="241" y="558"/>
                  </a:cubicBezTo>
                  <a:cubicBezTo>
                    <a:pt x="213" y="507"/>
                    <a:pt x="265" y="470"/>
                    <a:pt x="265" y="470"/>
                  </a:cubicBezTo>
                  <a:lnTo>
                    <a:pt x="341" y="558"/>
                  </a:lnTo>
                  <a:lnTo>
                    <a:pt x="381" y="534"/>
                  </a:lnTo>
                  <a:lnTo>
                    <a:pt x="341" y="406"/>
                  </a:lnTo>
                  <a:lnTo>
                    <a:pt x="341" y="406"/>
                  </a:lnTo>
                  <a:cubicBezTo>
                    <a:pt x="341" y="406"/>
                    <a:pt x="355" y="408"/>
                    <a:pt x="380" y="408"/>
                  </a:cubicBezTo>
                  <a:cubicBezTo>
                    <a:pt x="416" y="408"/>
                    <a:pt x="476" y="404"/>
                    <a:pt x="545" y="382"/>
                  </a:cubicBezTo>
                  <a:cubicBezTo>
                    <a:pt x="798" y="290"/>
                    <a:pt x="874" y="178"/>
                    <a:pt x="762" y="62"/>
                  </a:cubicBezTo>
                  <a:cubicBezTo>
                    <a:pt x="694" y="16"/>
                    <a:pt x="609" y="1"/>
                    <a:pt x="526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1016190" y="1497287"/>
              <a:ext cx="79299" cy="89898"/>
            </a:xfrm>
            <a:custGeom>
              <a:avLst/>
              <a:gdLst/>
              <a:ahLst/>
              <a:cxnLst/>
              <a:rect l="l" t="t" r="r" b="b"/>
              <a:pathLst>
                <a:path w="202" h="229" extrusionOk="0">
                  <a:moveTo>
                    <a:pt x="13" y="0"/>
                  </a:moveTo>
                  <a:cubicBezTo>
                    <a:pt x="1" y="0"/>
                    <a:pt x="1" y="13"/>
                    <a:pt x="1" y="25"/>
                  </a:cubicBezTo>
                  <a:cubicBezTo>
                    <a:pt x="1" y="25"/>
                    <a:pt x="13" y="125"/>
                    <a:pt x="165" y="229"/>
                  </a:cubicBezTo>
                  <a:cubicBezTo>
                    <a:pt x="178" y="229"/>
                    <a:pt x="190" y="229"/>
                    <a:pt x="202" y="217"/>
                  </a:cubicBezTo>
                  <a:cubicBezTo>
                    <a:pt x="202" y="217"/>
                    <a:pt x="202" y="201"/>
                    <a:pt x="190" y="189"/>
                  </a:cubicBezTo>
                  <a:cubicBezTo>
                    <a:pt x="114" y="140"/>
                    <a:pt x="77" y="101"/>
                    <a:pt x="65" y="64"/>
                  </a:cubicBezTo>
                  <a:cubicBezTo>
                    <a:pt x="50" y="49"/>
                    <a:pt x="37" y="37"/>
                    <a:pt x="37" y="25"/>
                  </a:cubicBezTo>
                  <a:cubicBezTo>
                    <a:pt x="37" y="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1584238" y="4107080"/>
              <a:ext cx="124837" cy="602984"/>
            </a:xfrm>
            <a:custGeom>
              <a:avLst/>
              <a:gdLst/>
              <a:ahLst/>
              <a:cxnLst/>
              <a:rect l="l" t="t" r="r" b="b"/>
              <a:pathLst>
                <a:path w="318" h="1536" extrusionOk="0">
                  <a:moveTo>
                    <a:pt x="25" y="1"/>
                  </a:moveTo>
                  <a:lnTo>
                    <a:pt x="1" y="13"/>
                  </a:lnTo>
                  <a:lnTo>
                    <a:pt x="293" y="1536"/>
                  </a:lnTo>
                  <a:lnTo>
                    <a:pt x="317" y="153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1698868" y="4107080"/>
              <a:ext cx="79299" cy="602984"/>
            </a:xfrm>
            <a:custGeom>
              <a:avLst/>
              <a:gdLst/>
              <a:ahLst/>
              <a:cxnLst/>
              <a:rect l="l" t="t" r="r" b="b"/>
              <a:pathLst>
                <a:path w="202" h="1536" extrusionOk="0">
                  <a:moveTo>
                    <a:pt x="25" y="1"/>
                  </a:moveTo>
                  <a:lnTo>
                    <a:pt x="1" y="13"/>
                  </a:lnTo>
                  <a:lnTo>
                    <a:pt x="178" y="1536"/>
                  </a:lnTo>
                  <a:lnTo>
                    <a:pt x="202" y="153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1763642" y="4107080"/>
              <a:ext cx="60063" cy="602984"/>
            </a:xfrm>
            <a:custGeom>
              <a:avLst/>
              <a:gdLst/>
              <a:ahLst/>
              <a:cxnLst/>
              <a:rect l="l" t="t" r="r" b="b"/>
              <a:pathLst>
                <a:path w="153" h="1536" extrusionOk="0">
                  <a:moveTo>
                    <a:pt x="0" y="1"/>
                  </a:moveTo>
                  <a:lnTo>
                    <a:pt x="125" y="1536"/>
                  </a:lnTo>
                  <a:lnTo>
                    <a:pt x="153" y="153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1842548" y="4107080"/>
              <a:ext cx="10992" cy="602984"/>
            </a:xfrm>
            <a:custGeom>
              <a:avLst/>
              <a:gdLst/>
              <a:ahLst/>
              <a:cxnLst/>
              <a:rect l="l" t="t" r="r" b="b"/>
              <a:pathLst>
                <a:path w="28" h="1536" extrusionOk="0">
                  <a:moveTo>
                    <a:pt x="0" y="1"/>
                  </a:moveTo>
                  <a:lnTo>
                    <a:pt x="0" y="1536"/>
                  </a:lnTo>
                  <a:lnTo>
                    <a:pt x="28" y="15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1643908" y="4107080"/>
              <a:ext cx="99713" cy="602984"/>
            </a:xfrm>
            <a:custGeom>
              <a:avLst/>
              <a:gdLst/>
              <a:ahLst/>
              <a:cxnLst/>
              <a:rect l="l" t="t" r="r" b="b"/>
              <a:pathLst>
                <a:path w="254" h="1536" extrusionOk="0">
                  <a:moveTo>
                    <a:pt x="25" y="1"/>
                  </a:moveTo>
                  <a:lnTo>
                    <a:pt x="1" y="13"/>
                  </a:lnTo>
                  <a:lnTo>
                    <a:pt x="229" y="1536"/>
                  </a:lnTo>
                  <a:lnTo>
                    <a:pt x="254" y="153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1992117" y="4107080"/>
              <a:ext cx="125622" cy="602984"/>
            </a:xfrm>
            <a:custGeom>
              <a:avLst/>
              <a:gdLst/>
              <a:ahLst/>
              <a:cxnLst/>
              <a:rect l="l" t="t" r="r" b="b"/>
              <a:pathLst>
                <a:path w="320" h="1536" extrusionOk="0">
                  <a:moveTo>
                    <a:pt x="292" y="1"/>
                  </a:moveTo>
                  <a:lnTo>
                    <a:pt x="0" y="1536"/>
                  </a:lnTo>
                  <a:lnTo>
                    <a:pt x="27" y="1536"/>
                  </a:lnTo>
                  <a:lnTo>
                    <a:pt x="320" y="13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1922633" y="4107080"/>
              <a:ext cx="80477" cy="602984"/>
            </a:xfrm>
            <a:custGeom>
              <a:avLst/>
              <a:gdLst/>
              <a:ahLst/>
              <a:cxnLst/>
              <a:rect l="l" t="t" r="r" b="b"/>
              <a:pathLst>
                <a:path w="205" h="1536" extrusionOk="0">
                  <a:moveTo>
                    <a:pt x="177" y="1"/>
                  </a:moveTo>
                  <a:lnTo>
                    <a:pt x="0" y="1536"/>
                  </a:lnTo>
                  <a:lnTo>
                    <a:pt x="25" y="1536"/>
                  </a:lnTo>
                  <a:lnTo>
                    <a:pt x="204" y="13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1878272" y="4107080"/>
              <a:ext cx="60063" cy="602984"/>
            </a:xfrm>
            <a:custGeom>
              <a:avLst/>
              <a:gdLst/>
              <a:ahLst/>
              <a:cxnLst/>
              <a:rect l="l" t="t" r="r" b="b"/>
              <a:pathLst>
                <a:path w="153" h="1536" extrusionOk="0">
                  <a:moveTo>
                    <a:pt x="126" y="1"/>
                  </a:moveTo>
                  <a:lnTo>
                    <a:pt x="1" y="1536"/>
                  </a:lnTo>
                  <a:lnTo>
                    <a:pt x="25" y="153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957179" y="4107080"/>
              <a:ext cx="100890" cy="602984"/>
            </a:xfrm>
            <a:custGeom>
              <a:avLst/>
              <a:gdLst/>
              <a:ahLst/>
              <a:cxnLst/>
              <a:rect l="l" t="t" r="r" b="b"/>
              <a:pathLst>
                <a:path w="257" h="1536" extrusionOk="0">
                  <a:moveTo>
                    <a:pt x="229" y="1"/>
                  </a:moveTo>
                  <a:lnTo>
                    <a:pt x="1" y="1536"/>
                  </a:lnTo>
                  <a:lnTo>
                    <a:pt x="28" y="1536"/>
                  </a:lnTo>
                  <a:lnTo>
                    <a:pt x="257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573638" y="4107080"/>
              <a:ext cx="548813" cy="30228"/>
            </a:xfrm>
            <a:custGeom>
              <a:avLst/>
              <a:gdLst/>
              <a:ahLst/>
              <a:cxnLst/>
              <a:rect l="l" t="t" r="r" b="b"/>
              <a:pathLst>
                <a:path w="1398" h="77" extrusionOk="0">
                  <a:moveTo>
                    <a:pt x="0" y="1"/>
                  </a:moveTo>
                  <a:lnTo>
                    <a:pt x="0" y="77"/>
                  </a:lnTo>
                  <a:lnTo>
                    <a:pt x="1398" y="77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628598" y="4286483"/>
              <a:ext cx="448708" cy="89898"/>
            </a:xfrm>
            <a:custGeom>
              <a:avLst/>
              <a:gdLst/>
              <a:ahLst/>
              <a:cxnLst/>
              <a:rect l="l" t="t" r="r" b="b"/>
              <a:pathLst>
                <a:path w="1143" h="229" extrusionOk="0">
                  <a:moveTo>
                    <a:pt x="0" y="0"/>
                  </a:moveTo>
                  <a:lnTo>
                    <a:pt x="28" y="229"/>
                  </a:lnTo>
                  <a:lnTo>
                    <a:pt x="1130" y="229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683558" y="4645290"/>
              <a:ext cx="328974" cy="69484"/>
            </a:xfrm>
            <a:custGeom>
              <a:avLst/>
              <a:gdLst/>
              <a:ahLst/>
              <a:cxnLst/>
              <a:rect l="l" t="t" r="r" b="b"/>
              <a:pathLst>
                <a:path w="838" h="177" extrusionOk="0">
                  <a:moveTo>
                    <a:pt x="0" y="0"/>
                  </a:moveTo>
                  <a:lnTo>
                    <a:pt x="40" y="177"/>
                  </a:lnTo>
                  <a:lnTo>
                    <a:pt x="813" y="17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8D2-6FF6-26A4-6469-01DF28B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5705"/>
            <a:ext cx="7704000" cy="477600"/>
          </a:xfrm>
        </p:spPr>
        <p:txBody>
          <a:bodyPr/>
          <a:lstStyle/>
          <a:p>
            <a:r>
              <a:rPr lang="en-US" dirty="0"/>
              <a:t>Funding – Size of Investments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E90B768-E9AD-6FA1-8758-338DF863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23" y="720613"/>
            <a:ext cx="6376863" cy="42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2836"/>
      </p:ext>
    </p:extLst>
  </p:cSld>
  <p:clrMapOvr>
    <a:masterClrMapping/>
  </p:clrMapOvr>
</p:sld>
</file>

<file path=ppt/theme/theme1.xml><?xml version="1.0" encoding="utf-8"?>
<a:theme xmlns:a="http://schemas.openxmlformats.org/drawingml/2006/main" name="Real Life Startup Pitch Deck by Slide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E599"/>
      </a:lt2>
      <a:accent1>
        <a:srgbClr val="F9B345"/>
      </a:accent1>
      <a:accent2>
        <a:srgbClr val="E2712E"/>
      </a:accent2>
      <a:accent3>
        <a:srgbClr val="E16E74"/>
      </a:accent3>
      <a:accent4>
        <a:srgbClr val="9A182D"/>
      </a:accent4>
      <a:accent5>
        <a:srgbClr val="BD60A1"/>
      </a:accent5>
      <a:accent6>
        <a:srgbClr val="561A4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1377</Words>
  <Application>Microsoft Macintosh PowerPoint</Application>
  <PresentationFormat>On-screen Show (16:9)</PresentationFormat>
  <Paragraphs>1083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Open Sans</vt:lpstr>
      <vt:lpstr>Lato</vt:lpstr>
      <vt:lpstr>Arial</vt:lpstr>
      <vt:lpstr>Patrick Hand</vt:lpstr>
      <vt:lpstr>Secular One</vt:lpstr>
      <vt:lpstr>Libre Franklin</vt:lpstr>
      <vt:lpstr>Wingdings</vt:lpstr>
      <vt:lpstr>Roboto</vt:lpstr>
      <vt:lpstr>Real Life Startup Pitch Deck by Slidego</vt:lpstr>
      <vt:lpstr>Evaluating Exit Potential: Venture Capital Investment Strategy</vt:lpstr>
      <vt:lpstr>Scenario</vt:lpstr>
      <vt:lpstr>Questions to Answer</vt:lpstr>
      <vt:lpstr>Defining Success</vt:lpstr>
      <vt:lpstr>Location – where are the successful companies?</vt:lpstr>
      <vt:lpstr>Industry – where is the funding going?</vt:lpstr>
      <vt:lpstr>Top Industries by Count</vt:lpstr>
      <vt:lpstr>$35,297,838.37</vt:lpstr>
      <vt:lpstr>Funding – Size of Investments</vt:lpstr>
      <vt:lpstr>Timing of Fundraising</vt:lpstr>
      <vt:lpstr>Time to success</vt:lpstr>
      <vt:lpstr>Ideal Investment Timing Checklist</vt:lpstr>
      <vt:lpstr>People – Who’s Involved with Successful Startups?</vt:lpstr>
      <vt:lpstr>Investors</vt:lpstr>
      <vt:lpstr>Recap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Life Startup Pitch Deck</dc:title>
  <cp:lastModifiedBy>Susan Edwards</cp:lastModifiedBy>
  <cp:revision>128</cp:revision>
  <dcterms:modified xsi:type="dcterms:W3CDTF">2023-03-08T20:20:00Z</dcterms:modified>
</cp:coreProperties>
</file>