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3657600" cy="3657600"/>
  <p:notesSz cx="9296400" cy="6881813"/>
  <p:defaultTextStyle>
    <a:defPPr>
      <a:defRPr lang="en-US"/>
    </a:defPPr>
    <a:lvl1pPr marL="0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1pPr>
    <a:lvl2pPr marL="198562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2pPr>
    <a:lvl3pPr marL="397124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3pPr>
    <a:lvl4pPr marL="595686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4pPr>
    <a:lvl5pPr marL="794248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5pPr>
    <a:lvl6pPr marL="992810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6pPr>
    <a:lvl7pPr marL="1191372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7pPr>
    <a:lvl8pPr marL="1389934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8pPr>
    <a:lvl9pPr marL="1588496" algn="l" defTabSz="397124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10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4966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1AC8-EB54-4F86-BF48-2F086DED655E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86150" y="860425"/>
            <a:ext cx="23241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11525"/>
            <a:ext cx="7435850" cy="2709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7325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37325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840-287D-46C2-81B7-EB3E4EFA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6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1pPr>
    <a:lvl2pPr marL="198562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2pPr>
    <a:lvl3pPr marL="397124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3pPr>
    <a:lvl4pPr marL="595686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4pPr>
    <a:lvl5pPr marL="794248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5pPr>
    <a:lvl6pPr marL="992810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6pPr>
    <a:lvl7pPr marL="1191372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7pPr>
    <a:lvl8pPr marL="1389934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8pPr>
    <a:lvl9pPr marL="1588496" algn="l" defTabSz="397124" rtl="0" eaLnBrk="1" latinLnBrk="0" hangingPunct="1">
      <a:defRPr sz="5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8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293021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1706" y="487502"/>
            <a:ext cx="3154188" cy="14689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4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8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7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4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A0D2-AD29-484D-BA85-2D647549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</p:sldLayoutIdLst>
  <p:hf sldNum="0"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“star”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76338" y="758825"/>
            <a:ext cx="2843212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371051"/>
          </a:xfrm>
        </p:spPr>
        <p:txBody>
          <a:bodyPr/>
          <a:lstStyle/>
          <a:p>
            <a:pPr algn="ctr"/>
            <a:r>
              <a:rPr lang="en-US" dirty="0" smtClean="0"/>
              <a:t>“butterfly”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65786"/>
            <a:ext cx="3154680" cy="20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409324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jackskellington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0" y="604059"/>
            <a:ext cx="2850020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42822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nes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37556"/>
            <a:ext cx="3154680" cy="27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53906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darth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548641"/>
            <a:ext cx="261366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59448"/>
          </a:xfrm>
        </p:spPr>
        <p:txBody>
          <a:bodyPr/>
          <a:lstStyle/>
          <a:p>
            <a:pPr algn="ctr"/>
            <a:r>
              <a:rPr lang="en-US" dirty="0" smtClean="0"/>
              <a:t>“crown”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54183"/>
            <a:ext cx="3154680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59448"/>
          </a:xfrm>
        </p:spPr>
        <p:txBody>
          <a:bodyPr/>
          <a:lstStyle/>
          <a:p>
            <a:pPr algn="ctr"/>
            <a:r>
              <a:rPr lang="en-US" dirty="0" smtClean="0"/>
              <a:t>“mushroom”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54183"/>
            <a:ext cx="3154680" cy="30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62" y="379192"/>
            <a:ext cx="3154680" cy="444101"/>
          </a:xfrm>
        </p:spPr>
        <p:txBody>
          <a:bodyPr/>
          <a:lstStyle/>
          <a:p>
            <a:pPr algn="ctr"/>
            <a:r>
              <a:rPr lang="en-US" dirty="0" smtClean="0"/>
              <a:t>“cat”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4" y="762713"/>
            <a:ext cx="1934951" cy="28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3" y="452367"/>
            <a:ext cx="3133837" cy="320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2576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thundercats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9" y="487755"/>
            <a:ext cx="2742621" cy="302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“wolf”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398241"/>
          </a:xfrm>
        </p:spPr>
        <p:txBody>
          <a:bodyPr/>
          <a:lstStyle/>
          <a:p>
            <a:pPr algn="ctr"/>
            <a:r>
              <a:rPr lang="en-US" dirty="0" smtClean="0"/>
              <a:t>“ironman”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06" y="516836"/>
            <a:ext cx="2140788" cy="30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42822"/>
          </a:xfrm>
        </p:spPr>
        <p:txBody>
          <a:bodyPr/>
          <a:lstStyle/>
          <a:p>
            <a:pPr algn="ctr"/>
            <a:r>
              <a:rPr lang="en-US" dirty="0" smtClean="0"/>
              <a:t>“heart”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0" y="537557"/>
            <a:ext cx="2847139" cy="30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5"/>
            <a:ext cx="3154680" cy="353906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hellokitty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" y="548641"/>
            <a:ext cx="3319271" cy="25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359621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stormtrooper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554355"/>
            <a:ext cx="2466974" cy="29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387157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skullbones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81891"/>
            <a:ext cx="3154680" cy="24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45</Words>
  <Application>Microsoft Office PowerPoint</Application>
  <PresentationFormat>Custom</PresentationFormat>
  <Paragraphs>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“star”</vt:lpstr>
      <vt:lpstr>“cat”</vt:lpstr>
      <vt:lpstr>“thundercats”</vt:lpstr>
      <vt:lpstr>“wolf”</vt:lpstr>
      <vt:lpstr>“ironman”</vt:lpstr>
      <vt:lpstr>“heart”</vt:lpstr>
      <vt:lpstr>“hellokitty”</vt:lpstr>
      <vt:lpstr>“stormtrooper”</vt:lpstr>
      <vt:lpstr>“skullbones”</vt:lpstr>
      <vt:lpstr>“butterfly”</vt:lpstr>
      <vt:lpstr>“jackskellington”</vt:lpstr>
      <vt:lpstr>“nes”</vt:lpstr>
      <vt:lpstr>“darth”</vt:lpstr>
      <vt:lpstr>“crown”</vt:lpstr>
      <vt:lpstr>“mushroom”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</dc:title>
  <dc:creator>KEVIN CONNER</dc:creator>
  <cp:lastModifiedBy>KEVIN CONNER</cp:lastModifiedBy>
  <cp:revision>4</cp:revision>
  <cp:lastPrinted>2013-09-17T04:15:06Z</cp:lastPrinted>
  <dcterms:created xsi:type="dcterms:W3CDTF">2013-09-17T03:51:38Z</dcterms:created>
  <dcterms:modified xsi:type="dcterms:W3CDTF">2013-09-17T04:18:17Z</dcterms:modified>
</cp:coreProperties>
</file>