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344e24d5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9344e24d5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344e24d5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9344e24d5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44e24d5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9344e24d5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344e24d5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9344e24d5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344e24d5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9344e24d5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344e24d5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9344e24d5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344e24d5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9344e24d5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344e24d5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9344e24d5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344e24d5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9344e24d5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344e24d5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9344e24d5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344e24d5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9344e24d5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344e24d5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9344e24d5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344e24d5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9344e24d5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344e24d5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9344e24d5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344e24d5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9344e24d5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344e24d5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9344e24d5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344e24d5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9344e24d5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344e24d5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9344e24d5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66b467f3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866b467f3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66b467f3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866b467f3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f585b93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8f585b93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344e24d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9344e24d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344e24d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9344e24d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344e24d5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9344e24d5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344e24d5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9344e24d5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344e24d5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9344e24d5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344e24d5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9344e24d5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64475" y="1485825"/>
            <a:ext cx="5863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GOING FORWARD WITH DIVINE DIRECTION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60375" y="3027825"/>
            <a:ext cx="75192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900">
                <a:solidFill>
                  <a:srgbClr val="FFFFFF"/>
                </a:solidFill>
                <a:highlight>
                  <a:srgbClr val="FF0000"/>
                </a:highlight>
              </a:rPr>
              <a:t>TEXT:</a:t>
            </a:r>
            <a:r>
              <a:rPr lang="en" sz="4900"/>
              <a:t> </a:t>
            </a:r>
            <a:r>
              <a:rPr lang="en" sz="3000">
                <a:solidFill>
                  <a:srgbClr val="FFFFFF"/>
                </a:solidFill>
              </a:rPr>
              <a:t>Psalm 112:1-end, Prov. 19:23, Isaiah 11:2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0425" y="47650"/>
            <a:ext cx="1738325" cy="13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412050" y="1916121"/>
            <a:ext cx="85605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6b.</a:t>
            </a:r>
            <a:r>
              <a:rPr lang="en" sz="3300">
                <a:solidFill>
                  <a:srgbClr val="FFFFFF"/>
                </a:solidFill>
              </a:rPr>
              <a:t> </a:t>
            </a:r>
            <a:r>
              <a:rPr lang="en" sz="3300">
                <a:solidFill>
                  <a:srgbClr val="FFFFFF"/>
                </a:solidFill>
              </a:rPr>
              <a:t>Lord, I don't want to miss Your direction for my life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THE BENEFITS OF THE FEAR OF THE LORD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412050" y="1916121"/>
            <a:ext cx="85605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6c.</a:t>
            </a:r>
            <a:r>
              <a:rPr lang="en" sz="3300">
                <a:solidFill>
                  <a:srgbClr val="FFFFFF"/>
                </a:solidFill>
              </a:rPr>
              <a:t> </a:t>
            </a:r>
            <a:r>
              <a:rPr lang="en" sz="3300">
                <a:solidFill>
                  <a:srgbClr val="FFFFFF"/>
                </a:solidFill>
              </a:rPr>
              <a:t>Elijah was never stranded, not once. Moses was also guiding his flock, God's children by His Divine guidance (Exodus 14:26-31, Joshua 4:14)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THE BENEFITS OF THE FEAR OF THE LORD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ctrTitle"/>
          </p:nvPr>
        </p:nvSpPr>
        <p:spPr>
          <a:xfrm>
            <a:off x="507300" y="1916125"/>
            <a:ext cx="8560500" cy="27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6d.</a:t>
            </a:r>
            <a:r>
              <a:rPr lang="en" sz="3300">
                <a:solidFill>
                  <a:srgbClr val="FFFFFF"/>
                </a:solidFill>
              </a:rPr>
              <a:t> </a:t>
            </a:r>
            <a:r>
              <a:rPr lang="en" sz="3300">
                <a:solidFill>
                  <a:srgbClr val="FFFFFF"/>
                </a:solidFill>
              </a:rPr>
              <a:t>God is the Greatest Networker, He orchestrates events, networks circumstances, situations, people, etc in order to bring His Direction, plan and purposes to come to pass. 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4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THE BENEFITS OF THE FEAR OF THE LORD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ctrTitle"/>
          </p:nvPr>
        </p:nvSpPr>
        <p:spPr>
          <a:xfrm>
            <a:off x="507300" y="1916125"/>
            <a:ext cx="8560500" cy="27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6d.</a:t>
            </a:r>
            <a:r>
              <a:rPr lang="en" sz="3300">
                <a:solidFill>
                  <a:srgbClr val="FFFFFF"/>
                </a:solidFill>
              </a:rPr>
              <a:t> ...</a:t>
            </a:r>
            <a:r>
              <a:rPr lang="en" sz="3300"/>
              <a:t>This helps to avoid failed marriages, heartbreaks, depression, loss of time, money, investment, etc. Psalm 107:4-7. It's never too late to ask for Divine Direction.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THE BENEFITS OF THE FEAR OF THE LORD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ctrTitle"/>
          </p:nvPr>
        </p:nvSpPr>
        <p:spPr>
          <a:xfrm>
            <a:off x="435875" y="2107400"/>
            <a:ext cx="8560500" cy="140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7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</a:t>
            </a:r>
            <a:r>
              <a:rPr lang="en" sz="3300">
                <a:solidFill>
                  <a:srgbClr val="FFFFFF"/>
                </a:solidFill>
              </a:rPr>
              <a:t>Protection/Presentation from evil, divine direction, plagues etc. Psalm 91, 23:2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THE BENEFITS OF THE FEAR OF THE LORD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ctrTitle"/>
          </p:nvPr>
        </p:nvSpPr>
        <p:spPr>
          <a:xfrm>
            <a:off x="166700" y="2437975"/>
            <a:ext cx="85605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1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</a:t>
            </a:r>
            <a:r>
              <a:rPr lang="en" sz="3300">
                <a:solidFill>
                  <a:srgbClr val="FFFFFF"/>
                </a:solidFill>
              </a:rPr>
              <a:t>Study God's word passionately. Every verse/word in the Bible, there is a voice behind it Ps. 29:4, 1 Sam. 3:21, Ps. 119:105, Acts 20:32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PRACTICAL ACTION STEPS FOR GOING FORWARD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738175" y="1916125"/>
            <a:ext cx="5953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With Divine directions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ctrTitle"/>
          </p:nvPr>
        </p:nvSpPr>
        <p:spPr>
          <a:xfrm>
            <a:off x="166700" y="2571750"/>
            <a:ext cx="8560500" cy="17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1a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</a:t>
            </a:r>
            <a:r>
              <a:rPr lang="en" sz="3300">
                <a:solidFill>
                  <a:srgbClr val="FFFFFF"/>
                </a:solidFill>
              </a:rPr>
              <a:t>Never take God word and His principles, standards for granted. Avoid over familiarity with God and His Word. 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PRACTICAL ACTION STEPS FOR GOING FORWARD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738175" y="1916125"/>
            <a:ext cx="5953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With Divine directions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166700" y="2571750"/>
            <a:ext cx="8560500" cy="17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1b.</a:t>
            </a:r>
            <a:r>
              <a:rPr lang="en" sz="3300">
                <a:solidFill>
                  <a:srgbClr val="FFFFFF"/>
                </a:solidFill>
              </a:rPr>
              <a:t> </a:t>
            </a:r>
            <a:r>
              <a:rPr lang="en" sz="3300">
                <a:solidFill>
                  <a:srgbClr val="FFFFFF"/>
                </a:solidFill>
              </a:rPr>
              <a:t>Confessions must be positive always (Ps. 116:10a)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PRACTICAL ACTION STEPS FOR GOING FORWARD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738175" y="1916125"/>
            <a:ext cx="5953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With Divine directions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291750" y="2702725"/>
            <a:ext cx="85605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1c.</a:t>
            </a:r>
            <a:r>
              <a:rPr lang="en" sz="3300">
                <a:solidFill>
                  <a:srgbClr val="FFFFFF"/>
                </a:solidFill>
              </a:rPr>
              <a:t> </a:t>
            </a:r>
            <a:r>
              <a:rPr lang="en" sz="3300">
                <a:solidFill>
                  <a:srgbClr val="FFFFFF"/>
                </a:solidFill>
              </a:rPr>
              <a:t>Meditate Joshua 1:8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0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PRACTICAL ACTION STEPS FOR GOING FORWARD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738175" y="1916125"/>
            <a:ext cx="5953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With Divine directions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166700" y="2458300"/>
            <a:ext cx="85605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2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</a:t>
            </a:r>
            <a:r>
              <a:rPr lang="en" sz="3300">
                <a:solidFill>
                  <a:srgbClr val="FFFFFF"/>
                </a:solidFill>
              </a:rPr>
              <a:t>Lifestyle of living with a clear conscience always. Acts 24:16. People with dead conscience cannot enjoy Divine Direction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PRACTICAL ACTION STEPS FOR GOING FORWARD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738175" y="1916125"/>
            <a:ext cx="5953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With Divine directions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64400" y="1454300"/>
            <a:ext cx="85605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</a:rPr>
              <a:t>Benefits of "The Fear of the Lord" 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GOING FORWARD WITH DIVINE DIRECTION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ctrTitle"/>
          </p:nvPr>
        </p:nvSpPr>
        <p:spPr>
          <a:xfrm>
            <a:off x="166700" y="2458300"/>
            <a:ext cx="85605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3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</a:t>
            </a:r>
            <a:r>
              <a:rPr lang="en" sz="3300">
                <a:solidFill>
                  <a:srgbClr val="FFFFFF"/>
                </a:solidFill>
              </a:rPr>
              <a:t>Be conscious of the mercy and the judgemental sides of God. Heb. 12:28-29, Rom. 11:22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PRACTICAL ACTION STEPS FOR GOING FORWARD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738175" y="1916125"/>
            <a:ext cx="5953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With Divine directions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ctrTitle"/>
          </p:nvPr>
        </p:nvSpPr>
        <p:spPr>
          <a:xfrm>
            <a:off x="166700" y="1994000"/>
            <a:ext cx="8560500" cy="26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4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</a:t>
            </a:r>
            <a:r>
              <a:rPr lang="en" sz="3300">
                <a:solidFill>
                  <a:srgbClr val="FFFFFF"/>
                </a:solidFill>
              </a:rPr>
              <a:t>Stay away from evil and evil altars and the company of evil people/friends. Prov. 8:13. Keep clear from seductive spirits carriers. Samson lost everything. Diana lost her place in Israel for the lust of the eyes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3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PRACTICAL ACTION STEPS FOR GOING FORWARD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ctrTitle"/>
          </p:nvPr>
        </p:nvSpPr>
        <p:spPr>
          <a:xfrm>
            <a:off x="166700" y="2095525"/>
            <a:ext cx="8560500" cy="18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5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</a:t>
            </a:r>
            <a:r>
              <a:rPr lang="en" sz="3300">
                <a:solidFill>
                  <a:srgbClr val="FFFFFF"/>
                </a:solidFill>
              </a:rPr>
              <a:t>Run, flee from false/fake altars or alternatives, short-cuts, cut short our life. Psalm 115:1-11,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227" name="Google Shape;2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4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PRACTICAL ACTION STEPS FOR GOING FORWARD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ctrTitle"/>
          </p:nvPr>
        </p:nvSpPr>
        <p:spPr>
          <a:xfrm>
            <a:off x="166700" y="2095525"/>
            <a:ext cx="8560500" cy="18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6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</a:t>
            </a:r>
            <a:r>
              <a:rPr lang="en" sz="3300">
                <a:solidFill>
                  <a:srgbClr val="FFFFFF"/>
                </a:solidFill>
              </a:rPr>
              <a:t>Worship God with reverential fear, with awe. No distractions Ps. 29:2, Psalm 5:7, 2 Kings 17:36, Deuteronomy 10:20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235" name="Google Shape;23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5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PRACTICAL ACTION STEPS FOR GOING FORWARD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ctrTitle"/>
          </p:nvPr>
        </p:nvSpPr>
        <p:spPr>
          <a:xfrm>
            <a:off x="238150" y="2161050"/>
            <a:ext cx="85605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7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</a:t>
            </a:r>
            <a:r>
              <a:rPr lang="en" sz="3300">
                <a:solidFill>
                  <a:srgbClr val="FFFFFF"/>
                </a:solidFill>
              </a:rPr>
              <a:t>Keep God's commandments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243" name="Google Shape;24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6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PRACTICAL ACTION STEPS FOR GOING FORWARD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ctrTitle"/>
          </p:nvPr>
        </p:nvSpPr>
        <p:spPr>
          <a:xfrm>
            <a:off x="291750" y="2580250"/>
            <a:ext cx="8560500" cy="14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7a.</a:t>
            </a:r>
            <a:r>
              <a:rPr lang="en" sz="3300">
                <a:solidFill>
                  <a:srgbClr val="FFFFFF"/>
                </a:solidFill>
              </a:rPr>
              <a:t> 2 Kings 17:7-17, 2 Kings 18:5-7 because of what he did in v3-4,8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251" name="Google Shape;25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7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PRACTICAL ACTION STEPS FOR GOING FORWARD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ctrTitle"/>
          </p:nvPr>
        </p:nvSpPr>
        <p:spPr>
          <a:xfrm>
            <a:off x="291750" y="2580250"/>
            <a:ext cx="8560500" cy="14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7b.</a:t>
            </a:r>
            <a:r>
              <a:rPr lang="en" sz="3300">
                <a:solidFill>
                  <a:srgbClr val="FFFFFF"/>
                </a:solidFill>
              </a:rPr>
              <a:t> </a:t>
            </a:r>
            <a:r>
              <a:rPr lang="en" sz="3300">
                <a:solidFill>
                  <a:srgbClr val="FFFFFF"/>
                </a:solidFill>
              </a:rPr>
              <a:t>Covenant principles 2 Chronicles 20:20, Malachi 3:10, Exodus 14:26-31, Joshua 4:14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8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8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PRACTICAL ACTION STEPS FOR GOING FORWARD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ctrTitle"/>
          </p:nvPr>
        </p:nvSpPr>
        <p:spPr>
          <a:xfrm>
            <a:off x="291750" y="2580250"/>
            <a:ext cx="8560500" cy="14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7c.</a:t>
            </a:r>
            <a:r>
              <a:rPr lang="en" sz="3300">
                <a:solidFill>
                  <a:srgbClr val="FFFFFF"/>
                </a:solidFill>
              </a:rPr>
              <a:t> </a:t>
            </a:r>
            <a:r>
              <a:rPr lang="en" sz="3300">
                <a:solidFill>
                  <a:srgbClr val="FFFFFF"/>
                </a:solidFill>
              </a:rPr>
              <a:t>Finally, love for others. Evangelism, Discipling others Matt. 28, Mark 16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267" name="Google Shape;26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9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9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PRACTICAL ACTION STEPS FOR GOING FORWARD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5700" y="71425"/>
            <a:ext cx="1262099" cy="9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0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COMMON MISTAKES IN PRAYER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0"/>
          <p:cNvSpPr txBox="1"/>
          <p:nvPr>
            <p:ph type="ctrTitle"/>
          </p:nvPr>
        </p:nvSpPr>
        <p:spPr>
          <a:xfrm>
            <a:off x="1039400" y="1585925"/>
            <a:ext cx="66756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200">
                <a:solidFill>
                  <a:srgbClr val="FF0000"/>
                </a:solidFill>
              </a:rPr>
              <a:t>TESTIMONIES</a:t>
            </a:r>
            <a:endParaRPr sz="6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5700" y="71425"/>
            <a:ext cx="1262099" cy="9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1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COMMON MISTAKES IN PRAYER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1"/>
          <p:cNvSpPr txBox="1"/>
          <p:nvPr>
            <p:ph type="ctrTitle"/>
          </p:nvPr>
        </p:nvSpPr>
        <p:spPr>
          <a:xfrm>
            <a:off x="1039400" y="1585925"/>
            <a:ext cx="72117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200">
                <a:solidFill>
                  <a:srgbClr val="FF0000"/>
                </a:solidFill>
              </a:rPr>
              <a:t>OFFERING/TITHE</a:t>
            </a:r>
            <a:endParaRPr sz="6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412050" y="1916121"/>
            <a:ext cx="85605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1.</a:t>
            </a:r>
            <a:r>
              <a:rPr lang="en" sz="3300">
                <a:solidFill>
                  <a:srgbClr val="FFFFFF"/>
                </a:solidFill>
              </a:rPr>
              <a:t> The fear of God grants us access to unusual deep insights to scriptural lights. Divine secrets are given to those that fear God easily Psalm 25:12-14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THE BENEFITS OF THE FEAR OF THE LORD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412050" y="1916121"/>
            <a:ext cx="85605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2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</a:t>
            </a:r>
            <a:r>
              <a:rPr lang="en" sz="3300">
                <a:solidFill>
                  <a:srgbClr val="FFFFFF"/>
                </a:solidFill>
              </a:rPr>
              <a:t>Also the fear of God grants us access to Divine ideas, quality and abundant life (Prov. 9:10, Psalm 25:14)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THE BENEFITS OF THE FEAR OF THE LORD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412050" y="1916121"/>
            <a:ext cx="85605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3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</a:t>
            </a:r>
            <a:r>
              <a:rPr lang="en" sz="3300">
                <a:solidFill>
                  <a:srgbClr val="FFFFFF"/>
                </a:solidFill>
              </a:rPr>
              <a:t>Access to Divine Rest, Deliverance from stress, Anxiety, Pressures of life, Supernatural satisfaction in all endeavours (Psalm 25:12-13, Lev. 26:6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THE BENEFITS OF THE FEAR OF THE LORD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412050" y="1916121"/>
            <a:ext cx="85605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4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</a:t>
            </a:r>
            <a:r>
              <a:rPr lang="en" sz="3300">
                <a:solidFill>
                  <a:srgbClr val="FFFFFF"/>
                </a:solidFill>
              </a:rPr>
              <a:t>Godly seed and offspring guaranteed (Psalm 112:1-2, Psalm 128:1-end)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THE BENEFITS OF THE FEAR OF THE LORD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ctrTitle"/>
          </p:nvPr>
        </p:nvSpPr>
        <p:spPr>
          <a:xfrm>
            <a:off x="412050" y="1916121"/>
            <a:ext cx="85605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5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 </a:t>
            </a:r>
            <a:r>
              <a:rPr lang="en" sz="3300">
                <a:solidFill>
                  <a:srgbClr val="FFFFFF"/>
                </a:solidFill>
              </a:rPr>
              <a:t>Godly fear provides easy access to Divine Treasures and Wealth, not blood money, ritualist, tendencies for prosperity - clean money not evil money (Psalm 112:3)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THE BENEFITS OF THE FEAR OF THE LORD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ctrTitle"/>
          </p:nvPr>
        </p:nvSpPr>
        <p:spPr>
          <a:xfrm>
            <a:off x="412050" y="1916121"/>
            <a:ext cx="85605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6</a:t>
            </a: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.</a:t>
            </a:r>
            <a:r>
              <a:rPr lang="en" sz="3300">
                <a:solidFill>
                  <a:srgbClr val="FFFFFF"/>
                </a:solidFill>
              </a:rPr>
              <a:t>	Easy Access to Divine Direction to Go forward (Isaiah 45:1-3, Deuteronomy 32:10-14, Exodus 13:21, 14:14-15)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THE BENEFITS OF THE FEAR OF THE LORD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412050" y="1916121"/>
            <a:ext cx="85605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highlight>
                  <a:srgbClr val="FF0000"/>
                </a:highlight>
              </a:rPr>
              <a:t>6a.</a:t>
            </a:r>
            <a:r>
              <a:rPr lang="en" sz="3300">
                <a:solidFill>
                  <a:srgbClr val="FFFFFF"/>
                </a:solidFill>
              </a:rPr>
              <a:t> </a:t>
            </a:r>
            <a:r>
              <a:rPr lang="en" sz="3300">
                <a:solidFill>
                  <a:srgbClr val="FFFFFF"/>
                </a:solidFill>
              </a:rPr>
              <a:t>Prayers - Lord show me Your plan and help me to follow it.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975" y="71425"/>
            <a:ext cx="1416825" cy="106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166700" y="4702975"/>
            <a:ext cx="566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1100">
                <a:solidFill>
                  <a:schemeClr val="dk1"/>
                </a:solidFill>
              </a:rPr>
              <a:t>NEW DIRECTION - GO FORWARD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>
            <p:ph type="ctrTitle"/>
          </p:nvPr>
        </p:nvSpPr>
        <p:spPr>
          <a:xfrm>
            <a:off x="-73775" y="797725"/>
            <a:ext cx="8018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rgbClr val="FFFFFF"/>
                </a:solidFill>
                <a:highlight>
                  <a:srgbClr val="FF0000"/>
                </a:highlight>
              </a:rPr>
              <a:t>THE BENEFITS OF THE FEAR OF THE LORD</a:t>
            </a:r>
            <a:endParaRPr sz="2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