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CPU Project Handover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Your Name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Reiterate project goals &amp; status</a:t>
            </a:r>
          </a:p>
          <a:p>
            <a:pPr lvl="0"/>
            <a:r>
              <a:rPr/>
              <a:t>Point to repo and docs for follow-up</a:t>
            </a:r>
          </a:p>
          <a:p>
            <a:pPr lvl="0"/>
            <a:r>
              <a:rPr/>
              <a:t>Thank the viewer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32-bit RISC-V CPU core</a:t>
            </a:r>
          </a:p>
          <a:p>
            <a:pPr lvl="0"/>
            <a:r>
              <a:rPr/>
              <a:t>Quick orientation for new maintainers</a:t>
            </a:r>
          </a:p>
          <a:p>
            <a:pPr lvl="0"/>
            <a:r>
              <a:rPr/>
              <a:t>Demonstrate simulation flow &amp; architecture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Context</a:t>
            </a:r>
          </a:p>
          <a:p>
            <a:pPr lvl="0" indent="-342900" marL="342900">
              <a:buAutoNum type="arabicPeriod"/>
            </a:pPr>
            <a:r>
              <a:rPr/>
              <a:t>Repository Tour</a:t>
            </a:r>
          </a:p>
          <a:p>
            <a:pPr lvl="0" indent="-342900" marL="342900">
              <a:buAutoNum type="arabicPeriod"/>
            </a:pPr>
            <a:r>
              <a:rPr/>
              <a:t>Vivado Simulation</a:t>
            </a:r>
          </a:p>
          <a:p>
            <a:pPr lvl="0" indent="-342900" marL="342900">
              <a:buAutoNum type="arabicPeriod"/>
            </a:pPr>
            <a:r>
              <a:rPr/>
              <a:t>Controller &amp; Datapath</a:t>
            </a:r>
          </a:p>
          <a:p>
            <a:pPr lvl="0" indent="-342900" marL="342900">
              <a:buAutoNum type="arabicPeriod"/>
            </a:pPr>
            <a:r>
              <a:rPr/>
              <a:t>Results &amp; Handover Tips</a:t>
            </a:r>
          </a:p>
          <a:p>
            <a:pPr lvl="0" indent="-342900" marL="342900">
              <a:buAutoNum type="arabicPeriod"/>
            </a:pPr>
            <a:r>
              <a:rPr/>
              <a:t>Recording Workflow</a:t>
            </a:r>
          </a:p>
          <a:p>
            <a:pPr lvl="0" indent="-342900" marL="342900">
              <a:buAutoNum type="arabicPeriod"/>
            </a:pPr>
            <a:r>
              <a:rPr/>
              <a:t>Wrap-Up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Goal: simple RV32I CPU, single-cycle control</a:t>
            </a:r>
          </a:p>
          <a:p>
            <a:pPr lvl="0"/>
            <a:r>
              <a:rPr/>
              <a:t>Key components: controller FSM + datapath blocks</a:t>
            </a:r>
          </a:p>
          <a:p>
            <a:pPr lvl="0"/>
            <a:r>
              <a:rPr/>
              <a:t>Toolchain: Icarus, GTKWave, optional Vivado XSIM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Repository Tour (VS Code)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README.md</a:t>
            </a:r>
            <a:r>
              <a:rPr/>
              <a:t> : build &amp; test commands</a:t>
            </a:r>
          </a:p>
          <a:p>
            <a:pPr lvl="0"/>
            <a:r>
              <a:rPr>
                <a:latin typeface="Courier"/>
              </a:rPr>
              <a:t>src/</a:t>
            </a:r>
            <a:r>
              <a:rPr/>
              <a:t> : RTL modules (</a:t>
            </a:r>
            <a:r>
              <a:rPr>
                <a:latin typeface="Courier"/>
              </a:rPr>
              <a:t>leaf</a:t>
            </a:r>
            <a:r>
              <a:rPr/>
              <a:t>, </a:t>
            </a:r>
            <a:r>
              <a:rPr>
                <a:latin typeface="Courier"/>
              </a:rPr>
              <a:t>glue</a:t>
            </a:r>
            <a:r>
              <a:rPr/>
              <a:t>, </a:t>
            </a:r>
            <a:r>
              <a:rPr>
                <a:latin typeface="Courier"/>
              </a:rPr>
              <a:t>top</a:t>
            </a:r>
            <a:r>
              <a:rPr/>
              <a:t>)</a:t>
            </a:r>
          </a:p>
          <a:p>
            <a:pPr lvl="0"/>
            <a:r>
              <a:rPr>
                <a:latin typeface="Courier"/>
              </a:rPr>
              <a:t>tb/</a:t>
            </a:r>
            <a:r>
              <a:rPr/>
              <a:t> : testbenches (</a:t>
            </a:r>
            <a:r>
              <a:rPr>
                <a:latin typeface="Courier"/>
              </a:rPr>
              <a:t>&lt;name&gt;_tb.v</a:t>
            </a:r>
            <a:r>
              <a:rPr/>
              <a:t>)</a:t>
            </a:r>
          </a:p>
          <a:p>
            <a:pPr lvl="0"/>
            <a:r>
              <a:rPr>
                <a:latin typeface="Courier"/>
              </a:rPr>
              <a:t>docs/</a:t>
            </a:r>
            <a:r>
              <a:rPr/>
              <a:t> : module docs &amp; schematics (</a:t>
            </a:r>
            <a:r>
              <a:rPr>
                <a:latin typeface="Courier"/>
              </a:rPr>
              <a:t>images/</a:t>
            </a:r>
            <a:r>
              <a:rPr/>
              <a:t>)</a:t>
            </a:r>
          </a:p>
          <a:p>
            <a:pPr lvl="0"/>
            <a:r>
              <a:rPr>
                <a:latin typeface="Courier"/>
              </a:rPr>
              <a:t>Makefile</a:t>
            </a:r>
            <a:r>
              <a:rPr/>
              <a:t> : automation for lint, build, run, schem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Vivado Simulation – Top CPU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Compile: </a:t>
            </a:r>
            <a:r>
              <a:rPr>
                <a:latin typeface="Courier"/>
              </a:rPr>
              <a:t>make vivado comp=cpu</a:t>
            </a:r>
          </a:p>
          <a:p>
            <a:pPr lvl="0"/>
            <a:r>
              <a:rPr/>
              <a:t>Run </a:t>
            </a:r>
            <a:r>
              <a:rPr b="1"/>
              <a:t>xsim</a:t>
            </a:r>
            <a:r>
              <a:rPr/>
              <a:t> and open waveforms</a:t>
            </a:r>
          </a:p>
          <a:p>
            <a:pPr lvl="0"/>
            <a:r>
              <a:rPr/>
              <a:t>Show:</a:t>
            </a:r>
          </a:p>
          <a:p>
            <a:pPr lvl="1"/>
            <a:r>
              <a:rPr/>
              <a:t>Program counter</a:t>
            </a:r>
          </a:p>
          <a:p>
            <a:pPr lvl="1"/>
            <a:r>
              <a:rPr/>
              <a:t>Register file writes</a:t>
            </a:r>
          </a:p>
          <a:p>
            <a:pPr lvl="1"/>
            <a:r>
              <a:rPr/>
              <a:t>Memory interface signals</a:t>
            </a:r>
          </a:p>
          <a:p>
            <a:pPr lvl="0"/>
            <a:r>
              <a:rPr/>
              <a:t>Test program: ADD, SUB, LOAD, STORE, BRANCH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Controller &amp; Datapath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Controller FSM</a:t>
            </a:r>
          </a:p>
          <a:p>
            <a:pPr lvl="1"/>
            <a:r>
              <a:rPr/>
              <a:t>Decodes instruction, asserts control signals</a:t>
            </a:r>
          </a:p>
          <a:p>
            <a:pPr lvl="1"/>
            <a:r>
              <a:rPr/>
              <a:t>States: fetch → decode → execute → memory → writeback</a:t>
            </a:r>
          </a:p>
          <a:p>
            <a:pPr lvl="0"/>
            <a:r>
              <a:rPr b="1"/>
              <a:t>Datapath</a:t>
            </a:r>
          </a:p>
          <a:p>
            <a:pPr lvl="1"/>
            <a:r>
              <a:rPr/>
              <a:t>ALU, register file, memory, muxes</a:t>
            </a:r>
          </a:p>
          <a:p>
            <a:pPr lvl="1"/>
            <a:r>
              <a:rPr/>
              <a:t>Control signals drive multiplexers &amp; next PC</a:t>
            </a:r>
          </a:p>
          <a:p>
            <a:pPr lvl="0"/>
            <a:r>
              <a:rPr/>
              <a:t>Use schematic: </a:t>
            </a:r>
            <a:r>
              <a:rPr>
                <a:latin typeface="Courier"/>
              </a:rPr>
              <a:t>images/cpu.svg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Results &amp; Handover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Run all tests: </a:t>
            </a:r>
            <a:r>
              <a:rPr>
                <a:latin typeface="Courier"/>
              </a:rPr>
              <a:t>make</a:t>
            </a:r>
            <a:r>
              <a:rPr/>
              <a:t> (Icarus) or </a:t>
            </a:r>
            <a:r>
              <a:rPr>
                <a:latin typeface="Courier"/>
              </a:rPr>
              <a:t>make vivado-all</a:t>
            </a:r>
          </a:p>
          <a:p>
            <a:pPr lvl="0"/>
            <a:r>
              <a:rPr/>
              <a:t>Generate schematics: </a:t>
            </a:r>
            <a:r>
              <a:rPr>
                <a:latin typeface="Courier"/>
              </a:rPr>
              <a:t>make schem</a:t>
            </a:r>
            <a:r>
              <a:rPr/>
              <a:t> or </a:t>
            </a:r>
            <a:r>
              <a:rPr>
                <a:latin typeface="Courier"/>
              </a:rPr>
              <a:t>make schem-top comp=cpu</a:t>
            </a:r>
          </a:p>
          <a:p>
            <a:pPr lvl="0"/>
            <a:r>
              <a:rPr/>
              <a:t>Known limits: single-cycle, no hazard handling</a:t>
            </a:r>
          </a:p>
          <a:p>
            <a:pPr lvl="0"/>
            <a:r>
              <a:rPr/>
              <a:t>Note TODOs &amp; next steps in </a:t>
            </a:r>
            <a:r>
              <a:rPr>
                <a:latin typeface="Courier"/>
              </a:rPr>
              <a:t>docs/handover.md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Recording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 b="1"/>
              <a:t>Prepare</a:t>
            </a:r>
          </a:p>
          <a:p>
            <a:pPr lvl="1"/>
            <a:r>
              <a:rPr/>
              <a:t>Pre-run tests, arrange waveforms</a:t>
            </a:r>
          </a:p>
          <a:p>
            <a:pPr lvl="1"/>
            <a:r>
              <a:rPr/>
              <a:t>Open slides &amp; code in advance</a:t>
            </a:r>
          </a:p>
          <a:p>
            <a:pPr lvl="0" indent="-342900" marL="342900">
              <a:buAutoNum type="arabicPeriod"/>
            </a:pPr>
            <a:r>
              <a:rPr b="1"/>
              <a:t>Record</a:t>
            </a:r>
          </a:p>
          <a:p>
            <a:pPr lvl="1"/>
            <a:r>
              <a:rPr/>
              <a:t>Use OBS or similar</a:t>
            </a:r>
          </a:p>
          <a:p>
            <a:pPr lvl="1"/>
            <a:r>
              <a:rPr/>
              <a:t>Start with slides → VS Code → Vivado</a:t>
            </a:r>
          </a:p>
          <a:p>
            <a:pPr lvl="0" indent="-342900" marL="342900">
              <a:buAutoNum type="arabicPeriod"/>
            </a:pPr>
            <a:r>
              <a:rPr b="1"/>
              <a:t>Narrate</a:t>
            </a:r>
          </a:p>
          <a:p>
            <a:pPr lvl="1"/>
            <a:r>
              <a:rPr/>
              <a:t>Explain commands, waveforms, schematic</a:t>
            </a:r>
          </a:p>
          <a:p>
            <a:pPr lvl="0" indent="-342900" marL="342900">
              <a:buAutoNum type="arabicPeriod"/>
            </a:pPr>
            <a:r>
              <a:rPr b="1"/>
              <a:t>Keep</a:t>
            </a:r>
            <a:r>
              <a:rPr/>
              <a:t> under 10 minutes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Project Handover</dc:title>
  <dc:creator>Your Name</dc:creator>
  <cp:keywords/>
  <dcterms:created xsi:type="dcterms:W3CDTF">2025-08-25T09:23:28Z</dcterms:created>
  <dcterms:modified xsi:type="dcterms:W3CDTF">2025-08-25T09:23:28Z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2025-08-25</vt:lpwstr>
  </property>
</Properties>
</file>