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Default Extension="png" ContentType="image/png"/>
  <Default Extension="svg" ContentType="image/svg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71.xml" ContentType="application/vnd.openxmlformats-officedocument.presentationml.slide+xml"/>
  <Override PartName="/ppt/slideLayouts/slideLayout7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theme/theme11.xml" ContentType="application/vnd.openxmlformats-officedocument.theme+xml"/>
  <Override PartName="/ppt/slideLayouts/slideLayout10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slideLayouts/slideLayout1414.xml" ContentType="application/vnd.openxmlformats-officedocument.presentationml.slideLayout+xml"/>
  <Override PartName="/customXml/item3.xml" ContentType="application/xml"/>
  <Override PartName="/customXml/itemProps31.xml" ContentType="application/vnd.openxmlformats-officedocument.customXmlProperties+xml"/>
  <Override PartName="/ppt/slides/slide22.xml" ContentType="application/vnd.openxmlformats-officedocument.presentationml.slide+xml"/>
  <Override PartName="/ppt/slides/slide63.xml" ContentType="application/vnd.openxmlformats-officedocument.presentationml.slide+xml"/>
  <Override PartName="/ppt/viewProps.xml" ContentType="application/vnd.openxmlformats-officedocument.presentationml.viewProps+xml"/>
  <Override PartName="/customXml/item22.xml" ContentType="application/xml"/>
  <Override PartName="/customXml/itemProps22.xml" ContentType="application/vnd.openxmlformats-officedocument.customXmlProperties+xml"/>
  <Override PartName="/ppt/slides/slide14.xml" ContentType="application/vnd.openxmlformats-officedocument.presentationml.slide+xml"/>
  <Override PartName="/customXml/item13.xml" ContentType="application/xml"/>
  <Override PartName="/customXml/itemProps13.xml" ContentType="application/vnd.openxmlformats-officedocument.customXmlProperties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s/slide46.xml" ContentType="application/vnd.openxmlformats-officedocument.presentationml.slide+xml"/>
  <Override PartName="/ppt/authors.xml" ContentType="application/vnd.ms-powerpoint.authors+xml"/>
  <Override PartName="/ppt/handoutMasters/handoutMaster11.xml" ContentType="application/vnd.openxmlformats-officedocument.presentationml.handoutMaster+xml"/>
  <Override PartName="/ppt/theme/theme32.xml" ContentType="application/vnd.openxmlformats-officedocument.theme+xml"/>
  <Override PartName="/ppt/slides/slide37.xml" ContentType="application/vnd.openxmlformats-officedocument.presentationml.slide+xml"/>
  <Override PartName="/ppt/notesMasters/notesMaster11.xml" ContentType="application/vnd.openxmlformats-officedocument.presentationml.notesMaster+xml"/>
  <Override PartName="/ppt/theme/theme23.xml" ContentType="application/vnd.openxmlformats-officedocument.them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microsoft.com/office/2020/02/relationships/classificationlabels" Target="/docMetadata/LabelInfo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40" r:id="rId2"/>
    <p:sldId id="541" r:id="rId3"/>
    <p:sldId id="542" r:id="rId4"/>
    <p:sldId id="543" r:id="rId5"/>
    <p:sldId id="544" r:id="rId6"/>
    <p:sldId id="545" r:id="rId7"/>
    <p:sldId id="546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A2C"/>
    <a:srgbClr val="FEF8F2"/>
    <a:srgbClr val="FF7A0F"/>
    <a:srgbClr val="ADDCFF"/>
    <a:srgbClr val="002A92"/>
    <a:srgbClr val="75D8E9"/>
    <a:srgbClr val="001A66"/>
    <a:srgbClr val="58A6B5"/>
    <a:srgbClr val="008BBF"/>
    <a:srgbClr val="005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>
      <p:cViewPr>
        <p:scale>
          <a:sx n="100" d="100"/>
          <a:sy n="100" d="100"/>
        </p:scale>
        <p:origin x="-710" y="-538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1.xml" Id="rId8" /><Relationship Type="http://schemas.openxmlformats.org/officeDocument/2006/relationships/theme" Target="/ppt/theme/theme11.xml" Id="rId13" /><Relationship Type="http://schemas.openxmlformats.org/officeDocument/2006/relationships/customXml" Target="/customXml/item3.xml" Id="rId18" /><Relationship Type="http://schemas.openxmlformats.org/officeDocument/2006/relationships/slide" Target="/ppt/slides/slide22.xml" Id="rId3" /><Relationship Type="http://schemas.openxmlformats.org/officeDocument/2006/relationships/slide" Target="/ppt/slides/slide63.xml" Id="rId7" /><Relationship Type="http://schemas.openxmlformats.org/officeDocument/2006/relationships/viewProps" Target="/ppt/viewProps.xml" Id="rId12" /><Relationship Type="http://schemas.openxmlformats.org/officeDocument/2006/relationships/customXml" Target="/customXml/item22.xml" Id="rId17" /><Relationship Type="http://schemas.openxmlformats.org/officeDocument/2006/relationships/slide" Target="/ppt/slides/slide14.xml" Id="rId2" /><Relationship Type="http://schemas.openxmlformats.org/officeDocument/2006/relationships/customXml" Target="/customXml/item13.xml" Id="rId16" /><Relationship Type="http://schemas.openxmlformats.org/officeDocument/2006/relationships/slideMaster" Target="/ppt/slideMasters/slideMaster11.xml" Id="rId1" /><Relationship Type="http://schemas.openxmlformats.org/officeDocument/2006/relationships/slide" Target="/ppt/slides/slide55.xml" Id="rId6" /><Relationship Type="http://schemas.openxmlformats.org/officeDocument/2006/relationships/presProps" Target="/ppt/presProps.xml" Id="rId11" /><Relationship Type="http://schemas.openxmlformats.org/officeDocument/2006/relationships/slide" Target="/ppt/slides/slide46.xml" Id="rId5" /><Relationship Type="http://schemas.microsoft.com/office/2018/10/relationships/authors" Target="/ppt/authors.xml" Id="rId15" /><Relationship Type="http://schemas.openxmlformats.org/officeDocument/2006/relationships/handoutMaster" Target="/ppt/handoutMasters/handoutMaster11.xml" Id="rId10" /><Relationship Type="http://schemas.openxmlformats.org/officeDocument/2006/relationships/slide" Target="/ppt/slides/slide37.xml" Id="rId4" /><Relationship Type="http://schemas.openxmlformats.org/officeDocument/2006/relationships/notesMaster" Target="/ppt/notesMasters/notesMaster11.xml" Id="rId9" /><Relationship Type="http://schemas.openxmlformats.org/officeDocument/2006/relationships/tableStyles" Target="/ppt/tableStyles.xml" Id="rId14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2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D1258C-73C3-491F-9EB8-535317784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2AD8F-279A-42DE-A6F5-624D7EFC5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2F6A-B6D4-4BAF-A720-0B2BD02D258A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6143-B04E-4293-B930-7BAA58E920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80EB-8097-47C8-AB4A-6EEA9D88D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773E-52BF-4D5F-9E36-469C76FF0F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3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0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2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4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6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7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9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0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39EFA84-7480-773D-6433-D238A7A8B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825" cy="32579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781FA1-E450-FC85-A1D5-F1AC260B0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CEDB6D-CD7F-BC8F-1749-3054098D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61035"/>
            <a:ext cx="2012950" cy="1396365"/>
            <a:chOff x="0" y="0"/>
            <a:chExt cx="928687" cy="643890"/>
          </a:xfrm>
        </p:grpSpPr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E303553F-133A-F707-E39C-3BE7F82305FD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7546C055-E6C6-8706-8118-879148E4544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84C4BAEB-FEF0-1228-C43B-C62695711216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AAB11ED3-708A-3C7C-2B0C-576AAA63E0EC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11CF44-2C9F-6FBA-19F4-FDFFDAE9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4412" y="834550"/>
            <a:ext cx="0" cy="51889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73D5B8A-C79C-911E-98CB-14151FDE9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012" y="2582012"/>
            <a:ext cx="4648200" cy="3666388"/>
          </a:xfrm>
          <a:noFill/>
        </p:spPr>
        <p:txBody>
          <a:bodyPr anchor="b">
            <a:normAutofit/>
          </a:bodyPr>
          <a:lstStyle>
            <a:lvl1pPr algn="l">
              <a:lnSpc>
                <a:spcPts val="6000"/>
              </a:lnSpc>
              <a:spcAft>
                <a:spcPts val="0"/>
              </a:spcAft>
              <a:defRPr sz="48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6" name="Text Placeholder 125">
            <a:extLst>
              <a:ext uri="{FF2B5EF4-FFF2-40B4-BE49-F238E27FC236}">
                <a16:creationId xmlns:a16="http://schemas.microsoft.com/office/drawing/2014/main" id="{49D1D9C0-0B12-47B2-E4DC-A1F8457D86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78389" y="80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D507759E-A24F-583B-4693-0B2EE5298A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8389" y="1108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845025F0-F7C6-A8E6-49C9-12DA5E8048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8389" y="1752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781EBEF0-7A65-5718-3905-B1449171D1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8389" y="2057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7CF0D35-536A-EBF7-5AE4-543FC5CDF3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8389" y="2708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16203404-C949-62A1-9158-E4F9C82FD9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78389" y="3013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125">
            <a:extLst>
              <a:ext uri="{FF2B5EF4-FFF2-40B4-BE49-F238E27FC236}">
                <a16:creationId xmlns:a16="http://schemas.microsoft.com/office/drawing/2014/main" id="{23CA1EEC-2EE1-747A-9E70-12FB1B08FC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8389" y="3657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A0762784-788D-8B36-4EAC-36178B679E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8389" y="3962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C56C5598-C733-0493-45F4-A0FCE76886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78389" y="461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32893736-E1A5-0220-9334-570F9A96C2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8389" y="48768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6F3EB529-5BA3-6A73-23A2-7F13B03245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8389" y="55280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9308D2F4-4C82-FEFA-7D67-466EDA6CBB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8389" y="58328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7D013D-D968-3842-5585-F68590638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88825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E2900-32BF-B366-60B8-604FD0E7E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19502A-FEDF-9E56-5CED-0231C6D03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V="1">
            <a:off x="10209212" y="4775834"/>
            <a:ext cx="2012950" cy="1396365"/>
            <a:chOff x="0" y="0"/>
            <a:chExt cx="928687" cy="643890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7D059658-5FCA-A967-AB22-4F9EB4BD3FA1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E970F7C1-B4FA-277E-6A83-8426C3C706CC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47FB6DA4-D0AE-5BA4-8F88-26C81540AC25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316E8AAB-13E7-F999-2467-49FCA8C3BF1B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4F4709-3D6A-DA8F-668D-7FD1FDB73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503554" y="5153342"/>
            <a:ext cx="2012950" cy="1396365"/>
            <a:chOff x="0" y="0"/>
            <a:chExt cx="928687" cy="643890"/>
          </a:xfrm>
        </p:grpSpPr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8814117C-6003-6F82-A307-9987931426EB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28">
              <a:extLst>
                <a:ext uri="{FF2B5EF4-FFF2-40B4-BE49-F238E27FC236}">
                  <a16:creationId xmlns:a16="http://schemas.microsoft.com/office/drawing/2014/main" id="{88B946C3-9F15-FB9F-D209-3F2DFE6A24F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83B7CDE-20AD-4B97-99A6-C15DECAD0E09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CBFA245D-3CF8-63C4-180C-25C6D606B932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Title 37">
            <a:extLst>
              <a:ext uri="{FF2B5EF4-FFF2-40B4-BE49-F238E27FC236}">
                <a16:creationId xmlns:a16="http://schemas.microsoft.com/office/drawing/2014/main" id="{F064C422-AE95-8762-FC09-9CCE33A72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227639"/>
            <a:ext cx="10969943" cy="944561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B1933CEC-F5DE-4D56-1604-0AA6074B575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5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9" name="Text Placeholder 125">
            <a:extLst>
              <a:ext uri="{FF2B5EF4-FFF2-40B4-BE49-F238E27FC236}">
                <a16:creationId xmlns:a16="http://schemas.microsoft.com/office/drawing/2014/main" id="{DC28E1BD-C05B-02D8-A2D0-934AB71057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0" name="Text Placeholder 125">
            <a:extLst>
              <a:ext uri="{FF2B5EF4-FFF2-40B4-BE49-F238E27FC236}">
                <a16:creationId xmlns:a16="http://schemas.microsoft.com/office/drawing/2014/main" id="{6828A660-3134-492C-8D67-1C4FF1A9F8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5B4B6EF2-B021-3BF4-377E-B3A420BEB30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1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Text Placeholder 125">
            <a:extLst>
              <a:ext uri="{FF2B5EF4-FFF2-40B4-BE49-F238E27FC236}">
                <a16:creationId xmlns:a16="http://schemas.microsoft.com/office/drawing/2014/main" id="{68E842DE-3378-1AA3-504A-D17757C66F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38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125">
            <a:extLst>
              <a:ext uri="{FF2B5EF4-FFF2-40B4-BE49-F238E27FC236}">
                <a16:creationId xmlns:a16="http://schemas.microsoft.com/office/drawing/2014/main" id="{F9793331-3D24-9F55-06F1-A2A1F70482A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9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941E911-1A02-9F25-2DD7-481980555CD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37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6242DF69-33F6-9F69-2C58-E31A41D0C4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24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21152B58-3892-F498-6E11-0578DEE185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5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083F5BED-1096-6C3E-4D70-67E6A2EF9DA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923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5B6E8964-75C5-10EE-4E28-28D549DABB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10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D62605E4-9690-A249-BF8F-BBF14F7778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21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4" name="Picture Placeholder 49">
            <a:extLst>
              <a:ext uri="{FF2B5EF4-FFF2-40B4-BE49-F238E27FC236}">
                <a16:creationId xmlns:a16="http://schemas.microsoft.com/office/drawing/2014/main" id="{DA5B8672-F600-C40B-4A63-6B0F0314FF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209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56BAB65B-81DD-AB90-1E48-78B7A0FC6F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96731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1BBDBEE2-EF26-F759-352F-ABE95A5635F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07923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548493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7AF47-3DED-69D8-6876-D178438C3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6101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F635D4-E5D5-9AFA-D709-BAE18B643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4780117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C47F987-030F-F342-D90F-999612E61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602397"/>
            <a:ext cx="4341971" cy="1905000"/>
          </a:xfrm>
        </p:spPr>
        <p:txBody>
          <a:bodyPr anchor="t"/>
          <a:lstStyle>
            <a:lvl1pPr algn="l">
              <a:lnSpc>
                <a:spcPts val="6000"/>
              </a:lnSpc>
              <a:spcAft>
                <a:spcPts val="0"/>
              </a:spcAft>
              <a:defRPr spc="100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F2B9B2C5-0EF0-6F1B-4ED5-FA6E55D5B9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8012" y="2521783"/>
            <a:ext cx="3256784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AD6D634A-E888-0AA0-F6D4-475814D28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6E8A67D3-C169-273A-15E9-927CE473D8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3301" y="3629377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8E927CBD-3051-0B4E-A16D-293CC63C878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45684" y="3857977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1215FD84-1C6D-AB2A-B0FF-D1FD15DE9B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93248" y="2286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E338294-FF0D-EA6A-CCFE-9127622AB2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4130" y="2510935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971BD2B-04C0-9A0E-AC47-43B1877062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62930" y="116216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5574BCF0-46FA-3E75-0A55-56DAF2B590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85313" y="139076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12B02747-8762-EAB3-526E-3D4E60C41B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55637" y="1143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8" name="Text Placeholder 125">
            <a:extLst>
              <a:ext uri="{FF2B5EF4-FFF2-40B4-BE49-F238E27FC236}">
                <a16:creationId xmlns:a16="http://schemas.microsoft.com/office/drawing/2014/main" id="{4BF6E38E-1F84-DC2E-94DB-3A180A6786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78020" y="1371600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125">
            <a:extLst>
              <a:ext uri="{FF2B5EF4-FFF2-40B4-BE49-F238E27FC236}">
                <a16:creationId xmlns:a16="http://schemas.microsoft.com/office/drawing/2014/main" id="{DDD700A6-B275-6D9B-91A3-DA0B6F7BD1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514012" y="2216982"/>
            <a:ext cx="1553915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0" name="Text Placeholder 125">
            <a:extLst>
              <a:ext uri="{FF2B5EF4-FFF2-40B4-BE49-F238E27FC236}">
                <a16:creationId xmlns:a16="http://schemas.microsoft.com/office/drawing/2014/main" id="{80A6F55A-8F15-4A1C-CF97-67111E15E8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522979" y="2445582"/>
            <a:ext cx="1535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125">
            <a:extLst>
              <a:ext uri="{FF2B5EF4-FFF2-40B4-BE49-F238E27FC236}">
                <a16:creationId xmlns:a16="http://schemas.microsoft.com/office/drawing/2014/main" id="{A5F9F182-55A7-9A0B-F27B-A0AB4F2DCC1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36209" y="3657600"/>
            <a:ext cx="1331718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2" name="Text Placeholder 125">
            <a:extLst>
              <a:ext uri="{FF2B5EF4-FFF2-40B4-BE49-F238E27FC236}">
                <a16:creationId xmlns:a16="http://schemas.microsoft.com/office/drawing/2014/main" id="{5C5598AE-E5AB-50F5-52A0-E3F4DF25687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742612" y="3886200"/>
            <a:ext cx="1316348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2478FA16-2EF6-42CE-BDA0-AE3355B3A6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60248" y="549358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A5DCA5D8-D938-D2A9-2437-9CDE3A4145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2631" y="572218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843287143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7C8FFA-078C-DCED-E6B0-8CCEAF78E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19CA8-F93F-C6BB-780E-4C401B94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D4A908-D687-636C-EA7C-0A253F295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718435"/>
            <a:ext cx="2012950" cy="1396365"/>
            <a:chOff x="0" y="0"/>
            <a:chExt cx="928687" cy="64389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ED37773-3C6E-F391-57B3-C0F9655A9CFF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5034EE4-9FE8-ECB2-AC2B-9CAE4BD8A2DA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C440072-025B-BA05-2570-E21DF2F6E708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F204F4A-4B1E-9B93-A78A-258299720821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35B3AC-D362-8500-81C5-E0315A509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2557462" y="457200"/>
            <a:ext cx="2012950" cy="1396365"/>
            <a:chOff x="0" y="0"/>
            <a:chExt cx="928687" cy="64389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30CBA7F-760F-573D-156A-F92B027DC774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590D0AE-96E9-2714-FD5D-D5D24AB03EA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7B1F7A-1942-3FED-5A52-73B487BAA25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6D5D892-C424-BFB0-69C0-5E2FD7812E1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5" name="Title 34">
            <a:extLst>
              <a:ext uri="{FF2B5EF4-FFF2-40B4-BE49-F238E27FC236}">
                <a16:creationId xmlns:a16="http://schemas.microsoft.com/office/drawing/2014/main" id="{3826A26B-CFE6-12B7-F9F1-E61BBBDA94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20" y="4572000"/>
            <a:ext cx="3960971" cy="2000663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5006E92-0C17-89F8-FDCC-021F26940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0563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A95F5DA4-80D2-623F-EF9B-48C15735B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87961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D5FBB18A-3ACC-B2B2-68AE-15CD63759D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7961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871B1BA4-0EA0-4E5C-FED0-BAC5404D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8947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84162F8A-1FBA-33CA-8BC1-869DF83E31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8448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C7B25981-4FEE-8DDB-4A8E-5EA529E0F3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8448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5FA9B93B-320A-5774-2A1B-FE6B820F45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0563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EF52F526-F8C4-404E-D8C5-27AF8332A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87961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D550A022-C42C-F4ED-2870-3B97D07BE1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7961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id="{5FA6DD11-198C-32BB-1A6C-C603A45ECA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8947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9" name="Text Placeholder 125">
            <a:extLst>
              <a:ext uri="{FF2B5EF4-FFF2-40B4-BE49-F238E27FC236}">
                <a16:creationId xmlns:a16="http://schemas.microsoft.com/office/drawing/2014/main" id="{81C35A04-F076-D252-ECEC-C207E80D8E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98448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0" name="Text Placeholder 125">
            <a:extLst>
              <a:ext uri="{FF2B5EF4-FFF2-40B4-BE49-F238E27FC236}">
                <a16:creationId xmlns:a16="http://schemas.microsoft.com/office/drawing/2014/main" id="{E2513DF8-A1DE-C369-20C2-219F72E861B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98448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E502ADC6-2D51-943C-4A4C-C85E417838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0563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3" name="Text Placeholder 125">
            <a:extLst>
              <a:ext uri="{FF2B5EF4-FFF2-40B4-BE49-F238E27FC236}">
                <a16:creationId xmlns:a16="http://schemas.microsoft.com/office/drawing/2014/main" id="{A7A3BF9F-C762-F37C-61E2-D28150B307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87961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4" name="Text Placeholder 125">
            <a:extLst>
              <a:ext uri="{FF2B5EF4-FFF2-40B4-BE49-F238E27FC236}">
                <a16:creationId xmlns:a16="http://schemas.microsoft.com/office/drawing/2014/main" id="{5C62F08A-5A06-1F91-B70B-C2C427BE30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87961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36">
            <a:extLst>
              <a:ext uri="{FF2B5EF4-FFF2-40B4-BE49-F238E27FC236}">
                <a16:creationId xmlns:a16="http://schemas.microsoft.com/office/drawing/2014/main" id="{8B8D9F56-499A-ED95-61F4-BAD7167AB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48947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55" name="Text Placeholder 125">
            <a:extLst>
              <a:ext uri="{FF2B5EF4-FFF2-40B4-BE49-F238E27FC236}">
                <a16:creationId xmlns:a16="http://schemas.microsoft.com/office/drawing/2014/main" id="{1E687FDD-4D50-04D8-F645-9891B2DAE3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8448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6" name="Text Placeholder 125">
            <a:extLst>
              <a:ext uri="{FF2B5EF4-FFF2-40B4-BE49-F238E27FC236}">
                <a16:creationId xmlns:a16="http://schemas.microsoft.com/office/drawing/2014/main" id="{D006AF97-1131-0DF4-FADE-81428A8DCD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98448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2904318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3B48FB-5915-0A23-33B6-E6AD4AEE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39653"/>
            <a:ext cx="11334993" cy="2151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BCEB98-9E52-7AAB-EA51-C838B2240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6988"/>
            <a:ext cx="12188825" cy="45210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96314-8705-C650-31F0-350B7C3B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2336988"/>
            <a:ext cx="11334993" cy="4063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612AB6-E763-6EF2-0548-8DE906905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 flipV="1">
            <a:off x="503554" y="308293"/>
            <a:ext cx="2012950" cy="1396365"/>
            <a:chOff x="0" y="0"/>
            <a:chExt cx="928687" cy="643890"/>
          </a:xfrm>
        </p:grpSpPr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D4691388-DF46-54A5-2D52-DD53894846F8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F075481F-BE82-1B2F-EFA0-F3C6409C1BD3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1017BD9B-4E75-426D-D361-521DFDFAF38A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E58987FE-4F7D-D5A7-AED0-B134CB3EC009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id="{4B4696B5-6927-53C6-093E-741DE02A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1036639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F55D5BB9-B5C2-142B-9BBE-1B0256B9E7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42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E25982BB-ED37-06A4-CA5B-5E2D5759B5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2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006C43D2-50BF-2297-6B66-52B7D7E319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988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CF37F84D-82B8-31C8-595D-CB21F14B8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988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20F5BBDB-F9B2-D6B3-961A-ED55A3B4018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34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E1D10500-ECF0-4C0F-864A-DA0582CEF1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134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F445CE75-1264-8D7B-B585-B29BEFAAC31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280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38C9E9F9-82BA-7F42-77E3-EC912B64B1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2280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8" name="Text Placeholder 125">
            <a:extLst>
              <a:ext uri="{FF2B5EF4-FFF2-40B4-BE49-F238E27FC236}">
                <a16:creationId xmlns:a16="http://schemas.microsoft.com/office/drawing/2014/main" id="{5C21784C-104E-F310-74CE-DC39713111F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034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9" name="Text Placeholder 125">
            <a:extLst>
              <a:ext uri="{FF2B5EF4-FFF2-40B4-BE49-F238E27FC236}">
                <a16:creationId xmlns:a16="http://schemas.microsoft.com/office/drawing/2014/main" id="{3DF9537D-4EBC-29D4-EFED-6C246DFCF0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034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0" name="Text Placeholder 125">
            <a:extLst>
              <a:ext uri="{FF2B5EF4-FFF2-40B4-BE49-F238E27FC236}">
                <a16:creationId xmlns:a16="http://schemas.microsoft.com/office/drawing/2014/main" id="{09190B2E-6ADF-4E03-835A-A9E64624D3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180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1" name="Text Placeholder 125">
            <a:extLst>
              <a:ext uri="{FF2B5EF4-FFF2-40B4-BE49-F238E27FC236}">
                <a16:creationId xmlns:a16="http://schemas.microsoft.com/office/drawing/2014/main" id="{75910623-111B-5640-C47A-90FABBC6A3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180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2" name="Text Placeholder 125">
            <a:extLst>
              <a:ext uri="{FF2B5EF4-FFF2-40B4-BE49-F238E27FC236}">
                <a16:creationId xmlns:a16="http://schemas.microsoft.com/office/drawing/2014/main" id="{6BA21D00-F19F-0621-9681-2AA2574D90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326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3" name="Text Placeholder 125">
            <a:extLst>
              <a:ext uri="{FF2B5EF4-FFF2-40B4-BE49-F238E27FC236}">
                <a16:creationId xmlns:a16="http://schemas.microsoft.com/office/drawing/2014/main" id="{0A122FB5-5689-32CC-EC0E-83C549C6F8C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326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4" name="Text Placeholder 125">
            <a:extLst>
              <a:ext uri="{FF2B5EF4-FFF2-40B4-BE49-F238E27FC236}">
                <a16:creationId xmlns:a16="http://schemas.microsoft.com/office/drawing/2014/main" id="{FB09F280-24D2-68EF-EBDD-6C5C14B1A25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472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5" name="Text Placeholder 125">
            <a:extLst>
              <a:ext uri="{FF2B5EF4-FFF2-40B4-BE49-F238E27FC236}">
                <a16:creationId xmlns:a16="http://schemas.microsoft.com/office/drawing/2014/main" id="{292C09F6-A37E-E51B-4F6C-900F01D0AF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472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652092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852FDE-3B03-DDBA-6479-D93D161E8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0FFCE-6823-5043-D66B-5BAC1A3FA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E25821-D88A-8A2B-6336-CA7A708C0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6053" y="1753447"/>
            <a:ext cx="7452359" cy="3520438"/>
            <a:chOff x="685800" y="-3886200"/>
            <a:chExt cx="7831048" cy="3200398"/>
          </a:xfrm>
          <a:solidFill>
            <a:schemeClr val="accent4"/>
          </a:solidFill>
          <a:effectLst/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8702C50-D55D-FC33-151D-772161695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2780880"/>
              <a:ext cx="51663" cy="24472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5" y="18"/>
                </a:cxn>
                <a:cxn ang="0">
                  <a:pos x="17" y="10"/>
                </a:cxn>
                <a:cxn ang="0">
                  <a:pos x="6" y="11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1" y="3"/>
                </a:cxn>
                <a:cxn ang="0">
                  <a:pos x="35" y="11"/>
                </a:cxn>
                <a:cxn ang="0">
                  <a:pos x="38" y="18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35" y="18"/>
                  </a:lnTo>
                  <a:lnTo>
                    <a:pt x="17" y="10"/>
                  </a:lnTo>
                  <a:lnTo>
                    <a:pt x="6" y="11"/>
                  </a:lnTo>
                  <a:lnTo>
                    <a:pt x="1" y="6"/>
                  </a:lnTo>
                  <a:lnTo>
                    <a:pt x="0" y="0"/>
                  </a:lnTo>
                  <a:lnTo>
                    <a:pt x="13" y="5"/>
                  </a:lnTo>
                  <a:lnTo>
                    <a:pt x="21" y="3"/>
                  </a:lnTo>
                  <a:lnTo>
                    <a:pt x="35" y="11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D20F349-C14F-D1E2-47EA-49B06833C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231" y="-1909403"/>
              <a:ext cx="180822" cy="214810"/>
            </a:xfrm>
            <a:custGeom>
              <a:avLst/>
              <a:gdLst/>
              <a:ahLst/>
              <a:cxnLst>
                <a:cxn ang="0">
                  <a:pos x="98" y="92"/>
                </a:cxn>
                <a:cxn ang="0">
                  <a:pos x="84" y="85"/>
                </a:cxn>
                <a:cxn ang="0">
                  <a:pos x="66" y="77"/>
                </a:cxn>
                <a:cxn ang="0">
                  <a:pos x="53" y="77"/>
                </a:cxn>
                <a:cxn ang="0">
                  <a:pos x="56" y="90"/>
                </a:cxn>
                <a:cxn ang="0">
                  <a:pos x="53" y="103"/>
                </a:cxn>
                <a:cxn ang="0">
                  <a:pos x="55" y="121"/>
                </a:cxn>
                <a:cxn ang="0">
                  <a:pos x="69" y="129"/>
                </a:cxn>
                <a:cxn ang="0">
                  <a:pos x="80" y="140"/>
                </a:cxn>
                <a:cxn ang="0">
                  <a:pos x="96" y="145"/>
                </a:cxn>
                <a:cxn ang="0">
                  <a:pos x="108" y="154"/>
                </a:cxn>
                <a:cxn ang="0">
                  <a:pos x="95" y="158"/>
                </a:cxn>
                <a:cxn ang="0">
                  <a:pos x="90" y="150"/>
                </a:cxn>
                <a:cxn ang="0">
                  <a:pos x="77" y="150"/>
                </a:cxn>
                <a:cxn ang="0">
                  <a:pos x="48" y="130"/>
                </a:cxn>
                <a:cxn ang="0">
                  <a:pos x="40" y="124"/>
                </a:cxn>
                <a:cxn ang="0">
                  <a:pos x="44" y="105"/>
                </a:cxn>
                <a:cxn ang="0">
                  <a:pos x="52" y="93"/>
                </a:cxn>
                <a:cxn ang="0">
                  <a:pos x="36" y="73"/>
                </a:cxn>
                <a:cxn ang="0">
                  <a:pos x="21" y="63"/>
                </a:cxn>
                <a:cxn ang="0">
                  <a:pos x="24" y="57"/>
                </a:cxn>
                <a:cxn ang="0">
                  <a:pos x="26" y="49"/>
                </a:cxn>
                <a:cxn ang="0">
                  <a:pos x="21" y="47"/>
                </a:cxn>
                <a:cxn ang="0">
                  <a:pos x="8" y="34"/>
                </a:cxn>
                <a:cxn ang="0">
                  <a:pos x="3" y="24"/>
                </a:cxn>
                <a:cxn ang="0">
                  <a:pos x="3" y="12"/>
                </a:cxn>
                <a:cxn ang="0">
                  <a:pos x="24" y="5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42" y="10"/>
                </a:cxn>
                <a:cxn ang="0">
                  <a:pos x="52" y="12"/>
                </a:cxn>
                <a:cxn ang="0">
                  <a:pos x="53" y="31"/>
                </a:cxn>
                <a:cxn ang="0">
                  <a:pos x="68" y="28"/>
                </a:cxn>
                <a:cxn ang="0">
                  <a:pos x="74" y="29"/>
                </a:cxn>
                <a:cxn ang="0">
                  <a:pos x="84" y="28"/>
                </a:cxn>
                <a:cxn ang="0">
                  <a:pos x="92" y="24"/>
                </a:cxn>
                <a:cxn ang="0">
                  <a:pos x="109" y="34"/>
                </a:cxn>
                <a:cxn ang="0">
                  <a:pos x="117" y="47"/>
                </a:cxn>
                <a:cxn ang="0">
                  <a:pos x="124" y="50"/>
                </a:cxn>
                <a:cxn ang="0">
                  <a:pos x="132" y="57"/>
                </a:cxn>
                <a:cxn ang="0">
                  <a:pos x="130" y="68"/>
                </a:cxn>
                <a:cxn ang="0">
                  <a:pos x="125" y="68"/>
                </a:cxn>
                <a:cxn ang="0">
                  <a:pos x="100" y="68"/>
                </a:cxn>
                <a:cxn ang="0">
                  <a:pos x="88" y="76"/>
                </a:cxn>
                <a:cxn ang="0">
                  <a:pos x="93" y="85"/>
                </a:cxn>
                <a:cxn ang="0">
                  <a:pos x="105" y="97"/>
                </a:cxn>
              </a:cxnLst>
              <a:rect l="0" t="0" r="r" b="b"/>
              <a:pathLst>
                <a:path w="133" h="158">
                  <a:moveTo>
                    <a:pt x="105" y="97"/>
                  </a:moveTo>
                  <a:lnTo>
                    <a:pt x="98" y="92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1" y="85"/>
                  </a:lnTo>
                  <a:lnTo>
                    <a:pt x="66" y="77"/>
                  </a:lnTo>
                  <a:lnTo>
                    <a:pt x="56" y="76"/>
                  </a:lnTo>
                  <a:lnTo>
                    <a:pt x="53" y="77"/>
                  </a:lnTo>
                  <a:lnTo>
                    <a:pt x="55" y="82"/>
                  </a:lnTo>
                  <a:lnTo>
                    <a:pt x="56" y="90"/>
                  </a:lnTo>
                  <a:lnTo>
                    <a:pt x="53" y="97"/>
                  </a:lnTo>
                  <a:lnTo>
                    <a:pt x="53" y="103"/>
                  </a:lnTo>
                  <a:lnTo>
                    <a:pt x="50" y="111"/>
                  </a:lnTo>
                  <a:lnTo>
                    <a:pt x="55" y="121"/>
                  </a:lnTo>
                  <a:lnTo>
                    <a:pt x="64" y="121"/>
                  </a:lnTo>
                  <a:lnTo>
                    <a:pt x="69" y="129"/>
                  </a:lnTo>
                  <a:lnTo>
                    <a:pt x="74" y="132"/>
                  </a:lnTo>
                  <a:lnTo>
                    <a:pt x="80" y="140"/>
                  </a:lnTo>
                  <a:lnTo>
                    <a:pt x="87" y="143"/>
                  </a:lnTo>
                  <a:lnTo>
                    <a:pt x="96" y="145"/>
                  </a:lnTo>
                  <a:lnTo>
                    <a:pt x="109" y="151"/>
                  </a:lnTo>
                  <a:lnTo>
                    <a:pt x="108" y="154"/>
                  </a:lnTo>
                  <a:lnTo>
                    <a:pt x="101" y="154"/>
                  </a:lnTo>
                  <a:lnTo>
                    <a:pt x="95" y="158"/>
                  </a:lnTo>
                  <a:lnTo>
                    <a:pt x="93" y="151"/>
                  </a:lnTo>
                  <a:lnTo>
                    <a:pt x="90" y="150"/>
                  </a:lnTo>
                  <a:lnTo>
                    <a:pt x="76" y="146"/>
                  </a:lnTo>
                  <a:lnTo>
                    <a:pt x="77" y="150"/>
                  </a:lnTo>
                  <a:lnTo>
                    <a:pt x="56" y="135"/>
                  </a:lnTo>
                  <a:lnTo>
                    <a:pt x="48" y="130"/>
                  </a:lnTo>
                  <a:lnTo>
                    <a:pt x="44" y="132"/>
                  </a:lnTo>
                  <a:lnTo>
                    <a:pt x="40" y="124"/>
                  </a:lnTo>
                  <a:lnTo>
                    <a:pt x="42" y="111"/>
                  </a:lnTo>
                  <a:lnTo>
                    <a:pt x="44" y="105"/>
                  </a:lnTo>
                  <a:lnTo>
                    <a:pt x="48" y="100"/>
                  </a:lnTo>
                  <a:lnTo>
                    <a:pt x="52" y="93"/>
                  </a:lnTo>
                  <a:lnTo>
                    <a:pt x="40" y="81"/>
                  </a:lnTo>
                  <a:lnTo>
                    <a:pt x="36" y="73"/>
                  </a:lnTo>
                  <a:lnTo>
                    <a:pt x="24" y="66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4" y="57"/>
                  </a:lnTo>
                  <a:lnTo>
                    <a:pt x="24" y="53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39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16" y="12"/>
                  </a:lnTo>
                  <a:lnTo>
                    <a:pt x="24" y="5"/>
                  </a:lnTo>
                  <a:lnTo>
                    <a:pt x="31" y="4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9" y="5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2" y="12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5" y="34"/>
                  </a:lnTo>
                  <a:lnTo>
                    <a:pt x="68" y="28"/>
                  </a:lnTo>
                  <a:lnTo>
                    <a:pt x="71" y="28"/>
                  </a:lnTo>
                  <a:lnTo>
                    <a:pt x="74" y="29"/>
                  </a:lnTo>
                  <a:lnTo>
                    <a:pt x="79" y="29"/>
                  </a:lnTo>
                  <a:lnTo>
                    <a:pt x="84" y="28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4"/>
                  </a:lnTo>
                  <a:lnTo>
                    <a:pt x="109" y="34"/>
                  </a:lnTo>
                  <a:lnTo>
                    <a:pt x="113" y="37"/>
                  </a:lnTo>
                  <a:lnTo>
                    <a:pt x="117" y="47"/>
                  </a:lnTo>
                  <a:lnTo>
                    <a:pt x="122" y="50"/>
                  </a:lnTo>
                  <a:lnTo>
                    <a:pt x="124" y="50"/>
                  </a:lnTo>
                  <a:lnTo>
                    <a:pt x="130" y="53"/>
                  </a:lnTo>
                  <a:lnTo>
                    <a:pt x="132" y="57"/>
                  </a:lnTo>
                  <a:lnTo>
                    <a:pt x="133" y="66"/>
                  </a:lnTo>
                  <a:lnTo>
                    <a:pt x="130" y="68"/>
                  </a:lnTo>
                  <a:lnTo>
                    <a:pt x="129" y="69"/>
                  </a:lnTo>
                  <a:lnTo>
                    <a:pt x="125" y="68"/>
                  </a:lnTo>
                  <a:lnTo>
                    <a:pt x="113" y="68"/>
                  </a:lnTo>
                  <a:lnTo>
                    <a:pt x="100" y="68"/>
                  </a:lnTo>
                  <a:lnTo>
                    <a:pt x="92" y="74"/>
                  </a:lnTo>
                  <a:lnTo>
                    <a:pt x="88" y="76"/>
                  </a:lnTo>
                  <a:lnTo>
                    <a:pt x="88" y="79"/>
                  </a:lnTo>
                  <a:lnTo>
                    <a:pt x="93" y="85"/>
                  </a:lnTo>
                  <a:lnTo>
                    <a:pt x="101" y="90"/>
                  </a:lnTo>
                  <a:lnTo>
                    <a:pt x="105" y="97"/>
                  </a:lnTo>
                  <a:lnTo>
                    <a:pt x="105" y="9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DFBE5C6-448F-D901-8511-D3C66ECC3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455" y="-1936594"/>
              <a:ext cx="176742" cy="123720"/>
            </a:xfrm>
            <a:custGeom>
              <a:avLst/>
              <a:gdLst/>
              <a:ahLst/>
              <a:cxnLst>
                <a:cxn ang="0">
                  <a:pos x="37" y="48"/>
                </a:cxn>
                <a:cxn ang="0">
                  <a:pos x="45" y="49"/>
                </a:cxn>
                <a:cxn ang="0">
                  <a:pos x="51" y="46"/>
                </a:cxn>
                <a:cxn ang="0">
                  <a:pos x="61" y="44"/>
                </a:cxn>
                <a:cxn ang="0">
                  <a:pos x="79" y="57"/>
                </a:cxn>
                <a:cxn ang="0">
                  <a:pos x="88" y="70"/>
                </a:cxn>
                <a:cxn ang="0">
                  <a:pos x="96" y="73"/>
                </a:cxn>
                <a:cxn ang="0">
                  <a:pos x="99" y="86"/>
                </a:cxn>
                <a:cxn ang="0">
                  <a:pos x="99" y="89"/>
                </a:cxn>
                <a:cxn ang="0">
                  <a:pos x="111" y="91"/>
                </a:cxn>
                <a:cxn ang="0">
                  <a:pos x="114" y="86"/>
                </a:cxn>
                <a:cxn ang="0">
                  <a:pos x="123" y="88"/>
                </a:cxn>
                <a:cxn ang="0">
                  <a:pos x="128" y="78"/>
                </a:cxn>
                <a:cxn ang="0">
                  <a:pos x="112" y="64"/>
                </a:cxn>
                <a:cxn ang="0">
                  <a:pos x="107" y="62"/>
                </a:cxn>
                <a:cxn ang="0">
                  <a:pos x="96" y="54"/>
                </a:cxn>
                <a:cxn ang="0">
                  <a:pos x="80" y="43"/>
                </a:cxn>
                <a:cxn ang="0">
                  <a:pos x="61" y="32"/>
                </a:cxn>
                <a:cxn ang="0">
                  <a:pos x="72" y="28"/>
                </a:cxn>
                <a:cxn ang="0">
                  <a:pos x="62" y="20"/>
                </a:cxn>
                <a:cxn ang="0">
                  <a:pos x="43" y="17"/>
                </a:cxn>
                <a:cxn ang="0">
                  <a:pos x="38" y="11"/>
                </a:cxn>
                <a:cxn ang="0">
                  <a:pos x="26" y="1"/>
                </a:cxn>
                <a:cxn ang="0">
                  <a:pos x="14" y="1"/>
                </a:cxn>
                <a:cxn ang="0">
                  <a:pos x="19" y="11"/>
                </a:cxn>
                <a:cxn ang="0">
                  <a:pos x="14" y="14"/>
                </a:cxn>
                <a:cxn ang="0">
                  <a:pos x="10" y="12"/>
                </a:cxn>
                <a:cxn ang="0">
                  <a:pos x="5" y="17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8" y="30"/>
                </a:cxn>
                <a:cxn ang="0">
                  <a:pos x="18" y="32"/>
                </a:cxn>
                <a:cxn ang="0">
                  <a:pos x="19" y="51"/>
                </a:cxn>
                <a:cxn ang="0">
                  <a:pos x="34" y="48"/>
                </a:cxn>
              </a:cxnLst>
              <a:rect l="0" t="0" r="r" b="b"/>
              <a:pathLst>
                <a:path w="130" h="91">
                  <a:moveTo>
                    <a:pt x="34" y="48"/>
                  </a:moveTo>
                  <a:lnTo>
                    <a:pt x="37" y="48"/>
                  </a:lnTo>
                  <a:lnTo>
                    <a:pt x="40" y="49"/>
                  </a:lnTo>
                  <a:lnTo>
                    <a:pt x="45" y="49"/>
                  </a:lnTo>
                  <a:lnTo>
                    <a:pt x="50" y="48"/>
                  </a:lnTo>
                  <a:lnTo>
                    <a:pt x="51" y="46"/>
                  </a:lnTo>
                  <a:lnTo>
                    <a:pt x="58" y="44"/>
                  </a:lnTo>
                  <a:lnTo>
                    <a:pt x="61" y="44"/>
                  </a:lnTo>
                  <a:lnTo>
                    <a:pt x="75" y="54"/>
                  </a:lnTo>
                  <a:lnTo>
                    <a:pt x="79" y="57"/>
                  </a:lnTo>
                  <a:lnTo>
                    <a:pt x="83" y="67"/>
                  </a:lnTo>
                  <a:lnTo>
                    <a:pt x="88" y="70"/>
                  </a:lnTo>
                  <a:lnTo>
                    <a:pt x="90" y="70"/>
                  </a:lnTo>
                  <a:lnTo>
                    <a:pt x="96" y="73"/>
                  </a:lnTo>
                  <a:lnTo>
                    <a:pt x="98" y="77"/>
                  </a:lnTo>
                  <a:lnTo>
                    <a:pt x="99" y="86"/>
                  </a:lnTo>
                  <a:lnTo>
                    <a:pt x="96" y="88"/>
                  </a:lnTo>
                  <a:lnTo>
                    <a:pt x="99" y="89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09" y="88"/>
                  </a:lnTo>
                  <a:lnTo>
                    <a:pt x="114" y="86"/>
                  </a:lnTo>
                  <a:lnTo>
                    <a:pt x="119" y="86"/>
                  </a:lnTo>
                  <a:lnTo>
                    <a:pt x="123" y="88"/>
                  </a:lnTo>
                  <a:lnTo>
                    <a:pt x="130" y="85"/>
                  </a:lnTo>
                  <a:lnTo>
                    <a:pt x="128" y="78"/>
                  </a:lnTo>
                  <a:lnTo>
                    <a:pt x="119" y="67"/>
                  </a:lnTo>
                  <a:lnTo>
                    <a:pt x="112" y="64"/>
                  </a:lnTo>
                  <a:lnTo>
                    <a:pt x="109" y="64"/>
                  </a:lnTo>
                  <a:lnTo>
                    <a:pt x="107" y="62"/>
                  </a:lnTo>
                  <a:lnTo>
                    <a:pt x="104" y="56"/>
                  </a:lnTo>
                  <a:lnTo>
                    <a:pt x="96" y="54"/>
                  </a:lnTo>
                  <a:lnTo>
                    <a:pt x="82" y="44"/>
                  </a:lnTo>
                  <a:lnTo>
                    <a:pt x="80" y="43"/>
                  </a:lnTo>
                  <a:lnTo>
                    <a:pt x="61" y="35"/>
                  </a:lnTo>
                  <a:lnTo>
                    <a:pt x="61" y="32"/>
                  </a:lnTo>
                  <a:lnTo>
                    <a:pt x="69" y="32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62" y="20"/>
                  </a:lnTo>
                  <a:lnTo>
                    <a:pt x="59" y="17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8" y="11"/>
                  </a:lnTo>
                  <a:lnTo>
                    <a:pt x="37" y="9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8" y="32"/>
                  </a:lnTo>
                  <a:lnTo>
                    <a:pt x="19" y="41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C5643EF-D481-FA62-262D-A71890B53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010" y="-1614380"/>
              <a:ext cx="265114" cy="122360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83" y="66"/>
                </a:cxn>
                <a:cxn ang="0">
                  <a:pos x="195" y="90"/>
                </a:cxn>
                <a:cxn ang="0">
                  <a:pos x="170" y="78"/>
                </a:cxn>
                <a:cxn ang="0">
                  <a:pos x="159" y="80"/>
                </a:cxn>
                <a:cxn ang="0">
                  <a:pos x="155" y="80"/>
                </a:cxn>
                <a:cxn ang="0">
                  <a:pos x="151" y="82"/>
                </a:cxn>
                <a:cxn ang="0">
                  <a:pos x="138" y="75"/>
                </a:cxn>
                <a:cxn ang="0">
                  <a:pos x="147" y="72"/>
                </a:cxn>
                <a:cxn ang="0">
                  <a:pos x="152" y="72"/>
                </a:cxn>
                <a:cxn ang="0">
                  <a:pos x="151" y="69"/>
                </a:cxn>
                <a:cxn ang="0">
                  <a:pos x="144" y="67"/>
                </a:cxn>
                <a:cxn ang="0">
                  <a:pos x="139" y="61"/>
                </a:cxn>
                <a:cxn ang="0">
                  <a:pos x="130" y="53"/>
                </a:cxn>
                <a:cxn ang="0">
                  <a:pos x="122" y="50"/>
                </a:cxn>
                <a:cxn ang="0">
                  <a:pos x="78" y="42"/>
                </a:cxn>
                <a:cxn ang="0">
                  <a:pos x="70" y="37"/>
                </a:cxn>
                <a:cxn ang="0">
                  <a:pos x="64" y="38"/>
                </a:cxn>
                <a:cxn ang="0">
                  <a:pos x="51" y="27"/>
                </a:cxn>
                <a:cxn ang="0">
                  <a:pos x="48" y="38"/>
                </a:cxn>
                <a:cxn ang="0">
                  <a:pos x="37" y="30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32" y="26"/>
                </a:cxn>
                <a:cxn ang="0">
                  <a:pos x="46" y="22"/>
                </a:cxn>
                <a:cxn ang="0">
                  <a:pos x="48" y="18"/>
                </a:cxn>
                <a:cxn ang="0">
                  <a:pos x="25" y="21"/>
                </a:cxn>
                <a:cxn ang="0">
                  <a:pos x="13" y="13"/>
                </a:cxn>
                <a:cxn ang="0">
                  <a:pos x="5" y="13"/>
                </a:cxn>
                <a:cxn ang="0">
                  <a:pos x="1" y="6"/>
                </a:cxn>
                <a:cxn ang="0">
                  <a:pos x="14" y="1"/>
                </a:cxn>
                <a:cxn ang="0">
                  <a:pos x="27" y="1"/>
                </a:cxn>
                <a:cxn ang="0">
                  <a:pos x="45" y="5"/>
                </a:cxn>
                <a:cxn ang="0">
                  <a:pos x="53" y="18"/>
                </a:cxn>
                <a:cxn ang="0">
                  <a:pos x="61" y="26"/>
                </a:cxn>
                <a:cxn ang="0">
                  <a:pos x="64" y="24"/>
                </a:cxn>
                <a:cxn ang="0">
                  <a:pos x="75" y="30"/>
                </a:cxn>
                <a:cxn ang="0">
                  <a:pos x="82" y="29"/>
                </a:cxn>
                <a:cxn ang="0">
                  <a:pos x="90" y="19"/>
                </a:cxn>
                <a:cxn ang="0">
                  <a:pos x="102" y="18"/>
                </a:cxn>
                <a:cxn ang="0">
                  <a:pos x="109" y="11"/>
                </a:cxn>
                <a:cxn ang="0">
                  <a:pos x="155" y="21"/>
                </a:cxn>
                <a:cxn ang="0">
                  <a:pos x="165" y="22"/>
                </a:cxn>
              </a:cxnLst>
              <a:rect l="0" t="0" r="r" b="b"/>
              <a:pathLst>
                <a:path w="195" h="90">
                  <a:moveTo>
                    <a:pt x="165" y="22"/>
                  </a:moveTo>
                  <a:lnTo>
                    <a:pt x="176" y="48"/>
                  </a:lnTo>
                  <a:lnTo>
                    <a:pt x="183" y="61"/>
                  </a:lnTo>
                  <a:lnTo>
                    <a:pt x="183" y="66"/>
                  </a:lnTo>
                  <a:lnTo>
                    <a:pt x="186" y="69"/>
                  </a:lnTo>
                  <a:lnTo>
                    <a:pt x="195" y="90"/>
                  </a:lnTo>
                  <a:lnTo>
                    <a:pt x="189" y="88"/>
                  </a:lnTo>
                  <a:lnTo>
                    <a:pt x="170" y="78"/>
                  </a:lnTo>
                  <a:lnTo>
                    <a:pt x="165" y="80"/>
                  </a:lnTo>
                  <a:lnTo>
                    <a:pt x="159" y="80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2"/>
                  </a:lnTo>
                  <a:lnTo>
                    <a:pt x="151" y="82"/>
                  </a:lnTo>
                  <a:lnTo>
                    <a:pt x="138" y="83"/>
                  </a:lnTo>
                  <a:lnTo>
                    <a:pt x="138" y="75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4"/>
                  </a:lnTo>
                  <a:lnTo>
                    <a:pt x="152" y="72"/>
                  </a:lnTo>
                  <a:lnTo>
                    <a:pt x="149" y="70"/>
                  </a:lnTo>
                  <a:lnTo>
                    <a:pt x="151" y="69"/>
                  </a:lnTo>
                  <a:lnTo>
                    <a:pt x="144" y="67"/>
                  </a:lnTo>
                  <a:lnTo>
                    <a:pt x="144" y="67"/>
                  </a:lnTo>
                  <a:lnTo>
                    <a:pt x="144" y="64"/>
                  </a:lnTo>
                  <a:lnTo>
                    <a:pt x="139" y="61"/>
                  </a:lnTo>
                  <a:lnTo>
                    <a:pt x="136" y="56"/>
                  </a:lnTo>
                  <a:lnTo>
                    <a:pt x="130" y="53"/>
                  </a:lnTo>
                  <a:lnTo>
                    <a:pt x="126" y="51"/>
                  </a:lnTo>
                  <a:lnTo>
                    <a:pt x="122" y="50"/>
                  </a:lnTo>
                  <a:lnTo>
                    <a:pt x="104" y="45"/>
                  </a:lnTo>
                  <a:lnTo>
                    <a:pt x="78" y="42"/>
                  </a:lnTo>
                  <a:lnTo>
                    <a:pt x="74" y="40"/>
                  </a:lnTo>
                  <a:lnTo>
                    <a:pt x="70" y="37"/>
                  </a:lnTo>
                  <a:lnTo>
                    <a:pt x="64" y="37"/>
                  </a:lnTo>
                  <a:lnTo>
                    <a:pt x="64" y="38"/>
                  </a:lnTo>
                  <a:lnTo>
                    <a:pt x="54" y="34"/>
                  </a:lnTo>
                  <a:lnTo>
                    <a:pt x="51" y="27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1" y="38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29" y="27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32" y="26"/>
                  </a:lnTo>
                  <a:lnTo>
                    <a:pt x="40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1" y="19"/>
                  </a:lnTo>
                  <a:lnTo>
                    <a:pt x="13" y="13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1" y="5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9" y="10"/>
                  </a:lnTo>
                  <a:lnTo>
                    <a:pt x="53" y="18"/>
                  </a:lnTo>
                  <a:lnTo>
                    <a:pt x="56" y="22"/>
                  </a:lnTo>
                  <a:lnTo>
                    <a:pt x="61" y="26"/>
                  </a:lnTo>
                  <a:lnTo>
                    <a:pt x="61" y="22"/>
                  </a:lnTo>
                  <a:lnTo>
                    <a:pt x="64" y="24"/>
                  </a:lnTo>
                  <a:lnTo>
                    <a:pt x="69" y="29"/>
                  </a:lnTo>
                  <a:lnTo>
                    <a:pt x="75" y="30"/>
                  </a:lnTo>
                  <a:lnTo>
                    <a:pt x="82" y="30"/>
                  </a:lnTo>
                  <a:lnTo>
                    <a:pt x="82" y="29"/>
                  </a:lnTo>
                  <a:lnTo>
                    <a:pt x="90" y="22"/>
                  </a:lnTo>
                  <a:lnTo>
                    <a:pt x="90" y="19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2" y="14"/>
                  </a:lnTo>
                  <a:lnTo>
                    <a:pt x="109" y="11"/>
                  </a:lnTo>
                  <a:lnTo>
                    <a:pt x="141" y="19"/>
                  </a:lnTo>
                  <a:lnTo>
                    <a:pt x="155" y="21"/>
                  </a:lnTo>
                  <a:lnTo>
                    <a:pt x="162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895BF31-7ECF-88F4-51A6-2584D07A7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1584470"/>
              <a:ext cx="261035" cy="114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6"/>
                </a:cxn>
                <a:cxn ang="0">
                  <a:pos x="18" y="39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30" y="68"/>
                </a:cxn>
                <a:cxn ang="0">
                  <a:pos x="56" y="69"/>
                </a:cxn>
                <a:cxn ang="0">
                  <a:pos x="64" y="66"/>
                </a:cxn>
                <a:cxn ang="0">
                  <a:pos x="56" y="60"/>
                </a:cxn>
                <a:cxn ang="0">
                  <a:pos x="62" y="58"/>
                </a:cxn>
                <a:cxn ang="0">
                  <a:pos x="62" y="56"/>
                </a:cxn>
                <a:cxn ang="0">
                  <a:pos x="69" y="56"/>
                </a:cxn>
                <a:cxn ang="0">
                  <a:pos x="66" y="52"/>
                </a:cxn>
                <a:cxn ang="0">
                  <a:pos x="72" y="53"/>
                </a:cxn>
                <a:cxn ang="0">
                  <a:pos x="75" y="50"/>
                </a:cxn>
                <a:cxn ang="0">
                  <a:pos x="107" y="58"/>
                </a:cxn>
                <a:cxn ang="0">
                  <a:pos x="117" y="66"/>
                </a:cxn>
                <a:cxn ang="0">
                  <a:pos x="123" y="68"/>
                </a:cxn>
                <a:cxn ang="0">
                  <a:pos x="123" y="69"/>
                </a:cxn>
                <a:cxn ang="0">
                  <a:pos x="141" y="77"/>
                </a:cxn>
                <a:cxn ang="0">
                  <a:pos x="178" y="81"/>
                </a:cxn>
                <a:cxn ang="0">
                  <a:pos x="180" y="82"/>
                </a:cxn>
                <a:cxn ang="0">
                  <a:pos x="184" y="84"/>
                </a:cxn>
                <a:cxn ang="0">
                  <a:pos x="189" y="82"/>
                </a:cxn>
                <a:cxn ang="0">
                  <a:pos x="183" y="81"/>
                </a:cxn>
                <a:cxn ang="0">
                  <a:pos x="189" y="81"/>
                </a:cxn>
                <a:cxn ang="0">
                  <a:pos x="192" y="79"/>
                </a:cxn>
                <a:cxn ang="0">
                  <a:pos x="191" y="79"/>
                </a:cxn>
                <a:cxn ang="0">
                  <a:pos x="183" y="77"/>
                </a:cxn>
                <a:cxn ang="0">
                  <a:pos x="173" y="76"/>
                </a:cxn>
                <a:cxn ang="0">
                  <a:pos x="175" y="73"/>
                </a:cxn>
                <a:cxn ang="0">
                  <a:pos x="162" y="71"/>
                </a:cxn>
                <a:cxn ang="0">
                  <a:pos x="160" y="68"/>
                </a:cxn>
                <a:cxn ang="0">
                  <a:pos x="159" y="66"/>
                </a:cxn>
                <a:cxn ang="0">
                  <a:pos x="152" y="68"/>
                </a:cxn>
                <a:cxn ang="0">
                  <a:pos x="149" y="66"/>
                </a:cxn>
                <a:cxn ang="0">
                  <a:pos x="141" y="61"/>
                </a:cxn>
                <a:cxn ang="0">
                  <a:pos x="138" y="56"/>
                </a:cxn>
                <a:cxn ang="0">
                  <a:pos x="136" y="56"/>
                </a:cxn>
                <a:cxn ang="0">
                  <a:pos x="122" y="50"/>
                </a:cxn>
                <a:cxn ang="0">
                  <a:pos x="115" y="45"/>
                </a:cxn>
                <a:cxn ang="0">
                  <a:pos x="117" y="44"/>
                </a:cxn>
                <a:cxn ang="0">
                  <a:pos x="128" y="42"/>
                </a:cxn>
                <a:cxn ang="0">
                  <a:pos x="127" y="40"/>
                </a:cxn>
                <a:cxn ang="0">
                  <a:pos x="122" y="36"/>
                </a:cxn>
                <a:cxn ang="0">
                  <a:pos x="91" y="31"/>
                </a:cxn>
                <a:cxn ang="0">
                  <a:pos x="88" y="26"/>
                </a:cxn>
                <a:cxn ang="0">
                  <a:pos x="82" y="21"/>
                </a:cxn>
                <a:cxn ang="0">
                  <a:pos x="64" y="16"/>
                </a:cxn>
                <a:cxn ang="0">
                  <a:pos x="59" y="13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2" h="84">
                  <a:moveTo>
                    <a:pt x="0" y="0"/>
                  </a:moveTo>
                  <a:lnTo>
                    <a:pt x="11" y="26"/>
                  </a:lnTo>
                  <a:lnTo>
                    <a:pt x="18" y="39"/>
                  </a:lnTo>
                  <a:lnTo>
                    <a:pt x="18" y="44"/>
                  </a:lnTo>
                  <a:lnTo>
                    <a:pt x="21" y="47"/>
                  </a:lnTo>
                  <a:lnTo>
                    <a:pt x="30" y="68"/>
                  </a:lnTo>
                  <a:lnTo>
                    <a:pt x="56" y="69"/>
                  </a:lnTo>
                  <a:lnTo>
                    <a:pt x="64" y="66"/>
                  </a:lnTo>
                  <a:lnTo>
                    <a:pt x="56" y="60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9" y="56"/>
                  </a:lnTo>
                  <a:lnTo>
                    <a:pt x="66" y="52"/>
                  </a:lnTo>
                  <a:lnTo>
                    <a:pt x="72" y="53"/>
                  </a:lnTo>
                  <a:lnTo>
                    <a:pt x="75" y="50"/>
                  </a:lnTo>
                  <a:lnTo>
                    <a:pt x="107" y="58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3" y="69"/>
                  </a:lnTo>
                  <a:lnTo>
                    <a:pt x="141" y="77"/>
                  </a:lnTo>
                  <a:lnTo>
                    <a:pt x="178" y="81"/>
                  </a:lnTo>
                  <a:lnTo>
                    <a:pt x="180" y="82"/>
                  </a:lnTo>
                  <a:lnTo>
                    <a:pt x="184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89" y="81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83" y="77"/>
                  </a:lnTo>
                  <a:lnTo>
                    <a:pt x="173" y="76"/>
                  </a:lnTo>
                  <a:lnTo>
                    <a:pt x="175" y="73"/>
                  </a:lnTo>
                  <a:lnTo>
                    <a:pt x="162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2" y="68"/>
                  </a:lnTo>
                  <a:lnTo>
                    <a:pt x="149" y="66"/>
                  </a:lnTo>
                  <a:lnTo>
                    <a:pt x="141" y="61"/>
                  </a:lnTo>
                  <a:lnTo>
                    <a:pt x="138" y="56"/>
                  </a:lnTo>
                  <a:lnTo>
                    <a:pt x="136" y="56"/>
                  </a:lnTo>
                  <a:lnTo>
                    <a:pt x="122" y="50"/>
                  </a:lnTo>
                  <a:lnTo>
                    <a:pt x="115" y="45"/>
                  </a:lnTo>
                  <a:lnTo>
                    <a:pt x="117" y="44"/>
                  </a:lnTo>
                  <a:lnTo>
                    <a:pt x="128" y="42"/>
                  </a:lnTo>
                  <a:lnTo>
                    <a:pt x="127" y="40"/>
                  </a:lnTo>
                  <a:lnTo>
                    <a:pt x="122" y="36"/>
                  </a:lnTo>
                  <a:lnTo>
                    <a:pt x="91" y="31"/>
                  </a:lnTo>
                  <a:lnTo>
                    <a:pt x="88" y="26"/>
                  </a:lnTo>
                  <a:lnTo>
                    <a:pt x="82" y="21"/>
                  </a:lnTo>
                  <a:lnTo>
                    <a:pt x="64" y="16"/>
                  </a:lnTo>
                  <a:lnTo>
                    <a:pt x="59" y="13"/>
                  </a:lnTo>
                  <a:lnTo>
                    <a:pt x="2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518BF1-061B-9B1E-F25D-03469D839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557" y="-1710908"/>
              <a:ext cx="108765" cy="74776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7" y="5"/>
                </a:cxn>
                <a:cxn ang="0">
                  <a:pos x="48" y="12"/>
                </a:cxn>
                <a:cxn ang="0">
                  <a:pos x="57" y="18"/>
                </a:cxn>
                <a:cxn ang="0">
                  <a:pos x="62" y="36"/>
                </a:cxn>
                <a:cxn ang="0">
                  <a:pos x="65" y="39"/>
                </a:cxn>
                <a:cxn ang="0">
                  <a:pos x="70" y="42"/>
                </a:cxn>
                <a:cxn ang="0">
                  <a:pos x="80" y="50"/>
                </a:cxn>
                <a:cxn ang="0">
                  <a:pos x="78" y="55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46" y="47"/>
                </a:cxn>
                <a:cxn ang="0">
                  <a:pos x="30" y="39"/>
                </a:cxn>
                <a:cxn ang="0">
                  <a:pos x="27" y="34"/>
                </a:cxn>
                <a:cxn ang="0">
                  <a:pos x="17" y="28"/>
                </a:cxn>
                <a:cxn ang="0">
                  <a:pos x="14" y="24"/>
                </a:cxn>
                <a:cxn ang="0">
                  <a:pos x="12" y="20"/>
                </a:cxn>
                <a:cxn ang="0">
                  <a:pos x="9" y="1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5" y="8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80" h="55">
                  <a:moveTo>
                    <a:pt x="33" y="5"/>
                  </a:moveTo>
                  <a:lnTo>
                    <a:pt x="37" y="5"/>
                  </a:lnTo>
                  <a:lnTo>
                    <a:pt x="48" y="12"/>
                  </a:lnTo>
                  <a:lnTo>
                    <a:pt x="57" y="18"/>
                  </a:lnTo>
                  <a:lnTo>
                    <a:pt x="62" y="36"/>
                  </a:lnTo>
                  <a:lnTo>
                    <a:pt x="65" y="39"/>
                  </a:lnTo>
                  <a:lnTo>
                    <a:pt x="70" y="42"/>
                  </a:lnTo>
                  <a:lnTo>
                    <a:pt x="80" y="50"/>
                  </a:lnTo>
                  <a:lnTo>
                    <a:pt x="78" y="55"/>
                  </a:lnTo>
                  <a:lnTo>
                    <a:pt x="72" y="52"/>
                  </a:lnTo>
                  <a:lnTo>
                    <a:pt x="69" y="55"/>
                  </a:lnTo>
                  <a:lnTo>
                    <a:pt x="46" y="47"/>
                  </a:lnTo>
                  <a:lnTo>
                    <a:pt x="30" y="39"/>
                  </a:lnTo>
                  <a:lnTo>
                    <a:pt x="27" y="34"/>
                  </a:lnTo>
                  <a:lnTo>
                    <a:pt x="17" y="28"/>
                  </a:lnTo>
                  <a:lnTo>
                    <a:pt x="14" y="24"/>
                  </a:lnTo>
                  <a:lnTo>
                    <a:pt x="12" y="20"/>
                  </a:lnTo>
                  <a:lnTo>
                    <a:pt x="9" y="16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2" y="8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C19BD32-BB1E-543B-C95C-B382B2A42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805" y="-1714987"/>
              <a:ext cx="193057" cy="85653"/>
            </a:xfrm>
            <a:custGeom>
              <a:avLst/>
              <a:gdLst/>
              <a:ahLst/>
              <a:cxnLst>
                <a:cxn ang="0">
                  <a:pos x="73" y="31"/>
                </a:cxn>
                <a:cxn ang="0">
                  <a:pos x="73" y="24"/>
                </a:cxn>
                <a:cxn ang="0">
                  <a:pos x="80" y="26"/>
                </a:cxn>
                <a:cxn ang="0">
                  <a:pos x="83" y="24"/>
                </a:cxn>
                <a:cxn ang="0">
                  <a:pos x="83" y="19"/>
                </a:cxn>
                <a:cxn ang="0">
                  <a:pos x="81" y="16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05" y="3"/>
                </a:cxn>
                <a:cxn ang="0">
                  <a:pos x="113" y="11"/>
                </a:cxn>
                <a:cxn ang="0">
                  <a:pos x="121" y="13"/>
                </a:cxn>
                <a:cxn ang="0">
                  <a:pos x="139" y="16"/>
                </a:cxn>
                <a:cxn ang="0">
                  <a:pos x="134" y="21"/>
                </a:cxn>
                <a:cxn ang="0">
                  <a:pos x="128" y="24"/>
                </a:cxn>
                <a:cxn ang="0">
                  <a:pos x="126" y="29"/>
                </a:cxn>
                <a:cxn ang="0">
                  <a:pos x="120" y="29"/>
                </a:cxn>
                <a:cxn ang="0">
                  <a:pos x="91" y="27"/>
                </a:cxn>
                <a:cxn ang="0">
                  <a:pos x="83" y="43"/>
                </a:cxn>
                <a:cxn ang="0">
                  <a:pos x="80" y="55"/>
                </a:cxn>
                <a:cxn ang="0">
                  <a:pos x="64" y="59"/>
                </a:cxn>
                <a:cxn ang="0">
                  <a:pos x="53" y="56"/>
                </a:cxn>
                <a:cxn ang="0">
                  <a:pos x="36" y="61"/>
                </a:cxn>
                <a:cxn ang="0">
                  <a:pos x="25" y="61"/>
                </a:cxn>
                <a:cxn ang="0">
                  <a:pos x="14" y="61"/>
                </a:cxn>
                <a:cxn ang="0">
                  <a:pos x="1" y="53"/>
                </a:cxn>
                <a:cxn ang="0">
                  <a:pos x="1" y="50"/>
                </a:cxn>
                <a:cxn ang="0">
                  <a:pos x="9" y="53"/>
                </a:cxn>
                <a:cxn ang="0">
                  <a:pos x="25" y="55"/>
                </a:cxn>
                <a:cxn ang="0">
                  <a:pos x="25" y="48"/>
                </a:cxn>
                <a:cxn ang="0">
                  <a:pos x="28" y="45"/>
                </a:cxn>
                <a:cxn ang="0">
                  <a:pos x="48" y="40"/>
                </a:cxn>
                <a:cxn ang="0">
                  <a:pos x="61" y="24"/>
                </a:cxn>
              </a:cxnLst>
              <a:rect l="0" t="0" r="r" b="b"/>
              <a:pathLst>
                <a:path w="142" h="63">
                  <a:moveTo>
                    <a:pt x="61" y="24"/>
                  </a:moveTo>
                  <a:lnTo>
                    <a:pt x="73" y="31"/>
                  </a:lnTo>
                  <a:lnTo>
                    <a:pt x="75" y="29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80" y="26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0" y="18"/>
                  </a:lnTo>
                  <a:lnTo>
                    <a:pt x="81" y="16"/>
                  </a:lnTo>
                  <a:lnTo>
                    <a:pt x="86" y="16"/>
                  </a:lnTo>
                  <a:lnTo>
                    <a:pt x="96" y="0"/>
                  </a:lnTo>
                  <a:lnTo>
                    <a:pt x="97" y="5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5" y="3"/>
                  </a:lnTo>
                  <a:lnTo>
                    <a:pt x="112" y="7"/>
                  </a:lnTo>
                  <a:lnTo>
                    <a:pt x="113" y="11"/>
                  </a:lnTo>
                  <a:lnTo>
                    <a:pt x="120" y="11"/>
                  </a:lnTo>
                  <a:lnTo>
                    <a:pt x="121" y="13"/>
                  </a:lnTo>
                  <a:lnTo>
                    <a:pt x="125" y="13"/>
                  </a:lnTo>
                  <a:lnTo>
                    <a:pt x="139" y="16"/>
                  </a:lnTo>
                  <a:lnTo>
                    <a:pt x="142" y="18"/>
                  </a:lnTo>
                  <a:lnTo>
                    <a:pt x="134" y="21"/>
                  </a:lnTo>
                  <a:lnTo>
                    <a:pt x="126" y="21"/>
                  </a:lnTo>
                  <a:lnTo>
                    <a:pt x="128" y="24"/>
                  </a:lnTo>
                  <a:lnTo>
                    <a:pt x="134" y="27"/>
                  </a:lnTo>
                  <a:lnTo>
                    <a:pt x="126" y="29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10" y="27"/>
                  </a:lnTo>
                  <a:lnTo>
                    <a:pt x="91" y="27"/>
                  </a:lnTo>
                  <a:lnTo>
                    <a:pt x="89" y="39"/>
                  </a:lnTo>
                  <a:lnTo>
                    <a:pt x="83" y="43"/>
                  </a:lnTo>
                  <a:lnTo>
                    <a:pt x="81" y="51"/>
                  </a:lnTo>
                  <a:lnTo>
                    <a:pt x="80" y="55"/>
                  </a:lnTo>
                  <a:lnTo>
                    <a:pt x="75" y="58"/>
                  </a:lnTo>
                  <a:lnTo>
                    <a:pt x="64" y="59"/>
                  </a:lnTo>
                  <a:lnTo>
                    <a:pt x="56" y="58"/>
                  </a:lnTo>
                  <a:lnTo>
                    <a:pt x="53" y="56"/>
                  </a:lnTo>
                  <a:lnTo>
                    <a:pt x="45" y="56"/>
                  </a:lnTo>
                  <a:lnTo>
                    <a:pt x="36" y="61"/>
                  </a:lnTo>
                  <a:lnTo>
                    <a:pt x="28" y="63"/>
                  </a:lnTo>
                  <a:lnTo>
                    <a:pt x="25" y="61"/>
                  </a:lnTo>
                  <a:lnTo>
                    <a:pt x="19" y="63"/>
                  </a:lnTo>
                  <a:lnTo>
                    <a:pt x="14" y="61"/>
                  </a:lnTo>
                  <a:lnTo>
                    <a:pt x="11" y="61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53"/>
                  </a:lnTo>
                  <a:lnTo>
                    <a:pt x="9" y="53"/>
                  </a:lnTo>
                  <a:lnTo>
                    <a:pt x="14" y="53"/>
                  </a:lnTo>
                  <a:lnTo>
                    <a:pt x="25" y="55"/>
                  </a:lnTo>
                  <a:lnTo>
                    <a:pt x="27" y="50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30" y="43"/>
                  </a:lnTo>
                  <a:lnTo>
                    <a:pt x="48" y="40"/>
                  </a:lnTo>
                  <a:lnTo>
                    <a:pt x="59" y="29"/>
                  </a:lnTo>
                  <a:lnTo>
                    <a:pt x="61" y="24"/>
                  </a:lnTo>
                  <a:lnTo>
                    <a:pt x="61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DFEF71F-717F-2318-6C7E-E313B061F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289" y="-1678279"/>
              <a:ext cx="216170" cy="118282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2" y="7"/>
                </a:cxn>
                <a:cxn ang="0">
                  <a:pos x="130" y="13"/>
                </a:cxn>
                <a:cxn ang="0">
                  <a:pos x="140" y="24"/>
                </a:cxn>
                <a:cxn ang="0">
                  <a:pos x="151" y="36"/>
                </a:cxn>
                <a:cxn ang="0">
                  <a:pos x="143" y="34"/>
                </a:cxn>
                <a:cxn ang="0">
                  <a:pos x="141" y="37"/>
                </a:cxn>
                <a:cxn ang="0">
                  <a:pos x="141" y="48"/>
                </a:cxn>
                <a:cxn ang="0">
                  <a:pos x="133" y="57"/>
                </a:cxn>
                <a:cxn ang="0">
                  <a:pos x="128" y="63"/>
                </a:cxn>
                <a:cxn ang="0">
                  <a:pos x="133" y="68"/>
                </a:cxn>
                <a:cxn ang="0">
                  <a:pos x="130" y="71"/>
                </a:cxn>
                <a:cxn ang="0">
                  <a:pos x="111" y="87"/>
                </a:cxn>
                <a:cxn ang="0">
                  <a:pos x="104" y="81"/>
                </a:cxn>
                <a:cxn ang="0">
                  <a:pos x="100" y="79"/>
                </a:cxn>
                <a:cxn ang="0">
                  <a:pos x="88" y="77"/>
                </a:cxn>
                <a:cxn ang="0">
                  <a:pos x="79" y="76"/>
                </a:cxn>
                <a:cxn ang="0">
                  <a:pos x="72" y="79"/>
                </a:cxn>
                <a:cxn ang="0">
                  <a:pos x="61" y="81"/>
                </a:cxn>
                <a:cxn ang="0">
                  <a:pos x="55" y="74"/>
                </a:cxn>
                <a:cxn ang="0">
                  <a:pos x="48" y="76"/>
                </a:cxn>
                <a:cxn ang="0">
                  <a:pos x="37" y="74"/>
                </a:cxn>
                <a:cxn ang="0">
                  <a:pos x="26" y="63"/>
                </a:cxn>
                <a:cxn ang="0">
                  <a:pos x="24" y="57"/>
                </a:cxn>
                <a:cxn ang="0">
                  <a:pos x="10" y="48"/>
                </a:cxn>
                <a:cxn ang="0">
                  <a:pos x="7" y="44"/>
                </a:cxn>
                <a:cxn ang="0">
                  <a:pos x="0" y="34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21" y="34"/>
                </a:cxn>
                <a:cxn ang="0">
                  <a:pos x="32" y="34"/>
                </a:cxn>
                <a:cxn ang="0">
                  <a:pos x="43" y="34"/>
                </a:cxn>
                <a:cxn ang="0">
                  <a:pos x="60" y="29"/>
                </a:cxn>
                <a:cxn ang="0">
                  <a:pos x="71" y="32"/>
                </a:cxn>
                <a:cxn ang="0">
                  <a:pos x="87" y="28"/>
                </a:cxn>
                <a:cxn ang="0">
                  <a:pos x="90" y="16"/>
                </a:cxn>
                <a:cxn ang="0">
                  <a:pos x="98" y="0"/>
                </a:cxn>
                <a:cxn ang="0">
                  <a:pos x="127" y="2"/>
                </a:cxn>
              </a:cxnLst>
              <a:rect l="0" t="0" r="r" b="b"/>
              <a:pathLst>
                <a:path w="159" h="87">
                  <a:moveTo>
                    <a:pt x="127" y="2"/>
                  </a:moveTo>
                  <a:lnTo>
                    <a:pt x="124" y="4"/>
                  </a:lnTo>
                  <a:lnTo>
                    <a:pt x="130" y="5"/>
                  </a:lnTo>
                  <a:lnTo>
                    <a:pt x="132" y="7"/>
                  </a:lnTo>
                  <a:lnTo>
                    <a:pt x="122" y="8"/>
                  </a:lnTo>
                  <a:lnTo>
                    <a:pt x="130" y="13"/>
                  </a:lnTo>
                  <a:lnTo>
                    <a:pt x="140" y="21"/>
                  </a:lnTo>
                  <a:lnTo>
                    <a:pt x="140" y="24"/>
                  </a:lnTo>
                  <a:lnTo>
                    <a:pt x="159" y="36"/>
                  </a:lnTo>
                  <a:lnTo>
                    <a:pt x="151" y="36"/>
                  </a:lnTo>
                  <a:lnTo>
                    <a:pt x="146" y="36"/>
                  </a:lnTo>
                  <a:lnTo>
                    <a:pt x="143" y="34"/>
                  </a:lnTo>
                  <a:lnTo>
                    <a:pt x="145" y="36"/>
                  </a:lnTo>
                  <a:lnTo>
                    <a:pt x="141" y="37"/>
                  </a:lnTo>
                  <a:lnTo>
                    <a:pt x="140" y="40"/>
                  </a:lnTo>
                  <a:lnTo>
                    <a:pt x="141" y="48"/>
                  </a:lnTo>
                  <a:lnTo>
                    <a:pt x="136" y="57"/>
                  </a:lnTo>
                  <a:lnTo>
                    <a:pt x="133" y="57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3" y="71"/>
                  </a:lnTo>
                  <a:lnTo>
                    <a:pt x="130" y="71"/>
                  </a:lnTo>
                  <a:lnTo>
                    <a:pt x="128" y="81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04" y="81"/>
                  </a:lnTo>
                  <a:lnTo>
                    <a:pt x="103" y="81"/>
                  </a:lnTo>
                  <a:lnTo>
                    <a:pt x="100" y="79"/>
                  </a:lnTo>
                  <a:lnTo>
                    <a:pt x="92" y="79"/>
                  </a:lnTo>
                  <a:lnTo>
                    <a:pt x="88" y="77"/>
                  </a:lnTo>
                  <a:lnTo>
                    <a:pt x="84" y="77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61" y="81"/>
                  </a:lnTo>
                  <a:lnTo>
                    <a:pt x="56" y="73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2" y="76"/>
                  </a:lnTo>
                  <a:lnTo>
                    <a:pt x="37" y="74"/>
                  </a:lnTo>
                  <a:lnTo>
                    <a:pt x="35" y="74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4" y="57"/>
                  </a:lnTo>
                  <a:lnTo>
                    <a:pt x="18" y="52"/>
                  </a:lnTo>
                  <a:lnTo>
                    <a:pt x="10" y="48"/>
                  </a:lnTo>
                  <a:lnTo>
                    <a:pt x="8" y="47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6" y="36"/>
                  </a:lnTo>
                  <a:lnTo>
                    <a:pt x="32" y="34"/>
                  </a:lnTo>
                  <a:lnTo>
                    <a:pt x="35" y="36"/>
                  </a:lnTo>
                  <a:lnTo>
                    <a:pt x="43" y="34"/>
                  </a:lnTo>
                  <a:lnTo>
                    <a:pt x="52" y="29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71" y="32"/>
                  </a:lnTo>
                  <a:lnTo>
                    <a:pt x="82" y="31"/>
                  </a:lnTo>
                  <a:lnTo>
                    <a:pt x="87" y="28"/>
                  </a:lnTo>
                  <a:lnTo>
                    <a:pt x="88" y="24"/>
                  </a:lnTo>
                  <a:lnTo>
                    <a:pt x="90" y="16"/>
                  </a:lnTo>
                  <a:lnTo>
                    <a:pt x="96" y="12"/>
                  </a:lnTo>
                  <a:lnTo>
                    <a:pt x="98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D71B00D-343A-3EAC-D6B6-0479D365F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739" y="-1689155"/>
              <a:ext cx="29910" cy="16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2" y="5"/>
                </a:cxn>
                <a:cxn ang="0">
                  <a:pos x="14" y="4"/>
                </a:cxn>
                <a:cxn ang="0">
                  <a:pos x="19" y="7"/>
                </a:cxn>
                <a:cxn ang="0">
                  <a:pos x="22" y="8"/>
                </a:cxn>
                <a:cxn ang="0">
                  <a:pos x="22" y="5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8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2" h="12">
                  <a:moveTo>
                    <a:pt x="0" y="5"/>
                  </a:moveTo>
                  <a:lnTo>
                    <a:pt x="12" y="12"/>
                  </a:lnTo>
                  <a:lnTo>
                    <a:pt x="14" y="10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ADBC305-BBAA-4E83-39E7-CD93AF73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1"/>
              <a:ext cx="407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3FC39F-1F00-30DA-103A-CA219B02E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04" y="-1946112"/>
              <a:ext cx="191698" cy="209372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27"/>
                </a:cxn>
                <a:cxn ang="0">
                  <a:pos x="64" y="35"/>
                </a:cxn>
                <a:cxn ang="0">
                  <a:pos x="64" y="50"/>
                </a:cxn>
                <a:cxn ang="0">
                  <a:pos x="78" y="59"/>
                </a:cxn>
                <a:cxn ang="0">
                  <a:pos x="102" y="74"/>
                </a:cxn>
                <a:cxn ang="0">
                  <a:pos x="110" y="77"/>
                </a:cxn>
                <a:cxn ang="0">
                  <a:pos x="115" y="80"/>
                </a:cxn>
                <a:cxn ang="0">
                  <a:pos x="129" y="93"/>
                </a:cxn>
                <a:cxn ang="0">
                  <a:pos x="139" y="112"/>
                </a:cxn>
                <a:cxn ang="0">
                  <a:pos x="138" y="114"/>
                </a:cxn>
                <a:cxn ang="0">
                  <a:pos x="139" y="125"/>
                </a:cxn>
                <a:cxn ang="0">
                  <a:pos x="125" y="132"/>
                </a:cxn>
                <a:cxn ang="0">
                  <a:pos x="107" y="135"/>
                </a:cxn>
                <a:cxn ang="0">
                  <a:pos x="104" y="141"/>
                </a:cxn>
                <a:cxn ang="0">
                  <a:pos x="105" y="144"/>
                </a:cxn>
                <a:cxn ang="0">
                  <a:pos x="99" y="144"/>
                </a:cxn>
                <a:cxn ang="0">
                  <a:pos x="94" y="148"/>
                </a:cxn>
                <a:cxn ang="0">
                  <a:pos x="85" y="154"/>
                </a:cxn>
                <a:cxn ang="0">
                  <a:pos x="85" y="152"/>
                </a:cxn>
                <a:cxn ang="0">
                  <a:pos x="80" y="143"/>
                </a:cxn>
                <a:cxn ang="0">
                  <a:pos x="73" y="136"/>
                </a:cxn>
                <a:cxn ang="0">
                  <a:pos x="77" y="133"/>
                </a:cxn>
                <a:cxn ang="0">
                  <a:pos x="83" y="132"/>
                </a:cxn>
                <a:cxn ang="0">
                  <a:pos x="89" y="122"/>
                </a:cxn>
                <a:cxn ang="0">
                  <a:pos x="97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05" y="98"/>
                </a:cxn>
                <a:cxn ang="0">
                  <a:pos x="102" y="85"/>
                </a:cxn>
                <a:cxn ang="0">
                  <a:pos x="86" y="71"/>
                </a:cxn>
                <a:cxn ang="0">
                  <a:pos x="81" y="69"/>
                </a:cxn>
                <a:cxn ang="0">
                  <a:pos x="70" y="61"/>
                </a:cxn>
                <a:cxn ang="0">
                  <a:pos x="54" y="50"/>
                </a:cxn>
                <a:cxn ang="0">
                  <a:pos x="35" y="39"/>
                </a:cxn>
                <a:cxn ang="0">
                  <a:pos x="46" y="35"/>
                </a:cxn>
                <a:cxn ang="0">
                  <a:pos x="36" y="27"/>
                </a:cxn>
                <a:cxn ang="0">
                  <a:pos x="17" y="24"/>
                </a:cxn>
                <a:cxn ang="0">
                  <a:pos x="12" y="18"/>
                </a:cxn>
                <a:cxn ang="0">
                  <a:pos x="0" y="8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7"/>
                </a:cxn>
                <a:cxn ang="0">
                  <a:pos x="32" y="5"/>
                </a:cxn>
                <a:cxn ang="0">
                  <a:pos x="54" y="3"/>
                </a:cxn>
                <a:cxn ang="0">
                  <a:pos x="65" y="7"/>
                </a:cxn>
                <a:cxn ang="0">
                  <a:pos x="70" y="15"/>
                </a:cxn>
                <a:cxn ang="0">
                  <a:pos x="88" y="18"/>
                </a:cxn>
              </a:cxnLst>
              <a:rect l="0" t="0" r="r" b="b"/>
              <a:pathLst>
                <a:path w="141" h="154">
                  <a:moveTo>
                    <a:pt x="88" y="18"/>
                  </a:moveTo>
                  <a:lnTo>
                    <a:pt x="81" y="21"/>
                  </a:lnTo>
                  <a:lnTo>
                    <a:pt x="81" y="23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64" y="35"/>
                  </a:lnTo>
                  <a:lnTo>
                    <a:pt x="62" y="45"/>
                  </a:lnTo>
                  <a:lnTo>
                    <a:pt x="64" y="50"/>
                  </a:lnTo>
                  <a:lnTo>
                    <a:pt x="75" y="55"/>
                  </a:lnTo>
                  <a:lnTo>
                    <a:pt x="78" y="59"/>
                  </a:lnTo>
                  <a:lnTo>
                    <a:pt x="89" y="66"/>
                  </a:lnTo>
                  <a:lnTo>
                    <a:pt x="102" y="74"/>
                  </a:lnTo>
                  <a:lnTo>
                    <a:pt x="107" y="74"/>
                  </a:lnTo>
                  <a:lnTo>
                    <a:pt x="110" y="77"/>
                  </a:lnTo>
                  <a:lnTo>
                    <a:pt x="112" y="76"/>
                  </a:lnTo>
                  <a:lnTo>
                    <a:pt x="115" y="80"/>
                  </a:lnTo>
                  <a:lnTo>
                    <a:pt x="123" y="84"/>
                  </a:lnTo>
                  <a:lnTo>
                    <a:pt x="129" y="93"/>
                  </a:lnTo>
                  <a:lnTo>
                    <a:pt x="139" y="111"/>
                  </a:lnTo>
                  <a:lnTo>
                    <a:pt x="139" y="11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41" y="122"/>
                  </a:lnTo>
                  <a:lnTo>
                    <a:pt x="139" y="125"/>
                  </a:lnTo>
                  <a:lnTo>
                    <a:pt x="126" y="130"/>
                  </a:lnTo>
                  <a:lnTo>
                    <a:pt x="125" y="132"/>
                  </a:lnTo>
                  <a:lnTo>
                    <a:pt x="115" y="135"/>
                  </a:lnTo>
                  <a:lnTo>
                    <a:pt x="107" y="135"/>
                  </a:lnTo>
                  <a:lnTo>
                    <a:pt x="107" y="140"/>
                  </a:lnTo>
                  <a:lnTo>
                    <a:pt x="104" y="141"/>
                  </a:lnTo>
                  <a:lnTo>
                    <a:pt x="105" y="143"/>
                  </a:lnTo>
                  <a:lnTo>
                    <a:pt x="105" y="144"/>
                  </a:lnTo>
                  <a:lnTo>
                    <a:pt x="96" y="140"/>
                  </a:lnTo>
                  <a:lnTo>
                    <a:pt x="99" y="144"/>
                  </a:lnTo>
                  <a:lnTo>
                    <a:pt x="101" y="146"/>
                  </a:lnTo>
                  <a:lnTo>
                    <a:pt x="94" y="148"/>
                  </a:lnTo>
                  <a:lnTo>
                    <a:pt x="86" y="154"/>
                  </a:lnTo>
                  <a:lnTo>
                    <a:pt x="85" y="154"/>
                  </a:lnTo>
                  <a:lnTo>
                    <a:pt x="83" y="154"/>
                  </a:lnTo>
                  <a:lnTo>
                    <a:pt x="85" y="152"/>
                  </a:lnTo>
                  <a:lnTo>
                    <a:pt x="80" y="146"/>
                  </a:lnTo>
                  <a:lnTo>
                    <a:pt x="80" y="143"/>
                  </a:lnTo>
                  <a:lnTo>
                    <a:pt x="81" y="140"/>
                  </a:lnTo>
                  <a:lnTo>
                    <a:pt x="73" y="136"/>
                  </a:lnTo>
                  <a:lnTo>
                    <a:pt x="72" y="135"/>
                  </a:lnTo>
                  <a:lnTo>
                    <a:pt x="77" y="133"/>
                  </a:lnTo>
                  <a:lnTo>
                    <a:pt x="78" y="132"/>
                  </a:lnTo>
                  <a:lnTo>
                    <a:pt x="83" y="132"/>
                  </a:lnTo>
                  <a:lnTo>
                    <a:pt x="91" y="128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0" y="103"/>
                  </a:lnTo>
                  <a:lnTo>
                    <a:pt x="105" y="98"/>
                  </a:lnTo>
                  <a:lnTo>
                    <a:pt x="104" y="92"/>
                  </a:lnTo>
                  <a:lnTo>
                    <a:pt x="102" y="85"/>
                  </a:lnTo>
                  <a:lnTo>
                    <a:pt x="93" y="74"/>
                  </a:lnTo>
                  <a:lnTo>
                    <a:pt x="86" y="71"/>
                  </a:lnTo>
                  <a:lnTo>
                    <a:pt x="83" y="71"/>
                  </a:lnTo>
                  <a:lnTo>
                    <a:pt x="81" y="69"/>
                  </a:lnTo>
                  <a:lnTo>
                    <a:pt x="78" y="63"/>
                  </a:lnTo>
                  <a:lnTo>
                    <a:pt x="70" y="61"/>
                  </a:lnTo>
                  <a:lnTo>
                    <a:pt x="56" y="51"/>
                  </a:lnTo>
                  <a:lnTo>
                    <a:pt x="54" y="50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43" y="39"/>
                  </a:lnTo>
                  <a:lnTo>
                    <a:pt x="46" y="35"/>
                  </a:lnTo>
                  <a:lnTo>
                    <a:pt x="45" y="34"/>
                  </a:lnTo>
                  <a:lnTo>
                    <a:pt x="36" y="27"/>
                  </a:lnTo>
                  <a:lnTo>
                    <a:pt x="33" y="24"/>
                  </a:lnTo>
                  <a:lnTo>
                    <a:pt x="17" y="24"/>
                  </a:lnTo>
                  <a:lnTo>
                    <a:pt x="12" y="23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0" y="8"/>
                  </a:lnTo>
                  <a:lnTo>
                    <a:pt x="1" y="5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41" y="0"/>
                  </a:lnTo>
                  <a:lnTo>
                    <a:pt x="54" y="3"/>
                  </a:lnTo>
                  <a:lnTo>
                    <a:pt x="64" y="5"/>
                  </a:lnTo>
                  <a:lnTo>
                    <a:pt x="65" y="7"/>
                  </a:lnTo>
                  <a:lnTo>
                    <a:pt x="64" y="8"/>
                  </a:lnTo>
                  <a:lnTo>
                    <a:pt x="70" y="15"/>
                  </a:lnTo>
                  <a:lnTo>
                    <a:pt x="78" y="18"/>
                  </a:lnTo>
                  <a:lnTo>
                    <a:pt x="88" y="18"/>
                  </a:lnTo>
                  <a:lnTo>
                    <a:pt x="8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01844AA4-19EF-1472-2CB7-6C13C716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70" y="-2024966"/>
              <a:ext cx="193057" cy="266473"/>
            </a:xfrm>
            <a:custGeom>
              <a:avLst/>
              <a:gdLst/>
              <a:ahLst/>
              <a:cxnLst>
                <a:cxn ang="0">
                  <a:pos x="129" y="194"/>
                </a:cxn>
                <a:cxn ang="0">
                  <a:pos x="124" y="178"/>
                </a:cxn>
                <a:cxn ang="0">
                  <a:pos x="127" y="177"/>
                </a:cxn>
                <a:cxn ang="0">
                  <a:pos x="116" y="159"/>
                </a:cxn>
                <a:cxn ang="0">
                  <a:pos x="105" y="146"/>
                </a:cxn>
                <a:cxn ang="0">
                  <a:pos x="92" y="129"/>
                </a:cxn>
                <a:cxn ang="0">
                  <a:pos x="84" y="126"/>
                </a:cxn>
                <a:cxn ang="0">
                  <a:pos x="81" y="129"/>
                </a:cxn>
                <a:cxn ang="0">
                  <a:pos x="65" y="138"/>
                </a:cxn>
                <a:cxn ang="0">
                  <a:pos x="58" y="138"/>
                </a:cxn>
                <a:cxn ang="0">
                  <a:pos x="50" y="135"/>
                </a:cxn>
                <a:cxn ang="0">
                  <a:pos x="47" y="135"/>
                </a:cxn>
                <a:cxn ang="0">
                  <a:pos x="41" y="111"/>
                </a:cxn>
                <a:cxn ang="0">
                  <a:pos x="33" y="105"/>
                </a:cxn>
                <a:cxn ang="0">
                  <a:pos x="26" y="101"/>
                </a:cxn>
                <a:cxn ang="0">
                  <a:pos x="29" y="100"/>
                </a:cxn>
                <a:cxn ang="0">
                  <a:pos x="26" y="97"/>
                </a:cxn>
                <a:cxn ang="0">
                  <a:pos x="13" y="90"/>
                </a:cxn>
                <a:cxn ang="0">
                  <a:pos x="2" y="84"/>
                </a:cxn>
                <a:cxn ang="0">
                  <a:pos x="2" y="77"/>
                </a:cxn>
                <a:cxn ang="0">
                  <a:pos x="4" y="73"/>
                </a:cxn>
                <a:cxn ang="0">
                  <a:pos x="7" y="65"/>
                </a:cxn>
                <a:cxn ang="0">
                  <a:pos x="12" y="61"/>
                </a:cxn>
                <a:cxn ang="0">
                  <a:pos x="12" y="50"/>
                </a:cxn>
                <a:cxn ang="0">
                  <a:pos x="21" y="50"/>
                </a:cxn>
                <a:cxn ang="0">
                  <a:pos x="25" y="36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9" y="12"/>
                </a:cxn>
                <a:cxn ang="0">
                  <a:pos x="53" y="7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3" y="8"/>
                </a:cxn>
                <a:cxn ang="0">
                  <a:pos x="82" y="20"/>
                </a:cxn>
                <a:cxn ang="0">
                  <a:pos x="81" y="31"/>
                </a:cxn>
                <a:cxn ang="0">
                  <a:pos x="74" y="44"/>
                </a:cxn>
                <a:cxn ang="0">
                  <a:pos x="74" y="52"/>
                </a:cxn>
                <a:cxn ang="0">
                  <a:pos x="85" y="49"/>
                </a:cxn>
                <a:cxn ang="0">
                  <a:pos x="97" y="57"/>
                </a:cxn>
                <a:cxn ang="0">
                  <a:pos x="105" y="69"/>
                </a:cxn>
                <a:cxn ang="0">
                  <a:pos x="116" y="73"/>
                </a:cxn>
                <a:cxn ang="0">
                  <a:pos x="127" y="76"/>
                </a:cxn>
                <a:cxn ang="0">
                  <a:pos x="134" y="73"/>
                </a:cxn>
                <a:cxn ang="0">
                  <a:pos x="134" y="77"/>
                </a:cxn>
                <a:cxn ang="0">
                  <a:pos x="129" y="82"/>
                </a:cxn>
                <a:cxn ang="0">
                  <a:pos x="124" y="85"/>
                </a:cxn>
                <a:cxn ang="0">
                  <a:pos x="114" y="90"/>
                </a:cxn>
                <a:cxn ang="0">
                  <a:pos x="93" y="97"/>
                </a:cxn>
                <a:cxn ang="0">
                  <a:pos x="93" y="109"/>
                </a:cxn>
                <a:cxn ang="0">
                  <a:pos x="98" y="119"/>
                </a:cxn>
                <a:cxn ang="0">
                  <a:pos x="111" y="132"/>
                </a:cxn>
                <a:cxn ang="0">
                  <a:pos x="116" y="134"/>
                </a:cxn>
                <a:cxn ang="0">
                  <a:pos x="114" y="142"/>
                </a:cxn>
                <a:cxn ang="0">
                  <a:pos x="111" y="148"/>
                </a:cxn>
                <a:cxn ang="0">
                  <a:pos x="126" y="158"/>
                </a:cxn>
                <a:cxn ang="0">
                  <a:pos x="142" y="178"/>
                </a:cxn>
                <a:cxn ang="0">
                  <a:pos x="134" y="190"/>
                </a:cxn>
                <a:cxn ang="0">
                  <a:pos x="132" y="196"/>
                </a:cxn>
              </a:cxnLst>
              <a:rect l="0" t="0" r="r" b="b"/>
              <a:pathLst>
                <a:path w="142" h="196">
                  <a:moveTo>
                    <a:pt x="132" y="196"/>
                  </a:moveTo>
                  <a:lnTo>
                    <a:pt x="129" y="194"/>
                  </a:lnTo>
                  <a:lnTo>
                    <a:pt x="130" y="180"/>
                  </a:lnTo>
                  <a:lnTo>
                    <a:pt x="124" y="178"/>
                  </a:lnTo>
                  <a:lnTo>
                    <a:pt x="124" y="177"/>
                  </a:lnTo>
                  <a:lnTo>
                    <a:pt x="127" y="177"/>
                  </a:lnTo>
                  <a:lnTo>
                    <a:pt x="122" y="167"/>
                  </a:lnTo>
                  <a:lnTo>
                    <a:pt x="116" y="159"/>
                  </a:lnTo>
                  <a:lnTo>
                    <a:pt x="114" y="161"/>
                  </a:lnTo>
                  <a:lnTo>
                    <a:pt x="105" y="146"/>
                  </a:lnTo>
                  <a:lnTo>
                    <a:pt x="98" y="130"/>
                  </a:lnTo>
                  <a:lnTo>
                    <a:pt x="92" y="129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1" y="121"/>
                  </a:lnTo>
                  <a:lnTo>
                    <a:pt x="81" y="129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8" y="137"/>
                  </a:lnTo>
                  <a:lnTo>
                    <a:pt x="58" y="138"/>
                  </a:lnTo>
                  <a:lnTo>
                    <a:pt x="52" y="137"/>
                  </a:lnTo>
                  <a:lnTo>
                    <a:pt x="50" y="135"/>
                  </a:lnTo>
                  <a:lnTo>
                    <a:pt x="50" y="134"/>
                  </a:lnTo>
                  <a:lnTo>
                    <a:pt x="47" y="135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3" y="103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9" y="100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7" y="8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10" y="69"/>
                  </a:lnTo>
                  <a:lnTo>
                    <a:pt x="7" y="65"/>
                  </a:lnTo>
                  <a:lnTo>
                    <a:pt x="7" y="61"/>
                  </a:lnTo>
                  <a:lnTo>
                    <a:pt x="12" y="61"/>
                  </a:lnTo>
                  <a:lnTo>
                    <a:pt x="8" y="52"/>
                  </a:lnTo>
                  <a:lnTo>
                    <a:pt x="12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6" y="39"/>
                  </a:lnTo>
                  <a:lnTo>
                    <a:pt x="25" y="36"/>
                  </a:lnTo>
                  <a:lnTo>
                    <a:pt x="31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37" y="18"/>
                  </a:lnTo>
                  <a:lnTo>
                    <a:pt x="41" y="13"/>
                  </a:lnTo>
                  <a:lnTo>
                    <a:pt x="49" y="12"/>
                  </a:lnTo>
                  <a:lnTo>
                    <a:pt x="53" y="13"/>
                  </a:lnTo>
                  <a:lnTo>
                    <a:pt x="53" y="7"/>
                  </a:lnTo>
                  <a:lnTo>
                    <a:pt x="57" y="5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82" y="20"/>
                  </a:lnTo>
                  <a:lnTo>
                    <a:pt x="82" y="26"/>
                  </a:lnTo>
                  <a:lnTo>
                    <a:pt x="81" y="31"/>
                  </a:lnTo>
                  <a:lnTo>
                    <a:pt x="74" y="37"/>
                  </a:lnTo>
                  <a:lnTo>
                    <a:pt x="74" y="44"/>
                  </a:lnTo>
                  <a:lnTo>
                    <a:pt x="76" y="49"/>
                  </a:lnTo>
                  <a:lnTo>
                    <a:pt x="74" y="52"/>
                  </a:lnTo>
                  <a:lnTo>
                    <a:pt x="76" y="52"/>
                  </a:lnTo>
                  <a:lnTo>
                    <a:pt x="85" y="49"/>
                  </a:lnTo>
                  <a:lnTo>
                    <a:pt x="92" y="49"/>
                  </a:lnTo>
                  <a:lnTo>
                    <a:pt x="97" y="57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14" y="71"/>
                  </a:lnTo>
                  <a:lnTo>
                    <a:pt x="116" y="73"/>
                  </a:lnTo>
                  <a:lnTo>
                    <a:pt x="122" y="76"/>
                  </a:lnTo>
                  <a:lnTo>
                    <a:pt x="127" y="76"/>
                  </a:lnTo>
                  <a:lnTo>
                    <a:pt x="130" y="73"/>
                  </a:lnTo>
                  <a:lnTo>
                    <a:pt x="134" y="73"/>
                  </a:lnTo>
                  <a:lnTo>
                    <a:pt x="135" y="74"/>
                  </a:lnTo>
                  <a:lnTo>
                    <a:pt x="134" y="77"/>
                  </a:lnTo>
                  <a:lnTo>
                    <a:pt x="127" y="81"/>
                  </a:lnTo>
                  <a:lnTo>
                    <a:pt x="129" y="82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1" y="89"/>
                  </a:lnTo>
                  <a:lnTo>
                    <a:pt x="114" y="90"/>
                  </a:lnTo>
                  <a:lnTo>
                    <a:pt x="106" y="97"/>
                  </a:lnTo>
                  <a:lnTo>
                    <a:pt x="93" y="97"/>
                  </a:lnTo>
                  <a:lnTo>
                    <a:pt x="92" y="105"/>
                  </a:lnTo>
                  <a:lnTo>
                    <a:pt x="93" y="109"/>
                  </a:lnTo>
                  <a:lnTo>
                    <a:pt x="90" y="109"/>
                  </a:lnTo>
                  <a:lnTo>
                    <a:pt x="98" y="119"/>
                  </a:lnTo>
                  <a:lnTo>
                    <a:pt x="108" y="124"/>
                  </a:lnTo>
                  <a:lnTo>
                    <a:pt x="111" y="132"/>
                  </a:lnTo>
                  <a:lnTo>
                    <a:pt x="114" y="132"/>
                  </a:lnTo>
                  <a:lnTo>
                    <a:pt x="116" y="134"/>
                  </a:lnTo>
                  <a:lnTo>
                    <a:pt x="114" y="138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4" y="151"/>
                  </a:lnTo>
                  <a:lnTo>
                    <a:pt x="126" y="158"/>
                  </a:lnTo>
                  <a:lnTo>
                    <a:pt x="130" y="166"/>
                  </a:lnTo>
                  <a:lnTo>
                    <a:pt x="142" y="178"/>
                  </a:lnTo>
                  <a:lnTo>
                    <a:pt x="138" y="185"/>
                  </a:lnTo>
                  <a:lnTo>
                    <a:pt x="134" y="190"/>
                  </a:lnTo>
                  <a:lnTo>
                    <a:pt x="132" y="196"/>
                  </a:lnTo>
                  <a:lnTo>
                    <a:pt x="132" y="1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030F1A4-15F6-7405-DFAD-7B89AEF58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872" y="-1821033"/>
              <a:ext cx="114203" cy="5846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7" y="6"/>
                </a:cxn>
                <a:cxn ang="0">
                  <a:pos x="82" y="11"/>
                </a:cxn>
                <a:cxn ang="0">
                  <a:pos x="84" y="22"/>
                </a:cxn>
                <a:cxn ang="0">
                  <a:pos x="82" y="24"/>
                </a:cxn>
                <a:cxn ang="0">
                  <a:pos x="81" y="24"/>
                </a:cxn>
                <a:cxn ang="0">
                  <a:pos x="76" y="27"/>
                </a:cxn>
                <a:cxn ang="0">
                  <a:pos x="69" y="28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63" y="36"/>
                </a:cxn>
                <a:cxn ang="0">
                  <a:pos x="55" y="40"/>
                </a:cxn>
                <a:cxn ang="0">
                  <a:pos x="50" y="40"/>
                </a:cxn>
                <a:cxn ang="0">
                  <a:pos x="49" y="41"/>
                </a:cxn>
                <a:cxn ang="0">
                  <a:pos x="44" y="43"/>
                </a:cxn>
                <a:cxn ang="0">
                  <a:pos x="39" y="41"/>
                </a:cxn>
                <a:cxn ang="0">
                  <a:pos x="29" y="41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1" y="38"/>
                </a:cxn>
                <a:cxn ang="0">
                  <a:pos x="18" y="33"/>
                </a:cxn>
                <a:cxn ang="0">
                  <a:pos x="17" y="32"/>
                </a:cxn>
                <a:cxn ang="0">
                  <a:pos x="13" y="25"/>
                </a:cxn>
                <a:cxn ang="0">
                  <a:pos x="5" y="2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4" y="9"/>
                </a:cxn>
                <a:cxn ang="0">
                  <a:pos x="12" y="3"/>
                </a:cxn>
                <a:cxn ang="0">
                  <a:pos x="25" y="3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53" y="6"/>
                </a:cxn>
                <a:cxn ang="0">
                  <a:pos x="57" y="6"/>
                </a:cxn>
                <a:cxn ang="0">
                  <a:pos x="55" y="3"/>
                </a:cxn>
                <a:cxn ang="0">
                  <a:pos x="60" y="1"/>
                </a:cxn>
                <a:cxn ang="0">
                  <a:pos x="65" y="1"/>
                </a:cxn>
                <a:cxn ang="0">
                  <a:pos x="69" y="3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43">
                  <a:moveTo>
                    <a:pt x="76" y="0"/>
                  </a:moveTo>
                  <a:lnTo>
                    <a:pt x="77" y="6"/>
                  </a:lnTo>
                  <a:lnTo>
                    <a:pt x="82" y="11"/>
                  </a:lnTo>
                  <a:lnTo>
                    <a:pt x="84" y="22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76" y="27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63" y="36"/>
                  </a:lnTo>
                  <a:lnTo>
                    <a:pt x="55" y="40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4" y="43"/>
                  </a:lnTo>
                  <a:lnTo>
                    <a:pt x="39" y="41"/>
                  </a:lnTo>
                  <a:lnTo>
                    <a:pt x="29" y="41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1" y="38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3" y="25"/>
                  </a:lnTo>
                  <a:lnTo>
                    <a:pt x="5" y="20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4" y="9"/>
                  </a:lnTo>
                  <a:lnTo>
                    <a:pt x="12" y="3"/>
                  </a:lnTo>
                  <a:lnTo>
                    <a:pt x="25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5" y="3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9" y="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73FFA6D7-BF9F-9DE0-B1CC-DB6CD8A8E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031" y="-2196270"/>
              <a:ext cx="74776" cy="734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11" y="22"/>
                </a:cxn>
                <a:cxn ang="0">
                  <a:pos x="6" y="21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5" y="24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46"/>
                </a:cxn>
                <a:cxn ang="0">
                  <a:pos x="13" y="48"/>
                </a:cxn>
                <a:cxn ang="0">
                  <a:pos x="13" y="46"/>
                </a:cxn>
                <a:cxn ang="0">
                  <a:pos x="15" y="48"/>
                </a:cxn>
                <a:cxn ang="0">
                  <a:pos x="16" y="49"/>
                </a:cxn>
                <a:cxn ang="0">
                  <a:pos x="13" y="49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7" y="48"/>
                </a:cxn>
                <a:cxn ang="0">
                  <a:pos x="26" y="51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27" y="48"/>
                </a:cxn>
                <a:cxn ang="0">
                  <a:pos x="31" y="49"/>
                </a:cxn>
                <a:cxn ang="0">
                  <a:pos x="32" y="48"/>
                </a:cxn>
                <a:cxn ang="0">
                  <a:pos x="31" y="46"/>
                </a:cxn>
                <a:cxn ang="0">
                  <a:pos x="34" y="45"/>
                </a:cxn>
                <a:cxn ang="0">
                  <a:pos x="40" y="46"/>
                </a:cxn>
                <a:cxn ang="0">
                  <a:pos x="42" y="48"/>
                </a:cxn>
                <a:cxn ang="0">
                  <a:pos x="43" y="43"/>
                </a:cxn>
                <a:cxn ang="0">
                  <a:pos x="50" y="43"/>
                </a:cxn>
                <a:cxn ang="0">
                  <a:pos x="53" y="40"/>
                </a:cxn>
                <a:cxn ang="0">
                  <a:pos x="55" y="32"/>
                </a:cxn>
                <a:cxn ang="0">
                  <a:pos x="53" y="32"/>
                </a:cxn>
                <a:cxn ang="0">
                  <a:pos x="48" y="21"/>
                </a:cxn>
                <a:cxn ang="0">
                  <a:pos x="43" y="14"/>
                </a:cxn>
                <a:cxn ang="0">
                  <a:pos x="26" y="0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55" h="54">
                  <a:moveTo>
                    <a:pt x="2" y="11"/>
                  </a:moveTo>
                  <a:lnTo>
                    <a:pt x="0" y="11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11" y="22"/>
                  </a:lnTo>
                  <a:lnTo>
                    <a:pt x="6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5" y="24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3" y="49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7" y="48"/>
                  </a:lnTo>
                  <a:lnTo>
                    <a:pt x="26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31" y="49"/>
                  </a:lnTo>
                  <a:lnTo>
                    <a:pt x="32" y="48"/>
                  </a:lnTo>
                  <a:lnTo>
                    <a:pt x="31" y="46"/>
                  </a:lnTo>
                  <a:lnTo>
                    <a:pt x="34" y="45"/>
                  </a:lnTo>
                  <a:lnTo>
                    <a:pt x="40" y="46"/>
                  </a:lnTo>
                  <a:lnTo>
                    <a:pt x="42" y="48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3" y="40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48" y="21"/>
                  </a:lnTo>
                  <a:lnTo>
                    <a:pt x="43" y="14"/>
                  </a:lnTo>
                  <a:lnTo>
                    <a:pt x="26" y="0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6DBBFD09-584D-73EF-84D2-5E1138D8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649" y="-2277844"/>
              <a:ext cx="108765" cy="9652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" y="47"/>
                </a:cxn>
                <a:cxn ang="0">
                  <a:pos x="8" y="45"/>
                </a:cxn>
                <a:cxn ang="0">
                  <a:pos x="18" y="47"/>
                </a:cxn>
                <a:cxn ang="0">
                  <a:pos x="18" y="57"/>
                </a:cxn>
                <a:cxn ang="0">
                  <a:pos x="19" y="58"/>
                </a:cxn>
                <a:cxn ang="0">
                  <a:pos x="21" y="58"/>
                </a:cxn>
                <a:cxn ang="0">
                  <a:pos x="16" y="61"/>
                </a:cxn>
                <a:cxn ang="0">
                  <a:pos x="14" y="66"/>
                </a:cxn>
                <a:cxn ang="0">
                  <a:pos x="21" y="66"/>
                </a:cxn>
                <a:cxn ang="0">
                  <a:pos x="19" y="68"/>
                </a:cxn>
                <a:cxn ang="0">
                  <a:pos x="24" y="71"/>
                </a:cxn>
                <a:cxn ang="0">
                  <a:pos x="27" y="69"/>
                </a:cxn>
                <a:cxn ang="0">
                  <a:pos x="27" y="68"/>
                </a:cxn>
                <a:cxn ang="0">
                  <a:pos x="35" y="71"/>
                </a:cxn>
                <a:cxn ang="0">
                  <a:pos x="38" y="69"/>
                </a:cxn>
                <a:cxn ang="0">
                  <a:pos x="42" y="71"/>
                </a:cxn>
                <a:cxn ang="0">
                  <a:pos x="50" y="65"/>
                </a:cxn>
                <a:cxn ang="0">
                  <a:pos x="58" y="65"/>
                </a:cxn>
                <a:cxn ang="0">
                  <a:pos x="66" y="60"/>
                </a:cxn>
                <a:cxn ang="0">
                  <a:pos x="51" y="53"/>
                </a:cxn>
                <a:cxn ang="0">
                  <a:pos x="48" y="52"/>
                </a:cxn>
                <a:cxn ang="0">
                  <a:pos x="46" y="44"/>
                </a:cxn>
                <a:cxn ang="0">
                  <a:pos x="51" y="41"/>
                </a:cxn>
                <a:cxn ang="0">
                  <a:pos x="58" y="41"/>
                </a:cxn>
                <a:cxn ang="0">
                  <a:pos x="66" y="34"/>
                </a:cxn>
                <a:cxn ang="0">
                  <a:pos x="72" y="29"/>
                </a:cxn>
                <a:cxn ang="0">
                  <a:pos x="69" y="20"/>
                </a:cxn>
                <a:cxn ang="0">
                  <a:pos x="74" y="15"/>
                </a:cxn>
                <a:cxn ang="0">
                  <a:pos x="77" y="10"/>
                </a:cxn>
                <a:cxn ang="0">
                  <a:pos x="80" y="10"/>
                </a:cxn>
                <a:cxn ang="0">
                  <a:pos x="79" y="8"/>
                </a:cxn>
                <a:cxn ang="0">
                  <a:pos x="77" y="5"/>
                </a:cxn>
                <a:cxn ang="0">
                  <a:pos x="75" y="5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4" y="10"/>
                </a:cxn>
                <a:cxn ang="0">
                  <a:pos x="56" y="13"/>
                </a:cxn>
                <a:cxn ang="0">
                  <a:pos x="45" y="15"/>
                </a:cxn>
                <a:cxn ang="0">
                  <a:pos x="45" y="16"/>
                </a:cxn>
                <a:cxn ang="0">
                  <a:pos x="48" y="23"/>
                </a:cxn>
                <a:cxn ang="0">
                  <a:pos x="38" y="23"/>
                </a:cxn>
                <a:cxn ang="0">
                  <a:pos x="29" y="20"/>
                </a:cxn>
                <a:cxn ang="0">
                  <a:pos x="18" y="31"/>
                </a:cxn>
                <a:cxn ang="0">
                  <a:pos x="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0" h="71">
                  <a:moveTo>
                    <a:pt x="0" y="42"/>
                  </a:moveTo>
                  <a:lnTo>
                    <a:pt x="5" y="47"/>
                  </a:lnTo>
                  <a:lnTo>
                    <a:pt x="8" y="45"/>
                  </a:lnTo>
                  <a:lnTo>
                    <a:pt x="18" y="4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16" y="61"/>
                  </a:lnTo>
                  <a:lnTo>
                    <a:pt x="14" y="66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24" y="71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35" y="71"/>
                  </a:lnTo>
                  <a:lnTo>
                    <a:pt x="38" y="69"/>
                  </a:lnTo>
                  <a:lnTo>
                    <a:pt x="42" y="71"/>
                  </a:lnTo>
                  <a:lnTo>
                    <a:pt x="50" y="65"/>
                  </a:lnTo>
                  <a:lnTo>
                    <a:pt x="58" y="65"/>
                  </a:lnTo>
                  <a:lnTo>
                    <a:pt x="66" y="60"/>
                  </a:lnTo>
                  <a:lnTo>
                    <a:pt x="51" y="53"/>
                  </a:lnTo>
                  <a:lnTo>
                    <a:pt x="48" y="52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8" y="41"/>
                  </a:lnTo>
                  <a:lnTo>
                    <a:pt x="66" y="34"/>
                  </a:lnTo>
                  <a:lnTo>
                    <a:pt x="72" y="29"/>
                  </a:lnTo>
                  <a:lnTo>
                    <a:pt x="69" y="20"/>
                  </a:lnTo>
                  <a:lnTo>
                    <a:pt x="74" y="15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79" y="8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4" y="10"/>
                  </a:lnTo>
                  <a:lnTo>
                    <a:pt x="56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8" y="23"/>
                  </a:lnTo>
                  <a:lnTo>
                    <a:pt x="38" y="23"/>
                  </a:lnTo>
                  <a:lnTo>
                    <a:pt x="29" y="20"/>
                  </a:lnTo>
                  <a:lnTo>
                    <a:pt x="18" y="31"/>
                  </a:lnTo>
                  <a:lnTo>
                    <a:pt x="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B9E33C26-7C9D-5E81-2A52-DF9171C88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459390"/>
              <a:ext cx="13596" cy="679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0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2CFC995C-CC61-782F-5DB2-A37CFB19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999" y="-1462109"/>
              <a:ext cx="27191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2" y="7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2" y="7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847817AA-7ED0-55C0-7F09-995C8A42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954" y="-1463469"/>
              <a:ext cx="4079" cy="5438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3D621F1-0398-D6FF-092E-A27F96A54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910" y="-1426761"/>
              <a:ext cx="1087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34006411-ED05-878D-128A-F74C06BB7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045" y="-1387333"/>
              <a:ext cx="1359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3">
                  <a:moveTo>
                    <a:pt x="7" y="0"/>
                  </a:moveTo>
                  <a:lnTo>
                    <a:pt x="10" y="0"/>
                  </a:ln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3E8360B4-E136-984B-0884-5296EDBE8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687" y="-1266333"/>
              <a:ext cx="679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8BE74AF-63FF-81F2-0AE4-06AE19E36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226906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ADF14CD7-9591-1245-86DD-DD936D67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865" y="-1090950"/>
              <a:ext cx="33989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5" y="3"/>
                </a:cxn>
                <a:cxn ang="0">
                  <a:pos x="17" y="3"/>
                </a:cxn>
                <a:cxn ang="0">
                  <a:pos x="16" y="6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5" h="6">
                  <a:moveTo>
                    <a:pt x="0" y="1"/>
                  </a:moveTo>
                  <a:lnTo>
                    <a:pt x="11" y="0"/>
                  </a:lnTo>
                  <a:lnTo>
                    <a:pt x="25" y="3"/>
                  </a:lnTo>
                  <a:lnTo>
                    <a:pt x="17" y="3"/>
                  </a:lnTo>
                  <a:lnTo>
                    <a:pt x="16" y="6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4C16EC17-2041-240F-4DA9-B65BDA195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018894"/>
              <a:ext cx="1223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D54616AB-4AC0-DB48-91E0-07455CDC0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7608" y="-1008017"/>
              <a:ext cx="9517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742C214B-903A-653F-BEE4-551DF5DDA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4192" y="-1002579"/>
              <a:ext cx="95169" cy="55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2"/>
                </a:cxn>
                <a:cxn ang="0">
                  <a:pos x="22" y="5"/>
                </a:cxn>
                <a:cxn ang="0">
                  <a:pos x="33" y="7"/>
                </a:cxn>
                <a:cxn ang="0">
                  <a:pos x="46" y="4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4" y="0"/>
                </a:cxn>
                <a:cxn ang="0">
                  <a:pos x="57" y="2"/>
                </a:cxn>
                <a:cxn ang="0">
                  <a:pos x="61" y="4"/>
                </a:cxn>
                <a:cxn ang="0">
                  <a:pos x="64" y="9"/>
                </a:cxn>
                <a:cxn ang="0">
                  <a:pos x="70" y="23"/>
                </a:cxn>
                <a:cxn ang="0">
                  <a:pos x="67" y="18"/>
                </a:cxn>
                <a:cxn ang="0">
                  <a:pos x="65" y="21"/>
                </a:cxn>
                <a:cxn ang="0">
                  <a:pos x="65" y="29"/>
                </a:cxn>
                <a:cxn ang="0">
                  <a:pos x="59" y="29"/>
                </a:cxn>
                <a:cxn ang="0">
                  <a:pos x="57" y="36"/>
                </a:cxn>
                <a:cxn ang="0">
                  <a:pos x="54" y="34"/>
                </a:cxn>
                <a:cxn ang="0">
                  <a:pos x="53" y="34"/>
                </a:cxn>
                <a:cxn ang="0">
                  <a:pos x="54" y="39"/>
                </a:cxn>
                <a:cxn ang="0">
                  <a:pos x="53" y="41"/>
                </a:cxn>
                <a:cxn ang="0">
                  <a:pos x="38" y="39"/>
                </a:cxn>
                <a:cxn ang="0">
                  <a:pos x="37" y="37"/>
                </a:cxn>
                <a:cxn ang="0">
                  <a:pos x="38" y="36"/>
                </a:cxn>
                <a:cxn ang="0">
                  <a:pos x="32" y="36"/>
                </a:cxn>
                <a:cxn ang="0">
                  <a:pos x="22" y="28"/>
                </a:cxn>
                <a:cxn ang="0">
                  <a:pos x="14" y="20"/>
                </a:cxn>
                <a:cxn ang="0">
                  <a:pos x="21" y="25"/>
                </a:cxn>
                <a:cxn ang="0">
                  <a:pos x="22" y="21"/>
                </a:cxn>
                <a:cxn ang="0">
                  <a:pos x="14" y="17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6" y="2"/>
                  </a:lnTo>
                  <a:lnTo>
                    <a:pt x="13" y="2"/>
                  </a:lnTo>
                  <a:lnTo>
                    <a:pt x="22" y="5"/>
                  </a:lnTo>
                  <a:lnTo>
                    <a:pt x="33" y="7"/>
                  </a:lnTo>
                  <a:lnTo>
                    <a:pt x="46" y="4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61" y="4"/>
                  </a:lnTo>
                  <a:lnTo>
                    <a:pt x="64" y="9"/>
                  </a:lnTo>
                  <a:lnTo>
                    <a:pt x="70" y="23"/>
                  </a:lnTo>
                  <a:lnTo>
                    <a:pt x="67" y="18"/>
                  </a:lnTo>
                  <a:lnTo>
                    <a:pt x="65" y="21"/>
                  </a:lnTo>
                  <a:lnTo>
                    <a:pt x="65" y="29"/>
                  </a:lnTo>
                  <a:lnTo>
                    <a:pt x="59" y="29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4" y="39"/>
                  </a:lnTo>
                  <a:lnTo>
                    <a:pt x="53" y="41"/>
                  </a:lnTo>
                  <a:lnTo>
                    <a:pt x="38" y="39"/>
                  </a:lnTo>
                  <a:lnTo>
                    <a:pt x="37" y="37"/>
                  </a:lnTo>
                  <a:lnTo>
                    <a:pt x="38" y="36"/>
                  </a:lnTo>
                  <a:lnTo>
                    <a:pt x="32" y="36"/>
                  </a:lnTo>
                  <a:lnTo>
                    <a:pt x="22" y="28"/>
                  </a:lnTo>
                  <a:lnTo>
                    <a:pt x="14" y="20"/>
                  </a:lnTo>
                  <a:lnTo>
                    <a:pt x="21" y="25"/>
                  </a:lnTo>
                  <a:lnTo>
                    <a:pt x="22" y="21"/>
                  </a:lnTo>
                  <a:lnTo>
                    <a:pt x="14" y="17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B2E1D44C-00B0-C0BF-4C91-0D8EC785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778" y="-1332951"/>
              <a:ext cx="78854" cy="32629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6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3" y="1"/>
                </a:cxn>
                <a:cxn ang="0">
                  <a:pos x="16" y="3"/>
                </a:cxn>
                <a:cxn ang="0">
                  <a:pos x="19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3" y="14"/>
                </a:cxn>
                <a:cxn ang="0">
                  <a:pos x="51" y="19"/>
                </a:cxn>
                <a:cxn ang="0">
                  <a:pos x="56" y="21"/>
                </a:cxn>
                <a:cxn ang="0">
                  <a:pos x="58" y="22"/>
                </a:cxn>
                <a:cxn ang="0">
                  <a:pos x="56" y="24"/>
                </a:cxn>
                <a:cxn ang="0">
                  <a:pos x="51" y="21"/>
                </a:cxn>
                <a:cxn ang="0">
                  <a:pos x="45" y="21"/>
                </a:cxn>
                <a:cxn ang="0">
                  <a:pos x="42" y="19"/>
                </a:cxn>
                <a:cxn ang="0">
                  <a:pos x="27" y="14"/>
                </a:cxn>
                <a:cxn ang="0">
                  <a:pos x="24" y="13"/>
                </a:cxn>
                <a:cxn ang="0">
                  <a:pos x="24" y="13"/>
                </a:cxn>
              </a:cxnLst>
              <a:rect l="0" t="0" r="r" b="b"/>
              <a:pathLst>
                <a:path w="58" h="24">
                  <a:moveTo>
                    <a:pt x="24" y="13"/>
                  </a:moveTo>
                  <a:lnTo>
                    <a:pt x="16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7" y="9"/>
                  </a:lnTo>
                  <a:lnTo>
                    <a:pt x="37" y="14"/>
                  </a:lnTo>
                  <a:lnTo>
                    <a:pt x="43" y="14"/>
                  </a:lnTo>
                  <a:lnTo>
                    <a:pt x="51" y="19"/>
                  </a:lnTo>
                  <a:lnTo>
                    <a:pt x="56" y="21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1" y="21"/>
                  </a:lnTo>
                  <a:lnTo>
                    <a:pt x="45" y="21"/>
                  </a:lnTo>
                  <a:lnTo>
                    <a:pt x="42" y="19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B3ED66B1-749D-8A6A-1EFC-8FC1C77EA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52" y="-1414525"/>
              <a:ext cx="19034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5"/>
                  </a:lnTo>
                  <a:lnTo>
                    <a:pt x="9" y="4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CAD229D-E081-471A-9FEA-EB56B7816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205" y="-1398210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6" y="8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6" y="8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EF795A4C-8D28-3A91-A6E1-826ED6824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403648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37B3B919-0EF9-479F-A08E-2FB5FB3F1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394132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FE0FF2C5-F96D-48BE-F83E-663A0CA12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194" y="-1372379"/>
              <a:ext cx="9517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6AB015D7-3F15-3683-0EB2-14A9354C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1666" y="-13574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94D53DD2-CA72-67B6-F65D-C1BEC93E1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543" y="-134654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04849537-89FD-0ECB-B707-A251D2F3F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834" y="-1326154"/>
              <a:ext cx="8157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354D45F5-7D1E-0FAC-0E11-CD738F063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868" y="-1315277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id="{9820AD49-FF21-97D0-64B5-6DB274BEB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128" y="-1376457"/>
              <a:ext cx="29910" cy="1223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1" y="0"/>
                </a:cxn>
                <a:cxn ang="0">
                  <a:pos x="17" y="1"/>
                </a:cxn>
                <a:cxn ang="0">
                  <a:pos x="22" y="8"/>
                </a:cxn>
                <a:cxn ang="0">
                  <a:pos x="14" y="9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22" h="9">
                  <a:moveTo>
                    <a:pt x="8" y="1"/>
                  </a:moveTo>
                  <a:lnTo>
                    <a:pt x="11" y="0"/>
                  </a:lnTo>
                  <a:lnTo>
                    <a:pt x="17" y="1"/>
                  </a:lnTo>
                  <a:lnTo>
                    <a:pt x="22" y="8"/>
                  </a:lnTo>
                  <a:lnTo>
                    <a:pt x="14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A1413BDD-E5B6-DB8A-7DAE-5D12FD96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1394132"/>
              <a:ext cx="32629" cy="1223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5"/>
                </a:cxn>
                <a:cxn ang="0">
                  <a:pos x="16" y="1"/>
                </a:cxn>
                <a:cxn ang="0">
                  <a:pos x="23" y="0"/>
                </a:cxn>
                <a:cxn ang="0">
                  <a:pos x="21" y="3"/>
                </a:cxn>
                <a:cxn ang="0">
                  <a:pos x="24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24" h="9">
                  <a:moveTo>
                    <a:pt x="7" y="3"/>
                  </a:moveTo>
                  <a:lnTo>
                    <a:pt x="8" y="5"/>
                  </a:lnTo>
                  <a:lnTo>
                    <a:pt x="16" y="1"/>
                  </a:lnTo>
                  <a:lnTo>
                    <a:pt x="23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5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383348B2-8CE3-E69B-7208-80AE9283A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805443"/>
              <a:ext cx="9517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7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DF1977A3-20EF-6128-AF48-28D56ED89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161" y="-887016"/>
              <a:ext cx="13596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10" y="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10" y="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FE26FCC1-E98F-A2B3-CB01-E04D8E8AF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453" y="-1003938"/>
              <a:ext cx="141394" cy="116922"/>
            </a:xfrm>
            <a:custGeom>
              <a:avLst/>
              <a:gdLst/>
              <a:ahLst/>
              <a:cxnLst>
                <a:cxn ang="0">
                  <a:pos x="62" y="3"/>
                </a:cxn>
                <a:cxn ang="0">
                  <a:pos x="70" y="1"/>
                </a:cxn>
                <a:cxn ang="0">
                  <a:pos x="80" y="8"/>
                </a:cxn>
                <a:cxn ang="0">
                  <a:pos x="91" y="5"/>
                </a:cxn>
                <a:cxn ang="0">
                  <a:pos x="93" y="6"/>
                </a:cxn>
                <a:cxn ang="0">
                  <a:pos x="96" y="8"/>
                </a:cxn>
                <a:cxn ang="0">
                  <a:pos x="99" y="6"/>
                </a:cxn>
                <a:cxn ang="0">
                  <a:pos x="101" y="10"/>
                </a:cxn>
                <a:cxn ang="0">
                  <a:pos x="104" y="18"/>
                </a:cxn>
                <a:cxn ang="0">
                  <a:pos x="90" y="35"/>
                </a:cxn>
                <a:cxn ang="0">
                  <a:pos x="98" y="43"/>
                </a:cxn>
                <a:cxn ang="0">
                  <a:pos x="86" y="43"/>
                </a:cxn>
                <a:cxn ang="0">
                  <a:pos x="83" y="45"/>
                </a:cxn>
                <a:cxn ang="0">
                  <a:pos x="74" y="48"/>
                </a:cxn>
                <a:cxn ang="0">
                  <a:pos x="72" y="72"/>
                </a:cxn>
                <a:cxn ang="0">
                  <a:pos x="69" y="77"/>
                </a:cxn>
                <a:cxn ang="0">
                  <a:pos x="58" y="83"/>
                </a:cxn>
                <a:cxn ang="0">
                  <a:pos x="45" y="83"/>
                </a:cxn>
                <a:cxn ang="0">
                  <a:pos x="35" y="82"/>
                </a:cxn>
                <a:cxn ang="0">
                  <a:pos x="22" y="78"/>
                </a:cxn>
                <a:cxn ang="0">
                  <a:pos x="5" y="78"/>
                </a:cxn>
                <a:cxn ang="0">
                  <a:pos x="3" y="77"/>
                </a:cxn>
                <a:cxn ang="0">
                  <a:pos x="1" y="75"/>
                </a:cxn>
                <a:cxn ang="0">
                  <a:pos x="6" y="72"/>
                </a:cxn>
                <a:cxn ang="0">
                  <a:pos x="5" y="69"/>
                </a:cxn>
                <a:cxn ang="0">
                  <a:pos x="3" y="67"/>
                </a:cxn>
                <a:cxn ang="0">
                  <a:pos x="8" y="66"/>
                </a:cxn>
                <a:cxn ang="0">
                  <a:pos x="5" y="61"/>
                </a:cxn>
                <a:cxn ang="0">
                  <a:pos x="11" y="61"/>
                </a:cxn>
                <a:cxn ang="0">
                  <a:pos x="14" y="54"/>
                </a:cxn>
                <a:cxn ang="0">
                  <a:pos x="30" y="45"/>
                </a:cxn>
                <a:cxn ang="0">
                  <a:pos x="58" y="27"/>
                </a:cxn>
                <a:cxn ang="0">
                  <a:pos x="64" y="13"/>
                </a:cxn>
                <a:cxn ang="0">
                  <a:pos x="64" y="6"/>
                </a:cxn>
              </a:cxnLst>
              <a:rect l="0" t="0" r="r" b="b"/>
              <a:pathLst>
                <a:path w="104" h="86">
                  <a:moveTo>
                    <a:pt x="64" y="6"/>
                  </a:moveTo>
                  <a:lnTo>
                    <a:pt x="62" y="3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7" y="3"/>
                  </a:lnTo>
                  <a:lnTo>
                    <a:pt x="80" y="8"/>
                  </a:lnTo>
                  <a:lnTo>
                    <a:pt x="83" y="10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4" y="10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3"/>
                  </a:lnTo>
                  <a:lnTo>
                    <a:pt x="104" y="18"/>
                  </a:lnTo>
                  <a:lnTo>
                    <a:pt x="96" y="30"/>
                  </a:lnTo>
                  <a:lnTo>
                    <a:pt x="90" y="35"/>
                  </a:lnTo>
                  <a:lnTo>
                    <a:pt x="91" y="42"/>
                  </a:lnTo>
                  <a:lnTo>
                    <a:pt x="98" y="43"/>
                  </a:lnTo>
                  <a:lnTo>
                    <a:pt x="99" y="45"/>
                  </a:lnTo>
                  <a:lnTo>
                    <a:pt x="86" y="43"/>
                  </a:lnTo>
                  <a:lnTo>
                    <a:pt x="86" y="46"/>
                  </a:lnTo>
                  <a:lnTo>
                    <a:pt x="83" y="45"/>
                  </a:lnTo>
                  <a:lnTo>
                    <a:pt x="77" y="48"/>
                  </a:lnTo>
                  <a:lnTo>
                    <a:pt x="74" y="48"/>
                  </a:lnTo>
                  <a:lnTo>
                    <a:pt x="75" y="62"/>
                  </a:lnTo>
                  <a:lnTo>
                    <a:pt x="72" y="72"/>
                  </a:lnTo>
                  <a:lnTo>
                    <a:pt x="74" y="75"/>
                  </a:lnTo>
                  <a:lnTo>
                    <a:pt x="69" y="77"/>
                  </a:lnTo>
                  <a:lnTo>
                    <a:pt x="62" y="82"/>
                  </a:lnTo>
                  <a:lnTo>
                    <a:pt x="58" y="83"/>
                  </a:lnTo>
                  <a:lnTo>
                    <a:pt x="48" y="86"/>
                  </a:lnTo>
                  <a:lnTo>
                    <a:pt x="45" y="83"/>
                  </a:lnTo>
                  <a:lnTo>
                    <a:pt x="37" y="85"/>
                  </a:lnTo>
                  <a:lnTo>
                    <a:pt x="35" y="82"/>
                  </a:lnTo>
                  <a:lnTo>
                    <a:pt x="25" y="82"/>
                  </a:lnTo>
                  <a:lnTo>
                    <a:pt x="22" y="78"/>
                  </a:lnTo>
                  <a:lnTo>
                    <a:pt x="14" y="80"/>
                  </a:lnTo>
                  <a:lnTo>
                    <a:pt x="5" y="78"/>
                  </a:lnTo>
                  <a:lnTo>
                    <a:pt x="6" y="75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1" y="75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1" y="67"/>
                  </a:lnTo>
                  <a:lnTo>
                    <a:pt x="3" y="67"/>
                  </a:lnTo>
                  <a:lnTo>
                    <a:pt x="1" y="66"/>
                  </a:lnTo>
                  <a:lnTo>
                    <a:pt x="8" y="66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11" y="61"/>
                  </a:lnTo>
                  <a:lnTo>
                    <a:pt x="9" y="58"/>
                  </a:lnTo>
                  <a:lnTo>
                    <a:pt x="14" y="54"/>
                  </a:lnTo>
                  <a:lnTo>
                    <a:pt x="16" y="48"/>
                  </a:lnTo>
                  <a:lnTo>
                    <a:pt x="30" y="45"/>
                  </a:lnTo>
                  <a:lnTo>
                    <a:pt x="54" y="30"/>
                  </a:lnTo>
                  <a:lnTo>
                    <a:pt x="58" y="27"/>
                  </a:lnTo>
                  <a:lnTo>
                    <a:pt x="56" y="18"/>
                  </a:lnTo>
                  <a:lnTo>
                    <a:pt x="64" y="13"/>
                  </a:lnTo>
                  <a:lnTo>
                    <a:pt x="64" y="6"/>
                  </a:lnTo>
                  <a:lnTo>
                    <a:pt x="6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95CD4731-B9F9-D5A4-F905-AB3B6FF79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959" y="-1111344"/>
              <a:ext cx="163147" cy="125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5"/>
                </a:cxn>
                <a:cxn ang="0">
                  <a:pos x="24" y="7"/>
                </a:cxn>
                <a:cxn ang="0">
                  <a:pos x="26" y="10"/>
                </a:cxn>
                <a:cxn ang="0">
                  <a:pos x="40" y="18"/>
                </a:cxn>
                <a:cxn ang="0">
                  <a:pos x="35" y="18"/>
                </a:cxn>
                <a:cxn ang="0">
                  <a:pos x="48" y="31"/>
                </a:cxn>
                <a:cxn ang="0">
                  <a:pos x="61" y="34"/>
                </a:cxn>
                <a:cxn ang="0">
                  <a:pos x="61" y="29"/>
                </a:cxn>
                <a:cxn ang="0">
                  <a:pos x="58" y="26"/>
                </a:cxn>
                <a:cxn ang="0">
                  <a:pos x="74" y="39"/>
                </a:cxn>
                <a:cxn ang="0">
                  <a:pos x="99" y="45"/>
                </a:cxn>
                <a:cxn ang="0">
                  <a:pos x="117" y="40"/>
                </a:cxn>
                <a:cxn ang="0">
                  <a:pos x="115" y="53"/>
                </a:cxn>
                <a:cxn ang="0">
                  <a:pos x="117" y="61"/>
                </a:cxn>
                <a:cxn ang="0">
                  <a:pos x="112" y="58"/>
                </a:cxn>
                <a:cxn ang="0">
                  <a:pos x="101" y="64"/>
                </a:cxn>
                <a:cxn ang="0">
                  <a:pos x="106" y="68"/>
                </a:cxn>
                <a:cxn ang="0">
                  <a:pos x="96" y="89"/>
                </a:cxn>
                <a:cxn ang="0">
                  <a:pos x="90" y="92"/>
                </a:cxn>
                <a:cxn ang="0">
                  <a:pos x="78" y="90"/>
                </a:cxn>
                <a:cxn ang="0">
                  <a:pos x="75" y="87"/>
                </a:cxn>
                <a:cxn ang="0">
                  <a:pos x="80" y="76"/>
                </a:cxn>
                <a:cxn ang="0">
                  <a:pos x="72" y="69"/>
                </a:cxn>
                <a:cxn ang="0">
                  <a:pos x="48" y="63"/>
                </a:cxn>
                <a:cxn ang="0">
                  <a:pos x="50" y="58"/>
                </a:cxn>
                <a:cxn ang="0">
                  <a:pos x="56" y="47"/>
                </a:cxn>
                <a:cxn ang="0">
                  <a:pos x="54" y="36"/>
                </a:cxn>
                <a:cxn ang="0">
                  <a:pos x="50" y="31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8" y="24"/>
                </a:cxn>
                <a:cxn ang="0">
                  <a:pos x="34" y="21"/>
                </a:cxn>
                <a:cxn ang="0">
                  <a:pos x="21" y="16"/>
                </a:cxn>
                <a:cxn ang="0">
                  <a:pos x="19" y="12"/>
                </a:cxn>
                <a:cxn ang="0">
                  <a:pos x="13" y="12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20" h="92">
                  <a:moveTo>
                    <a:pt x="3" y="0"/>
                  </a:moveTo>
                  <a:lnTo>
                    <a:pt x="5" y="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40" y="1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48" y="24"/>
                  </a:lnTo>
                  <a:lnTo>
                    <a:pt x="48" y="31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2" y="34"/>
                  </a:lnTo>
                  <a:lnTo>
                    <a:pt x="61" y="29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4" y="39"/>
                  </a:lnTo>
                  <a:lnTo>
                    <a:pt x="96" y="45"/>
                  </a:lnTo>
                  <a:lnTo>
                    <a:pt x="99" y="45"/>
                  </a:lnTo>
                  <a:lnTo>
                    <a:pt x="109" y="39"/>
                  </a:lnTo>
                  <a:lnTo>
                    <a:pt x="117" y="40"/>
                  </a:lnTo>
                  <a:lnTo>
                    <a:pt x="120" y="52"/>
                  </a:lnTo>
                  <a:lnTo>
                    <a:pt x="115" y="53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5" y="58"/>
                  </a:lnTo>
                  <a:lnTo>
                    <a:pt x="112" y="58"/>
                  </a:lnTo>
                  <a:lnTo>
                    <a:pt x="104" y="60"/>
                  </a:lnTo>
                  <a:lnTo>
                    <a:pt x="101" y="64"/>
                  </a:lnTo>
                  <a:lnTo>
                    <a:pt x="106" y="66"/>
                  </a:lnTo>
                  <a:lnTo>
                    <a:pt x="106" y="68"/>
                  </a:lnTo>
                  <a:lnTo>
                    <a:pt x="104" y="77"/>
                  </a:lnTo>
                  <a:lnTo>
                    <a:pt x="96" y="89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0"/>
                  </a:lnTo>
                  <a:lnTo>
                    <a:pt x="78" y="90"/>
                  </a:lnTo>
                  <a:lnTo>
                    <a:pt x="77" y="89"/>
                  </a:lnTo>
                  <a:lnTo>
                    <a:pt x="75" y="87"/>
                  </a:lnTo>
                  <a:lnTo>
                    <a:pt x="80" y="80"/>
                  </a:lnTo>
                  <a:lnTo>
                    <a:pt x="80" y="76"/>
                  </a:lnTo>
                  <a:lnTo>
                    <a:pt x="77" y="72"/>
                  </a:lnTo>
                  <a:lnTo>
                    <a:pt x="72" y="69"/>
                  </a:lnTo>
                  <a:lnTo>
                    <a:pt x="64" y="68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8" y="55"/>
                  </a:lnTo>
                  <a:lnTo>
                    <a:pt x="56" y="47"/>
                  </a:lnTo>
                  <a:lnTo>
                    <a:pt x="59" y="45"/>
                  </a:lnTo>
                  <a:lnTo>
                    <a:pt x="54" y="36"/>
                  </a:lnTo>
                  <a:lnTo>
                    <a:pt x="48" y="34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21" y="16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1D348882-1E3C-399D-69BB-8CF3F65C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470267"/>
              <a:ext cx="942173" cy="440496"/>
            </a:xfrm>
            <a:custGeom>
              <a:avLst/>
              <a:gdLst/>
              <a:ahLst/>
              <a:cxnLst>
                <a:cxn ang="0">
                  <a:pos x="112" y="271"/>
                </a:cxn>
                <a:cxn ang="0">
                  <a:pos x="143" y="264"/>
                </a:cxn>
                <a:cxn ang="0">
                  <a:pos x="217" y="247"/>
                </a:cxn>
                <a:cxn ang="0">
                  <a:pos x="337" y="229"/>
                </a:cxn>
                <a:cxn ang="0">
                  <a:pos x="385" y="242"/>
                </a:cxn>
                <a:cxn ang="0">
                  <a:pos x="407" y="264"/>
                </a:cxn>
                <a:cxn ang="0">
                  <a:pos x="427" y="263"/>
                </a:cxn>
                <a:cxn ang="0">
                  <a:pos x="443" y="240"/>
                </a:cxn>
                <a:cxn ang="0">
                  <a:pos x="441" y="271"/>
                </a:cxn>
                <a:cxn ang="0">
                  <a:pos x="467" y="268"/>
                </a:cxn>
                <a:cxn ang="0">
                  <a:pos x="492" y="285"/>
                </a:cxn>
                <a:cxn ang="0">
                  <a:pos x="536" y="314"/>
                </a:cxn>
                <a:cxn ang="0">
                  <a:pos x="589" y="312"/>
                </a:cxn>
                <a:cxn ang="0">
                  <a:pos x="592" y="312"/>
                </a:cxn>
                <a:cxn ang="0">
                  <a:pos x="618" y="320"/>
                </a:cxn>
                <a:cxn ang="0">
                  <a:pos x="640" y="309"/>
                </a:cxn>
                <a:cxn ang="0">
                  <a:pos x="675" y="303"/>
                </a:cxn>
                <a:cxn ang="0">
                  <a:pos x="675" y="263"/>
                </a:cxn>
                <a:cxn ang="0">
                  <a:pos x="685" y="243"/>
                </a:cxn>
                <a:cxn ang="0">
                  <a:pos x="691" y="213"/>
                </a:cxn>
                <a:cxn ang="0">
                  <a:pos x="669" y="168"/>
                </a:cxn>
                <a:cxn ang="0">
                  <a:pos x="654" y="154"/>
                </a:cxn>
                <a:cxn ang="0">
                  <a:pos x="609" y="123"/>
                </a:cxn>
                <a:cxn ang="0">
                  <a:pos x="598" y="125"/>
                </a:cxn>
                <a:cxn ang="0">
                  <a:pos x="571" y="106"/>
                </a:cxn>
                <a:cxn ang="0">
                  <a:pos x="557" y="96"/>
                </a:cxn>
                <a:cxn ang="0">
                  <a:pos x="524" y="88"/>
                </a:cxn>
                <a:cxn ang="0">
                  <a:pos x="507" y="65"/>
                </a:cxn>
                <a:cxn ang="0">
                  <a:pos x="473" y="37"/>
                </a:cxn>
                <a:cxn ang="0">
                  <a:pos x="440" y="13"/>
                </a:cxn>
                <a:cxn ang="0">
                  <a:pos x="422" y="3"/>
                </a:cxn>
                <a:cxn ang="0">
                  <a:pos x="417" y="21"/>
                </a:cxn>
                <a:cxn ang="0">
                  <a:pos x="428" y="62"/>
                </a:cxn>
                <a:cxn ang="0">
                  <a:pos x="361" y="56"/>
                </a:cxn>
                <a:cxn ang="0">
                  <a:pos x="330" y="45"/>
                </a:cxn>
                <a:cxn ang="0">
                  <a:pos x="332" y="25"/>
                </a:cxn>
                <a:cxn ang="0">
                  <a:pos x="340" y="17"/>
                </a:cxn>
                <a:cxn ang="0">
                  <a:pos x="327" y="19"/>
                </a:cxn>
                <a:cxn ang="0">
                  <a:pos x="313" y="17"/>
                </a:cxn>
                <a:cxn ang="0">
                  <a:pos x="276" y="11"/>
                </a:cxn>
                <a:cxn ang="0">
                  <a:pos x="255" y="6"/>
                </a:cxn>
                <a:cxn ang="0">
                  <a:pos x="270" y="16"/>
                </a:cxn>
                <a:cxn ang="0">
                  <a:pos x="245" y="22"/>
                </a:cxn>
                <a:cxn ang="0">
                  <a:pos x="237" y="29"/>
                </a:cxn>
                <a:cxn ang="0">
                  <a:pos x="234" y="43"/>
                </a:cxn>
                <a:cxn ang="0">
                  <a:pos x="210" y="46"/>
                </a:cxn>
                <a:cxn ang="0">
                  <a:pos x="181" y="33"/>
                </a:cxn>
                <a:cxn ang="0">
                  <a:pos x="170" y="35"/>
                </a:cxn>
                <a:cxn ang="0">
                  <a:pos x="164" y="46"/>
                </a:cxn>
                <a:cxn ang="0">
                  <a:pos x="154" y="54"/>
                </a:cxn>
                <a:cxn ang="0">
                  <a:pos x="144" y="57"/>
                </a:cxn>
                <a:cxn ang="0">
                  <a:pos x="143" y="67"/>
                </a:cxn>
                <a:cxn ang="0">
                  <a:pos x="125" y="77"/>
                </a:cxn>
                <a:cxn ang="0">
                  <a:pos x="80" y="98"/>
                </a:cxn>
                <a:cxn ang="0">
                  <a:pos x="26" y="115"/>
                </a:cxn>
                <a:cxn ang="0">
                  <a:pos x="5" y="118"/>
                </a:cxn>
                <a:cxn ang="0">
                  <a:pos x="0" y="142"/>
                </a:cxn>
                <a:cxn ang="0">
                  <a:pos x="21" y="170"/>
                </a:cxn>
                <a:cxn ang="0">
                  <a:pos x="18" y="171"/>
                </a:cxn>
                <a:cxn ang="0">
                  <a:pos x="7" y="168"/>
                </a:cxn>
                <a:cxn ang="0">
                  <a:pos x="53" y="215"/>
                </a:cxn>
                <a:cxn ang="0">
                  <a:pos x="66" y="253"/>
                </a:cxn>
              </a:cxnLst>
              <a:rect l="0" t="0" r="r" b="b"/>
              <a:pathLst>
                <a:path w="693" h="324">
                  <a:moveTo>
                    <a:pt x="66" y="253"/>
                  </a:moveTo>
                  <a:lnTo>
                    <a:pt x="69" y="261"/>
                  </a:lnTo>
                  <a:lnTo>
                    <a:pt x="77" y="263"/>
                  </a:lnTo>
                  <a:lnTo>
                    <a:pt x="90" y="269"/>
                  </a:lnTo>
                  <a:lnTo>
                    <a:pt x="98" y="271"/>
                  </a:lnTo>
                  <a:lnTo>
                    <a:pt x="112" y="271"/>
                  </a:lnTo>
                  <a:lnTo>
                    <a:pt x="116" y="272"/>
                  </a:lnTo>
                  <a:lnTo>
                    <a:pt x="120" y="272"/>
                  </a:lnTo>
                  <a:lnTo>
                    <a:pt x="120" y="271"/>
                  </a:lnTo>
                  <a:lnTo>
                    <a:pt x="125" y="271"/>
                  </a:lnTo>
                  <a:lnTo>
                    <a:pt x="135" y="264"/>
                  </a:lnTo>
                  <a:lnTo>
                    <a:pt x="143" y="264"/>
                  </a:lnTo>
                  <a:lnTo>
                    <a:pt x="146" y="259"/>
                  </a:lnTo>
                  <a:lnTo>
                    <a:pt x="151" y="258"/>
                  </a:lnTo>
                  <a:lnTo>
                    <a:pt x="185" y="256"/>
                  </a:lnTo>
                  <a:lnTo>
                    <a:pt x="188" y="258"/>
                  </a:lnTo>
                  <a:lnTo>
                    <a:pt x="212" y="256"/>
                  </a:lnTo>
                  <a:lnTo>
                    <a:pt x="217" y="247"/>
                  </a:lnTo>
                  <a:lnTo>
                    <a:pt x="245" y="237"/>
                  </a:lnTo>
                  <a:lnTo>
                    <a:pt x="262" y="237"/>
                  </a:lnTo>
                  <a:lnTo>
                    <a:pt x="279" y="235"/>
                  </a:lnTo>
                  <a:lnTo>
                    <a:pt x="295" y="229"/>
                  </a:lnTo>
                  <a:lnTo>
                    <a:pt x="324" y="229"/>
                  </a:lnTo>
                  <a:lnTo>
                    <a:pt x="337" y="229"/>
                  </a:lnTo>
                  <a:lnTo>
                    <a:pt x="350" y="235"/>
                  </a:lnTo>
                  <a:lnTo>
                    <a:pt x="355" y="234"/>
                  </a:lnTo>
                  <a:lnTo>
                    <a:pt x="369" y="237"/>
                  </a:lnTo>
                  <a:lnTo>
                    <a:pt x="367" y="235"/>
                  </a:lnTo>
                  <a:lnTo>
                    <a:pt x="377" y="240"/>
                  </a:lnTo>
                  <a:lnTo>
                    <a:pt x="385" y="242"/>
                  </a:lnTo>
                  <a:lnTo>
                    <a:pt x="383" y="245"/>
                  </a:lnTo>
                  <a:lnTo>
                    <a:pt x="390" y="248"/>
                  </a:lnTo>
                  <a:lnTo>
                    <a:pt x="395" y="248"/>
                  </a:lnTo>
                  <a:lnTo>
                    <a:pt x="412" y="263"/>
                  </a:lnTo>
                  <a:lnTo>
                    <a:pt x="414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25" y="271"/>
                  </a:lnTo>
                  <a:lnTo>
                    <a:pt x="423" y="268"/>
                  </a:lnTo>
                  <a:lnTo>
                    <a:pt x="422" y="268"/>
                  </a:lnTo>
                  <a:lnTo>
                    <a:pt x="422" y="266"/>
                  </a:lnTo>
                  <a:lnTo>
                    <a:pt x="427" y="263"/>
                  </a:lnTo>
                  <a:lnTo>
                    <a:pt x="428" y="259"/>
                  </a:lnTo>
                  <a:lnTo>
                    <a:pt x="435" y="255"/>
                  </a:lnTo>
                  <a:lnTo>
                    <a:pt x="440" y="255"/>
                  </a:lnTo>
                  <a:lnTo>
                    <a:pt x="441" y="248"/>
                  </a:lnTo>
                  <a:lnTo>
                    <a:pt x="444" y="245"/>
                  </a:lnTo>
                  <a:lnTo>
                    <a:pt x="443" y="240"/>
                  </a:lnTo>
                  <a:lnTo>
                    <a:pt x="451" y="248"/>
                  </a:lnTo>
                  <a:lnTo>
                    <a:pt x="449" y="248"/>
                  </a:lnTo>
                  <a:lnTo>
                    <a:pt x="451" y="253"/>
                  </a:lnTo>
                  <a:lnTo>
                    <a:pt x="446" y="261"/>
                  </a:lnTo>
                  <a:lnTo>
                    <a:pt x="449" y="269"/>
                  </a:lnTo>
                  <a:lnTo>
                    <a:pt x="441" y="271"/>
                  </a:lnTo>
                  <a:lnTo>
                    <a:pt x="441" y="274"/>
                  </a:lnTo>
                  <a:lnTo>
                    <a:pt x="444" y="276"/>
                  </a:lnTo>
                  <a:lnTo>
                    <a:pt x="456" y="272"/>
                  </a:lnTo>
                  <a:lnTo>
                    <a:pt x="456" y="266"/>
                  </a:lnTo>
                  <a:lnTo>
                    <a:pt x="457" y="261"/>
                  </a:lnTo>
                  <a:lnTo>
                    <a:pt x="467" y="268"/>
                  </a:lnTo>
                  <a:lnTo>
                    <a:pt x="468" y="274"/>
                  </a:lnTo>
                  <a:lnTo>
                    <a:pt x="465" y="279"/>
                  </a:lnTo>
                  <a:lnTo>
                    <a:pt x="470" y="279"/>
                  </a:lnTo>
                  <a:lnTo>
                    <a:pt x="484" y="276"/>
                  </a:lnTo>
                  <a:lnTo>
                    <a:pt x="483" y="280"/>
                  </a:lnTo>
                  <a:lnTo>
                    <a:pt x="492" y="285"/>
                  </a:lnTo>
                  <a:lnTo>
                    <a:pt x="497" y="292"/>
                  </a:lnTo>
                  <a:lnTo>
                    <a:pt x="499" y="296"/>
                  </a:lnTo>
                  <a:lnTo>
                    <a:pt x="505" y="301"/>
                  </a:lnTo>
                  <a:lnTo>
                    <a:pt x="515" y="308"/>
                  </a:lnTo>
                  <a:lnTo>
                    <a:pt x="526" y="309"/>
                  </a:lnTo>
                  <a:lnTo>
                    <a:pt x="536" y="314"/>
                  </a:lnTo>
                  <a:lnTo>
                    <a:pt x="541" y="312"/>
                  </a:lnTo>
                  <a:lnTo>
                    <a:pt x="552" y="314"/>
                  </a:lnTo>
                  <a:lnTo>
                    <a:pt x="569" y="319"/>
                  </a:lnTo>
                  <a:lnTo>
                    <a:pt x="579" y="317"/>
                  </a:lnTo>
                  <a:lnTo>
                    <a:pt x="584" y="312"/>
                  </a:lnTo>
                  <a:lnTo>
                    <a:pt x="589" y="312"/>
                  </a:lnTo>
                  <a:lnTo>
                    <a:pt x="584" y="309"/>
                  </a:lnTo>
                  <a:lnTo>
                    <a:pt x="590" y="308"/>
                  </a:lnTo>
                  <a:lnTo>
                    <a:pt x="593" y="308"/>
                  </a:lnTo>
                  <a:lnTo>
                    <a:pt x="595" y="311"/>
                  </a:lnTo>
                  <a:lnTo>
                    <a:pt x="595" y="312"/>
                  </a:lnTo>
                  <a:lnTo>
                    <a:pt x="592" y="312"/>
                  </a:lnTo>
                  <a:lnTo>
                    <a:pt x="593" y="314"/>
                  </a:lnTo>
                  <a:lnTo>
                    <a:pt x="597" y="314"/>
                  </a:lnTo>
                  <a:lnTo>
                    <a:pt x="601" y="312"/>
                  </a:lnTo>
                  <a:lnTo>
                    <a:pt x="605" y="312"/>
                  </a:lnTo>
                  <a:lnTo>
                    <a:pt x="606" y="316"/>
                  </a:lnTo>
                  <a:lnTo>
                    <a:pt x="618" y="320"/>
                  </a:lnTo>
                  <a:lnTo>
                    <a:pt x="624" y="324"/>
                  </a:lnTo>
                  <a:lnTo>
                    <a:pt x="626" y="319"/>
                  </a:lnTo>
                  <a:lnTo>
                    <a:pt x="621" y="320"/>
                  </a:lnTo>
                  <a:lnTo>
                    <a:pt x="619" y="319"/>
                  </a:lnTo>
                  <a:lnTo>
                    <a:pt x="629" y="317"/>
                  </a:lnTo>
                  <a:lnTo>
                    <a:pt x="640" y="309"/>
                  </a:lnTo>
                  <a:lnTo>
                    <a:pt x="646" y="308"/>
                  </a:lnTo>
                  <a:lnTo>
                    <a:pt x="666" y="306"/>
                  </a:lnTo>
                  <a:lnTo>
                    <a:pt x="672" y="306"/>
                  </a:lnTo>
                  <a:lnTo>
                    <a:pt x="672" y="303"/>
                  </a:lnTo>
                  <a:lnTo>
                    <a:pt x="675" y="303"/>
                  </a:lnTo>
                  <a:lnTo>
                    <a:pt x="675" y="303"/>
                  </a:lnTo>
                  <a:lnTo>
                    <a:pt x="672" y="296"/>
                  </a:lnTo>
                  <a:lnTo>
                    <a:pt x="672" y="288"/>
                  </a:lnTo>
                  <a:lnTo>
                    <a:pt x="670" y="280"/>
                  </a:lnTo>
                  <a:lnTo>
                    <a:pt x="674" y="272"/>
                  </a:lnTo>
                  <a:lnTo>
                    <a:pt x="677" y="274"/>
                  </a:lnTo>
                  <a:lnTo>
                    <a:pt x="675" y="263"/>
                  </a:lnTo>
                  <a:lnTo>
                    <a:pt x="678" y="258"/>
                  </a:lnTo>
                  <a:lnTo>
                    <a:pt x="675" y="253"/>
                  </a:lnTo>
                  <a:lnTo>
                    <a:pt x="680" y="251"/>
                  </a:lnTo>
                  <a:lnTo>
                    <a:pt x="682" y="245"/>
                  </a:lnTo>
                  <a:lnTo>
                    <a:pt x="686" y="243"/>
                  </a:lnTo>
                  <a:lnTo>
                    <a:pt x="685" y="243"/>
                  </a:lnTo>
                  <a:lnTo>
                    <a:pt x="690" y="240"/>
                  </a:lnTo>
                  <a:lnTo>
                    <a:pt x="688" y="237"/>
                  </a:lnTo>
                  <a:lnTo>
                    <a:pt x="691" y="234"/>
                  </a:lnTo>
                  <a:lnTo>
                    <a:pt x="693" y="226"/>
                  </a:lnTo>
                  <a:lnTo>
                    <a:pt x="690" y="216"/>
                  </a:lnTo>
                  <a:lnTo>
                    <a:pt x="691" y="213"/>
                  </a:lnTo>
                  <a:lnTo>
                    <a:pt x="690" y="195"/>
                  </a:lnTo>
                  <a:lnTo>
                    <a:pt x="686" y="191"/>
                  </a:lnTo>
                  <a:lnTo>
                    <a:pt x="674" y="178"/>
                  </a:lnTo>
                  <a:lnTo>
                    <a:pt x="674" y="176"/>
                  </a:lnTo>
                  <a:lnTo>
                    <a:pt x="675" y="176"/>
                  </a:lnTo>
                  <a:lnTo>
                    <a:pt x="669" y="168"/>
                  </a:lnTo>
                  <a:lnTo>
                    <a:pt x="667" y="162"/>
                  </a:lnTo>
                  <a:lnTo>
                    <a:pt x="666" y="163"/>
                  </a:lnTo>
                  <a:lnTo>
                    <a:pt x="664" y="162"/>
                  </a:lnTo>
                  <a:lnTo>
                    <a:pt x="659" y="155"/>
                  </a:lnTo>
                  <a:lnTo>
                    <a:pt x="654" y="155"/>
                  </a:lnTo>
                  <a:lnTo>
                    <a:pt x="654" y="154"/>
                  </a:lnTo>
                  <a:lnTo>
                    <a:pt x="650" y="149"/>
                  </a:lnTo>
                  <a:lnTo>
                    <a:pt x="643" y="147"/>
                  </a:lnTo>
                  <a:lnTo>
                    <a:pt x="637" y="142"/>
                  </a:lnTo>
                  <a:lnTo>
                    <a:pt x="630" y="142"/>
                  </a:lnTo>
                  <a:lnTo>
                    <a:pt x="619" y="136"/>
                  </a:lnTo>
                  <a:lnTo>
                    <a:pt x="609" y="123"/>
                  </a:lnTo>
                  <a:lnTo>
                    <a:pt x="608" y="123"/>
                  </a:lnTo>
                  <a:lnTo>
                    <a:pt x="609" y="126"/>
                  </a:lnTo>
                  <a:lnTo>
                    <a:pt x="600" y="123"/>
                  </a:lnTo>
                  <a:lnTo>
                    <a:pt x="598" y="122"/>
                  </a:lnTo>
                  <a:lnTo>
                    <a:pt x="597" y="122"/>
                  </a:lnTo>
                  <a:lnTo>
                    <a:pt x="598" y="125"/>
                  </a:lnTo>
                  <a:lnTo>
                    <a:pt x="595" y="125"/>
                  </a:lnTo>
                  <a:lnTo>
                    <a:pt x="589" y="120"/>
                  </a:lnTo>
                  <a:lnTo>
                    <a:pt x="585" y="114"/>
                  </a:lnTo>
                  <a:lnTo>
                    <a:pt x="584" y="114"/>
                  </a:lnTo>
                  <a:lnTo>
                    <a:pt x="576" y="107"/>
                  </a:lnTo>
                  <a:lnTo>
                    <a:pt x="571" y="106"/>
                  </a:lnTo>
                  <a:lnTo>
                    <a:pt x="569" y="104"/>
                  </a:lnTo>
                  <a:lnTo>
                    <a:pt x="573" y="104"/>
                  </a:lnTo>
                  <a:lnTo>
                    <a:pt x="571" y="101"/>
                  </a:lnTo>
                  <a:lnTo>
                    <a:pt x="563" y="99"/>
                  </a:lnTo>
                  <a:lnTo>
                    <a:pt x="561" y="99"/>
                  </a:lnTo>
                  <a:lnTo>
                    <a:pt x="557" y="96"/>
                  </a:lnTo>
                  <a:lnTo>
                    <a:pt x="552" y="96"/>
                  </a:lnTo>
                  <a:lnTo>
                    <a:pt x="549" y="96"/>
                  </a:lnTo>
                  <a:lnTo>
                    <a:pt x="542" y="91"/>
                  </a:lnTo>
                  <a:lnTo>
                    <a:pt x="541" y="91"/>
                  </a:lnTo>
                  <a:lnTo>
                    <a:pt x="534" y="91"/>
                  </a:lnTo>
                  <a:lnTo>
                    <a:pt x="524" y="88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16" y="82"/>
                  </a:lnTo>
                  <a:lnTo>
                    <a:pt x="513" y="73"/>
                  </a:lnTo>
                  <a:lnTo>
                    <a:pt x="507" y="65"/>
                  </a:lnTo>
                  <a:lnTo>
                    <a:pt x="504" y="65"/>
                  </a:lnTo>
                  <a:lnTo>
                    <a:pt x="499" y="62"/>
                  </a:lnTo>
                  <a:lnTo>
                    <a:pt x="491" y="51"/>
                  </a:lnTo>
                  <a:lnTo>
                    <a:pt x="489" y="45"/>
                  </a:lnTo>
                  <a:lnTo>
                    <a:pt x="476" y="40"/>
                  </a:lnTo>
                  <a:lnTo>
                    <a:pt x="473" y="37"/>
                  </a:lnTo>
                  <a:lnTo>
                    <a:pt x="472" y="37"/>
                  </a:lnTo>
                  <a:lnTo>
                    <a:pt x="465" y="40"/>
                  </a:lnTo>
                  <a:lnTo>
                    <a:pt x="460" y="37"/>
                  </a:lnTo>
                  <a:lnTo>
                    <a:pt x="446" y="21"/>
                  </a:lnTo>
                  <a:lnTo>
                    <a:pt x="441" y="16"/>
                  </a:lnTo>
                  <a:lnTo>
                    <a:pt x="440" y="13"/>
                  </a:lnTo>
                  <a:lnTo>
                    <a:pt x="436" y="13"/>
                  </a:lnTo>
                  <a:lnTo>
                    <a:pt x="435" y="11"/>
                  </a:lnTo>
                  <a:lnTo>
                    <a:pt x="430" y="3"/>
                  </a:lnTo>
                  <a:lnTo>
                    <a:pt x="428" y="0"/>
                  </a:lnTo>
                  <a:lnTo>
                    <a:pt x="427" y="0"/>
                  </a:lnTo>
                  <a:lnTo>
                    <a:pt x="422" y="3"/>
                  </a:lnTo>
                  <a:lnTo>
                    <a:pt x="423" y="6"/>
                  </a:lnTo>
                  <a:lnTo>
                    <a:pt x="420" y="8"/>
                  </a:lnTo>
                  <a:lnTo>
                    <a:pt x="420" y="14"/>
                  </a:lnTo>
                  <a:lnTo>
                    <a:pt x="417" y="14"/>
                  </a:lnTo>
                  <a:lnTo>
                    <a:pt x="417" y="17"/>
                  </a:lnTo>
                  <a:lnTo>
                    <a:pt x="417" y="21"/>
                  </a:lnTo>
                  <a:lnTo>
                    <a:pt x="420" y="21"/>
                  </a:lnTo>
                  <a:lnTo>
                    <a:pt x="422" y="27"/>
                  </a:lnTo>
                  <a:lnTo>
                    <a:pt x="420" y="30"/>
                  </a:lnTo>
                  <a:lnTo>
                    <a:pt x="423" y="40"/>
                  </a:lnTo>
                  <a:lnTo>
                    <a:pt x="428" y="46"/>
                  </a:lnTo>
                  <a:lnTo>
                    <a:pt x="428" y="62"/>
                  </a:lnTo>
                  <a:lnTo>
                    <a:pt x="427" y="72"/>
                  </a:lnTo>
                  <a:lnTo>
                    <a:pt x="415" y="73"/>
                  </a:lnTo>
                  <a:lnTo>
                    <a:pt x="399" y="69"/>
                  </a:lnTo>
                  <a:lnTo>
                    <a:pt x="393" y="65"/>
                  </a:lnTo>
                  <a:lnTo>
                    <a:pt x="379" y="62"/>
                  </a:lnTo>
                  <a:lnTo>
                    <a:pt x="361" y="56"/>
                  </a:lnTo>
                  <a:lnTo>
                    <a:pt x="351" y="54"/>
                  </a:lnTo>
                  <a:lnTo>
                    <a:pt x="348" y="56"/>
                  </a:lnTo>
                  <a:lnTo>
                    <a:pt x="343" y="49"/>
                  </a:lnTo>
                  <a:lnTo>
                    <a:pt x="335" y="46"/>
                  </a:lnTo>
                  <a:lnTo>
                    <a:pt x="334" y="48"/>
                  </a:lnTo>
                  <a:lnTo>
                    <a:pt x="330" y="45"/>
                  </a:lnTo>
                  <a:lnTo>
                    <a:pt x="332" y="32"/>
                  </a:lnTo>
                  <a:lnTo>
                    <a:pt x="329" y="32"/>
                  </a:lnTo>
                  <a:lnTo>
                    <a:pt x="329" y="27"/>
                  </a:lnTo>
                  <a:lnTo>
                    <a:pt x="334" y="29"/>
                  </a:lnTo>
                  <a:lnTo>
                    <a:pt x="332" y="27"/>
                  </a:lnTo>
                  <a:lnTo>
                    <a:pt x="332" y="25"/>
                  </a:lnTo>
                  <a:lnTo>
                    <a:pt x="334" y="27"/>
                  </a:lnTo>
                  <a:lnTo>
                    <a:pt x="337" y="27"/>
                  </a:lnTo>
                  <a:lnTo>
                    <a:pt x="338" y="24"/>
                  </a:lnTo>
                  <a:lnTo>
                    <a:pt x="335" y="22"/>
                  </a:lnTo>
                  <a:lnTo>
                    <a:pt x="338" y="22"/>
                  </a:lnTo>
                  <a:lnTo>
                    <a:pt x="340" y="17"/>
                  </a:lnTo>
                  <a:lnTo>
                    <a:pt x="338" y="16"/>
                  </a:lnTo>
                  <a:lnTo>
                    <a:pt x="335" y="17"/>
                  </a:lnTo>
                  <a:lnTo>
                    <a:pt x="330" y="13"/>
                  </a:lnTo>
                  <a:lnTo>
                    <a:pt x="329" y="14"/>
                  </a:lnTo>
                  <a:lnTo>
                    <a:pt x="329" y="19"/>
                  </a:lnTo>
                  <a:lnTo>
                    <a:pt x="327" y="19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2" y="16"/>
                  </a:lnTo>
                  <a:lnTo>
                    <a:pt x="322" y="14"/>
                  </a:lnTo>
                  <a:lnTo>
                    <a:pt x="316" y="14"/>
                  </a:lnTo>
                  <a:lnTo>
                    <a:pt x="313" y="17"/>
                  </a:lnTo>
                  <a:lnTo>
                    <a:pt x="303" y="14"/>
                  </a:lnTo>
                  <a:lnTo>
                    <a:pt x="295" y="14"/>
                  </a:lnTo>
                  <a:lnTo>
                    <a:pt x="287" y="13"/>
                  </a:lnTo>
                  <a:lnTo>
                    <a:pt x="287" y="11"/>
                  </a:lnTo>
                  <a:lnTo>
                    <a:pt x="284" y="13"/>
                  </a:lnTo>
                  <a:lnTo>
                    <a:pt x="276" y="11"/>
                  </a:lnTo>
                  <a:lnTo>
                    <a:pt x="271" y="8"/>
                  </a:lnTo>
                  <a:lnTo>
                    <a:pt x="270" y="9"/>
                  </a:lnTo>
                  <a:lnTo>
                    <a:pt x="260" y="6"/>
                  </a:lnTo>
                  <a:lnTo>
                    <a:pt x="258" y="9"/>
                  </a:lnTo>
                  <a:lnTo>
                    <a:pt x="257" y="5"/>
                  </a:lnTo>
                  <a:lnTo>
                    <a:pt x="255" y="6"/>
                  </a:lnTo>
                  <a:lnTo>
                    <a:pt x="253" y="6"/>
                  </a:lnTo>
                  <a:lnTo>
                    <a:pt x="255" y="8"/>
                  </a:lnTo>
                  <a:lnTo>
                    <a:pt x="260" y="9"/>
                  </a:lnTo>
                  <a:lnTo>
                    <a:pt x="265" y="9"/>
                  </a:lnTo>
                  <a:lnTo>
                    <a:pt x="268" y="11"/>
                  </a:lnTo>
                  <a:lnTo>
                    <a:pt x="270" y="16"/>
                  </a:lnTo>
                  <a:lnTo>
                    <a:pt x="262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45" y="17"/>
                  </a:lnTo>
                  <a:lnTo>
                    <a:pt x="244" y="19"/>
                  </a:lnTo>
                  <a:lnTo>
                    <a:pt x="245" y="22"/>
                  </a:lnTo>
                  <a:lnTo>
                    <a:pt x="239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7" y="29"/>
                  </a:lnTo>
                  <a:lnTo>
                    <a:pt x="236" y="30"/>
                  </a:lnTo>
                  <a:lnTo>
                    <a:pt x="231" y="30"/>
                  </a:lnTo>
                  <a:lnTo>
                    <a:pt x="229" y="35"/>
                  </a:lnTo>
                  <a:lnTo>
                    <a:pt x="226" y="35"/>
                  </a:lnTo>
                  <a:lnTo>
                    <a:pt x="226" y="38"/>
                  </a:lnTo>
                  <a:lnTo>
                    <a:pt x="234" y="43"/>
                  </a:lnTo>
                  <a:lnTo>
                    <a:pt x="233" y="45"/>
                  </a:lnTo>
                  <a:lnTo>
                    <a:pt x="234" y="48"/>
                  </a:lnTo>
                  <a:lnTo>
                    <a:pt x="225" y="43"/>
                  </a:lnTo>
                  <a:lnTo>
                    <a:pt x="215" y="43"/>
                  </a:lnTo>
                  <a:lnTo>
                    <a:pt x="213" y="45"/>
                  </a:lnTo>
                  <a:lnTo>
                    <a:pt x="210" y="46"/>
                  </a:lnTo>
                  <a:lnTo>
                    <a:pt x="207" y="53"/>
                  </a:lnTo>
                  <a:lnTo>
                    <a:pt x="209" y="49"/>
                  </a:lnTo>
                  <a:lnTo>
                    <a:pt x="207" y="43"/>
                  </a:lnTo>
                  <a:lnTo>
                    <a:pt x="196" y="37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5"/>
                  </a:lnTo>
                  <a:lnTo>
                    <a:pt x="177" y="37"/>
                  </a:lnTo>
                  <a:lnTo>
                    <a:pt x="175" y="35"/>
                  </a:lnTo>
                  <a:lnTo>
                    <a:pt x="173" y="37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2" y="38"/>
                  </a:lnTo>
                  <a:lnTo>
                    <a:pt x="172" y="40"/>
                  </a:lnTo>
                  <a:lnTo>
                    <a:pt x="169" y="41"/>
                  </a:lnTo>
                  <a:lnTo>
                    <a:pt x="167" y="40"/>
                  </a:lnTo>
                  <a:lnTo>
                    <a:pt x="159" y="41"/>
                  </a:lnTo>
                  <a:lnTo>
                    <a:pt x="164" y="46"/>
                  </a:lnTo>
                  <a:lnTo>
                    <a:pt x="157" y="46"/>
                  </a:lnTo>
                  <a:lnTo>
                    <a:pt x="157" y="48"/>
                  </a:lnTo>
                  <a:lnTo>
                    <a:pt x="159" y="49"/>
                  </a:lnTo>
                  <a:lnTo>
                    <a:pt x="156" y="49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2" y="57"/>
                  </a:lnTo>
                  <a:lnTo>
                    <a:pt x="152" y="59"/>
                  </a:lnTo>
                  <a:lnTo>
                    <a:pt x="156" y="61"/>
                  </a:lnTo>
                  <a:lnTo>
                    <a:pt x="154" y="61"/>
                  </a:lnTo>
                  <a:lnTo>
                    <a:pt x="149" y="61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38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46" y="67"/>
                  </a:lnTo>
                  <a:lnTo>
                    <a:pt x="143" y="67"/>
                  </a:lnTo>
                  <a:lnTo>
                    <a:pt x="143" y="72"/>
                  </a:lnTo>
                  <a:lnTo>
                    <a:pt x="128" y="61"/>
                  </a:lnTo>
                  <a:lnTo>
                    <a:pt x="128" y="64"/>
                  </a:lnTo>
                  <a:lnTo>
                    <a:pt x="122" y="67"/>
                  </a:lnTo>
                  <a:lnTo>
                    <a:pt x="120" y="72"/>
                  </a:lnTo>
                  <a:lnTo>
                    <a:pt x="125" y="77"/>
                  </a:lnTo>
                  <a:lnTo>
                    <a:pt x="120" y="83"/>
                  </a:lnTo>
                  <a:lnTo>
                    <a:pt x="119" y="82"/>
                  </a:lnTo>
                  <a:lnTo>
                    <a:pt x="116" y="90"/>
                  </a:lnTo>
                  <a:lnTo>
                    <a:pt x="109" y="94"/>
                  </a:lnTo>
                  <a:lnTo>
                    <a:pt x="87" y="99"/>
                  </a:lnTo>
                  <a:lnTo>
                    <a:pt x="80" y="98"/>
                  </a:lnTo>
                  <a:lnTo>
                    <a:pt x="74" y="102"/>
                  </a:lnTo>
                  <a:lnTo>
                    <a:pt x="66" y="102"/>
                  </a:lnTo>
                  <a:lnTo>
                    <a:pt x="58" y="106"/>
                  </a:lnTo>
                  <a:lnTo>
                    <a:pt x="43" y="106"/>
                  </a:lnTo>
                  <a:lnTo>
                    <a:pt x="31" y="110"/>
                  </a:lnTo>
                  <a:lnTo>
                    <a:pt x="26" y="115"/>
                  </a:lnTo>
                  <a:lnTo>
                    <a:pt x="19" y="117"/>
                  </a:lnTo>
                  <a:lnTo>
                    <a:pt x="11" y="120"/>
                  </a:lnTo>
                  <a:lnTo>
                    <a:pt x="8" y="126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5" y="118"/>
                  </a:lnTo>
                  <a:lnTo>
                    <a:pt x="3" y="118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3" y="131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2" y="14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21" y="170"/>
                  </a:lnTo>
                  <a:lnTo>
                    <a:pt x="18" y="170"/>
                  </a:lnTo>
                  <a:lnTo>
                    <a:pt x="16" y="165"/>
                  </a:lnTo>
                  <a:lnTo>
                    <a:pt x="15" y="166"/>
                  </a:lnTo>
                  <a:lnTo>
                    <a:pt x="8" y="160"/>
                  </a:lnTo>
                  <a:lnTo>
                    <a:pt x="7" y="160"/>
                  </a:lnTo>
                  <a:lnTo>
                    <a:pt x="18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1" y="171"/>
                  </a:lnTo>
                  <a:lnTo>
                    <a:pt x="10" y="168"/>
                  </a:lnTo>
                  <a:lnTo>
                    <a:pt x="7" y="166"/>
                  </a:lnTo>
                  <a:lnTo>
                    <a:pt x="7" y="168"/>
                  </a:lnTo>
                  <a:lnTo>
                    <a:pt x="15" y="173"/>
                  </a:lnTo>
                  <a:lnTo>
                    <a:pt x="21" y="176"/>
                  </a:lnTo>
                  <a:lnTo>
                    <a:pt x="27" y="184"/>
                  </a:lnTo>
                  <a:lnTo>
                    <a:pt x="29" y="187"/>
                  </a:lnTo>
                  <a:lnTo>
                    <a:pt x="47" y="202"/>
                  </a:lnTo>
                  <a:lnTo>
                    <a:pt x="53" y="215"/>
                  </a:lnTo>
                  <a:lnTo>
                    <a:pt x="69" y="231"/>
                  </a:lnTo>
                  <a:lnTo>
                    <a:pt x="74" y="240"/>
                  </a:lnTo>
                  <a:lnTo>
                    <a:pt x="74" y="243"/>
                  </a:lnTo>
                  <a:lnTo>
                    <a:pt x="75" y="248"/>
                  </a:lnTo>
                  <a:lnTo>
                    <a:pt x="72" y="253"/>
                  </a:lnTo>
                  <a:lnTo>
                    <a:pt x="66" y="253"/>
                  </a:lnTo>
                  <a:lnTo>
                    <a:pt x="66" y="2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422A4631-FD29-A535-BB78-8446EC0E5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101" y="-1967865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id="{BC8E10E0-3348-DC5E-D301-564259B27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305" y="-1458030"/>
              <a:ext cx="10876" cy="54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8" y="4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4B6B3287-E924-0C6F-FC09-87302D1BA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423" y="-1535526"/>
              <a:ext cx="210732" cy="38068"/>
            </a:xfrm>
            <a:custGeom>
              <a:avLst/>
              <a:gdLst/>
              <a:ahLst/>
              <a:cxnLst>
                <a:cxn ang="0">
                  <a:pos x="115" y="24"/>
                </a:cxn>
                <a:cxn ang="0">
                  <a:pos x="109" y="25"/>
                </a:cxn>
                <a:cxn ang="0">
                  <a:pos x="101" y="22"/>
                </a:cxn>
                <a:cxn ang="0">
                  <a:pos x="93" y="22"/>
                </a:cxn>
                <a:cxn ang="0">
                  <a:pos x="73" y="17"/>
                </a:cxn>
                <a:cxn ang="0">
                  <a:pos x="59" y="17"/>
                </a:cxn>
                <a:cxn ang="0">
                  <a:pos x="56" y="19"/>
                </a:cxn>
                <a:cxn ang="0">
                  <a:pos x="40" y="16"/>
                </a:cxn>
                <a:cxn ang="0">
                  <a:pos x="30" y="16"/>
                </a:cxn>
                <a:cxn ang="0">
                  <a:pos x="20" y="12"/>
                </a:cxn>
                <a:cxn ang="0">
                  <a:pos x="22" y="1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6" y="6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46" y="3"/>
                </a:cxn>
                <a:cxn ang="0">
                  <a:pos x="54" y="8"/>
                </a:cxn>
                <a:cxn ang="0">
                  <a:pos x="57" y="9"/>
                </a:cxn>
                <a:cxn ang="0">
                  <a:pos x="68" y="9"/>
                </a:cxn>
                <a:cxn ang="0">
                  <a:pos x="83" y="11"/>
                </a:cxn>
                <a:cxn ang="0">
                  <a:pos x="85" y="9"/>
                </a:cxn>
                <a:cxn ang="0">
                  <a:pos x="86" y="6"/>
                </a:cxn>
                <a:cxn ang="0">
                  <a:pos x="89" y="4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9" y="9"/>
                </a:cxn>
                <a:cxn ang="0">
                  <a:pos x="117" y="9"/>
                </a:cxn>
                <a:cxn ang="0">
                  <a:pos x="121" y="14"/>
                </a:cxn>
                <a:cxn ang="0">
                  <a:pos x="125" y="16"/>
                </a:cxn>
                <a:cxn ang="0">
                  <a:pos x="126" y="17"/>
                </a:cxn>
                <a:cxn ang="0">
                  <a:pos x="144" y="17"/>
                </a:cxn>
                <a:cxn ang="0">
                  <a:pos x="149" y="19"/>
                </a:cxn>
                <a:cxn ang="0">
                  <a:pos x="150" y="25"/>
                </a:cxn>
                <a:cxn ang="0">
                  <a:pos x="155" y="28"/>
                </a:cxn>
                <a:cxn ang="0">
                  <a:pos x="152" y="27"/>
                </a:cxn>
                <a:cxn ang="0">
                  <a:pos x="131" y="24"/>
                </a:cxn>
                <a:cxn ang="0">
                  <a:pos x="125" y="25"/>
                </a:cxn>
                <a:cxn ang="0">
                  <a:pos x="115" y="24"/>
                </a:cxn>
                <a:cxn ang="0">
                  <a:pos x="115" y="24"/>
                </a:cxn>
              </a:cxnLst>
              <a:rect l="0" t="0" r="r" b="b"/>
              <a:pathLst>
                <a:path w="155" h="28">
                  <a:moveTo>
                    <a:pt x="115" y="24"/>
                  </a:moveTo>
                  <a:lnTo>
                    <a:pt x="109" y="25"/>
                  </a:lnTo>
                  <a:lnTo>
                    <a:pt x="101" y="22"/>
                  </a:lnTo>
                  <a:lnTo>
                    <a:pt x="93" y="22"/>
                  </a:lnTo>
                  <a:lnTo>
                    <a:pt x="73" y="17"/>
                  </a:lnTo>
                  <a:lnTo>
                    <a:pt x="59" y="17"/>
                  </a:lnTo>
                  <a:lnTo>
                    <a:pt x="56" y="19"/>
                  </a:lnTo>
                  <a:lnTo>
                    <a:pt x="40" y="16"/>
                  </a:lnTo>
                  <a:lnTo>
                    <a:pt x="30" y="16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8"/>
                  </a:lnTo>
                  <a:lnTo>
                    <a:pt x="6" y="6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46" y="3"/>
                  </a:lnTo>
                  <a:lnTo>
                    <a:pt x="54" y="8"/>
                  </a:lnTo>
                  <a:lnTo>
                    <a:pt x="57" y="9"/>
                  </a:lnTo>
                  <a:lnTo>
                    <a:pt x="68" y="9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6" y="6"/>
                  </a:lnTo>
                  <a:lnTo>
                    <a:pt x="89" y="4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9" y="9"/>
                  </a:lnTo>
                  <a:lnTo>
                    <a:pt x="117" y="9"/>
                  </a:lnTo>
                  <a:lnTo>
                    <a:pt x="121" y="14"/>
                  </a:lnTo>
                  <a:lnTo>
                    <a:pt x="125" y="16"/>
                  </a:lnTo>
                  <a:lnTo>
                    <a:pt x="126" y="17"/>
                  </a:lnTo>
                  <a:lnTo>
                    <a:pt x="144" y="17"/>
                  </a:lnTo>
                  <a:lnTo>
                    <a:pt x="149" y="19"/>
                  </a:lnTo>
                  <a:lnTo>
                    <a:pt x="150" y="25"/>
                  </a:lnTo>
                  <a:lnTo>
                    <a:pt x="155" y="28"/>
                  </a:lnTo>
                  <a:lnTo>
                    <a:pt x="152" y="27"/>
                  </a:lnTo>
                  <a:lnTo>
                    <a:pt x="131" y="24"/>
                  </a:lnTo>
                  <a:lnTo>
                    <a:pt x="125" y="25"/>
                  </a:lnTo>
                  <a:lnTo>
                    <a:pt x="115" y="24"/>
                  </a:lnTo>
                  <a:lnTo>
                    <a:pt x="11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id="{0F40CCA2-0623-4AFA-2546-69001CF77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52">
              <a:extLst>
                <a:ext uri="{FF2B5EF4-FFF2-40B4-BE49-F238E27FC236}">
                  <a16:creationId xmlns:a16="http://schemas.microsoft.com/office/drawing/2014/main" id="{7F6D33B9-6F88-2C39-B7F4-D0A968674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02" y="-1776167"/>
              <a:ext cx="39428" cy="421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7" y="3"/>
                </a:cxn>
                <a:cxn ang="0">
                  <a:pos x="29" y="10"/>
                </a:cxn>
                <a:cxn ang="0">
                  <a:pos x="19" y="16"/>
                </a:cxn>
                <a:cxn ang="0">
                  <a:pos x="19" y="18"/>
                </a:cxn>
                <a:cxn ang="0">
                  <a:pos x="10" y="26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8" y="2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9" h="31">
                  <a:moveTo>
                    <a:pt x="24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0" y="26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53">
              <a:extLst>
                <a:ext uri="{FF2B5EF4-FFF2-40B4-BE49-F238E27FC236}">
                  <a16:creationId xmlns:a16="http://schemas.microsoft.com/office/drawing/2014/main" id="{AE7DB495-DECA-ED32-5198-18A556782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828" y="-1784324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id="{7AB3B2FD-5271-9215-9FE9-F93BEAB08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109" y="-1788403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55">
              <a:extLst>
                <a:ext uri="{FF2B5EF4-FFF2-40B4-BE49-F238E27FC236}">
                  <a16:creationId xmlns:a16="http://schemas.microsoft.com/office/drawing/2014/main" id="{42BA1BFA-9677-4076-EE64-5FBF4CAEA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188" y="-1806077"/>
              <a:ext cx="28551" cy="190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" y="0"/>
                </a:cxn>
                <a:cxn ang="0">
                  <a:pos x="18" y="3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18" y="14"/>
                </a:cxn>
                <a:cxn ang="0">
                  <a:pos x="13" y="11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1" h="14">
                  <a:moveTo>
                    <a:pt x="0" y="1"/>
                  </a:moveTo>
                  <a:lnTo>
                    <a:pt x="10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3" y="11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56">
              <a:extLst>
                <a:ext uri="{FF2B5EF4-FFF2-40B4-BE49-F238E27FC236}">
                  <a16:creationId xmlns:a16="http://schemas.microsoft.com/office/drawing/2014/main" id="{A8A59757-5B63-D394-24C1-E2FF6E394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56" y="-1880853"/>
              <a:ext cx="107405" cy="87012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13"/>
                </a:cxn>
                <a:cxn ang="0">
                  <a:pos x="39" y="20"/>
                </a:cxn>
                <a:cxn ang="0">
                  <a:pos x="31" y="31"/>
                </a:cxn>
                <a:cxn ang="0">
                  <a:pos x="29" y="36"/>
                </a:cxn>
                <a:cxn ang="0">
                  <a:pos x="36" y="45"/>
                </a:cxn>
                <a:cxn ang="0">
                  <a:pos x="44" y="50"/>
                </a:cxn>
                <a:cxn ang="0">
                  <a:pos x="45" y="48"/>
                </a:cxn>
                <a:cxn ang="0">
                  <a:pos x="56" y="48"/>
                </a:cxn>
                <a:cxn ang="0">
                  <a:pos x="63" y="52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74" y="56"/>
                </a:cxn>
                <a:cxn ang="0">
                  <a:pos x="79" y="61"/>
                </a:cxn>
                <a:cxn ang="0">
                  <a:pos x="76" y="63"/>
                </a:cxn>
                <a:cxn ang="0">
                  <a:pos x="72" y="61"/>
                </a:cxn>
                <a:cxn ang="0">
                  <a:pos x="63" y="56"/>
                </a:cxn>
                <a:cxn ang="0">
                  <a:pos x="50" y="50"/>
                </a:cxn>
                <a:cxn ang="0">
                  <a:pos x="42" y="52"/>
                </a:cxn>
                <a:cxn ang="0">
                  <a:pos x="34" y="53"/>
                </a:cxn>
                <a:cxn ang="0">
                  <a:pos x="24" y="52"/>
                </a:cxn>
                <a:cxn ang="0">
                  <a:pos x="21" y="48"/>
                </a:cxn>
                <a:cxn ang="0">
                  <a:pos x="18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3" y="26"/>
                </a:cxn>
                <a:cxn ang="0">
                  <a:pos x="10" y="28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26" y="3"/>
                </a:cxn>
                <a:cxn ang="0">
                  <a:pos x="28" y="2"/>
                </a:cxn>
                <a:cxn ang="0">
                  <a:pos x="31" y="3"/>
                </a:cxn>
              </a:cxnLst>
              <a:rect l="0" t="0" r="r" b="b"/>
              <a:pathLst>
                <a:path w="79" h="64">
                  <a:moveTo>
                    <a:pt x="31" y="3"/>
                  </a:moveTo>
                  <a:lnTo>
                    <a:pt x="32" y="3"/>
                  </a:lnTo>
                  <a:lnTo>
                    <a:pt x="31" y="7"/>
                  </a:lnTo>
                  <a:lnTo>
                    <a:pt x="32" y="13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9" y="48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45" y="48"/>
                  </a:lnTo>
                  <a:lnTo>
                    <a:pt x="52" y="47"/>
                  </a:lnTo>
                  <a:lnTo>
                    <a:pt x="56" y="48"/>
                  </a:lnTo>
                  <a:lnTo>
                    <a:pt x="61" y="53"/>
                  </a:lnTo>
                  <a:lnTo>
                    <a:pt x="63" y="52"/>
                  </a:lnTo>
                  <a:lnTo>
                    <a:pt x="61" y="50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6"/>
                  </a:lnTo>
                  <a:lnTo>
                    <a:pt x="74" y="60"/>
                  </a:lnTo>
                  <a:lnTo>
                    <a:pt x="79" y="61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7" y="61"/>
                  </a:lnTo>
                  <a:lnTo>
                    <a:pt x="72" y="61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53" y="52"/>
                  </a:lnTo>
                  <a:lnTo>
                    <a:pt x="50" y="50"/>
                  </a:lnTo>
                  <a:lnTo>
                    <a:pt x="56" y="58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1" y="48"/>
                  </a:lnTo>
                  <a:lnTo>
                    <a:pt x="23" y="44"/>
                  </a:lnTo>
                  <a:lnTo>
                    <a:pt x="18" y="42"/>
                  </a:lnTo>
                  <a:lnTo>
                    <a:pt x="19" y="45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3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3" y="8"/>
                  </a:lnTo>
                  <a:lnTo>
                    <a:pt x="5" y="2"/>
                  </a:lnTo>
                  <a:lnTo>
                    <a:pt x="5" y="0"/>
                  </a:lnTo>
                  <a:lnTo>
                    <a:pt x="15" y="2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57">
              <a:extLst>
                <a:ext uri="{FF2B5EF4-FFF2-40B4-BE49-F238E27FC236}">
                  <a16:creationId xmlns:a16="http://schemas.microsoft.com/office/drawing/2014/main" id="{F07F6FA2-5ACD-34C7-06A6-72F138A22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827830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58">
              <a:extLst>
                <a:ext uri="{FF2B5EF4-FFF2-40B4-BE49-F238E27FC236}">
                  <a16:creationId xmlns:a16="http://schemas.microsoft.com/office/drawing/2014/main" id="{AB3B825C-EFAA-C17D-3974-33F4AA5F4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806077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59">
              <a:extLst>
                <a:ext uri="{FF2B5EF4-FFF2-40B4-BE49-F238E27FC236}">
                  <a16:creationId xmlns:a16="http://schemas.microsoft.com/office/drawing/2014/main" id="{5B175480-4999-97F0-C1A9-7CB9D6553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615" y="-1793841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60">
              <a:extLst>
                <a:ext uri="{FF2B5EF4-FFF2-40B4-BE49-F238E27FC236}">
                  <a16:creationId xmlns:a16="http://schemas.microsoft.com/office/drawing/2014/main" id="{E018EAB2-9D66-BC02-7BE3-8E43C64F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91122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61">
              <a:extLst>
                <a:ext uri="{FF2B5EF4-FFF2-40B4-BE49-F238E27FC236}">
                  <a16:creationId xmlns:a16="http://schemas.microsoft.com/office/drawing/2014/main" id="{A867E1DF-AB0B-3ACA-66A5-D3258DF60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806" y="-1793841"/>
              <a:ext cx="19034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2" y="5"/>
                  </a:lnTo>
                  <a:lnTo>
                    <a:pt x="14" y="8"/>
                  </a:lnTo>
                  <a:lnTo>
                    <a:pt x="9" y="7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62">
              <a:extLst>
                <a:ext uri="{FF2B5EF4-FFF2-40B4-BE49-F238E27FC236}">
                  <a16:creationId xmlns:a16="http://schemas.microsoft.com/office/drawing/2014/main" id="{E8D2DE9F-E3EC-AFE2-309B-4A28A2B81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559" y="-1793841"/>
              <a:ext cx="36708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9" y="4"/>
                </a:cxn>
                <a:cxn ang="0">
                  <a:pos x="22" y="10"/>
                </a:cxn>
                <a:cxn ang="0">
                  <a:pos x="27" y="16"/>
                </a:cxn>
                <a:cxn ang="0">
                  <a:pos x="19" y="15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19" y="15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63">
              <a:extLst>
                <a:ext uri="{FF2B5EF4-FFF2-40B4-BE49-F238E27FC236}">
                  <a16:creationId xmlns:a16="http://schemas.microsoft.com/office/drawing/2014/main" id="{C0A6B857-0DC3-8381-215E-9EA1DDD08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334" y="-1782965"/>
              <a:ext cx="25832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19" y="4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3" y="1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4" y="12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3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0B4F978A-B9BB-2622-7EE9-73EEB95E6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368" y="-1772088"/>
              <a:ext cx="20394" cy="2855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2" y="13"/>
                </a:cxn>
                <a:cxn ang="0">
                  <a:pos x="15" y="20"/>
                </a:cxn>
                <a:cxn ang="0">
                  <a:pos x="13" y="21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5" y="10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5" h="21">
                  <a:moveTo>
                    <a:pt x="5" y="2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65">
              <a:extLst>
                <a:ext uri="{FF2B5EF4-FFF2-40B4-BE49-F238E27FC236}">
                  <a16:creationId xmlns:a16="http://schemas.microsoft.com/office/drawing/2014/main" id="{BD910AB5-5E22-CD31-6369-5238E4876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77527"/>
              <a:ext cx="25832" cy="19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9" y="1"/>
                </a:cxn>
                <a:cxn ang="0">
                  <a:pos x="13" y="3"/>
                </a:cxn>
                <a:cxn ang="0">
                  <a:pos x="14" y="8"/>
                </a:cxn>
                <a:cxn ang="0">
                  <a:pos x="19" y="12"/>
                </a:cxn>
                <a:cxn ang="0">
                  <a:pos x="16" y="12"/>
                </a:cxn>
                <a:cxn ang="0">
                  <a:pos x="16" y="14"/>
                </a:cxn>
                <a:cxn ang="0">
                  <a:pos x="13" y="12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3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4" y="8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3" y="12"/>
                  </a:lnTo>
                  <a:lnTo>
                    <a:pt x="8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66">
              <a:extLst>
                <a:ext uri="{FF2B5EF4-FFF2-40B4-BE49-F238E27FC236}">
                  <a16:creationId xmlns:a16="http://schemas.microsoft.com/office/drawing/2014/main" id="{B31F66C0-30D3-7033-0D47-83012A019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1773448"/>
              <a:ext cx="10876" cy="231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5" y="9"/>
                </a:cxn>
                <a:cxn ang="0">
                  <a:pos x="1" y="17"/>
                </a:cxn>
                <a:cxn ang="0">
                  <a:pos x="0" y="1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lnTo>
                    <a:pt x="8" y="8"/>
                  </a:lnTo>
                  <a:lnTo>
                    <a:pt x="5" y="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67">
              <a:extLst>
                <a:ext uri="{FF2B5EF4-FFF2-40B4-BE49-F238E27FC236}">
                  <a16:creationId xmlns:a16="http://schemas.microsoft.com/office/drawing/2014/main" id="{51347009-2175-DD97-F203-C55F157EE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58493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5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3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68">
              <a:extLst>
                <a:ext uri="{FF2B5EF4-FFF2-40B4-BE49-F238E27FC236}">
                  <a16:creationId xmlns:a16="http://schemas.microsoft.com/office/drawing/2014/main" id="{754044BD-3864-5469-CB97-F63BA066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54414"/>
              <a:ext cx="97888" cy="598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8" y="0"/>
                </a:cxn>
                <a:cxn ang="0">
                  <a:pos x="59" y="7"/>
                </a:cxn>
                <a:cxn ang="0">
                  <a:pos x="63" y="10"/>
                </a:cxn>
                <a:cxn ang="0">
                  <a:pos x="61" y="13"/>
                </a:cxn>
                <a:cxn ang="0">
                  <a:pos x="64" y="13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69" y="31"/>
                </a:cxn>
                <a:cxn ang="0">
                  <a:pos x="71" y="36"/>
                </a:cxn>
                <a:cxn ang="0">
                  <a:pos x="69" y="34"/>
                </a:cxn>
                <a:cxn ang="0">
                  <a:pos x="66" y="29"/>
                </a:cxn>
                <a:cxn ang="0">
                  <a:pos x="61" y="26"/>
                </a:cxn>
                <a:cxn ang="0">
                  <a:pos x="59" y="26"/>
                </a:cxn>
                <a:cxn ang="0">
                  <a:pos x="56" y="31"/>
                </a:cxn>
                <a:cxn ang="0">
                  <a:pos x="56" y="32"/>
                </a:cxn>
                <a:cxn ang="0">
                  <a:pos x="63" y="39"/>
                </a:cxn>
                <a:cxn ang="0">
                  <a:pos x="61" y="44"/>
                </a:cxn>
                <a:cxn ang="0">
                  <a:pos x="59" y="42"/>
                </a:cxn>
                <a:cxn ang="0">
                  <a:pos x="56" y="39"/>
                </a:cxn>
                <a:cxn ang="0">
                  <a:pos x="51" y="40"/>
                </a:cxn>
                <a:cxn ang="0">
                  <a:pos x="42" y="37"/>
                </a:cxn>
                <a:cxn ang="0">
                  <a:pos x="40" y="36"/>
                </a:cxn>
                <a:cxn ang="0">
                  <a:pos x="34" y="29"/>
                </a:cxn>
                <a:cxn ang="0">
                  <a:pos x="35" y="2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3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6" y="29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2" y="21"/>
                </a:cxn>
                <a:cxn ang="0">
                  <a:pos x="3" y="18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8" y="11"/>
                </a:cxn>
                <a:cxn ang="0">
                  <a:pos x="24" y="13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30" y="16"/>
                </a:cxn>
                <a:cxn ang="0">
                  <a:pos x="32" y="13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8" y="8"/>
                </a:cxn>
                <a:cxn ang="0">
                  <a:pos x="42" y="10"/>
                </a:cxn>
                <a:cxn ang="0">
                  <a:pos x="48" y="8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72" h="44">
                  <a:moveTo>
                    <a:pt x="45" y="0"/>
                  </a:moveTo>
                  <a:lnTo>
                    <a:pt x="48" y="0"/>
                  </a:lnTo>
                  <a:lnTo>
                    <a:pt x="59" y="7"/>
                  </a:lnTo>
                  <a:lnTo>
                    <a:pt x="63" y="10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69" y="34"/>
                  </a:lnTo>
                  <a:lnTo>
                    <a:pt x="66" y="29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6" y="31"/>
                  </a:lnTo>
                  <a:lnTo>
                    <a:pt x="56" y="32"/>
                  </a:lnTo>
                  <a:lnTo>
                    <a:pt x="63" y="39"/>
                  </a:lnTo>
                  <a:lnTo>
                    <a:pt x="61" y="44"/>
                  </a:lnTo>
                  <a:lnTo>
                    <a:pt x="59" y="42"/>
                  </a:lnTo>
                  <a:lnTo>
                    <a:pt x="56" y="39"/>
                  </a:lnTo>
                  <a:lnTo>
                    <a:pt x="51" y="40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34" y="29"/>
                  </a:lnTo>
                  <a:lnTo>
                    <a:pt x="35" y="2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9" y="23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6" y="29"/>
                  </a:lnTo>
                  <a:lnTo>
                    <a:pt x="2" y="29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8" y="11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48" y="8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69">
              <a:extLst>
                <a:ext uri="{FF2B5EF4-FFF2-40B4-BE49-F238E27FC236}">
                  <a16:creationId xmlns:a16="http://schemas.microsoft.com/office/drawing/2014/main" id="{D48BFD62-3AA3-DAFE-A71D-69C5FA52D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10908"/>
              <a:ext cx="10876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70">
              <a:extLst>
                <a:ext uri="{FF2B5EF4-FFF2-40B4-BE49-F238E27FC236}">
                  <a16:creationId xmlns:a16="http://schemas.microsoft.com/office/drawing/2014/main" id="{438421C6-ED7D-FF4F-3C8C-3C29C242C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01391"/>
              <a:ext cx="10876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71">
              <a:extLst>
                <a:ext uri="{FF2B5EF4-FFF2-40B4-BE49-F238E27FC236}">
                  <a16:creationId xmlns:a16="http://schemas.microsoft.com/office/drawing/2014/main" id="{A1755A34-9698-F924-AF3C-F705EF008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690515"/>
              <a:ext cx="6798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72">
              <a:extLst>
                <a:ext uri="{FF2B5EF4-FFF2-40B4-BE49-F238E27FC236}">
                  <a16:creationId xmlns:a16="http://schemas.microsoft.com/office/drawing/2014/main" id="{29B1572E-1423-7A0D-4D30-1D73C5D5A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17" y="-1827830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73">
              <a:extLst>
                <a:ext uri="{FF2B5EF4-FFF2-40B4-BE49-F238E27FC236}">
                  <a16:creationId xmlns:a16="http://schemas.microsoft.com/office/drawing/2014/main" id="{449C3B5D-51DF-37FD-506D-E04BDA956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741" y="-1808796"/>
              <a:ext cx="5438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74">
              <a:extLst>
                <a:ext uri="{FF2B5EF4-FFF2-40B4-BE49-F238E27FC236}">
                  <a16:creationId xmlns:a16="http://schemas.microsoft.com/office/drawing/2014/main" id="{69DB2C99-C6B4-3DBD-E86A-9E0641C97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725864"/>
              <a:ext cx="271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Rectangle 75">
              <a:extLst>
                <a:ext uri="{FF2B5EF4-FFF2-40B4-BE49-F238E27FC236}">
                  <a16:creationId xmlns:a16="http://schemas.microsoft.com/office/drawing/2014/main" id="{D4B835F7-4C98-0BC5-8F00-0CF9F6F4A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179" y="-1751695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76">
              <a:extLst>
                <a:ext uri="{FF2B5EF4-FFF2-40B4-BE49-F238E27FC236}">
                  <a16:creationId xmlns:a16="http://schemas.microsoft.com/office/drawing/2014/main" id="{4DD21DE0-079A-A3B9-60A5-383F8598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4675" y="-17163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77">
              <a:extLst>
                <a:ext uri="{FF2B5EF4-FFF2-40B4-BE49-F238E27FC236}">
                  <a16:creationId xmlns:a16="http://schemas.microsoft.com/office/drawing/2014/main" id="{2B2DDB23-80F1-D1F2-D85D-F1F7B8D1A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69459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78">
              <a:extLst>
                <a:ext uri="{FF2B5EF4-FFF2-40B4-BE49-F238E27FC236}">
                  <a16:creationId xmlns:a16="http://schemas.microsoft.com/office/drawing/2014/main" id="{F6615713-7FB6-6416-E76C-40707BA17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1592627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8" y="2"/>
                  </a:lnTo>
                  <a:lnTo>
                    <a:pt x="8" y="3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79">
              <a:extLst>
                <a:ext uri="{FF2B5EF4-FFF2-40B4-BE49-F238E27FC236}">
                  <a16:creationId xmlns:a16="http://schemas.microsoft.com/office/drawing/2014/main" id="{BA2CEA44-1C24-B4FD-3078-0E2A2DFB6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439" y="-1600784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80">
              <a:extLst>
                <a:ext uri="{FF2B5EF4-FFF2-40B4-BE49-F238E27FC236}">
                  <a16:creationId xmlns:a16="http://schemas.microsoft.com/office/drawing/2014/main" id="{92EC1FE1-3C17-4D7E-3F71-DE751371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754" y="-1585829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81">
              <a:extLst>
                <a:ext uri="{FF2B5EF4-FFF2-40B4-BE49-F238E27FC236}">
                  <a16:creationId xmlns:a16="http://schemas.microsoft.com/office/drawing/2014/main" id="{4908E6FB-982E-617F-E369-95A18284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787" y="-1584470"/>
              <a:ext cx="61180" cy="3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"/>
                </a:cxn>
                <a:cxn ang="0">
                  <a:pos x="21" y="7"/>
                </a:cxn>
                <a:cxn ang="0">
                  <a:pos x="37" y="13"/>
                </a:cxn>
                <a:cxn ang="0">
                  <a:pos x="40" y="15"/>
                </a:cxn>
                <a:cxn ang="0">
                  <a:pos x="45" y="18"/>
                </a:cxn>
                <a:cxn ang="0">
                  <a:pos x="43" y="23"/>
                </a:cxn>
                <a:cxn ang="0">
                  <a:pos x="42" y="23"/>
                </a:cxn>
                <a:cxn ang="0">
                  <a:pos x="34" y="13"/>
                </a:cxn>
                <a:cxn ang="0">
                  <a:pos x="29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" h="23">
                  <a:moveTo>
                    <a:pt x="0" y="0"/>
                  </a:moveTo>
                  <a:lnTo>
                    <a:pt x="18" y="7"/>
                  </a:lnTo>
                  <a:lnTo>
                    <a:pt x="21" y="7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5" y="18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13"/>
                  </a:lnTo>
                  <a:lnTo>
                    <a:pt x="29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82">
              <a:extLst>
                <a:ext uri="{FF2B5EF4-FFF2-40B4-BE49-F238E27FC236}">
                  <a16:creationId xmlns:a16="http://schemas.microsoft.com/office/drawing/2014/main" id="{CE90D2D8-0043-4773-63BF-CEC387655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10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83">
              <a:extLst>
                <a:ext uri="{FF2B5EF4-FFF2-40B4-BE49-F238E27FC236}">
                  <a16:creationId xmlns:a16="http://schemas.microsoft.com/office/drawing/2014/main" id="{D8EDFA56-E8E7-330B-11AA-BB3DBA9EA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202" y="-15423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84">
              <a:extLst>
                <a:ext uri="{FF2B5EF4-FFF2-40B4-BE49-F238E27FC236}">
                  <a16:creationId xmlns:a16="http://schemas.microsoft.com/office/drawing/2014/main" id="{7A2C99EE-6A1E-79A4-0D89-0E3AE8D6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79" y="-1562717"/>
              <a:ext cx="82933" cy="3127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3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5" y="13"/>
                </a:cxn>
                <a:cxn ang="0">
                  <a:pos x="25" y="10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43" y="10"/>
                </a:cxn>
                <a:cxn ang="0">
                  <a:pos x="50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9" y="4"/>
                </a:cxn>
                <a:cxn ang="0">
                  <a:pos x="61" y="7"/>
                </a:cxn>
                <a:cxn ang="0">
                  <a:pos x="58" y="8"/>
                </a:cxn>
                <a:cxn ang="0">
                  <a:pos x="59" y="13"/>
                </a:cxn>
                <a:cxn ang="0">
                  <a:pos x="59" y="15"/>
                </a:cxn>
                <a:cxn ang="0">
                  <a:pos x="53" y="15"/>
                </a:cxn>
                <a:cxn ang="0">
                  <a:pos x="50" y="20"/>
                </a:cxn>
                <a:cxn ang="0">
                  <a:pos x="42" y="21"/>
                </a:cxn>
                <a:cxn ang="0">
                  <a:pos x="25" y="23"/>
                </a:cxn>
                <a:cxn ang="0">
                  <a:pos x="21" y="21"/>
                </a:cxn>
                <a:cxn ang="0">
                  <a:pos x="16" y="21"/>
                </a:cxn>
                <a:cxn ang="0">
                  <a:pos x="5" y="18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1" h="23">
                  <a:moveTo>
                    <a:pt x="0" y="15"/>
                  </a:moveTo>
                  <a:lnTo>
                    <a:pt x="0" y="13"/>
                  </a:lnTo>
                  <a:lnTo>
                    <a:pt x="14" y="15"/>
                  </a:lnTo>
                  <a:lnTo>
                    <a:pt x="22" y="15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7" y="13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5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9" y="13"/>
                  </a:lnTo>
                  <a:lnTo>
                    <a:pt x="59" y="15"/>
                  </a:lnTo>
                  <a:lnTo>
                    <a:pt x="53" y="15"/>
                  </a:lnTo>
                  <a:lnTo>
                    <a:pt x="50" y="20"/>
                  </a:lnTo>
                  <a:lnTo>
                    <a:pt x="42" y="21"/>
                  </a:lnTo>
                  <a:lnTo>
                    <a:pt x="25" y="23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85">
              <a:extLst>
                <a:ext uri="{FF2B5EF4-FFF2-40B4-BE49-F238E27FC236}">
                  <a16:creationId xmlns:a16="http://schemas.microsoft.com/office/drawing/2014/main" id="{E522A093-7EFC-8F5E-D0A2-32522D624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596" y="-1551840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86">
              <a:extLst>
                <a:ext uri="{FF2B5EF4-FFF2-40B4-BE49-F238E27FC236}">
                  <a16:creationId xmlns:a16="http://schemas.microsoft.com/office/drawing/2014/main" id="{BF3A15BB-9738-D555-5388-89FB5343C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95" y="-1545042"/>
              <a:ext cx="35348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24" y="10"/>
                </a:cxn>
                <a:cxn ang="0">
                  <a:pos x="26" y="13"/>
                </a:cxn>
                <a:cxn ang="0">
                  <a:pos x="21" y="15"/>
                </a:cxn>
                <a:cxn ang="0">
                  <a:pos x="14" y="13"/>
                </a:cxn>
                <a:cxn ang="0">
                  <a:pos x="11" y="8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lnTo>
                    <a:pt x="5" y="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11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87">
              <a:extLst>
                <a:ext uri="{FF2B5EF4-FFF2-40B4-BE49-F238E27FC236}">
                  <a16:creationId xmlns:a16="http://schemas.microsoft.com/office/drawing/2014/main" id="{88A7BBF2-89DE-DDAE-E08F-BBAB11889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620" y="-1527368"/>
              <a:ext cx="25832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9" y="6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8" y="2"/>
                  </a:lnTo>
                  <a:lnTo>
                    <a:pt x="19" y="6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88">
              <a:extLst>
                <a:ext uri="{FF2B5EF4-FFF2-40B4-BE49-F238E27FC236}">
                  <a16:creationId xmlns:a16="http://schemas.microsoft.com/office/drawing/2014/main" id="{3706574C-6072-3A99-2890-F3700814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058" y="-151649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89">
              <a:extLst>
                <a:ext uri="{FF2B5EF4-FFF2-40B4-BE49-F238E27FC236}">
                  <a16:creationId xmlns:a16="http://schemas.microsoft.com/office/drawing/2014/main" id="{15D31C55-20D6-7388-8A37-620F88F3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934" y="-1512413"/>
              <a:ext cx="6798" cy="407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90">
              <a:extLst>
                <a:ext uri="{FF2B5EF4-FFF2-40B4-BE49-F238E27FC236}">
                  <a16:creationId xmlns:a16="http://schemas.microsoft.com/office/drawing/2014/main" id="{40E8F56D-6486-B918-DEC7-61CBFD318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509694"/>
              <a:ext cx="14956" cy="81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9" y="3"/>
                </a:cxn>
                <a:cxn ang="0">
                  <a:pos x="11" y="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9" y="3"/>
                  </a:lnTo>
                  <a:lnTo>
                    <a:pt x="11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91">
              <a:extLst>
                <a:ext uri="{FF2B5EF4-FFF2-40B4-BE49-F238E27FC236}">
                  <a16:creationId xmlns:a16="http://schemas.microsoft.com/office/drawing/2014/main" id="{05A5286A-083B-41C1-27AD-583210705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530" y="-1502896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92">
              <a:extLst>
                <a:ext uri="{FF2B5EF4-FFF2-40B4-BE49-F238E27FC236}">
                  <a16:creationId xmlns:a16="http://schemas.microsoft.com/office/drawing/2014/main" id="{2410CB20-1202-427D-0815-0B960360C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125" y="-1501536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93">
              <a:extLst>
                <a:ext uri="{FF2B5EF4-FFF2-40B4-BE49-F238E27FC236}">
                  <a16:creationId xmlns:a16="http://schemas.microsoft.com/office/drawing/2014/main" id="{1555D741-27D8-87AF-399F-DF1E55164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64" y="-1516492"/>
              <a:ext cx="3534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6"/>
                </a:cxn>
                <a:cxn ang="0">
                  <a:pos x="26" y="10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23" y="6"/>
                  </a:lnTo>
                  <a:lnTo>
                    <a:pt x="26" y="10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94">
              <a:extLst>
                <a:ext uri="{FF2B5EF4-FFF2-40B4-BE49-F238E27FC236}">
                  <a16:creationId xmlns:a16="http://schemas.microsoft.com/office/drawing/2014/main" id="{D17BE185-33D5-EE65-02DC-7FB72EFD1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505615"/>
              <a:ext cx="28551" cy="2039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6" y="5"/>
                </a:cxn>
                <a:cxn ang="0">
                  <a:pos x="13" y="10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5"/>
                </a:cxn>
                <a:cxn ang="0">
                  <a:pos x="10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15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6" y="5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5"/>
                  </a:lnTo>
                  <a:lnTo>
                    <a:pt x="1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95">
              <a:extLst>
                <a:ext uri="{FF2B5EF4-FFF2-40B4-BE49-F238E27FC236}">
                  <a16:creationId xmlns:a16="http://schemas.microsoft.com/office/drawing/2014/main" id="{F8D220CB-5A1E-6BAB-7028-E2CF2FCB6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789" y="-1494739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96">
              <a:extLst>
                <a:ext uri="{FF2B5EF4-FFF2-40B4-BE49-F238E27FC236}">
                  <a16:creationId xmlns:a16="http://schemas.microsoft.com/office/drawing/2014/main" id="{8D264FD6-747D-242C-9D7F-56AC2D6FA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912" y="-1490660"/>
              <a:ext cx="3127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3" y="4"/>
                </a:cxn>
                <a:cxn ang="0">
                  <a:pos x="23" y="5"/>
                </a:cxn>
                <a:cxn ang="0">
                  <a:pos x="21" y="7"/>
                </a:cxn>
                <a:cxn ang="0">
                  <a:pos x="8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11" y="0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97">
              <a:extLst>
                <a:ext uri="{FF2B5EF4-FFF2-40B4-BE49-F238E27FC236}">
                  <a16:creationId xmlns:a16="http://schemas.microsoft.com/office/drawing/2014/main" id="{112AFF77-3FC1-E98A-078C-640912E39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18" y="-1479783"/>
              <a:ext cx="25832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lnTo>
                    <a:pt x="13" y="4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98">
              <a:extLst>
                <a:ext uri="{FF2B5EF4-FFF2-40B4-BE49-F238E27FC236}">
                  <a16:creationId xmlns:a16="http://schemas.microsoft.com/office/drawing/2014/main" id="{B89115EA-4454-959E-22DC-D68CA1168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923" y="-1494739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99">
              <a:extLst>
                <a:ext uri="{FF2B5EF4-FFF2-40B4-BE49-F238E27FC236}">
                  <a16:creationId xmlns:a16="http://schemas.microsoft.com/office/drawing/2014/main" id="{E4570F47-076C-2B39-60EE-005663FDD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9417" y="-1490660"/>
              <a:ext cx="1359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8" y="2"/>
                  </a:lnTo>
                  <a:lnTo>
                    <a:pt x="10" y="5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00">
              <a:extLst>
                <a:ext uri="{FF2B5EF4-FFF2-40B4-BE49-F238E27FC236}">
                  <a16:creationId xmlns:a16="http://schemas.microsoft.com/office/drawing/2014/main" id="{D734835D-2544-9D7F-C9E0-10849D884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0293" y="-1483862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3" y="2"/>
                  </a:lnTo>
                  <a:lnTo>
                    <a:pt x="7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01">
              <a:extLst>
                <a:ext uri="{FF2B5EF4-FFF2-40B4-BE49-F238E27FC236}">
                  <a16:creationId xmlns:a16="http://schemas.microsoft.com/office/drawing/2014/main" id="{1297B184-0E41-8B3E-8BFC-3FC42CC2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607582"/>
              <a:ext cx="19034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6" y="0"/>
                  </a:lnTo>
                  <a:lnTo>
                    <a:pt x="14" y="3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02">
              <a:extLst>
                <a:ext uri="{FF2B5EF4-FFF2-40B4-BE49-F238E27FC236}">
                  <a16:creationId xmlns:a16="http://schemas.microsoft.com/office/drawing/2014/main" id="{DC457DB1-1030-98F9-45BD-45E4F6D23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9617" y="-1596705"/>
              <a:ext cx="2719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  <a:cxn ang="0">
                  <a:pos x="20" y="3"/>
                </a:cxn>
                <a:cxn ang="0">
                  <a:pos x="1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103">
              <a:extLst>
                <a:ext uri="{FF2B5EF4-FFF2-40B4-BE49-F238E27FC236}">
                  <a16:creationId xmlns:a16="http://schemas.microsoft.com/office/drawing/2014/main" id="{234118C9-7070-C815-15C1-2C7327B3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16" y="-1618458"/>
              <a:ext cx="20394" cy="54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8" y="4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lnTo>
                    <a:pt x="5" y="0"/>
                  </a:lnTo>
                  <a:lnTo>
                    <a:pt x="15" y="3"/>
                  </a:lnTo>
                  <a:lnTo>
                    <a:pt x="8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04">
              <a:extLst>
                <a:ext uri="{FF2B5EF4-FFF2-40B4-BE49-F238E27FC236}">
                  <a16:creationId xmlns:a16="http://schemas.microsoft.com/office/drawing/2014/main" id="{7CDBB8C0-E358-210E-A469-C35AFBEC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538" y="-1595346"/>
              <a:ext cx="13596" cy="54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5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05">
              <a:extLst>
                <a:ext uri="{FF2B5EF4-FFF2-40B4-BE49-F238E27FC236}">
                  <a16:creationId xmlns:a16="http://schemas.microsoft.com/office/drawing/2014/main" id="{28C35701-3E1D-7045-52B4-A645A9834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909" y="-1579031"/>
              <a:ext cx="65259" cy="149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1" y="1"/>
                </a:cxn>
                <a:cxn ang="0">
                  <a:pos x="40" y="3"/>
                </a:cxn>
                <a:cxn ang="0">
                  <a:pos x="45" y="6"/>
                </a:cxn>
                <a:cxn ang="0">
                  <a:pos x="47" y="6"/>
                </a:cxn>
                <a:cxn ang="0">
                  <a:pos x="48" y="9"/>
                </a:cxn>
                <a:cxn ang="0">
                  <a:pos x="48" y="11"/>
                </a:cxn>
                <a:cxn ang="0">
                  <a:pos x="29" y="4"/>
                </a:cxn>
                <a:cxn ang="0">
                  <a:pos x="21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3" y="3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8" h="11">
                  <a:moveTo>
                    <a:pt x="2" y="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1"/>
                  </a:lnTo>
                  <a:lnTo>
                    <a:pt x="40" y="3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29" y="4"/>
                  </a:lnTo>
                  <a:lnTo>
                    <a:pt x="21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3" y="3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06">
              <a:extLst>
                <a:ext uri="{FF2B5EF4-FFF2-40B4-BE49-F238E27FC236}">
                  <a16:creationId xmlns:a16="http://schemas.microsoft.com/office/drawing/2014/main" id="{E2CDF794-BD07-F153-8DD8-B763891BA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269" y="-15450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107">
              <a:extLst>
                <a:ext uri="{FF2B5EF4-FFF2-40B4-BE49-F238E27FC236}">
                  <a16:creationId xmlns:a16="http://schemas.microsoft.com/office/drawing/2014/main" id="{464EE8D2-FBE4-CE1C-7BBC-5ED7AE9B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42323"/>
              <a:ext cx="12236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1"/>
                </a:cxn>
                <a:cxn ang="0">
                  <a:pos x="9" y="9"/>
                </a:cxn>
                <a:cxn ang="0">
                  <a:pos x="5" y="6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9"/>
                  </a:lnTo>
                  <a:lnTo>
                    <a:pt x="5" y="6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108">
              <a:extLst>
                <a:ext uri="{FF2B5EF4-FFF2-40B4-BE49-F238E27FC236}">
                  <a16:creationId xmlns:a16="http://schemas.microsoft.com/office/drawing/2014/main" id="{BD2CBE16-0688-B04D-227F-900D981C0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31446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109">
              <a:extLst>
                <a:ext uri="{FF2B5EF4-FFF2-40B4-BE49-F238E27FC236}">
                  <a16:creationId xmlns:a16="http://schemas.microsoft.com/office/drawing/2014/main" id="{D9C19E8B-BF89-3650-3192-F39501BB4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718" y="-1519211"/>
              <a:ext cx="10876" cy="108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5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110">
              <a:extLst>
                <a:ext uri="{FF2B5EF4-FFF2-40B4-BE49-F238E27FC236}">
                  <a16:creationId xmlns:a16="http://schemas.microsoft.com/office/drawing/2014/main" id="{0761C4DB-5C03-31FC-6601-164FA1508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088" y="-1509694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Rectangle 111">
              <a:extLst>
                <a:ext uri="{FF2B5EF4-FFF2-40B4-BE49-F238E27FC236}">
                  <a16:creationId xmlns:a16="http://schemas.microsoft.com/office/drawing/2014/main" id="{3E9C7101-5FDC-811B-284D-08EE2BF1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257" y="-1519211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112">
              <a:extLst>
                <a:ext uri="{FF2B5EF4-FFF2-40B4-BE49-F238E27FC236}">
                  <a16:creationId xmlns:a16="http://schemas.microsoft.com/office/drawing/2014/main" id="{31076F7E-F783-2041-3815-FEA67FC1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513773"/>
              <a:ext cx="21753" cy="54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1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E96CAFED-E5F0-6A21-2549-015747FDC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72057" cy="2855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4"/>
                </a:cxn>
                <a:cxn ang="0">
                  <a:pos x="18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16" y="8"/>
                </a:cxn>
                <a:cxn ang="0">
                  <a:pos x="19" y="3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3" y="4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23" y="11"/>
                </a:cxn>
              </a:cxnLst>
              <a:rect l="0" t="0" r="r" b="b"/>
              <a:pathLst>
                <a:path w="53" h="21">
                  <a:moveTo>
                    <a:pt x="23" y="11"/>
                  </a:moveTo>
                  <a:lnTo>
                    <a:pt x="23" y="14"/>
                  </a:lnTo>
                  <a:lnTo>
                    <a:pt x="18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6" y="8"/>
                  </a:lnTo>
                  <a:lnTo>
                    <a:pt x="19" y="3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3" y="4"/>
                  </a:lnTo>
                  <a:lnTo>
                    <a:pt x="29" y="9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A8947E68-A5A0-CE95-FAF9-F4025904A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1472986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687A410D-C4BB-C7CA-FC48-D9F780B2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05615"/>
              <a:ext cx="1359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116">
              <a:extLst>
                <a:ext uri="{FF2B5EF4-FFF2-40B4-BE49-F238E27FC236}">
                  <a16:creationId xmlns:a16="http://schemas.microsoft.com/office/drawing/2014/main" id="{91E0EBA8-BDF7-14E3-40D3-CED98FAF2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117">
              <a:extLst>
                <a:ext uri="{FF2B5EF4-FFF2-40B4-BE49-F238E27FC236}">
                  <a16:creationId xmlns:a16="http://schemas.microsoft.com/office/drawing/2014/main" id="{2377A571-78C1-2EAA-2684-BB223668F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3" y="-1505615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118">
              <a:extLst>
                <a:ext uri="{FF2B5EF4-FFF2-40B4-BE49-F238E27FC236}">
                  <a16:creationId xmlns:a16="http://schemas.microsoft.com/office/drawing/2014/main" id="{D0C0C875-29B6-6CB4-3394-3265554CB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3717" y="-1508334"/>
              <a:ext cx="67978" cy="13596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7"/>
                </a:cxn>
                <a:cxn ang="0">
                  <a:pos x="48" y="4"/>
                </a:cxn>
                <a:cxn ang="0">
                  <a:pos x="47" y="0"/>
                </a:cxn>
                <a:cxn ang="0">
                  <a:pos x="50" y="4"/>
                </a:cxn>
                <a:cxn ang="0">
                  <a:pos x="43" y="8"/>
                </a:cxn>
                <a:cxn ang="0">
                  <a:pos x="21" y="10"/>
                </a:cxn>
                <a:cxn ang="0">
                  <a:pos x="11" y="8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0" h="10">
                  <a:moveTo>
                    <a:pt x="2" y="5"/>
                  </a:moveTo>
                  <a:lnTo>
                    <a:pt x="11" y="2"/>
                  </a:lnTo>
                  <a:lnTo>
                    <a:pt x="19" y="4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50" y="4"/>
                  </a:lnTo>
                  <a:lnTo>
                    <a:pt x="43" y="8"/>
                  </a:lnTo>
                  <a:lnTo>
                    <a:pt x="21" y="10"/>
                  </a:lnTo>
                  <a:lnTo>
                    <a:pt x="11" y="8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id="{4BBAB8BE-05BB-F445-75E1-17B93BB2E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1490660"/>
              <a:ext cx="42147" cy="163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6" y="5"/>
                </a:cxn>
                <a:cxn ang="0">
                  <a:pos x="31" y="10"/>
                </a:cxn>
                <a:cxn ang="0">
                  <a:pos x="26" y="12"/>
                </a:cxn>
                <a:cxn ang="0">
                  <a:pos x="23" y="12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31" h="12">
                  <a:moveTo>
                    <a:pt x="13" y="0"/>
                  </a:moveTo>
                  <a:lnTo>
                    <a:pt x="26" y="5"/>
                  </a:lnTo>
                  <a:lnTo>
                    <a:pt x="31" y="10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10" y="7"/>
                  </a:lnTo>
                  <a:lnTo>
                    <a:pt x="4" y="5"/>
                  </a:lnTo>
                  <a:lnTo>
                    <a:pt x="0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120">
              <a:extLst>
                <a:ext uri="{FF2B5EF4-FFF2-40B4-BE49-F238E27FC236}">
                  <a16:creationId xmlns:a16="http://schemas.microsoft.com/office/drawing/2014/main" id="{BF46F5E6-E08C-CD13-79A7-94A5FF99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739" y="-1505615"/>
              <a:ext cx="53023" cy="1359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3"/>
                </a:cxn>
                <a:cxn ang="0">
                  <a:pos x="18" y="6"/>
                </a:cxn>
                <a:cxn ang="0">
                  <a:pos x="23" y="5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31" y="3"/>
                </a:cxn>
                <a:cxn ang="0">
                  <a:pos x="32" y="2"/>
                </a:cxn>
                <a:cxn ang="0">
                  <a:pos x="39" y="6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1" y="6"/>
                </a:cxn>
                <a:cxn ang="0">
                  <a:pos x="28" y="6"/>
                </a:cxn>
                <a:cxn ang="0">
                  <a:pos x="16" y="10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39" h="10">
                  <a:moveTo>
                    <a:pt x="5" y="3"/>
                  </a:moveTo>
                  <a:lnTo>
                    <a:pt x="13" y="3"/>
                  </a:lnTo>
                  <a:lnTo>
                    <a:pt x="18" y="6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16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" name="Freeform 121">
              <a:extLst>
                <a:ext uri="{FF2B5EF4-FFF2-40B4-BE49-F238E27FC236}">
                  <a16:creationId xmlns:a16="http://schemas.microsoft.com/office/drawing/2014/main" id="{53683F77-2867-F2FE-0CC5-56B40A3F3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424" y="-1502896"/>
              <a:ext cx="14956" cy="81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1" y="6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1" h="6">
                  <a:moveTo>
                    <a:pt x="1" y="1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122">
              <a:extLst>
                <a:ext uri="{FF2B5EF4-FFF2-40B4-BE49-F238E27FC236}">
                  <a16:creationId xmlns:a16="http://schemas.microsoft.com/office/drawing/2014/main" id="{82B15028-B32F-1C17-3E7F-A1578114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435" y="-1505615"/>
              <a:ext cx="24472" cy="815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0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7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6">
                  <a:moveTo>
                    <a:pt x="7" y="0"/>
                  </a:moveTo>
                  <a:lnTo>
                    <a:pt x="13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123">
              <a:extLst>
                <a:ext uri="{FF2B5EF4-FFF2-40B4-BE49-F238E27FC236}">
                  <a16:creationId xmlns:a16="http://schemas.microsoft.com/office/drawing/2014/main" id="{B10FAB72-1F06-30B2-65D8-E190DB8F8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570" y="-1523289"/>
              <a:ext cx="2855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19" y="0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124">
              <a:extLst>
                <a:ext uri="{FF2B5EF4-FFF2-40B4-BE49-F238E27FC236}">
                  <a16:creationId xmlns:a16="http://schemas.microsoft.com/office/drawing/2014/main" id="{C593409A-46F9-8A6F-4AF4-5D2AB2392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952" y="-1524649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125">
              <a:extLst>
                <a:ext uri="{FF2B5EF4-FFF2-40B4-BE49-F238E27FC236}">
                  <a16:creationId xmlns:a16="http://schemas.microsoft.com/office/drawing/2014/main" id="{0ABAF707-BEC7-BEDB-2573-1485EBEE7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413" y="-1642930"/>
              <a:ext cx="115563" cy="101967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43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84" y="2"/>
                </a:cxn>
                <a:cxn ang="0">
                  <a:pos x="79" y="11"/>
                </a:cxn>
                <a:cxn ang="0">
                  <a:pos x="61" y="14"/>
                </a:cxn>
                <a:cxn ang="0">
                  <a:pos x="37" y="14"/>
                </a:cxn>
                <a:cxn ang="0">
                  <a:pos x="24" y="14"/>
                </a:cxn>
                <a:cxn ang="0">
                  <a:pos x="13" y="16"/>
                </a:cxn>
                <a:cxn ang="0">
                  <a:pos x="13" y="26"/>
                </a:cxn>
                <a:cxn ang="0">
                  <a:pos x="26" y="32"/>
                </a:cxn>
                <a:cxn ang="0">
                  <a:pos x="35" y="27"/>
                </a:cxn>
                <a:cxn ang="0">
                  <a:pos x="45" y="27"/>
                </a:cxn>
                <a:cxn ang="0">
                  <a:pos x="56" y="26"/>
                </a:cxn>
                <a:cxn ang="0">
                  <a:pos x="61" y="24"/>
                </a:cxn>
                <a:cxn ang="0">
                  <a:pos x="66" y="26"/>
                </a:cxn>
                <a:cxn ang="0">
                  <a:pos x="64" y="29"/>
                </a:cxn>
                <a:cxn ang="0">
                  <a:pos x="58" y="27"/>
                </a:cxn>
                <a:cxn ang="0">
                  <a:pos x="42" y="37"/>
                </a:cxn>
                <a:cxn ang="0">
                  <a:pos x="39" y="39"/>
                </a:cxn>
                <a:cxn ang="0">
                  <a:pos x="59" y="51"/>
                </a:cxn>
                <a:cxn ang="0">
                  <a:pos x="58" y="55"/>
                </a:cxn>
                <a:cxn ang="0">
                  <a:pos x="64" y="59"/>
                </a:cxn>
                <a:cxn ang="0">
                  <a:pos x="69" y="63"/>
                </a:cxn>
                <a:cxn ang="0">
                  <a:pos x="56" y="67"/>
                </a:cxn>
                <a:cxn ang="0">
                  <a:pos x="48" y="63"/>
                </a:cxn>
                <a:cxn ang="0">
                  <a:pos x="39" y="56"/>
                </a:cxn>
                <a:cxn ang="0">
                  <a:pos x="37" y="50"/>
                </a:cxn>
                <a:cxn ang="0">
                  <a:pos x="34" y="45"/>
                </a:cxn>
                <a:cxn ang="0">
                  <a:pos x="24" y="48"/>
                </a:cxn>
                <a:cxn ang="0">
                  <a:pos x="27" y="53"/>
                </a:cxn>
                <a:cxn ang="0">
                  <a:pos x="32" y="69"/>
                </a:cxn>
                <a:cxn ang="0">
                  <a:pos x="23" y="75"/>
                </a:cxn>
                <a:cxn ang="0">
                  <a:pos x="18" y="72"/>
                </a:cxn>
                <a:cxn ang="0">
                  <a:pos x="13" y="53"/>
                </a:cxn>
                <a:cxn ang="0">
                  <a:pos x="3" y="51"/>
                </a:cxn>
                <a:cxn ang="0">
                  <a:pos x="5" y="37"/>
                </a:cxn>
                <a:cxn ang="0">
                  <a:pos x="7" y="24"/>
                </a:cxn>
                <a:cxn ang="0">
                  <a:pos x="5" y="19"/>
                </a:cxn>
                <a:cxn ang="0">
                  <a:pos x="7" y="11"/>
                </a:cxn>
                <a:cxn ang="0">
                  <a:pos x="15" y="10"/>
                </a:cxn>
                <a:cxn ang="0">
                  <a:pos x="21" y="5"/>
                </a:cxn>
              </a:cxnLst>
              <a:rect l="0" t="0" r="r" b="b"/>
              <a:pathLst>
                <a:path w="85" h="75">
                  <a:moveTo>
                    <a:pt x="21" y="5"/>
                  </a:moveTo>
                  <a:lnTo>
                    <a:pt x="26" y="5"/>
                  </a:lnTo>
                  <a:lnTo>
                    <a:pt x="29" y="6"/>
                  </a:lnTo>
                  <a:lnTo>
                    <a:pt x="43" y="8"/>
                  </a:lnTo>
                  <a:lnTo>
                    <a:pt x="50" y="10"/>
                  </a:lnTo>
                  <a:lnTo>
                    <a:pt x="56" y="8"/>
                  </a:lnTo>
                  <a:lnTo>
                    <a:pt x="68" y="10"/>
                  </a:lnTo>
                  <a:lnTo>
                    <a:pt x="71" y="8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5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1" y="14"/>
                  </a:lnTo>
                  <a:lnTo>
                    <a:pt x="53" y="13"/>
                  </a:lnTo>
                  <a:lnTo>
                    <a:pt x="37" y="14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1" y="21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4" y="29"/>
                  </a:lnTo>
                  <a:lnTo>
                    <a:pt x="61" y="27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2" y="37"/>
                  </a:lnTo>
                  <a:lnTo>
                    <a:pt x="37" y="37"/>
                  </a:lnTo>
                  <a:lnTo>
                    <a:pt x="39" y="39"/>
                  </a:lnTo>
                  <a:lnTo>
                    <a:pt x="43" y="40"/>
                  </a:lnTo>
                  <a:lnTo>
                    <a:pt x="59" y="51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64" y="58"/>
                  </a:lnTo>
                  <a:lnTo>
                    <a:pt x="64" y="59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59" y="64"/>
                  </a:lnTo>
                  <a:lnTo>
                    <a:pt x="56" y="67"/>
                  </a:lnTo>
                  <a:lnTo>
                    <a:pt x="51" y="67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39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35" y="47"/>
                  </a:lnTo>
                  <a:lnTo>
                    <a:pt x="34" y="45"/>
                  </a:lnTo>
                  <a:lnTo>
                    <a:pt x="31" y="45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7" y="53"/>
                  </a:lnTo>
                  <a:lnTo>
                    <a:pt x="32" y="66"/>
                  </a:lnTo>
                  <a:lnTo>
                    <a:pt x="32" y="69"/>
                  </a:lnTo>
                  <a:lnTo>
                    <a:pt x="35" y="75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8" y="59"/>
                  </a:lnTo>
                  <a:lnTo>
                    <a:pt x="13" y="53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5" y="37"/>
                  </a:lnTo>
                  <a:lnTo>
                    <a:pt x="3" y="32"/>
                  </a:lnTo>
                  <a:lnTo>
                    <a:pt x="7" y="24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26">
              <a:extLst>
                <a:ext uri="{FF2B5EF4-FFF2-40B4-BE49-F238E27FC236}">
                  <a16:creationId xmlns:a16="http://schemas.microsoft.com/office/drawing/2014/main" id="{56276818-BD2D-4548-5DD8-24E155256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49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27">
              <a:extLst>
                <a:ext uri="{FF2B5EF4-FFF2-40B4-BE49-F238E27FC236}">
                  <a16:creationId xmlns:a16="http://schemas.microsoft.com/office/drawing/2014/main" id="{E97AF39D-64A6-E903-0083-51A399B1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065" y="-155319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6" y="6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6" y="6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28">
              <a:extLst>
                <a:ext uri="{FF2B5EF4-FFF2-40B4-BE49-F238E27FC236}">
                  <a16:creationId xmlns:a16="http://schemas.microsoft.com/office/drawing/2014/main" id="{C9744101-2049-CBD3-D7B3-9EB79041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57278"/>
              <a:ext cx="8157" cy="163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6" y="9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29">
              <a:extLst>
                <a:ext uri="{FF2B5EF4-FFF2-40B4-BE49-F238E27FC236}">
                  <a16:creationId xmlns:a16="http://schemas.microsoft.com/office/drawing/2014/main" id="{67223AA5-AF31-7A88-0525-F6C37F642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6271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30">
              <a:extLst>
                <a:ext uri="{FF2B5EF4-FFF2-40B4-BE49-F238E27FC236}">
                  <a16:creationId xmlns:a16="http://schemas.microsoft.com/office/drawing/2014/main" id="{5F3B03EB-D4FE-2387-2DA2-80E0DD9C2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268" y="-1600784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131">
              <a:extLst>
                <a:ext uri="{FF2B5EF4-FFF2-40B4-BE49-F238E27FC236}">
                  <a16:creationId xmlns:a16="http://schemas.microsoft.com/office/drawing/2014/main" id="{95EF162A-42DC-AC4A-CD27-BDFE03CAA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425" y="-1600784"/>
              <a:ext cx="6798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132">
              <a:extLst>
                <a:ext uri="{FF2B5EF4-FFF2-40B4-BE49-F238E27FC236}">
                  <a16:creationId xmlns:a16="http://schemas.microsoft.com/office/drawing/2014/main" id="{7DC9259C-BEBA-4653-9A95-7D60BF89F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16" y="-1595346"/>
              <a:ext cx="19034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4" y="2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33">
              <a:extLst>
                <a:ext uri="{FF2B5EF4-FFF2-40B4-BE49-F238E27FC236}">
                  <a16:creationId xmlns:a16="http://schemas.microsoft.com/office/drawing/2014/main" id="{7BA5766B-48A3-BE32-5010-9558A166F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92627"/>
              <a:ext cx="17675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A52870C5-3072-B060-7EF1-E9FD5BCA8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89908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35">
              <a:extLst>
                <a:ext uri="{FF2B5EF4-FFF2-40B4-BE49-F238E27FC236}">
                  <a16:creationId xmlns:a16="http://schemas.microsoft.com/office/drawing/2014/main" id="{D76D4344-BB30-9F58-7FFF-36D1409B7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22" y="-1577671"/>
              <a:ext cx="27191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9" y="8"/>
                </a:cxn>
                <a:cxn ang="0">
                  <a:pos x="3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0" h="10">
                  <a:moveTo>
                    <a:pt x="0" y="2"/>
                  </a:moveTo>
                  <a:lnTo>
                    <a:pt x="1" y="2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36">
              <a:extLst>
                <a:ext uri="{FF2B5EF4-FFF2-40B4-BE49-F238E27FC236}">
                  <a16:creationId xmlns:a16="http://schemas.microsoft.com/office/drawing/2014/main" id="{F2AC888E-4459-3F7E-35A1-DF269D5E5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650" y="-1682358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3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37">
              <a:extLst>
                <a:ext uri="{FF2B5EF4-FFF2-40B4-BE49-F238E27FC236}">
                  <a16:creationId xmlns:a16="http://schemas.microsoft.com/office/drawing/2014/main" id="{C14DF244-B8C1-D235-C67E-68EE05EB9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656526"/>
              <a:ext cx="8157" cy="95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138">
              <a:extLst>
                <a:ext uri="{FF2B5EF4-FFF2-40B4-BE49-F238E27FC236}">
                  <a16:creationId xmlns:a16="http://schemas.microsoft.com/office/drawing/2014/main" id="{02F32EB1-8F2C-0B20-C910-7E9E64A1B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560" y="-1649728"/>
              <a:ext cx="38068" cy="4350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3" y="11"/>
                </a:cxn>
                <a:cxn ang="0">
                  <a:pos x="18" y="15"/>
                </a:cxn>
                <a:cxn ang="0">
                  <a:pos x="23" y="18"/>
                </a:cxn>
                <a:cxn ang="0">
                  <a:pos x="28" y="21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26"/>
                </a:cxn>
                <a:cxn ang="0">
                  <a:pos x="24" y="32"/>
                </a:cxn>
                <a:cxn ang="0">
                  <a:pos x="23" y="32"/>
                </a:cxn>
                <a:cxn ang="0">
                  <a:pos x="12" y="26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8" h="32">
                  <a:moveTo>
                    <a:pt x="5" y="0"/>
                  </a:moveTo>
                  <a:lnTo>
                    <a:pt x="7" y="2"/>
                  </a:lnTo>
                  <a:lnTo>
                    <a:pt x="5" y="3"/>
                  </a:lnTo>
                  <a:lnTo>
                    <a:pt x="8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3" y="11"/>
                  </a:lnTo>
                  <a:lnTo>
                    <a:pt x="18" y="15"/>
                  </a:lnTo>
                  <a:lnTo>
                    <a:pt x="23" y="18"/>
                  </a:lnTo>
                  <a:lnTo>
                    <a:pt x="28" y="21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5" y="26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12" y="26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2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" name="Freeform 139">
              <a:extLst>
                <a:ext uri="{FF2B5EF4-FFF2-40B4-BE49-F238E27FC236}">
                  <a16:creationId xmlns:a16="http://schemas.microsoft.com/office/drawing/2014/main" id="{7E5EB8B7-543C-E03D-4CC3-9849AA440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358" y="-1614380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3" y="0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Freeform 140">
              <a:extLst>
                <a:ext uri="{FF2B5EF4-FFF2-40B4-BE49-F238E27FC236}">
                  <a16:creationId xmlns:a16="http://schemas.microsoft.com/office/drawing/2014/main" id="{25CD75F4-1924-4BAD-F8F5-3B7FF73F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1599424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" name="Freeform 141">
              <a:extLst>
                <a:ext uri="{FF2B5EF4-FFF2-40B4-BE49-F238E27FC236}">
                  <a16:creationId xmlns:a16="http://schemas.microsoft.com/office/drawing/2014/main" id="{60C10DC8-E445-CC4E-817F-E07AA441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987" y="-1568155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" name="Freeform 142">
              <a:extLst>
                <a:ext uri="{FF2B5EF4-FFF2-40B4-BE49-F238E27FC236}">
                  <a16:creationId xmlns:a16="http://schemas.microsoft.com/office/drawing/2014/main" id="{15187B55-8B21-A3CA-324E-992AB86CD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261" y="-1750336"/>
              <a:ext cx="19034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4" y="7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" name="Freeform 143">
              <a:extLst>
                <a:ext uri="{FF2B5EF4-FFF2-40B4-BE49-F238E27FC236}">
                  <a16:creationId xmlns:a16="http://schemas.microsoft.com/office/drawing/2014/main" id="{21B12169-8C6B-0133-FEC2-6D76BC11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777527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" name="Freeform 144">
              <a:extLst>
                <a:ext uri="{FF2B5EF4-FFF2-40B4-BE49-F238E27FC236}">
                  <a16:creationId xmlns:a16="http://schemas.microsoft.com/office/drawing/2014/main" id="{0A5F13F0-F373-10DB-9644-954726830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272" y="-174353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0" name="Freeform 145">
              <a:extLst>
                <a:ext uri="{FF2B5EF4-FFF2-40B4-BE49-F238E27FC236}">
                  <a16:creationId xmlns:a16="http://schemas.microsoft.com/office/drawing/2014/main" id="{0E83774C-738C-EAC3-F35B-B4E8B1743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980" y="-1607582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1" name="Freeform 146">
              <a:extLst>
                <a:ext uri="{FF2B5EF4-FFF2-40B4-BE49-F238E27FC236}">
                  <a16:creationId xmlns:a16="http://schemas.microsoft.com/office/drawing/2014/main" id="{E98A5FA8-0271-411A-05A4-271C23C1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03" y="-164700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2" name="Freeform 147">
              <a:extLst>
                <a:ext uri="{FF2B5EF4-FFF2-40B4-BE49-F238E27FC236}">
                  <a16:creationId xmlns:a16="http://schemas.microsoft.com/office/drawing/2014/main" id="{4E22159F-2007-AD00-DCBB-C60B019B2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87" y="-1613020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3" name="Freeform 148">
              <a:extLst>
                <a:ext uri="{FF2B5EF4-FFF2-40B4-BE49-F238E27FC236}">
                  <a16:creationId xmlns:a16="http://schemas.microsoft.com/office/drawing/2014/main" id="{0622B37B-264A-CE3E-7FA8-0C7B8A9DA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375" y="-15028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" name="Freeform 149">
              <a:extLst>
                <a:ext uri="{FF2B5EF4-FFF2-40B4-BE49-F238E27FC236}">
                  <a16:creationId xmlns:a16="http://schemas.microsoft.com/office/drawing/2014/main" id="{3B9982AC-F2DF-E7D1-31BB-00F0F58CC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306" y="-1472986"/>
              <a:ext cx="951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5" name="Freeform 150">
              <a:extLst>
                <a:ext uri="{FF2B5EF4-FFF2-40B4-BE49-F238E27FC236}">
                  <a16:creationId xmlns:a16="http://schemas.microsoft.com/office/drawing/2014/main" id="{EEA2C895-57AD-0BDC-5C31-3CD4AD4E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6" name="Freeform 151">
              <a:extLst>
                <a:ext uri="{FF2B5EF4-FFF2-40B4-BE49-F238E27FC236}">
                  <a16:creationId xmlns:a16="http://schemas.microsoft.com/office/drawing/2014/main" id="{FF9B83BA-9935-8171-606F-31D6B532B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445" y="-1638852"/>
              <a:ext cx="6798" cy="271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Freeform 152">
              <a:extLst>
                <a:ext uri="{FF2B5EF4-FFF2-40B4-BE49-F238E27FC236}">
                  <a16:creationId xmlns:a16="http://schemas.microsoft.com/office/drawing/2014/main" id="{CB532F8F-ED1D-380C-24CC-89E652DC9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051" y="-17299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8" name="Freeform 153">
              <a:extLst>
                <a:ext uri="{FF2B5EF4-FFF2-40B4-BE49-F238E27FC236}">
                  <a16:creationId xmlns:a16="http://schemas.microsoft.com/office/drawing/2014/main" id="{AC7C4C11-460F-27B2-8D39-EEB0F2F1E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5438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Freeform 154">
              <a:extLst>
                <a:ext uri="{FF2B5EF4-FFF2-40B4-BE49-F238E27FC236}">
                  <a16:creationId xmlns:a16="http://schemas.microsoft.com/office/drawing/2014/main" id="{AA3C7718-B934-B8A7-7D40-4AA7F45C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0" name="Freeform 155">
              <a:extLst>
                <a:ext uri="{FF2B5EF4-FFF2-40B4-BE49-F238E27FC236}">
                  <a16:creationId xmlns:a16="http://schemas.microsoft.com/office/drawing/2014/main" id="{A4DF88EC-CE2D-F438-C824-7ECBAA5AF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658" y="-1793841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" name="Freeform 156">
              <a:extLst>
                <a:ext uri="{FF2B5EF4-FFF2-40B4-BE49-F238E27FC236}">
                  <a16:creationId xmlns:a16="http://schemas.microsoft.com/office/drawing/2014/main" id="{D40A4916-40E9-038E-7B2B-81A1E789C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23" y="-1716346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" name="Freeform 157">
              <a:extLst>
                <a:ext uri="{FF2B5EF4-FFF2-40B4-BE49-F238E27FC236}">
                  <a16:creationId xmlns:a16="http://schemas.microsoft.com/office/drawing/2014/main" id="{C3131D07-0C23-6AA9-D25A-466A03B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310" y="-1694593"/>
              <a:ext cx="273271" cy="1590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3"/>
                </a:cxn>
                <a:cxn ang="0">
                  <a:pos x="44" y="8"/>
                </a:cxn>
                <a:cxn ang="0">
                  <a:pos x="61" y="19"/>
                </a:cxn>
                <a:cxn ang="0">
                  <a:pos x="82" y="27"/>
                </a:cxn>
                <a:cxn ang="0">
                  <a:pos x="87" y="30"/>
                </a:cxn>
                <a:cxn ang="0">
                  <a:pos x="98" y="35"/>
                </a:cxn>
                <a:cxn ang="0">
                  <a:pos x="102" y="33"/>
                </a:cxn>
                <a:cxn ang="0">
                  <a:pos x="118" y="41"/>
                </a:cxn>
                <a:cxn ang="0">
                  <a:pos x="124" y="44"/>
                </a:cxn>
                <a:cxn ang="0">
                  <a:pos x="129" y="46"/>
                </a:cxn>
                <a:cxn ang="0">
                  <a:pos x="137" y="48"/>
                </a:cxn>
                <a:cxn ang="0">
                  <a:pos x="138" y="52"/>
                </a:cxn>
                <a:cxn ang="0">
                  <a:pos x="148" y="54"/>
                </a:cxn>
                <a:cxn ang="0">
                  <a:pos x="146" y="59"/>
                </a:cxn>
                <a:cxn ang="0">
                  <a:pos x="148" y="64"/>
                </a:cxn>
                <a:cxn ang="0">
                  <a:pos x="156" y="67"/>
                </a:cxn>
                <a:cxn ang="0">
                  <a:pos x="164" y="67"/>
                </a:cxn>
                <a:cxn ang="0">
                  <a:pos x="175" y="78"/>
                </a:cxn>
                <a:cxn ang="0">
                  <a:pos x="177" y="81"/>
                </a:cxn>
                <a:cxn ang="0">
                  <a:pos x="196" y="86"/>
                </a:cxn>
                <a:cxn ang="0">
                  <a:pos x="196" y="94"/>
                </a:cxn>
                <a:cxn ang="0">
                  <a:pos x="201" y="115"/>
                </a:cxn>
                <a:cxn ang="0">
                  <a:pos x="191" y="115"/>
                </a:cxn>
                <a:cxn ang="0">
                  <a:pos x="183" y="112"/>
                </a:cxn>
                <a:cxn ang="0">
                  <a:pos x="185" y="115"/>
                </a:cxn>
                <a:cxn ang="0">
                  <a:pos x="167" y="107"/>
                </a:cxn>
                <a:cxn ang="0">
                  <a:pos x="137" y="93"/>
                </a:cxn>
                <a:cxn ang="0">
                  <a:pos x="111" y="77"/>
                </a:cxn>
                <a:cxn ang="0">
                  <a:pos x="97" y="64"/>
                </a:cxn>
                <a:cxn ang="0">
                  <a:pos x="87" y="57"/>
                </a:cxn>
                <a:cxn ang="0">
                  <a:pos x="68" y="40"/>
                </a:cxn>
                <a:cxn ang="0">
                  <a:pos x="49" y="33"/>
                </a:cxn>
                <a:cxn ang="0">
                  <a:pos x="42" y="27"/>
                </a:cxn>
                <a:cxn ang="0">
                  <a:pos x="29" y="1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7" y="0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37" y="4"/>
                  </a:lnTo>
                  <a:lnTo>
                    <a:pt x="44" y="8"/>
                  </a:lnTo>
                  <a:lnTo>
                    <a:pt x="53" y="14"/>
                  </a:lnTo>
                  <a:lnTo>
                    <a:pt x="61" y="19"/>
                  </a:lnTo>
                  <a:lnTo>
                    <a:pt x="71" y="22"/>
                  </a:lnTo>
                  <a:lnTo>
                    <a:pt x="82" y="27"/>
                  </a:lnTo>
                  <a:lnTo>
                    <a:pt x="84" y="28"/>
                  </a:lnTo>
                  <a:lnTo>
                    <a:pt x="87" y="30"/>
                  </a:lnTo>
                  <a:lnTo>
                    <a:pt x="95" y="35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102" y="33"/>
                  </a:lnTo>
                  <a:lnTo>
                    <a:pt x="108" y="40"/>
                  </a:lnTo>
                  <a:lnTo>
                    <a:pt x="118" y="41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2" y="43"/>
                  </a:lnTo>
                  <a:lnTo>
                    <a:pt x="129" y="46"/>
                  </a:lnTo>
                  <a:lnTo>
                    <a:pt x="137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8" y="52"/>
                  </a:lnTo>
                  <a:lnTo>
                    <a:pt x="143" y="51"/>
                  </a:lnTo>
                  <a:lnTo>
                    <a:pt x="148" y="54"/>
                  </a:lnTo>
                  <a:lnTo>
                    <a:pt x="150" y="56"/>
                  </a:lnTo>
                  <a:lnTo>
                    <a:pt x="146" y="59"/>
                  </a:lnTo>
                  <a:lnTo>
                    <a:pt x="150" y="59"/>
                  </a:lnTo>
                  <a:lnTo>
                    <a:pt x="148" y="64"/>
                  </a:lnTo>
                  <a:lnTo>
                    <a:pt x="150" y="65"/>
                  </a:lnTo>
                  <a:lnTo>
                    <a:pt x="156" y="67"/>
                  </a:lnTo>
                  <a:lnTo>
                    <a:pt x="159" y="67"/>
                  </a:lnTo>
                  <a:lnTo>
                    <a:pt x="164" y="67"/>
                  </a:lnTo>
                  <a:lnTo>
                    <a:pt x="169" y="77"/>
                  </a:lnTo>
                  <a:lnTo>
                    <a:pt x="175" y="78"/>
                  </a:lnTo>
                  <a:lnTo>
                    <a:pt x="174" y="80"/>
                  </a:lnTo>
                  <a:lnTo>
                    <a:pt x="177" y="81"/>
                  </a:lnTo>
                  <a:lnTo>
                    <a:pt x="188" y="81"/>
                  </a:lnTo>
                  <a:lnTo>
                    <a:pt x="196" y="86"/>
                  </a:lnTo>
                  <a:lnTo>
                    <a:pt x="196" y="88"/>
                  </a:lnTo>
                  <a:lnTo>
                    <a:pt x="196" y="94"/>
                  </a:lnTo>
                  <a:lnTo>
                    <a:pt x="198" y="96"/>
                  </a:lnTo>
                  <a:lnTo>
                    <a:pt x="201" y="115"/>
                  </a:lnTo>
                  <a:lnTo>
                    <a:pt x="193" y="112"/>
                  </a:lnTo>
                  <a:lnTo>
                    <a:pt x="191" y="115"/>
                  </a:lnTo>
                  <a:lnTo>
                    <a:pt x="190" y="115"/>
                  </a:lnTo>
                  <a:lnTo>
                    <a:pt x="183" y="112"/>
                  </a:lnTo>
                  <a:lnTo>
                    <a:pt x="182" y="113"/>
                  </a:lnTo>
                  <a:lnTo>
                    <a:pt x="185" y="115"/>
                  </a:lnTo>
                  <a:lnTo>
                    <a:pt x="183" y="117"/>
                  </a:lnTo>
                  <a:lnTo>
                    <a:pt x="167" y="107"/>
                  </a:lnTo>
                  <a:lnTo>
                    <a:pt x="143" y="99"/>
                  </a:lnTo>
                  <a:lnTo>
                    <a:pt x="137" y="93"/>
                  </a:lnTo>
                  <a:lnTo>
                    <a:pt x="114" y="80"/>
                  </a:lnTo>
                  <a:lnTo>
                    <a:pt x="111" y="77"/>
                  </a:lnTo>
                  <a:lnTo>
                    <a:pt x="103" y="69"/>
                  </a:lnTo>
                  <a:lnTo>
                    <a:pt x="97" y="64"/>
                  </a:lnTo>
                  <a:lnTo>
                    <a:pt x="90" y="60"/>
                  </a:lnTo>
                  <a:lnTo>
                    <a:pt x="87" y="57"/>
                  </a:lnTo>
                  <a:lnTo>
                    <a:pt x="79" y="5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49" y="33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36" y="22"/>
                  </a:lnTo>
                  <a:lnTo>
                    <a:pt x="29" y="19"/>
                  </a:lnTo>
                  <a:lnTo>
                    <a:pt x="26" y="19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3" name="Freeform 158">
              <a:extLst>
                <a:ext uri="{FF2B5EF4-FFF2-40B4-BE49-F238E27FC236}">
                  <a16:creationId xmlns:a16="http://schemas.microsoft.com/office/drawing/2014/main" id="{DCDE02CF-ED2B-A934-8274-811B7105C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422" y="-1657886"/>
              <a:ext cx="14956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1" y="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Freeform 159">
              <a:extLst>
                <a:ext uri="{FF2B5EF4-FFF2-40B4-BE49-F238E27FC236}">
                  <a16:creationId xmlns:a16="http://schemas.microsoft.com/office/drawing/2014/main" id="{57481A8B-B362-1A8B-2EDA-E7C974134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411" y="-1638852"/>
              <a:ext cx="20394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13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lnTo>
                    <a:pt x="3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Freeform 160">
              <a:extLst>
                <a:ext uri="{FF2B5EF4-FFF2-40B4-BE49-F238E27FC236}">
                  <a16:creationId xmlns:a16="http://schemas.microsoft.com/office/drawing/2014/main" id="{877A5F13-3289-3577-B985-8D79F56B4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142" y="-1647009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6" name="Freeform 161">
              <a:extLst>
                <a:ext uri="{FF2B5EF4-FFF2-40B4-BE49-F238E27FC236}">
                  <a16:creationId xmlns:a16="http://schemas.microsoft.com/office/drawing/2014/main" id="{B6B174D9-9888-351D-EDEC-FA30C74F0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640211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7" name="Freeform 162">
              <a:extLst>
                <a:ext uri="{FF2B5EF4-FFF2-40B4-BE49-F238E27FC236}">
                  <a16:creationId xmlns:a16="http://schemas.microsoft.com/office/drawing/2014/main" id="{DA652613-1A72-53F7-39B7-5148CFF9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17" y="-1603503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3" y="0"/>
                  </a:lnTo>
                  <a:lnTo>
                    <a:pt x="11" y="8"/>
                  </a:lnTo>
                  <a:lnTo>
                    <a:pt x="7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" name="Freeform 163">
              <a:extLst>
                <a:ext uri="{FF2B5EF4-FFF2-40B4-BE49-F238E27FC236}">
                  <a16:creationId xmlns:a16="http://schemas.microsoft.com/office/drawing/2014/main" id="{6D4F5909-6C4B-6148-4DE5-A0F4C619D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401" y="-1634773"/>
              <a:ext cx="8157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9" name="Freeform 164">
              <a:extLst>
                <a:ext uri="{FF2B5EF4-FFF2-40B4-BE49-F238E27FC236}">
                  <a16:creationId xmlns:a16="http://schemas.microsoft.com/office/drawing/2014/main" id="{78903D35-9C69-7F08-7164-B82D00FC1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98" y="-1613020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0" name="Freeform 165">
              <a:extLst>
                <a:ext uri="{FF2B5EF4-FFF2-40B4-BE49-F238E27FC236}">
                  <a16:creationId xmlns:a16="http://schemas.microsoft.com/office/drawing/2014/main" id="{A73DA238-A30E-EB3D-382C-D2BC2964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1596705"/>
              <a:ext cx="39428" cy="2175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0" y="9"/>
                </a:cxn>
                <a:cxn ang="0">
                  <a:pos x="28" y="9"/>
                </a:cxn>
                <a:cxn ang="0">
                  <a:pos x="29" y="16"/>
                </a:cxn>
                <a:cxn ang="0">
                  <a:pos x="28" y="16"/>
                </a:cxn>
                <a:cxn ang="0">
                  <a:pos x="20" y="13"/>
                </a:cxn>
                <a:cxn ang="0">
                  <a:pos x="12" y="6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9" h="16">
                  <a:moveTo>
                    <a:pt x="0" y="5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8" y="9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0" y="13"/>
                  </a:lnTo>
                  <a:lnTo>
                    <a:pt x="12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Freeform 166">
              <a:extLst>
                <a:ext uri="{FF2B5EF4-FFF2-40B4-BE49-F238E27FC236}">
                  <a16:creationId xmlns:a16="http://schemas.microsoft.com/office/drawing/2014/main" id="{5BE114AE-920F-7507-B559-0D0F2366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412" y="-1581750"/>
              <a:ext cx="13596" cy="81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Freeform 167">
              <a:extLst>
                <a:ext uri="{FF2B5EF4-FFF2-40B4-BE49-F238E27FC236}">
                  <a16:creationId xmlns:a16="http://schemas.microsoft.com/office/drawing/2014/main" id="{F14D1B92-F31A-3119-4B91-17DBB1A0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277" y="-1902606"/>
              <a:ext cx="46225" cy="2855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2" y="8"/>
                </a:cxn>
                <a:cxn ang="0">
                  <a:pos x="29" y="15"/>
                </a:cxn>
                <a:cxn ang="0">
                  <a:pos x="24" y="19"/>
                </a:cxn>
                <a:cxn ang="0">
                  <a:pos x="21" y="19"/>
                </a:cxn>
                <a:cxn ang="0">
                  <a:pos x="19" y="21"/>
                </a:cxn>
                <a:cxn ang="0">
                  <a:pos x="5" y="19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11" y="2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21">
                  <a:moveTo>
                    <a:pt x="26" y="2"/>
                  </a:moveTo>
                  <a:lnTo>
                    <a:pt x="26" y="0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5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Freeform 168">
              <a:extLst>
                <a:ext uri="{FF2B5EF4-FFF2-40B4-BE49-F238E27FC236}">
                  <a16:creationId xmlns:a16="http://schemas.microsoft.com/office/drawing/2014/main" id="{87752A24-23FE-0B98-6B81-27876F522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803" y="-1939314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Freeform 169">
              <a:extLst>
                <a:ext uri="{FF2B5EF4-FFF2-40B4-BE49-F238E27FC236}">
                  <a16:creationId xmlns:a16="http://schemas.microsoft.com/office/drawing/2014/main" id="{AEE9CB70-29E7-9D2B-C62D-69AD3B8E9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017" y="-1804718"/>
              <a:ext cx="6798" cy="27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lnTo>
                    <a:pt x="2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3" y="5"/>
                  </a:lnTo>
                  <a:lnTo>
                    <a:pt x="5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Freeform 170">
              <a:extLst>
                <a:ext uri="{FF2B5EF4-FFF2-40B4-BE49-F238E27FC236}">
                  <a16:creationId xmlns:a16="http://schemas.microsoft.com/office/drawing/2014/main" id="{FB47CFF7-B045-146C-DD7D-CEEC4D75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2519845"/>
              <a:ext cx="97888" cy="18354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10" y="5"/>
                </a:cxn>
                <a:cxn ang="0">
                  <a:pos x="15" y="12"/>
                </a:cxn>
                <a:cxn ang="0">
                  <a:pos x="26" y="28"/>
                </a:cxn>
                <a:cxn ang="0">
                  <a:pos x="27" y="36"/>
                </a:cxn>
                <a:cxn ang="0">
                  <a:pos x="26" y="36"/>
                </a:cxn>
                <a:cxn ang="0">
                  <a:pos x="34" y="49"/>
                </a:cxn>
                <a:cxn ang="0">
                  <a:pos x="37" y="52"/>
                </a:cxn>
                <a:cxn ang="0">
                  <a:pos x="45" y="61"/>
                </a:cxn>
                <a:cxn ang="0">
                  <a:pos x="53" y="73"/>
                </a:cxn>
                <a:cxn ang="0">
                  <a:pos x="63" y="84"/>
                </a:cxn>
                <a:cxn ang="0">
                  <a:pos x="72" y="93"/>
                </a:cxn>
                <a:cxn ang="0">
                  <a:pos x="64" y="87"/>
                </a:cxn>
                <a:cxn ang="0">
                  <a:pos x="56" y="84"/>
                </a:cxn>
                <a:cxn ang="0">
                  <a:pos x="48" y="84"/>
                </a:cxn>
                <a:cxn ang="0">
                  <a:pos x="47" y="85"/>
                </a:cxn>
                <a:cxn ang="0">
                  <a:pos x="47" y="103"/>
                </a:cxn>
                <a:cxn ang="0">
                  <a:pos x="48" y="109"/>
                </a:cxn>
                <a:cxn ang="0">
                  <a:pos x="58" y="116"/>
                </a:cxn>
                <a:cxn ang="0">
                  <a:pos x="61" y="121"/>
                </a:cxn>
                <a:cxn ang="0">
                  <a:pos x="68" y="122"/>
                </a:cxn>
                <a:cxn ang="0">
                  <a:pos x="72" y="130"/>
                </a:cxn>
                <a:cxn ang="0">
                  <a:pos x="71" y="134"/>
                </a:cxn>
                <a:cxn ang="0">
                  <a:pos x="66" y="125"/>
                </a:cxn>
                <a:cxn ang="0">
                  <a:pos x="55" y="124"/>
                </a:cxn>
                <a:cxn ang="0">
                  <a:pos x="53" y="125"/>
                </a:cxn>
                <a:cxn ang="0">
                  <a:pos x="53" y="135"/>
                </a:cxn>
                <a:cxn ang="0">
                  <a:pos x="50" y="134"/>
                </a:cxn>
                <a:cxn ang="0">
                  <a:pos x="45" y="124"/>
                </a:cxn>
                <a:cxn ang="0">
                  <a:pos x="40" y="106"/>
                </a:cxn>
                <a:cxn ang="0">
                  <a:pos x="42" y="103"/>
                </a:cxn>
                <a:cxn ang="0">
                  <a:pos x="32" y="93"/>
                </a:cxn>
                <a:cxn ang="0">
                  <a:pos x="29" y="74"/>
                </a:cxn>
                <a:cxn ang="0">
                  <a:pos x="23" y="61"/>
                </a:cxn>
                <a:cxn ang="0">
                  <a:pos x="19" y="53"/>
                </a:cxn>
                <a:cxn ang="0">
                  <a:pos x="16" y="49"/>
                </a:cxn>
                <a:cxn ang="0">
                  <a:pos x="10" y="45"/>
                </a:cxn>
                <a:cxn ang="0">
                  <a:pos x="5" y="36"/>
                </a:cxn>
                <a:cxn ang="0">
                  <a:pos x="5" y="31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2" h="135">
                  <a:moveTo>
                    <a:pt x="5" y="0"/>
                  </a:moveTo>
                  <a:lnTo>
                    <a:pt x="7" y="0"/>
                  </a:lnTo>
                  <a:lnTo>
                    <a:pt x="10" y="5"/>
                  </a:lnTo>
                  <a:lnTo>
                    <a:pt x="15" y="12"/>
                  </a:lnTo>
                  <a:lnTo>
                    <a:pt x="26" y="28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34" y="49"/>
                  </a:lnTo>
                  <a:lnTo>
                    <a:pt x="37" y="52"/>
                  </a:lnTo>
                  <a:lnTo>
                    <a:pt x="45" y="61"/>
                  </a:lnTo>
                  <a:lnTo>
                    <a:pt x="53" y="73"/>
                  </a:lnTo>
                  <a:lnTo>
                    <a:pt x="63" y="84"/>
                  </a:lnTo>
                  <a:lnTo>
                    <a:pt x="72" y="93"/>
                  </a:lnTo>
                  <a:lnTo>
                    <a:pt x="64" y="87"/>
                  </a:lnTo>
                  <a:lnTo>
                    <a:pt x="56" y="84"/>
                  </a:lnTo>
                  <a:lnTo>
                    <a:pt x="48" y="84"/>
                  </a:lnTo>
                  <a:lnTo>
                    <a:pt x="47" y="85"/>
                  </a:lnTo>
                  <a:lnTo>
                    <a:pt x="47" y="103"/>
                  </a:lnTo>
                  <a:lnTo>
                    <a:pt x="48" y="109"/>
                  </a:lnTo>
                  <a:lnTo>
                    <a:pt x="58" y="116"/>
                  </a:lnTo>
                  <a:lnTo>
                    <a:pt x="61" y="121"/>
                  </a:lnTo>
                  <a:lnTo>
                    <a:pt x="68" y="122"/>
                  </a:lnTo>
                  <a:lnTo>
                    <a:pt x="72" y="130"/>
                  </a:lnTo>
                  <a:lnTo>
                    <a:pt x="71" y="134"/>
                  </a:lnTo>
                  <a:lnTo>
                    <a:pt x="66" y="125"/>
                  </a:lnTo>
                  <a:lnTo>
                    <a:pt x="55" y="124"/>
                  </a:lnTo>
                  <a:lnTo>
                    <a:pt x="53" y="125"/>
                  </a:lnTo>
                  <a:lnTo>
                    <a:pt x="53" y="135"/>
                  </a:lnTo>
                  <a:lnTo>
                    <a:pt x="50" y="134"/>
                  </a:lnTo>
                  <a:lnTo>
                    <a:pt x="45" y="124"/>
                  </a:lnTo>
                  <a:lnTo>
                    <a:pt x="40" y="106"/>
                  </a:lnTo>
                  <a:lnTo>
                    <a:pt x="42" y="103"/>
                  </a:lnTo>
                  <a:lnTo>
                    <a:pt x="32" y="93"/>
                  </a:lnTo>
                  <a:lnTo>
                    <a:pt x="29" y="74"/>
                  </a:lnTo>
                  <a:lnTo>
                    <a:pt x="23" y="61"/>
                  </a:lnTo>
                  <a:lnTo>
                    <a:pt x="19" y="53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5" y="36"/>
                  </a:lnTo>
                  <a:lnTo>
                    <a:pt x="5" y="3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6" name="Freeform 171">
              <a:extLst>
                <a:ext uri="{FF2B5EF4-FFF2-40B4-BE49-F238E27FC236}">
                  <a16:creationId xmlns:a16="http://schemas.microsoft.com/office/drawing/2014/main" id="{1C26954C-D67E-F5D7-B441-B3C176459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33" y="-2438271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172">
              <a:extLst>
                <a:ext uri="{FF2B5EF4-FFF2-40B4-BE49-F238E27FC236}">
                  <a16:creationId xmlns:a16="http://schemas.microsoft.com/office/drawing/2014/main" id="{EB925BD1-CFF1-82F4-3A89-4D66BC787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438" y="-2436911"/>
              <a:ext cx="13596" cy="1359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lnTo>
                    <a:pt x="5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" name="Freeform 173">
              <a:extLst>
                <a:ext uri="{FF2B5EF4-FFF2-40B4-BE49-F238E27FC236}">
                  <a16:creationId xmlns:a16="http://schemas.microsoft.com/office/drawing/2014/main" id="{3E4D94E2-1E76-1A18-BF82-96C31B92B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000" y="-2415158"/>
              <a:ext cx="1360" cy="951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9" name="Freeform 174">
              <a:extLst>
                <a:ext uri="{FF2B5EF4-FFF2-40B4-BE49-F238E27FC236}">
                  <a16:creationId xmlns:a16="http://schemas.microsoft.com/office/drawing/2014/main" id="{0E146347-B651-57D5-6F8D-43F9321C8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561" y="-2397485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Freeform 175">
              <a:extLst>
                <a:ext uri="{FF2B5EF4-FFF2-40B4-BE49-F238E27FC236}">
                  <a16:creationId xmlns:a16="http://schemas.microsoft.com/office/drawing/2014/main" id="{875903CE-0693-939A-1234-4D67C7573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729" y="-2360776"/>
              <a:ext cx="6798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1" name="Freeform 176">
              <a:extLst>
                <a:ext uri="{FF2B5EF4-FFF2-40B4-BE49-F238E27FC236}">
                  <a16:creationId xmlns:a16="http://schemas.microsoft.com/office/drawing/2014/main" id="{F566DEFE-3050-AA44-8ED3-6FD67DB0C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100" y="-2343102"/>
              <a:ext cx="13596" cy="1359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5" y="7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lnTo>
                    <a:pt x="5" y="7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2" name="Freeform 177">
              <a:extLst>
                <a:ext uri="{FF2B5EF4-FFF2-40B4-BE49-F238E27FC236}">
                  <a16:creationId xmlns:a16="http://schemas.microsoft.com/office/drawing/2014/main" id="{486290C8-2E98-09E6-0D24-C728E250E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313" y="-2326788"/>
              <a:ext cx="29910" cy="1903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9" y="8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9" y="0"/>
                </a:cxn>
                <a:cxn ang="0">
                  <a:pos x="22" y="1"/>
                </a:cxn>
                <a:cxn ang="0">
                  <a:pos x="22" y="1"/>
                </a:cxn>
              </a:cxnLst>
              <a:rect l="0" t="0" r="r" b="b"/>
              <a:pathLst>
                <a:path w="22" h="14">
                  <a:moveTo>
                    <a:pt x="22" y="1"/>
                  </a:moveTo>
                  <a:lnTo>
                    <a:pt x="9" y="8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3" name="Freeform 178">
              <a:extLst>
                <a:ext uri="{FF2B5EF4-FFF2-40B4-BE49-F238E27FC236}">
                  <a16:creationId xmlns:a16="http://schemas.microsoft.com/office/drawing/2014/main" id="{D113B804-4745-7033-E5C4-5DCE422FD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594" y="-2294158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4" name="Freeform 179">
              <a:extLst>
                <a:ext uri="{FF2B5EF4-FFF2-40B4-BE49-F238E27FC236}">
                  <a16:creationId xmlns:a16="http://schemas.microsoft.com/office/drawing/2014/main" id="{F30E53F4-BBFA-4C2E-13BB-E255A1097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841" y="-2307754"/>
              <a:ext cx="1359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10" y="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" name="Freeform 180">
              <a:extLst>
                <a:ext uri="{FF2B5EF4-FFF2-40B4-BE49-F238E27FC236}">
                  <a16:creationId xmlns:a16="http://schemas.microsoft.com/office/drawing/2014/main" id="{79A4FF3F-FB91-31A6-3BBF-C61B653A0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2325428"/>
              <a:ext cx="112844" cy="76135"/>
            </a:xfrm>
            <a:custGeom>
              <a:avLst/>
              <a:gdLst/>
              <a:ahLst/>
              <a:cxnLst>
                <a:cxn ang="0">
                  <a:pos x="67" y="19"/>
                </a:cxn>
                <a:cxn ang="0">
                  <a:pos x="70" y="16"/>
                </a:cxn>
                <a:cxn ang="0">
                  <a:pos x="70" y="16"/>
                </a:cxn>
                <a:cxn ang="0">
                  <a:pos x="70" y="23"/>
                </a:cxn>
                <a:cxn ang="0">
                  <a:pos x="75" y="26"/>
                </a:cxn>
                <a:cxn ang="0">
                  <a:pos x="75" y="29"/>
                </a:cxn>
                <a:cxn ang="0">
                  <a:pos x="83" y="29"/>
                </a:cxn>
                <a:cxn ang="0">
                  <a:pos x="81" y="31"/>
                </a:cxn>
                <a:cxn ang="0">
                  <a:pos x="75" y="34"/>
                </a:cxn>
                <a:cxn ang="0">
                  <a:pos x="70" y="34"/>
                </a:cxn>
                <a:cxn ang="0">
                  <a:pos x="70" y="35"/>
                </a:cxn>
                <a:cxn ang="0">
                  <a:pos x="61" y="35"/>
                </a:cxn>
                <a:cxn ang="0">
                  <a:pos x="57" y="37"/>
                </a:cxn>
                <a:cxn ang="0">
                  <a:pos x="56" y="39"/>
                </a:cxn>
                <a:cxn ang="0">
                  <a:pos x="53" y="48"/>
                </a:cxn>
                <a:cxn ang="0">
                  <a:pos x="30" y="40"/>
                </a:cxn>
                <a:cxn ang="0">
                  <a:pos x="25" y="40"/>
                </a:cxn>
                <a:cxn ang="0">
                  <a:pos x="21" y="43"/>
                </a:cxn>
                <a:cxn ang="0">
                  <a:pos x="9" y="42"/>
                </a:cxn>
                <a:cxn ang="0">
                  <a:pos x="9" y="43"/>
                </a:cxn>
                <a:cxn ang="0">
                  <a:pos x="11" y="47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1" y="56"/>
                </a:cxn>
                <a:cxn ang="0">
                  <a:pos x="9" y="56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6" y="35"/>
                </a:cxn>
                <a:cxn ang="0">
                  <a:pos x="4" y="31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6" y="24"/>
                </a:cxn>
                <a:cxn ang="0">
                  <a:pos x="17" y="19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9" y="10"/>
                </a:cxn>
                <a:cxn ang="0">
                  <a:pos x="43" y="16"/>
                </a:cxn>
                <a:cxn ang="0">
                  <a:pos x="61" y="21"/>
                </a:cxn>
                <a:cxn ang="0">
                  <a:pos x="67" y="19"/>
                </a:cxn>
                <a:cxn ang="0">
                  <a:pos x="67" y="19"/>
                </a:cxn>
              </a:cxnLst>
              <a:rect l="0" t="0" r="r" b="b"/>
              <a:pathLst>
                <a:path w="83" h="56">
                  <a:moveTo>
                    <a:pt x="67" y="19"/>
                  </a:moveTo>
                  <a:lnTo>
                    <a:pt x="70" y="16"/>
                  </a:lnTo>
                  <a:lnTo>
                    <a:pt x="70" y="16"/>
                  </a:lnTo>
                  <a:lnTo>
                    <a:pt x="70" y="23"/>
                  </a:lnTo>
                  <a:lnTo>
                    <a:pt x="75" y="26"/>
                  </a:lnTo>
                  <a:lnTo>
                    <a:pt x="75" y="29"/>
                  </a:lnTo>
                  <a:lnTo>
                    <a:pt x="83" y="29"/>
                  </a:lnTo>
                  <a:lnTo>
                    <a:pt x="81" y="31"/>
                  </a:lnTo>
                  <a:lnTo>
                    <a:pt x="75" y="34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61" y="35"/>
                  </a:lnTo>
                  <a:lnTo>
                    <a:pt x="57" y="37"/>
                  </a:lnTo>
                  <a:lnTo>
                    <a:pt x="56" y="39"/>
                  </a:lnTo>
                  <a:lnTo>
                    <a:pt x="53" y="48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21" y="43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11" y="47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1" y="56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8" y="48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6" y="10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9" y="10"/>
                  </a:lnTo>
                  <a:lnTo>
                    <a:pt x="43" y="16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67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" name="Freeform 181">
              <a:extLst>
                <a:ext uri="{FF2B5EF4-FFF2-40B4-BE49-F238E27FC236}">
                  <a16:creationId xmlns:a16="http://schemas.microsoft.com/office/drawing/2014/main" id="{5F8D2A22-2CF2-14FC-2EB6-905AD7942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6953" y="-2321349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" name="Freeform 182">
              <a:extLst>
                <a:ext uri="{FF2B5EF4-FFF2-40B4-BE49-F238E27FC236}">
                  <a16:creationId xmlns:a16="http://schemas.microsoft.com/office/drawing/2014/main" id="{070F1B4E-43A8-B0BE-C400-858236866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249293"/>
              <a:ext cx="190338" cy="1400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2" y="18"/>
                </a:cxn>
                <a:cxn ang="0">
                  <a:pos x="138" y="31"/>
                </a:cxn>
                <a:cxn ang="0">
                  <a:pos x="137" y="40"/>
                </a:cxn>
                <a:cxn ang="0">
                  <a:pos x="130" y="42"/>
                </a:cxn>
                <a:cxn ang="0">
                  <a:pos x="137" y="58"/>
                </a:cxn>
                <a:cxn ang="0">
                  <a:pos x="135" y="68"/>
                </a:cxn>
                <a:cxn ang="0">
                  <a:pos x="140" y="74"/>
                </a:cxn>
                <a:cxn ang="0">
                  <a:pos x="130" y="85"/>
                </a:cxn>
                <a:cxn ang="0">
                  <a:pos x="130" y="76"/>
                </a:cxn>
                <a:cxn ang="0">
                  <a:pos x="126" y="82"/>
                </a:cxn>
                <a:cxn ang="0">
                  <a:pos x="118" y="88"/>
                </a:cxn>
                <a:cxn ang="0">
                  <a:pos x="114" y="84"/>
                </a:cxn>
                <a:cxn ang="0">
                  <a:pos x="108" y="88"/>
                </a:cxn>
                <a:cxn ang="0">
                  <a:pos x="92" y="87"/>
                </a:cxn>
                <a:cxn ang="0">
                  <a:pos x="87" y="87"/>
                </a:cxn>
                <a:cxn ang="0">
                  <a:pos x="84" y="84"/>
                </a:cxn>
                <a:cxn ang="0">
                  <a:pos x="87" y="90"/>
                </a:cxn>
                <a:cxn ang="0">
                  <a:pos x="87" y="93"/>
                </a:cxn>
                <a:cxn ang="0">
                  <a:pos x="79" y="101"/>
                </a:cxn>
                <a:cxn ang="0">
                  <a:pos x="71" y="101"/>
                </a:cxn>
                <a:cxn ang="0">
                  <a:pos x="63" y="93"/>
                </a:cxn>
                <a:cxn ang="0">
                  <a:pos x="65" y="88"/>
                </a:cxn>
                <a:cxn ang="0">
                  <a:pos x="49" y="87"/>
                </a:cxn>
                <a:cxn ang="0">
                  <a:pos x="41" y="90"/>
                </a:cxn>
                <a:cxn ang="0">
                  <a:pos x="23" y="92"/>
                </a:cxn>
                <a:cxn ang="0">
                  <a:pos x="12" y="96"/>
                </a:cxn>
                <a:cxn ang="0">
                  <a:pos x="0" y="96"/>
                </a:cxn>
                <a:cxn ang="0">
                  <a:pos x="7" y="92"/>
                </a:cxn>
                <a:cxn ang="0">
                  <a:pos x="41" y="77"/>
                </a:cxn>
                <a:cxn ang="0">
                  <a:pos x="58" y="77"/>
                </a:cxn>
                <a:cxn ang="0">
                  <a:pos x="69" y="74"/>
                </a:cxn>
                <a:cxn ang="0">
                  <a:pos x="73" y="63"/>
                </a:cxn>
                <a:cxn ang="0">
                  <a:pos x="77" y="52"/>
                </a:cxn>
                <a:cxn ang="0">
                  <a:pos x="79" y="55"/>
                </a:cxn>
                <a:cxn ang="0">
                  <a:pos x="79" y="61"/>
                </a:cxn>
                <a:cxn ang="0">
                  <a:pos x="95" y="55"/>
                </a:cxn>
                <a:cxn ang="0">
                  <a:pos x="105" y="45"/>
                </a:cxn>
                <a:cxn ang="0">
                  <a:pos x="108" y="26"/>
                </a:cxn>
                <a:cxn ang="0">
                  <a:pos x="101" y="20"/>
                </a:cxn>
                <a:cxn ang="0">
                  <a:pos x="101" y="11"/>
                </a:cxn>
                <a:cxn ang="0">
                  <a:pos x="103" y="5"/>
                </a:cxn>
                <a:cxn ang="0">
                  <a:pos x="113" y="8"/>
                </a:cxn>
                <a:cxn ang="0">
                  <a:pos x="118" y="7"/>
                </a:cxn>
                <a:cxn ang="0">
                  <a:pos x="113" y="3"/>
                </a:cxn>
                <a:cxn ang="0">
                  <a:pos x="110" y="0"/>
                </a:cxn>
                <a:cxn ang="0">
                  <a:pos x="114" y="0"/>
                </a:cxn>
              </a:cxnLst>
              <a:rect l="0" t="0" r="r" b="b"/>
              <a:pathLst>
                <a:path w="140" h="103">
                  <a:moveTo>
                    <a:pt x="114" y="0"/>
                  </a:moveTo>
                  <a:lnTo>
                    <a:pt x="119" y="0"/>
                  </a:lnTo>
                  <a:lnTo>
                    <a:pt x="122" y="10"/>
                  </a:lnTo>
                  <a:lnTo>
                    <a:pt x="132" y="18"/>
                  </a:lnTo>
                  <a:lnTo>
                    <a:pt x="138" y="26"/>
                  </a:lnTo>
                  <a:lnTo>
                    <a:pt x="138" y="31"/>
                  </a:lnTo>
                  <a:lnTo>
                    <a:pt x="137" y="32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0" y="42"/>
                  </a:lnTo>
                  <a:lnTo>
                    <a:pt x="130" y="47"/>
                  </a:lnTo>
                  <a:lnTo>
                    <a:pt x="137" y="58"/>
                  </a:lnTo>
                  <a:lnTo>
                    <a:pt x="135" y="60"/>
                  </a:lnTo>
                  <a:lnTo>
                    <a:pt x="135" y="68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37" y="82"/>
                  </a:lnTo>
                  <a:lnTo>
                    <a:pt x="130" y="85"/>
                  </a:lnTo>
                  <a:lnTo>
                    <a:pt x="129" y="79"/>
                  </a:lnTo>
                  <a:lnTo>
                    <a:pt x="130" y="76"/>
                  </a:lnTo>
                  <a:lnTo>
                    <a:pt x="126" y="76"/>
                  </a:lnTo>
                  <a:lnTo>
                    <a:pt x="126" y="82"/>
                  </a:lnTo>
                  <a:lnTo>
                    <a:pt x="119" y="80"/>
                  </a:lnTo>
                  <a:lnTo>
                    <a:pt x="118" y="88"/>
                  </a:lnTo>
                  <a:lnTo>
                    <a:pt x="116" y="88"/>
                  </a:lnTo>
                  <a:lnTo>
                    <a:pt x="114" y="84"/>
                  </a:lnTo>
                  <a:lnTo>
                    <a:pt x="111" y="82"/>
                  </a:lnTo>
                  <a:lnTo>
                    <a:pt x="108" y="88"/>
                  </a:lnTo>
                  <a:lnTo>
                    <a:pt x="90" y="88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7"/>
                  </a:lnTo>
                  <a:lnTo>
                    <a:pt x="85" y="85"/>
                  </a:lnTo>
                  <a:lnTo>
                    <a:pt x="84" y="84"/>
                  </a:lnTo>
                  <a:lnTo>
                    <a:pt x="82" y="88"/>
                  </a:lnTo>
                  <a:lnTo>
                    <a:pt x="87" y="90"/>
                  </a:lnTo>
                  <a:lnTo>
                    <a:pt x="89" y="93"/>
                  </a:lnTo>
                  <a:lnTo>
                    <a:pt x="87" y="93"/>
                  </a:lnTo>
                  <a:lnTo>
                    <a:pt x="82" y="95"/>
                  </a:lnTo>
                  <a:lnTo>
                    <a:pt x="79" y="101"/>
                  </a:lnTo>
                  <a:lnTo>
                    <a:pt x="76" y="103"/>
                  </a:lnTo>
                  <a:lnTo>
                    <a:pt x="71" y="101"/>
                  </a:lnTo>
                  <a:lnTo>
                    <a:pt x="65" y="96"/>
                  </a:lnTo>
                  <a:lnTo>
                    <a:pt x="63" y="9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0" y="88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90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0" y="98"/>
                  </a:lnTo>
                  <a:lnTo>
                    <a:pt x="12" y="96"/>
                  </a:lnTo>
                  <a:lnTo>
                    <a:pt x="7" y="96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3" y="77"/>
                  </a:lnTo>
                  <a:lnTo>
                    <a:pt x="41" y="77"/>
                  </a:lnTo>
                  <a:lnTo>
                    <a:pt x="57" y="74"/>
                  </a:lnTo>
                  <a:lnTo>
                    <a:pt x="58" y="77"/>
                  </a:lnTo>
                  <a:lnTo>
                    <a:pt x="66" y="77"/>
                  </a:lnTo>
                  <a:lnTo>
                    <a:pt x="69" y="74"/>
                  </a:lnTo>
                  <a:lnTo>
                    <a:pt x="68" y="69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7" y="52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6" y="58"/>
                  </a:lnTo>
                  <a:lnTo>
                    <a:pt x="79" y="61"/>
                  </a:lnTo>
                  <a:lnTo>
                    <a:pt x="84" y="61"/>
                  </a:lnTo>
                  <a:lnTo>
                    <a:pt x="95" y="55"/>
                  </a:lnTo>
                  <a:lnTo>
                    <a:pt x="101" y="47"/>
                  </a:lnTo>
                  <a:lnTo>
                    <a:pt x="105" y="45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1" y="20"/>
                  </a:lnTo>
                  <a:lnTo>
                    <a:pt x="105" y="16"/>
                  </a:lnTo>
                  <a:lnTo>
                    <a:pt x="101" y="11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6" y="3"/>
                  </a:lnTo>
                  <a:lnTo>
                    <a:pt x="113" y="8"/>
                  </a:lnTo>
                  <a:lnTo>
                    <a:pt x="113" y="7"/>
                  </a:lnTo>
                  <a:lnTo>
                    <a:pt x="118" y="7"/>
                  </a:lnTo>
                  <a:lnTo>
                    <a:pt x="118" y="2"/>
                  </a:lnTo>
                  <a:lnTo>
                    <a:pt x="113" y="3"/>
                  </a:lnTo>
                  <a:lnTo>
                    <a:pt x="110" y="2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Freeform 183">
              <a:extLst>
                <a:ext uri="{FF2B5EF4-FFF2-40B4-BE49-F238E27FC236}">
                  <a16:creationId xmlns:a16="http://schemas.microsoft.com/office/drawing/2014/main" id="{51DF7BA7-B33D-672E-B2E0-69C1BB084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144" y="-2124213"/>
              <a:ext cx="47585" cy="2855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8" y="12"/>
                </a:cxn>
                <a:cxn ang="0">
                  <a:pos x="16" y="19"/>
                </a:cxn>
                <a:cxn ang="0">
                  <a:pos x="13" y="21"/>
                </a:cxn>
                <a:cxn ang="0">
                  <a:pos x="8" y="17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6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5" h="21">
                  <a:moveTo>
                    <a:pt x="30" y="12"/>
                  </a:moveTo>
                  <a:lnTo>
                    <a:pt x="22" y="11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8" y="17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6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" name="Freeform 184">
              <a:extLst>
                <a:ext uri="{FF2B5EF4-FFF2-40B4-BE49-F238E27FC236}">
                  <a16:creationId xmlns:a16="http://schemas.microsoft.com/office/drawing/2014/main" id="{CB2DA048-5C2F-43C7-DCE1-A73CA887E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2116056"/>
              <a:ext cx="50304" cy="46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4" y="5"/>
                </a:cxn>
                <a:cxn ang="0">
                  <a:pos x="0" y="8"/>
                </a:cxn>
                <a:cxn ang="0">
                  <a:pos x="7" y="11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7" y="16"/>
                </a:cxn>
                <a:cxn ang="0">
                  <a:pos x="10" y="15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2" y="11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20" y="18"/>
                </a:cxn>
                <a:cxn ang="0">
                  <a:pos x="16" y="23"/>
                </a:cxn>
                <a:cxn ang="0">
                  <a:pos x="20" y="31"/>
                </a:cxn>
                <a:cxn ang="0">
                  <a:pos x="24" y="32"/>
                </a:cxn>
                <a:cxn ang="0">
                  <a:pos x="23" y="26"/>
                </a:cxn>
                <a:cxn ang="0">
                  <a:pos x="26" y="27"/>
                </a:cxn>
                <a:cxn ang="0">
                  <a:pos x="24" y="29"/>
                </a:cxn>
                <a:cxn ang="0">
                  <a:pos x="28" y="34"/>
                </a:cxn>
                <a:cxn ang="0">
                  <a:pos x="31" y="32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6" y="18"/>
                </a:cxn>
                <a:cxn ang="0">
                  <a:pos x="37" y="13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9" y="3"/>
                </a:cxn>
                <a:cxn ang="0">
                  <a:pos x="23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7" h="34">
                  <a:moveTo>
                    <a:pt x="16" y="0"/>
                  </a:moveTo>
                  <a:lnTo>
                    <a:pt x="13" y="0"/>
                  </a:lnTo>
                  <a:lnTo>
                    <a:pt x="10" y="3"/>
                  </a:lnTo>
                  <a:lnTo>
                    <a:pt x="4" y="5"/>
                  </a:lnTo>
                  <a:lnTo>
                    <a:pt x="0" y="8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7" y="16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3" y="26"/>
                  </a:lnTo>
                  <a:lnTo>
                    <a:pt x="26" y="27"/>
                  </a:lnTo>
                  <a:lnTo>
                    <a:pt x="24" y="29"/>
                  </a:lnTo>
                  <a:lnTo>
                    <a:pt x="28" y="34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18"/>
                  </a:lnTo>
                  <a:lnTo>
                    <a:pt x="37" y="13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185">
              <a:extLst>
                <a:ext uri="{FF2B5EF4-FFF2-40B4-BE49-F238E27FC236}">
                  <a16:creationId xmlns:a16="http://schemas.microsoft.com/office/drawing/2014/main" id="{F0F07F1C-FAB0-E37A-6073-C6D62411B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436" y="-2094303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Freeform 186">
              <a:extLst>
                <a:ext uri="{FF2B5EF4-FFF2-40B4-BE49-F238E27FC236}">
                  <a16:creationId xmlns:a16="http://schemas.microsoft.com/office/drawing/2014/main" id="{2C32A93E-CA3B-9DD1-BE59-5A57D83E6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627" y="-2065753"/>
              <a:ext cx="271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Freeform 187">
              <a:extLst>
                <a:ext uri="{FF2B5EF4-FFF2-40B4-BE49-F238E27FC236}">
                  <a16:creationId xmlns:a16="http://schemas.microsoft.com/office/drawing/2014/main" id="{07E34202-E951-8C0F-445B-323BD9EB0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469" y="-2058955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" name="Freeform 188">
              <a:extLst>
                <a:ext uri="{FF2B5EF4-FFF2-40B4-BE49-F238E27FC236}">
                  <a16:creationId xmlns:a16="http://schemas.microsoft.com/office/drawing/2014/main" id="{98CE82DC-74F8-7A3C-2870-E2D4EEE6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66" y="-2095663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Freeform 189">
              <a:extLst>
                <a:ext uri="{FF2B5EF4-FFF2-40B4-BE49-F238E27FC236}">
                  <a16:creationId xmlns:a16="http://schemas.microsoft.com/office/drawing/2014/main" id="{11580E9D-D638-DD64-B7D8-BC2E27D5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4" y="-2102460"/>
              <a:ext cx="2719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Freeform 190">
              <a:extLst>
                <a:ext uri="{FF2B5EF4-FFF2-40B4-BE49-F238E27FC236}">
                  <a16:creationId xmlns:a16="http://schemas.microsoft.com/office/drawing/2014/main" id="{18EBFA76-7A82-11B2-52B1-6976E9E52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16056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" name="Freeform 191">
              <a:extLst>
                <a:ext uri="{FF2B5EF4-FFF2-40B4-BE49-F238E27FC236}">
                  <a16:creationId xmlns:a16="http://schemas.microsoft.com/office/drawing/2014/main" id="{7B5E2D91-468A-0A26-D6E4-12D7BB808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2854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Freeform 192">
              <a:extLst>
                <a:ext uri="{FF2B5EF4-FFF2-40B4-BE49-F238E27FC236}">
                  <a16:creationId xmlns:a16="http://schemas.microsoft.com/office/drawing/2014/main" id="{29536E69-5D28-4DCB-5C4E-48D949F0F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9652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8" name="Freeform 193">
              <a:extLst>
                <a:ext uri="{FF2B5EF4-FFF2-40B4-BE49-F238E27FC236}">
                  <a16:creationId xmlns:a16="http://schemas.microsoft.com/office/drawing/2014/main" id="{7D92CAD7-14EB-F05B-B805-8AC92E0A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785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Freeform 194">
              <a:extLst>
                <a:ext uri="{FF2B5EF4-FFF2-40B4-BE49-F238E27FC236}">
                  <a16:creationId xmlns:a16="http://schemas.microsoft.com/office/drawing/2014/main" id="{2E6C5DDA-D25A-C9C5-70F5-9CF285501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503" y="-2109259"/>
              <a:ext cx="12236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0" name="Freeform 195">
              <a:extLst>
                <a:ext uri="{FF2B5EF4-FFF2-40B4-BE49-F238E27FC236}">
                  <a16:creationId xmlns:a16="http://schemas.microsoft.com/office/drawing/2014/main" id="{138473E0-129F-C3C4-C0B9-4A8C28206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46" y="-1978741"/>
              <a:ext cx="28551" cy="5030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1" y="7"/>
                </a:cxn>
                <a:cxn ang="0">
                  <a:pos x="21" y="21"/>
                </a:cxn>
                <a:cxn ang="0">
                  <a:pos x="16" y="31"/>
                </a:cxn>
                <a:cxn ang="0">
                  <a:pos x="17" y="37"/>
                </a:cxn>
                <a:cxn ang="0">
                  <a:pos x="11" y="32"/>
                </a:cxn>
                <a:cxn ang="0">
                  <a:pos x="3" y="27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6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37">
                  <a:moveTo>
                    <a:pt x="13" y="0"/>
                  </a:moveTo>
                  <a:lnTo>
                    <a:pt x="21" y="2"/>
                  </a:lnTo>
                  <a:lnTo>
                    <a:pt x="21" y="7"/>
                  </a:lnTo>
                  <a:lnTo>
                    <a:pt x="21" y="21"/>
                  </a:lnTo>
                  <a:lnTo>
                    <a:pt x="16" y="31"/>
                  </a:lnTo>
                  <a:lnTo>
                    <a:pt x="17" y="37"/>
                  </a:lnTo>
                  <a:lnTo>
                    <a:pt x="11" y="32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1" name="Freeform 196">
              <a:extLst>
                <a:ext uri="{FF2B5EF4-FFF2-40B4-BE49-F238E27FC236}">
                  <a16:creationId xmlns:a16="http://schemas.microsoft.com/office/drawing/2014/main" id="{CDE3340C-3923-9509-AF2E-125D9E13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784" y="-19651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197">
              <a:extLst>
                <a:ext uri="{FF2B5EF4-FFF2-40B4-BE49-F238E27FC236}">
                  <a16:creationId xmlns:a16="http://schemas.microsoft.com/office/drawing/2014/main" id="{0113028C-2DAA-901F-37B7-E8B32183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300" y="-1967865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Freeform 198">
              <a:extLst>
                <a:ext uri="{FF2B5EF4-FFF2-40B4-BE49-F238E27FC236}">
                  <a16:creationId xmlns:a16="http://schemas.microsoft.com/office/drawing/2014/main" id="{4E784333-2556-4630-9960-24BC0E999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2840" y="-2004572"/>
              <a:ext cx="6798" cy="122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4" name="Freeform 199">
              <a:extLst>
                <a:ext uri="{FF2B5EF4-FFF2-40B4-BE49-F238E27FC236}">
                  <a16:creationId xmlns:a16="http://schemas.microsoft.com/office/drawing/2014/main" id="{4EDE9DD7-3A01-EC05-5CD0-4BDF60C5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796" y="-2019528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Freeform 200">
              <a:extLst>
                <a:ext uri="{FF2B5EF4-FFF2-40B4-BE49-F238E27FC236}">
                  <a16:creationId xmlns:a16="http://schemas.microsoft.com/office/drawing/2014/main" id="{5D8BAD76-7DA2-938A-CAA0-9984CD2E4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029044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6" name="Freeform 201">
              <a:extLst>
                <a:ext uri="{FF2B5EF4-FFF2-40B4-BE49-F238E27FC236}">
                  <a16:creationId xmlns:a16="http://schemas.microsoft.com/office/drawing/2014/main" id="{916E843F-74DE-53AD-A648-020E02DC2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053" y="-1971943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7" name="Freeform 202">
              <a:extLst>
                <a:ext uri="{FF2B5EF4-FFF2-40B4-BE49-F238E27FC236}">
                  <a16:creationId xmlns:a16="http://schemas.microsoft.com/office/drawing/2014/main" id="{B38C000D-9714-966B-4BD8-66B2240F6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540" y="-2488575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8" name="Freeform 203">
              <a:extLst>
                <a:ext uri="{FF2B5EF4-FFF2-40B4-BE49-F238E27FC236}">
                  <a16:creationId xmlns:a16="http://schemas.microsoft.com/office/drawing/2014/main" id="{1913CAA7-C658-E700-3B98-8DD653369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67" y="-2470901"/>
              <a:ext cx="5438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Freeform 204">
              <a:extLst>
                <a:ext uri="{FF2B5EF4-FFF2-40B4-BE49-F238E27FC236}">
                  <a16:creationId xmlns:a16="http://schemas.microsoft.com/office/drawing/2014/main" id="{FDED1FFB-D1D1-7165-CB2C-5B6DF204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77" y="-2460024"/>
              <a:ext cx="17675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0" name="Freeform 206">
              <a:extLst>
                <a:ext uri="{FF2B5EF4-FFF2-40B4-BE49-F238E27FC236}">
                  <a16:creationId xmlns:a16="http://schemas.microsoft.com/office/drawing/2014/main" id="{67DBCC8F-FB31-479A-1D03-2E1ED10B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372" y="-2469542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1" name="Freeform 207">
              <a:extLst>
                <a:ext uri="{FF2B5EF4-FFF2-40B4-BE49-F238E27FC236}">
                  <a16:creationId xmlns:a16="http://schemas.microsoft.com/office/drawing/2014/main" id="{1ACA702B-7D63-E1EF-A29A-82DBC36BF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262" y="-3554468"/>
              <a:ext cx="47585" cy="33989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1"/>
                </a:cxn>
                <a:cxn ang="0">
                  <a:pos x="10" y="0"/>
                </a:cxn>
                <a:cxn ang="0">
                  <a:pos x="35" y="11"/>
                </a:cxn>
                <a:cxn ang="0">
                  <a:pos x="29" y="22"/>
                </a:cxn>
                <a:cxn ang="0">
                  <a:pos x="16" y="25"/>
                </a:cxn>
                <a:cxn ang="0">
                  <a:pos x="10" y="21"/>
                </a:cxn>
                <a:cxn ang="0">
                  <a:pos x="21" y="21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8" y="9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35" h="25">
                  <a:moveTo>
                    <a:pt x="5" y="5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35" y="11"/>
                  </a:lnTo>
                  <a:lnTo>
                    <a:pt x="29" y="22"/>
                  </a:lnTo>
                  <a:lnTo>
                    <a:pt x="16" y="25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8" y="9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2" name="Freeform 208">
              <a:extLst>
                <a:ext uri="{FF2B5EF4-FFF2-40B4-BE49-F238E27FC236}">
                  <a16:creationId xmlns:a16="http://schemas.microsoft.com/office/drawing/2014/main" id="{F3BC68C1-6B21-CA8D-DFF7-8AB8E84FA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3652356"/>
              <a:ext cx="16315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4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lnTo>
                    <a:pt x="12" y="4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3" name="Freeform 209">
              <a:extLst>
                <a:ext uri="{FF2B5EF4-FFF2-40B4-BE49-F238E27FC236}">
                  <a16:creationId xmlns:a16="http://schemas.microsoft.com/office/drawing/2014/main" id="{59764A67-C41D-22CE-5CAB-B32DCF324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981" y="-3655075"/>
              <a:ext cx="95169" cy="10740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32" y="0"/>
                </a:cxn>
                <a:cxn ang="0">
                  <a:pos x="52" y="24"/>
                </a:cxn>
                <a:cxn ang="0">
                  <a:pos x="68" y="37"/>
                </a:cxn>
                <a:cxn ang="0">
                  <a:pos x="62" y="43"/>
                </a:cxn>
                <a:cxn ang="0">
                  <a:pos x="64" y="54"/>
                </a:cxn>
                <a:cxn ang="0">
                  <a:pos x="67" y="53"/>
                </a:cxn>
                <a:cxn ang="0">
                  <a:pos x="68" y="58"/>
                </a:cxn>
                <a:cxn ang="0">
                  <a:pos x="70" y="63"/>
                </a:cxn>
                <a:cxn ang="0">
                  <a:pos x="33" y="79"/>
                </a:cxn>
                <a:cxn ang="0">
                  <a:pos x="9" y="67"/>
                </a:cxn>
                <a:cxn ang="0">
                  <a:pos x="11" y="63"/>
                </a:cxn>
                <a:cxn ang="0">
                  <a:pos x="0" y="64"/>
                </a:cxn>
                <a:cxn ang="0">
                  <a:pos x="4" y="54"/>
                </a:cxn>
                <a:cxn ang="0">
                  <a:pos x="1" y="53"/>
                </a:cxn>
                <a:cxn ang="0">
                  <a:pos x="11" y="48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9" y="22"/>
                </a:cxn>
                <a:cxn ang="0">
                  <a:pos x="27" y="18"/>
                </a:cxn>
                <a:cxn ang="0">
                  <a:pos x="27" y="10"/>
                </a:cxn>
                <a:cxn ang="0">
                  <a:pos x="27" y="10"/>
                </a:cxn>
              </a:cxnLst>
              <a:rect l="0" t="0" r="r" b="b"/>
              <a:pathLst>
                <a:path w="70" h="79">
                  <a:moveTo>
                    <a:pt x="27" y="10"/>
                  </a:moveTo>
                  <a:lnTo>
                    <a:pt x="28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52" y="24"/>
                  </a:lnTo>
                  <a:lnTo>
                    <a:pt x="68" y="37"/>
                  </a:lnTo>
                  <a:lnTo>
                    <a:pt x="62" y="43"/>
                  </a:lnTo>
                  <a:lnTo>
                    <a:pt x="64" y="54"/>
                  </a:lnTo>
                  <a:lnTo>
                    <a:pt x="67" y="53"/>
                  </a:lnTo>
                  <a:lnTo>
                    <a:pt x="68" y="58"/>
                  </a:lnTo>
                  <a:lnTo>
                    <a:pt x="70" y="63"/>
                  </a:lnTo>
                  <a:lnTo>
                    <a:pt x="33" y="79"/>
                  </a:lnTo>
                  <a:lnTo>
                    <a:pt x="9" y="67"/>
                  </a:lnTo>
                  <a:lnTo>
                    <a:pt x="11" y="63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" y="53"/>
                  </a:lnTo>
                  <a:lnTo>
                    <a:pt x="11" y="48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9" y="22"/>
                  </a:lnTo>
                  <a:lnTo>
                    <a:pt x="27" y="18"/>
                  </a:lnTo>
                  <a:lnTo>
                    <a:pt x="27" y="1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id="{0FAABC54-92D2-876F-C9FC-53730BF8D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3049" y="-3561265"/>
              <a:ext cx="126439" cy="107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45" y="0"/>
                </a:cxn>
                <a:cxn ang="0">
                  <a:pos x="55" y="8"/>
                </a:cxn>
                <a:cxn ang="0">
                  <a:pos x="58" y="14"/>
                </a:cxn>
                <a:cxn ang="0">
                  <a:pos x="61" y="14"/>
                </a:cxn>
                <a:cxn ang="0">
                  <a:pos x="60" y="10"/>
                </a:cxn>
                <a:cxn ang="0">
                  <a:pos x="58" y="8"/>
                </a:cxn>
                <a:cxn ang="0">
                  <a:pos x="60" y="6"/>
                </a:cxn>
                <a:cxn ang="0">
                  <a:pos x="73" y="10"/>
                </a:cxn>
                <a:cxn ang="0">
                  <a:pos x="82" y="21"/>
                </a:cxn>
                <a:cxn ang="0">
                  <a:pos x="82" y="29"/>
                </a:cxn>
                <a:cxn ang="0">
                  <a:pos x="87" y="29"/>
                </a:cxn>
                <a:cxn ang="0">
                  <a:pos x="84" y="37"/>
                </a:cxn>
                <a:cxn ang="0">
                  <a:pos x="87" y="51"/>
                </a:cxn>
                <a:cxn ang="0">
                  <a:pos x="77" y="48"/>
                </a:cxn>
                <a:cxn ang="0">
                  <a:pos x="92" y="64"/>
                </a:cxn>
                <a:cxn ang="0">
                  <a:pos x="93" y="72"/>
                </a:cxn>
                <a:cxn ang="0">
                  <a:pos x="84" y="79"/>
                </a:cxn>
                <a:cxn ang="0">
                  <a:pos x="71" y="77"/>
                </a:cxn>
                <a:cxn ang="0">
                  <a:pos x="45" y="66"/>
                </a:cxn>
                <a:cxn ang="0">
                  <a:pos x="40" y="56"/>
                </a:cxn>
                <a:cxn ang="0">
                  <a:pos x="36" y="66"/>
                </a:cxn>
                <a:cxn ang="0">
                  <a:pos x="21" y="53"/>
                </a:cxn>
                <a:cxn ang="0">
                  <a:pos x="16" y="40"/>
                </a:cxn>
                <a:cxn ang="0">
                  <a:pos x="7" y="35"/>
                </a:cxn>
                <a:cxn ang="0">
                  <a:pos x="5" y="42"/>
                </a:cxn>
                <a:cxn ang="0">
                  <a:pos x="0" y="35"/>
                </a:cxn>
                <a:cxn ang="0">
                  <a:pos x="16" y="21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93" h="79">
                  <a:moveTo>
                    <a:pt x="16" y="8"/>
                  </a:moveTo>
                  <a:lnTo>
                    <a:pt x="45" y="0"/>
                  </a:lnTo>
                  <a:lnTo>
                    <a:pt x="55" y="8"/>
                  </a:lnTo>
                  <a:lnTo>
                    <a:pt x="58" y="14"/>
                  </a:lnTo>
                  <a:lnTo>
                    <a:pt x="61" y="14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60" y="6"/>
                  </a:lnTo>
                  <a:lnTo>
                    <a:pt x="73" y="10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84" y="37"/>
                  </a:lnTo>
                  <a:lnTo>
                    <a:pt x="87" y="51"/>
                  </a:lnTo>
                  <a:lnTo>
                    <a:pt x="77" y="48"/>
                  </a:lnTo>
                  <a:lnTo>
                    <a:pt x="92" y="64"/>
                  </a:lnTo>
                  <a:lnTo>
                    <a:pt x="93" y="72"/>
                  </a:lnTo>
                  <a:lnTo>
                    <a:pt x="84" y="79"/>
                  </a:lnTo>
                  <a:lnTo>
                    <a:pt x="71" y="77"/>
                  </a:lnTo>
                  <a:lnTo>
                    <a:pt x="45" y="66"/>
                  </a:lnTo>
                  <a:lnTo>
                    <a:pt x="40" y="56"/>
                  </a:lnTo>
                  <a:lnTo>
                    <a:pt x="36" y="66"/>
                  </a:lnTo>
                  <a:lnTo>
                    <a:pt x="21" y="53"/>
                  </a:lnTo>
                  <a:lnTo>
                    <a:pt x="16" y="40"/>
                  </a:lnTo>
                  <a:lnTo>
                    <a:pt x="7" y="35"/>
                  </a:lnTo>
                  <a:lnTo>
                    <a:pt x="5" y="42"/>
                  </a:lnTo>
                  <a:lnTo>
                    <a:pt x="0" y="35"/>
                  </a:lnTo>
                  <a:lnTo>
                    <a:pt x="16" y="21"/>
                  </a:lnTo>
                  <a:lnTo>
                    <a:pt x="12" y="1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id="{4846893F-3D92-6295-5D42-0566EE47E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363" y="-3504164"/>
              <a:ext cx="93810" cy="106045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4" y="24"/>
                </a:cxn>
                <a:cxn ang="0">
                  <a:pos x="7" y="22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7" y="12"/>
                </a:cxn>
                <a:cxn ang="0">
                  <a:pos x="10" y="9"/>
                </a:cxn>
                <a:cxn ang="0">
                  <a:pos x="8" y="4"/>
                </a:cxn>
                <a:cxn ang="0">
                  <a:pos x="16" y="11"/>
                </a:cxn>
                <a:cxn ang="0">
                  <a:pos x="15" y="3"/>
                </a:cxn>
                <a:cxn ang="0">
                  <a:pos x="16" y="0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9" y="22"/>
                </a:cxn>
                <a:cxn ang="0">
                  <a:pos x="31" y="11"/>
                </a:cxn>
                <a:cxn ang="0">
                  <a:pos x="37" y="17"/>
                </a:cxn>
                <a:cxn ang="0">
                  <a:pos x="40" y="14"/>
                </a:cxn>
                <a:cxn ang="0">
                  <a:pos x="45" y="24"/>
                </a:cxn>
                <a:cxn ang="0">
                  <a:pos x="47" y="20"/>
                </a:cxn>
                <a:cxn ang="0">
                  <a:pos x="53" y="30"/>
                </a:cxn>
                <a:cxn ang="0">
                  <a:pos x="66" y="40"/>
                </a:cxn>
                <a:cxn ang="0">
                  <a:pos x="69" y="51"/>
                </a:cxn>
                <a:cxn ang="0">
                  <a:pos x="65" y="59"/>
                </a:cxn>
                <a:cxn ang="0">
                  <a:pos x="40" y="67"/>
                </a:cxn>
                <a:cxn ang="0">
                  <a:pos x="20" y="65"/>
                </a:cxn>
                <a:cxn ang="0">
                  <a:pos x="10" y="78"/>
                </a:cxn>
                <a:cxn ang="0">
                  <a:pos x="0" y="73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3"/>
                </a:cxn>
              </a:cxnLst>
              <a:rect l="0" t="0" r="r" b="b"/>
              <a:pathLst>
                <a:path w="69" h="78">
                  <a:moveTo>
                    <a:pt x="2" y="53"/>
                  </a:moveTo>
                  <a:lnTo>
                    <a:pt x="4" y="35"/>
                  </a:lnTo>
                  <a:lnTo>
                    <a:pt x="7" y="33"/>
                  </a:lnTo>
                  <a:lnTo>
                    <a:pt x="4" y="24"/>
                  </a:lnTo>
                  <a:lnTo>
                    <a:pt x="7" y="22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9" y="22"/>
                  </a:lnTo>
                  <a:lnTo>
                    <a:pt x="31" y="11"/>
                  </a:lnTo>
                  <a:lnTo>
                    <a:pt x="37" y="17"/>
                  </a:lnTo>
                  <a:lnTo>
                    <a:pt x="40" y="14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53" y="30"/>
                  </a:lnTo>
                  <a:lnTo>
                    <a:pt x="66" y="40"/>
                  </a:lnTo>
                  <a:lnTo>
                    <a:pt x="69" y="51"/>
                  </a:lnTo>
                  <a:lnTo>
                    <a:pt x="65" y="59"/>
                  </a:lnTo>
                  <a:lnTo>
                    <a:pt x="40" y="67"/>
                  </a:lnTo>
                  <a:lnTo>
                    <a:pt x="20" y="65"/>
                  </a:lnTo>
                  <a:lnTo>
                    <a:pt x="10" y="78"/>
                  </a:lnTo>
                  <a:lnTo>
                    <a:pt x="0" y="73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id="{674BF299-063A-0E4D-B30C-B1196DF2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645" y="-3415793"/>
              <a:ext cx="21753" cy="95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2"/>
                </a:cxn>
                <a:cxn ang="0">
                  <a:pos x="14" y="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6" h="7">
                  <a:moveTo>
                    <a:pt x="5" y="0"/>
                  </a:moveTo>
                  <a:lnTo>
                    <a:pt x="16" y="2"/>
                  </a:lnTo>
                  <a:lnTo>
                    <a:pt x="14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id="{474632C0-1D3B-DB1A-978A-E2B2DB7C9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656" y="-3294792"/>
              <a:ext cx="24472" cy="8157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8" h="6">
                  <a:moveTo>
                    <a:pt x="15" y="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id="{F4C1BE23-0710-C8F6-63DB-E9EFA64BA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419" y="-3347815"/>
              <a:ext cx="16315" cy="176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3"/>
                </a:cxn>
                <a:cxn ang="0">
                  <a:pos x="8" y="8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8" y="13"/>
                  </a:lnTo>
                  <a:lnTo>
                    <a:pt x="8" y="8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9" name="Freeform 215">
              <a:extLst>
                <a:ext uri="{FF2B5EF4-FFF2-40B4-BE49-F238E27FC236}">
                  <a16:creationId xmlns:a16="http://schemas.microsoft.com/office/drawing/2014/main" id="{C1B343D4-3143-C948-D278-B5D00CA79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635" y="-3200983"/>
              <a:ext cx="32629" cy="21753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21" y="3"/>
                </a:cxn>
                <a:cxn ang="0">
                  <a:pos x="24" y="8"/>
                </a:cxn>
                <a:cxn ang="0">
                  <a:pos x="19" y="16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3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4" h="16">
                  <a:moveTo>
                    <a:pt x="17" y="1"/>
                  </a:moveTo>
                  <a:lnTo>
                    <a:pt x="21" y="3"/>
                  </a:lnTo>
                  <a:lnTo>
                    <a:pt x="24" y="8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5" y="6"/>
                  </a:lnTo>
                  <a:lnTo>
                    <a:pt x="3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Freeform 216">
              <a:extLst>
                <a:ext uri="{FF2B5EF4-FFF2-40B4-BE49-F238E27FC236}">
                  <a16:creationId xmlns:a16="http://schemas.microsoft.com/office/drawing/2014/main" id="{1B19BF0D-6CCB-EAFB-D2C1-A1AD6C27C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99" y="-3188747"/>
              <a:ext cx="19034" cy="1767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14" h="13">
                  <a:moveTo>
                    <a:pt x="11" y="7"/>
                  </a:moveTo>
                  <a:lnTo>
                    <a:pt x="14" y="11"/>
                  </a:lnTo>
                  <a:lnTo>
                    <a:pt x="14" y="1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Freeform 217">
              <a:extLst>
                <a:ext uri="{FF2B5EF4-FFF2-40B4-BE49-F238E27FC236}">
                  <a16:creationId xmlns:a16="http://schemas.microsoft.com/office/drawing/2014/main" id="{6AFE47F7-D783-E453-1EF6-69E4EDD1E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3275758"/>
              <a:ext cx="16315" cy="2855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2" y="21"/>
                </a:cxn>
                <a:cxn ang="0">
                  <a:pos x="7" y="18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12" h="21">
                  <a:moveTo>
                    <a:pt x="10" y="13"/>
                  </a:moveTo>
                  <a:lnTo>
                    <a:pt x="12" y="21"/>
                  </a:lnTo>
                  <a:lnTo>
                    <a:pt x="7" y="18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Freeform 218">
              <a:extLst>
                <a:ext uri="{FF2B5EF4-FFF2-40B4-BE49-F238E27FC236}">
                  <a16:creationId xmlns:a16="http://schemas.microsoft.com/office/drawing/2014/main" id="{61EC32B0-A0C8-5309-0937-67B74DBEA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502" y="-3297511"/>
              <a:ext cx="127798" cy="84293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3" y="18"/>
                </a:cxn>
                <a:cxn ang="0">
                  <a:pos x="43" y="22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1" y="19"/>
                </a:cxn>
                <a:cxn ang="0">
                  <a:pos x="48" y="18"/>
                </a:cxn>
                <a:cxn ang="0">
                  <a:pos x="45" y="10"/>
                </a:cxn>
                <a:cxn ang="0">
                  <a:pos x="48" y="6"/>
                </a:cxn>
                <a:cxn ang="0">
                  <a:pos x="54" y="10"/>
                </a:cxn>
                <a:cxn ang="0">
                  <a:pos x="65" y="21"/>
                </a:cxn>
                <a:cxn ang="0">
                  <a:pos x="70" y="21"/>
                </a:cxn>
                <a:cxn ang="0">
                  <a:pos x="70" y="34"/>
                </a:cxn>
                <a:cxn ang="0">
                  <a:pos x="78" y="43"/>
                </a:cxn>
                <a:cxn ang="0">
                  <a:pos x="94" y="51"/>
                </a:cxn>
                <a:cxn ang="0">
                  <a:pos x="83" y="51"/>
                </a:cxn>
                <a:cxn ang="0">
                  <a:pos x="82" y="56"/>
                </a:cxn>
                <a:cxn ang="0">
                  <a:pos x="72" y="46"/>
                </a:cxn>
                <a:cxn ang="0">
                  <a:pos x="53" y="58"/>
                </a:cxn>
                <a:cxn ang="0">
                  <a:pos x="49" y="56"/>
                </a:cxn>
                <a:cxn ang="0">
                  <a:pos x="53" y="56"/>
                </a:cxn>
                <a:cxn ang="0">
                  <a:pos x="48" y="51"/>
                </a:cxn>
                <a:cxn ang="0">
                  <a:pos x="46" y="48"/>
                </a:cxn>
                <a:cxn ang="0">
                  <a:pos x="43" y="50"/>
                </a:cxn>
                <a:cxn ang="0">
                  <a:pos x="45" y="54"/>
                </a:cxn>
                <a:cxn ang="0">
                  <a:pos x="46" y="53"/>
                </a:cxn>
                <a:cxn ang="0">
                  <a:pos x="46" y="62"/>
                </a:cxn>
                <a:cxn ang="0">
                  <a:pos x="29" y="58"/>
                </a:cxn>
                <a:cxn ang="0">
                  <a:pos x="21" y="50"/>
                </a:cxn>
                <a:cxn ang="0">
                  <a:pos x="11" y="45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8" y="30"/>
                </a:cxn>
                <a:cxn ang="0">
                  <a:pos x="5" y="29"/>
                </a:cxn>
                <a:cxn ang="0">
                  <a:pos x="5" y="26"/>
                </a:cxn>
                <a:cxn ang="0">
                  <a:pos x="1" y="21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37" y="16"/>
                </a:cxn>
                <a:cxn ang="0">
                  <a:pos x="37" y="16"/>
                </a:cxn>
              </a:cxnLst>
              <a:rect l="0" t="0" r="r" b="b"/>
              <a:pathLst>
                <a:path w="94" h="62">
                  <a:moveTo>
                    <a:pt x="37" y="16"/>
                  </a:moveTo>
                  <a:lnTo>
                    <a:pt x="43" y="18"/>
                  </a:lnTo>
                  <a:lnTo>
                    <a:pt x="43" y="22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1" y="19"/>
                  </a:lnTo>
                  <a:lnTo>
                    <a:pt x="48" y="18"/>
                  </a:lnTo>
                  <a:lnTo>
                    <a:pt x="45" y="10"/>
                  </a:lnTo>
                  <a:lnTo>
                    <a:pt x="48" y="6"/>
                  </a:lnTo>
                  <a:lnTo>
                    <a:pt x="54" y="10"/>
                  </a:lnTo>
                  <a:lnTo>
                    <a:pt x="65" y="21"/>
                  </a:lnTo>
                  <a:lnTo>
                    <a:pt x="70" y="21"/>
                  </a:lnTo>
                  <a:lnTo>
                    <a:pt x="70" y="34"/>
                  </a:lnTo>
                  <a:lnTo>
                    <a:pt x="78" y="43"/>
                  </a:lnTo>
                  <a:lnTo>
                    <a:pt x="94" y="51"/>
                  </a:lnTo>
                  <a:lnTo>
                    <a:pt x="83" y="51"/>
                  </a:lnTo>
                  <a:lnTo>
                    <a:pt x="82" y="56"/>
                  </a:lnTo>
                  <a:lnTo>
                    <a:pt x="72" y="46"/>
                  </a:lnTo>
                  <a:lnTo>
                    <a:pt x="53" y="58"/>
                  </a:lnTo>
                  <a:lnTo>
                    <a:pt x="49" y="56"/>
                  </a:lnTo>
                  <a:lnTo>
                    <a:pt x="53" y="56"/>
                  </a:lnTo>
                  <a:lnTo>
                    <a:pt x="48" y="51"/>
                  </a:lnTo>
                  <a:lnTo>
                    <a:pt x="46" y="48"/>
                  </a:lnTo>
                  <a:lnTo>
                    <a:pt x="43" y="50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62"/>
                  </a:lnTo>
                  <a:lnTo>
                    <a:pt x="29" y="58"/>
                  </a:lnTo>
                  <a:lnTo>
                    <a:pt x="21" y="50"/>
                  </a:lnTo>
                  <a:lnTo>
                    <a:pt x="11" y="45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1" y="21"/>
                  </a:lnTo>
                  <a:lnTo>
                    <a:pt x="6" y="18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37" y="16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Freeform 219">
              <a:extLst>
                <a:ext uri="{FF2B5EF4-FFF2-40B4-BE49-F238E27FC236}">
                  <a16:creationId xmlns:a16="http://schemas.microsoft.com/office/drawing/2014/main" id="{C67BD503-6A29-2029-C81C-15B4B6D4D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120" y="-3293433"/>
              <a:ext cx="82933" cy="6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1"/>
                </a:cxn>
                <a:cxn ang="0">
                  <a:pos x="61" y="27"/>
                </a:cxn>
                <a:cxn ang="0">
                  <a:pos x="53" y="29"/>
                </a:cxn>
                <a:cxn ang="0">
                  <a:pos x="58" y="35"/>
                </a:cxn>
                <a:cxn ang="0">
                  <a:pos x="55" y="43"/>
                </a:cxn>
                <a:cxn ang="0">
                  <a:pos x="50" y="47"/>
                </a:cxn>
                <a:cxn ang="0">
                  <a:pos x="39" y="43"/>
                </a:cxn>
                <a:cxn ang="0">
                  <a:pos x="24" y="31"/>
                </a:cxn>
                <a:cxn ang="0">
                  <a:pos x="23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36" y="11"/>
                  </a:lnTo>
                  <a:lnTo>
                    <a:pt x="61" y="27"/>
                  </a:lnTo>
                  <a:lnTo>
                    <a:pt x="53" y="29"/>
                  </a:lnTo>
                  <a:lnTo>
                    <a:pt x="58" y="35"/>
                  </a:lnTo>
                  <a:lnTo>
                    <a:pt x="55" y="43"/>
                  </a:lnTo>
                  <a:lnTo>
                    <a:pt x="50" y="47"/>
                  </a:lnTo>
                  <a:lnTo>
                    <a:pt x="39" y="43"/>
                  </a:lnTo>
                  <a:lnTo>
                    <a:pt x="24" y="31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4" name="Freeform 220">
              <a:extLst>
                <a:ext uri="{FF2B5EF4-FFF2-40B4-BE49-F238E27FC236}">
                  <a16:creationId xmlns:a16="http://schemas.microsoft.com/office/drawing/2014/main" id="{4ED30BE3-E08F-80A2-D775-671F87F32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368" y="-3260804"/>
              <a:ext cx="91091" cy="43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30" y="8"/>
                </a:cxn>
                <a:cxn ang="0">
                  <a:pos x="28" y="13"/>
                </a:cxn>
                <a:cxn ang="0">
                  <a:pos x="43" y="11"/>
                </a:cxn>
                <a:cxn ang="0">
                  <a:pos x="67" y="18"/>
                </a:cxn>
                <a:cxn ang="0">
                  <a:pos x="67" y="29"/>
                </a:cxn>
                <a:cxn ang="0">
                  <a:pos x="49" y="32"/>
                </a:cxn>
                <a:cxn ang="0">
                  <a:pos x="17" y="21"/>
                </a:cxn>
                <a:cxn ang="0">
                  <a:pos x="16" y="16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32">
                  <a:moveTo>
                    <a:pt x="0" y="0"/>
                  </a:moveTo>
                  <a:lnTo>
                    <a:pt x="9" y="5"/>
                  </a:lnTo>
                  <a:lnTo>
                    <a:pt x="30" y="8"/>
                  </a:lnTo>
                  <a:lnTo>
                    <a:pt x="28" y="13"/>
                  </a:lnTo>
                  <a:lnTo>
                    <a:pt x="43" y="11"/>
                  </a:lnTo>
                  <a:lnTo>
                    <a:pt x="67" y="18"/>
                  </a:lnTo>
                  <a:lnTo>
                    <a:pt x="67" y="29"/>
                  </a:lnTo>
                  <a:lnTo>
                    <a:pt x="49" y="32"/>
                  </a:lnTo>
                  <a:lnTo>
                    <a:pt x="17" y="21"/>
                  </a:lnTo>
                  <a:lnTo>
                    <a:pt x="16" y="16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Freeform 221">
              <a:extLst>
                <a:ext uri="{FF2B5EF4-FFF2-40B4-BE49-F238E27FC236}">
                  <a16:creationId xmlns:a16="http://schemas.microsoft.com/office/drawing/2014/main" id="{7911FAE3-4F3C-D448-94DC-0B0D4EDF8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873" y="-3192826"/>
              <a:ext cx="17675" cy="21753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8" y="16"/>
                </a:cxn>
                <a:cxn ang="0">
                  <a:pos x="7" y="13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7" y="13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6" name="Freeform 222">
              <a:extLst>
                <a:ext uri="{FF2B5EF4-FFF2-40B4-BE49-F238E27FC236}">
                  <a16:creationId xmlns:a16="http://schemas.microsoft.com/office/drawing/2014/main" id="{26CAD5DC-F542-905D-BC85-3114DADB4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71" y="-3171073"/>
              <a:ext cx="72057" cy="3262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2"/>
                </a:cxn>
                <a:cxn ang="0">
                  <a:pos x="47" y="13"/>
                </a:cxn>
                <a:cxn ang="0">
                  <a:pos x="53" y="24"/>
                </a:cxn>
                <a:cxn ang="0">
                  <a:pos x="12" y="16"/>
                </a:cxn>
                <a:cxn ang="0">
                  <a:pos x="3" y="19"/>
                </a:cxn>
                <a:cxn ang="0">
                  <a:pos x="0" y="16"/>
                </a:cxn>
                <a:cxn ang="0">
                  <a:pos x="8" y="1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53" h="24">
                  <a:moveTo>
                    <a:pt x="15" y="0"/>
                  </a:moveTo>
                  <a:lnTo>
                    <a:pt x="31" y="2"/>
                  </a:lnTo>
                  <a:lnTo>
                    <a:pt x="47" y="13"/>
                  </a:lnTo>
                  <a:lnTo>
                    <a:pt x="53" y="24"/>
                  </a:lnTo>
                  <a:lnTo>
                    <a:pt x="12" y="16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8" y="1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223">
              <a:extLst>
                <a:ext uri="{FF2B5EF4-FFF2-40B4-BE49-F238E27FC236}">
                  <a16:creationId xmlns:a16="http://schemas.microsoft.com/office/drawing/2014/main" id="{52D2F2D8-EC82-59B9-C368-A924ECA7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468" y="-3066387"/>
              <a:ext cx="17675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0" y="10"/>
                </a:cxn>
                <a:cxn ang="0">
                  <a:pos x="3" y="11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3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0" y="10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224">
              <a:extLst>
                <a:ext uri="{FF2B5EF4-FFF2-40B4-BE49-F238E27FC236}">
                  <a16:creationId xmlns:a16="http://schemas.microsoft.com/office/drawing/2014/main" id="{AE93C31D-F76D-DEBC-5E13-8A3D5ABA3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47" y="-3108533"/>
              <a:ext cx="24472" cy="1631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8" y="2"/>
                </a:cxn>
                <a:cxn ang="0">
                  <a:pos x="15" y="10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12">
                  <a:moveTo>
                    <a:pt x="8" y="2"/>
                  </a:moveTo>
                  <a:lnTo>
                    <a:pt x="18" y="2"/>
                  </a:lnTo>
                  <a:lnTo>
                    <a:pt x="15" y="10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225">
              <a:extLst>
                <a:ext uri="{FF2B5EF4-FFF2-40B4-BE49-F238E27FC236}">
                  <a16:creationId xmlns:a16="http://schemas.microsoft.com/office/drawing/2014/main" id="{9B40BC04-D9C0-CD33-E5A5-5CDFBC827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247" y="-3001128"/>
              <a:ext cx="29910" cy="1903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0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2" h="14">
                  <a:moveTo>
                    <a:pt x="1" y="2"/>
                  </a:moveTo>
                  <a:lnTo>
                    <a:pt x="6" y="0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12" y="13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226">
              <a:extLst>
                <a:ext uri="{FF2B5EF4-FFF2-40B4-BE49-F238E27FC236}">
                  <a16:creationId xmlns:a16="http://schemas.microsoft.com/office/drawing/2014/main" id="{35A442AC-7A6B-1A0D-5BB8-F7256DE4A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244" y="-2538879"/>
              <a:ext cx="16315" cy="1359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227">
              <a:extLst>
                <a:ext uri="{FF2B5EF4-FFF2-40B4-BE49-F238E27FC236}">
                  <a16:creationId xmlns:a16="http://schemas.microsoft.com/office/drawing/2014/main" id="{280925FD-BF65-C2C2-86EF-65CB92D58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2643565"/>
              <a:ext cx="17675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228">
              <a:extLst>
                <a:ext uri="{FF2B5EF4-FFF2-40B4-BE49-F238E27FC236}">
                  <a16:creationId xmlns:a16="http://schemas.microsoft.com/office/drawing/2014/main" id="{E3D24F49-C453-3E0D-C020-BB3454C87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629" y="-2542958"/>
              <a:ext cx="23113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9" y="5"/>
                </a:cxn>
                <a:cxn ang="0">
                  <a:pos x="17" y="11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11">
                  <a:moveTo>
                    <a:pt x="2" y="0"/>
                  </a:moveTo>
                  <a:lnTo>
                    <a:pt x="5" y="0"/>
                  </a:lnTo>
                  <a:lnTo>
                    <a:pt x="9" y="5"/>
                  </a:lnTo>
                  <a:lnTo>
                    <a:pt x="17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229">
              <a:extLst>
                <a:ext uri="{FF2B5EF4-FFF2-40B4-BE49-F238E27FC236}">
                  <a16:creationId xmlns:a16="http://schemas.microsoft.com/office/drawing/2014/main" id="{14E214F2-311D-B391-14EA-21924B174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2532081"/>
              <a:ext cx="1495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1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230">
              <a:extLst>
                <a:ext uri="{FF2B5EF4-FFF2-40B4-BE49-F238E27FC236}">
                  <a16:creationId xmlns:a16="http://schemas.microsoft.com/office/drawing/2014/main" id="{B761DF12-44CF-896A-93D7-CBB4FD2B0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746" y="-1322076"/>
              <a:ext cx="8157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231">
              <a:extLst>
                <a:ext uri="{FF2B5EF4-FFF2-40B4-BE49-F238E27FC236}">
                  <a16:creationId xmlns:a16="http://schemas.microsoft.com/office/drawing/2014/main" id="{1A90C3A7-18E7-8D29-D0D9-E2DD84B51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08" y="-1433559"/>
              <a:ext cx="20394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2"/>
                </a:cxn>
                <a:cxn ang="0">
                  <a:pos x="15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" h="5">
                  <a:moveTo>
                    <a:pt x="5" y="0"/>
                  </a:moveTo>
                  <a:lnTo>
                    <a:pt x="10" y="2"/>
                  </a:lnTo>
                  <a:lnTo>
                    <a:pt x="1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" name="Freeform 232">
              <a:extLst>
                <a:ext uri="{FF2B5EF4-FFF2-40B4-BE49-F238E27FC236}">
                  <a16:creationId xmlns:a16="http://schemas.microsoft.com/office/drawing/2014/main" id="{B78F7881-F6DB-2B30-30FC-8C3F33C09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61" y="-1426761"/>
              <a:ext cx="16315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" h="1">
                  <a:moveTo>
                    <a:pt x="5" y="0"/>
                  </a:moveTo>
                  <a:lnTo>
                    <a:pt x="12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" name="Freeform 233">
              <a:extLst>
                <a:ext uri="{FF2B5EF4-FFF2-40B4-BE49-F238E27FC236}">
                  <a16:creationId xmlns:a16="http://schemas.microsoft.com/office/drawing/2014/main" id="{23882635-AFB5-7B15-EF95-42858430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252" y="-945478"/>
              <a:ext cx="13596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8" name="Freeform 234">
              <a:extLst>
                <a:ext uri="{FF2B5EF4-FFF2-40B4-BE49-F238E27FC236}">
                  <a16:creationId xmlns:a16="http://schemas.microsoft.com/office/drawing/2014/main" id="{22978F6C-DE5C-3106-9996-03816B1AC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78" y="-2466823"/>
              <a:ext cx="1087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2"/>
                  </a:lnTo>
                  <a:lnTo>
                    <a:pt x="6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235">
              <a:extLst>
                <a:ext uri="{FF2B5EF4-FFF2-40B4-BE49-F238E27FC236}">
                  <a16:creationId xmlns:a16="http://schemas.microsoft.com/office/drawing/2014/main" id="{79856130-6C9C-61DC-4BCF-46079DFAE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114" y="-2464103"/>
              <a:ext cx="951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236">
              <a:extLst>
                <a:ext uri="{FF2B5EF4-FFF2-40B4-BE49-F238E27FC236}">
                  <a16:creationId xmlns:a16="http://schemas.microsoft.com/office/drawing/2014/main" id="{FFA6C82F-2D21-B07A-86AF-2FAA5825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709" y="-2466823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237">
              <a:extLst>
                <a:ext uri="{FF2B5EF4-FFF2-40B4-BE49-F238E27FC236}">
                  <a16:creationId xmlns:a16="http://schemas.microsoft.com/office/drawing/2014/main" id="{8E81BC07-7218-F977-C85F-680599913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137" y="-2477699"/>
              <a:ext cx="10876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0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2" name="Freeform 238">
              <a:extLst>
                <a:ext uri="{FF2B5EF4-FFF2-40B4-BE49-F238E27FC236}">
                  <a16:creationId xmlns:a16="http://schemas.microsoft.com/office/drawing/2014/main" id="{3C28E462-852B-D028-4A28-44E8FF7C7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373" y="-2470901"/>
              <a:ext cx="20394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"/>
                </a:cxn>
                <a:cxn ang="0">
                  <a:pos x="7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Freeform 239">
              <a:extLst>
                <a:ext uri="{FF2B5EF4-FFF2-40B4-BE49-F238E27FC236}">
                  <a16:creationId xmlns:a16="http://schemas.microsoft.com/office/drawing/2014/main" id="{2DA8639F-BF11-5750-1676-CA24301E8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45" y="-2477699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" name="Freeform 240">
              <a:extLst>
                <a:ext uri="{FF2B5EF4-FFF2-40B4-BE49-F238E27FC236}">
                  <a16:creationId xmlns:a16="http://schemas.microsoft.com/office/drawing/2014/main" id="{3E4B458D-E2B3-D99D-B7BB-970F1506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361" y="-2682992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5" name="Freeform 241">
              <a:extLst>
                <a:ext uri="{FF2B5EF4-FFF2-40B4-BE49-F238E27FC236}">
                  <a16:creationId xmlns:a16="http://schemas.microsoft.com/office/drawing/2014/main" id="{5C1C972C-AFE0-C768-3963-1DE343A6B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2"/>
              <a:ext cx="4079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Freeform 242">
              <a:extLst>
                <a:ext uri="{FF2B5EF4-FFF2-40B4-BE49-F238E27FC236}">
                  <a16:creationId xmlns:a16="http://schemas.microsoft.com/office/drawing/2014/main" id="{E1CE9407-87E0-D90E-9F3F-E56540A87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6753" y="-3066387"/>
              <a:ext cx="66619" cy="299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3" y="0"/>
                </a:cxn>
                <a:cxn ang="0">
                  <a:pos x="36" y="3"/>
                </a:cxn>
                <a:cxn ang="0">
                  <a:pos x="49" y="11"/>
                </a:cxn>
                <a:cxn ang="0">
                  <a:pos x="33" y="21"/>
                </a:cxn>
                <a:cxn ang="0">
                  <a:pos x="21" y="18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23" y="0"/>
                  </a:lnTo>
                  <a:lnTo>
                    <a:pt x="36" y="3"/>
                  </a:lnTo>
                  <a:lnTo>
                    <a:pt x="49" y="11"/>
                  </a:lnTo>
                  <a:lnTo>
                    <a:pt x="33" y="21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7" name="Freeform 243">
              <a:extLst>
                <a:ext uri="{FF2B5EF4-FFF2-40B4-BE49-F238E27FC236}">
                  <a16:creationId xmlns:a16="http://schemas.microsoft.com/office/drawing/2014/main" id="{7DF7B1A9-14E4-F229-7024-F1BD2F106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257451"/>
              <a:ext cx="47585" cy="2583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5" y="13"/>
                </a:cxn>
                <a:cxn ang="0">
                  <a:pos x="29" y="16"/>
                </a:cxn>
                <a:cxn ang="0">
                  <a:pos x="24" y="16"/>
                </a:cxn>
                <a:cxn ang="0">
                  <a:pos x="16" y="19"/>
                </a:cxn>
                <a:cxn ang="0">
                  <a:pos x="7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5" h="19">
                  <a:moveTo>
                    <a:pt x="2" y="3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2" y="5"/>
                  </a:lnTo>
                  <a:lnTo>
                    <a:pt x="35" y="13"/>
                  </a:lnTo>
                  <a:lnTo>
                    <a:pt x="29" y="16"/>
                  </a:lnTo>
                  <a:lnTo>
                    <a:pt x="24" y="16"/>
                  </a:lnTo>
                  <a:lnTo>
                    <a:pt x="16" y="19"/>
                  </a:lnTo>
                  <a:lnTo>
                    <a:pt x="7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8" name="Freeform 244">
              <a:extLst>
                <a:ext uri="{FF2B5EF4-FFF2-40B4-BE49-F238E27FC236}">
                  <a16:creationId xmlns:a16="http://schemas.microsoft.com/office/drawing/2014/main" id="{FB0FD59C-84AE-B82A-8B33-ACF670137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571" y="-2264248"/>
              <a:ext cx="36708" cy="54382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27" y="29"/>
                </a:cxn>
                <a:cxn ang="0">
                  <a:pos x="26" y="24"/>
                </a:cxn>
                <a:cxn ang="0">
                  <a:pos x="21" y="21"/>
                </a:cxn>
                <a:cxn ang="0">
                  <a:pos x="19" y="18"/>
                </a:cxn>
                <a:cxn ang="0">
                  <a:pos x="19" y="8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2" y="26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5" y="35"/>
                </a:cxn>
                <a:cxn ang="0">
                  <a:pos x="10" y="35"/>
                </a:cxn>
                <a:cxn ang="0">
                  <a:pos x="13" y="40"/>
                </a:cxn>
                <a:cxn ang="0">
                  <a:pos x="16" y="40"/>
                </a:cxn>
                <a:cxn ang="0">
                  <a:pos x="16" y="40"/>
                </a:cxn>
              </a:cxnLst>
              <a:rect l="0" t="0" r="r" b="b"/>
              <a:pathLst>
                <a:path w="27" h="40">
                  <a:moveTo>
                    <a:pt x="16" y="40"/>
                  </a:moveTo>
                  <a:lnTo>
                    <a:pt x="27" y="29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9" y="8"/>
                  </a:lnTo>
                  <a:lnTo>
                    <a:pt x="11" y="2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1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9" name="Freeform 245">
              <a:extLst>
                <a:ext uri="{FF2B5EF4-FFF2-40B4-BE49-F238E27FC236}">
                  <a16:creationId xmlns:a16="http://schemas.microsoft.com/office/drawing/2014/main" id="{9E43E208-933C-29CC-B440-0E1543369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897" y="-2333586"/>
              <a:ext cx="87012" cy="84293"/>
            </a:xfrm>
            <a:custGeom>
              <a:avLst/>
              <a:gdLst/>
              <a:ahLst/>
              <a:cxnLst>
                <a:cxn ang="0">
                  <a:pos x="58" y="53"/>
                </a:cxn>
                <a:cxn ang="0">
                  <a:pos x="56" y="40"/>
                </a:cxn>
                <a:cxn ang="0">
                  <a:pos x="56" y="32"/>
                </a:cxn>
                <a:cxn ang="0">
                  <a:pos x="58" y="30"/>
                </a:cxn>
                <a:cxn ang="0">
                  <a:pos x="58" y="24"/>
                </a:cxn>
                <a:cxn ang="0">
                  <a:pos x="53" y="24"/>
                </a:cxn>
                <a:cxn ang="0">
                  <a:pos x="40" y="16"/>
                </a:cxn>
                <a:cxn ang="0">
                  <a:pos x="29" y="6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8" y="14"/>
                </a:cxn>
                <a:cxn ang="0">
                  <a:pos x="11" y="19"/>
                </a:cxn>
                <a:cxn ang="0">
                  <a:pos x="8" y="25"/>
                </a:cxn>
                <a:cxn ang="0">
                  <a:pos x="16" y="30"/>
                </a:cxn>
                <a:cxn ang="0">
                  <a:pos x="11" y="32"/>
                </a:cxn>
                <a:cxn ang="0">
                  <a:pos x="15" y="35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41"/>
                </a:cxn>
                <a:cxn ang="0">
                  <a:pos x="5" y="41"/>
                </a:cxn>
                <a:cxn ang="0">
                  <a:pos x="2" y="45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0" y="54"/>
                </a:cxn>
                <a:cxn ang="0">
                  <a:pos x="8" y="57"/>
                </a:cxn>
                <a:cxn ang="0">
                  <a:pos x="13" y="61"/>
                </a:cxn>
                <a:cxn ang="0">
                  <a:pos x="15" y="54"/>
                </a:cxn>
                <a:cxn ang="0">
                  <a:pos x="24" y="53"/>
                </a:cxn>
                <a:cxn ang="0">
                  <a:pos x="34" y="59"/>
                </a:cxn>
                <a:cxn ang="0">
                  <a:pos x="39" y="56"/>
                </a:cxn>
                <a:cxn ang="0">
                  <a:pos x="45" y="56"/>
                </a:cxn>
                <a:cxn ang="0">
                  <a:pos x="58" y="56"/>
                </a:cxn>
              </a:cxnLst>
              <a:rect l="0" t="0" r="r" b="b"/>
              <a:pathLst>
                <a:path w="64" h="62">
                  <a:moveTo>
                    <a:pt x="58" y="56"/>
                  </a:moveTo>
                  <a:lnTo>
                    <a:pt x="58" y="53"/>
                  </a:lnTo>
                  <a:lnTo>
                    <a:pt x="64" y="45"/>
                  </a:lnTo>
                  <a:lnTo>
                    <a:pt x="56" y="40"/>
                  </a:lnTo>
                  <a:lnTo>
                    <a:pt x="56" y="35"/>
                  </a:lnTo>
                  <a:lnTo>
                    <a:pt x="56" y="32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6" y="27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3" y="24"/>
                  </a:lnTo>
                  <a:lnTo>
                    <a:pt x="42" y="21"/>
                  </a:lnTo>
                  <a:lnTo>
                    <a:pt x="40" y="16"/>
                  </a:lnTo>
                  <a:lnTo>
                    <a:pt x="35" y="14"/>
                  </a:lnTo>
                  <a:lnTo>
                    <a:pt x="29" y="6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5" y="56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3" y="61"/>
                  </a:lnTo>
                  <a:lnTo>
                    <a:pt x="13" y="62"/>
                  </a:lnTo>
                  <a:lnTo>
                    <a:pt x="15" y="54"/>
                  </a:lnTo>
                  <a:lnTo>
                    <a:pt x="19" y="51"/>
                  </a:lnTo>
                  <a:lnTo>
                    <a:pt x="24" y="53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7"/>
                  </a:lnTo>
                  <a:lnTo>
                    <a:pt x="39" y="56"/>
                  </a:lnTo>
                  <a:lnTo>
                    <a:pt x="42" y="57"/>
                  </a:lnTo>
                  <a:lnTo>
                    <a:pt x="45" y="56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0" name="Freeform 246">
              <a:extLst>
                <a:ext uri="{FF2B5EF4-FFF2-40B4-BE49-F238E27FC236}">
                  <a16:creationId xmlns:a16="http://schemas.microsoft.com/office/drawing/2014/main" id="{D68B8D32-28F0-0343-A6D0-008028DF1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07" y="-2080708"/>
              <a:ext cx="573733" cy="270552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60" y="35"/>
                </a:cxn>
                <a:cxn ang="0">
                  <a:pos x="76" y="54"/>
                </a:cxn>
                <a:cxn ang="0">
                  <a:pos x="89" y="65"/>
                </a:cxn>
                <a:cxn ang="0">
                  <a:pos x="95" y="78"/>
                </a:cxn>
                <a:cxn ang="0">
                  <a:pos x="106" y="86"/>
                </a:cxn>
                <a:cxn ang="0">
                  <a:pos x="126" y="101"/>
                </a:cxn>
                <a:cxn ang="0">
                  <a:pos x="140" y="115"/>
                </a:cxn>
                <a:cxn ang="0">
                  <a:pos x="143" y="131"/>
                </a:cxn>
                <a:cxn ang="0">
                  <a:pos x="137" y="146"/>
                </a:cxn>
                <a:cxn ang="0">
                  <a:pos x="164" y="160"/>
                </a:cxn>
                <a:cxn ang="0">
                  <a:pos x="227" y="179"/>
                </a:cxn>
                <a:cxn ang="0">
                  <a:pos x="254" y="186"/>
                </a:cxn>
                <a:cxn ang="0">
                  <a:pos x="294" y="183"/>
                </a:cxn>
                <a:cxn ang="0">
                  <a:pos x="326" y="194"/>
                </a:cxn>
                <a:cxn ang="0">
                  <a:pos x="352" y="176"/>
                </a:cxn>
                <a:cxn ang="0">
                  <a:pos x="366" y="163"/>
                </a:cxn>
                <a:cxn ang="0">
                  <a:pos x="392" y="158"/>
                </a:cxn>
                <a:cxn ang="0">
                  <a:pos x="398" y="158"/>
                </a:cxn>
                <a:cxn ang="0">
                  <a:pos x="405" y="147"/>
                </a:cxn>
                <a:cxn ang="0">
                  <a:pos x="414" y="136"/>
                </a:cxn>
                <a:cxn ang="0">
                  <a:pos x="413" y="125"/>
                </a:cxn>
                <a:cxn ang="0">
                  <a:pos x="392" y="126"/>
                </a:cxn>
                <a:cxn ang="0">
                  <a:pos x="356" y="149"/>
                </a:cxn>
                <a:cxn ang="0">
                  <a:pos x="339" y="157"/>
                </a:cxn>
                <a:cxn ang="0">
                  <a:pos x="323" y="157"/>
                </a:cxn>
                <a:cxn ang="0">
                  <a:pos x="291" y="155"/>
                </a:cxn>
                <a:cxn ang="0">
                  <a:pos x="273" y="142"/>
                </a:cxn>
                <a:cxn ang="0">
                  <a:pos x="265" y="128"/>
                </a:cxn>
                <a:cxn ang="0">
                  <a:pos x="263" y="106"/>
                </a:cxn>
                <a:cxn ang="0">
                  <a:pos x="276" y="83"/>
                </a:cxn>
                <a:cxn ang="0">
                  <a:pos x="279" y="78"/>
                </a:cxn>
                <a:cxn ang="0">
                  <a:pos x="262" y="75"/>
                </a:cxn>
                <a:cxn ang="0">
                  <a:pos x="246" y="57"/>
                </a:cxn>
                <a:cxn ang="0">
                  <a:pos x="233" y="41"/>
                </a:cxn>
                <a:cxn ang="0">
                  <a:pos x="206" y="33"/>
                </a:cxn>
                <a:cxn ang="0">
                  <a:pos x="175" y="33"/>
                </a:cxn>
                <a:cxn ang="0">
                  <a:pos x="158" y="14"/>
                </a:cxn>
                <a:cxn ang="0">
                  <a:pos x="129" y="9"/>
                </a:cxn>
                <a:cxn ang="0">
                  <a:pos x="66" y="11"/>
                </a:cxn>
                <a:cxn ang="0">
                  <a:pos x="25" y="1"/>
                </a:cxn>
                <a:cxn ang="0">
                  <a:pos x="5" y="14"/>
                </a:cxn>
                <a:cxn ang="0">
                  <a:pos x="13" y="35"/>
                </a:cxn>
                <a:cxn ang="0">
                  <a:pos x="31" y="54"/>
                </a:cxn>
                <a:cxn ang="0">
                  <a:pos x="23" y="57"/>
                </a:cxn>
                <a:cxn ang="0">
                  <a:pos x="23" y="61"/>
                </a:cxn>
                <a:cxn ang="0">
                  <a:pos x="39" y="69"/>
                </a:cxn>
                <a:cxn ang="0">
                  <a:pos x="50" y="75"/>
                </a:cxn>
                <a:cxn ang="0">
                  <a:pos x="50" y="91"/>
                </a:cxn>
                <a:cxn ang="0">
                  <a:pos x="57" y="94"/>
                </a:cxn>
                <a:cxn ang="0">
                  <a:pos x="76" y="112"/>
                </a:cxn>
                <a:cxn ang="0">
                  <a:pos x="82" y="99"/>
                </a:cxn>
                <a:cxn ang="0">
                  <a:pos x="69" y="93"/>
                </a:cxn>
                <a:cxn ang="0">
                  <a:pos x="66" y="80"/>
                </a:cxn>
                <a:cxn ang="0">
                  <a:pos x="61" y="72"/>
                </a:cxn>
                <a:cxn ang="0">
                  <a:pos x="55" y="61"/>
                </a:cxn>
                <a:cxn ang="0">
                  <a:pos x="47" y="45"/>
                </a:cxn>
                <a:cxn ang="0">
                  <a:pos x="33" y="35"/>
                </a:cxn>
                <a:cxn ang="0">
                  <a:pos x="33" y="11"/>
                </a:cxn>
              </a:cxnLst>
              <a:rect l="0" t="0" r="r" b="b"/>
              <a:pathLst>
                <a:path w="422" h="199">
                  <a:moveTo>
                    <a:pt x="33" y="11"/>
                  </a:moveTo>
                  <a:lnTo>
                    <a:pt x="41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5" y="19"/>
                  </a:lnTo>
                  <a:lnTo>
                    <a:pt x="55" y="24"/>
                  </a:lnTo>
                  <a:lnTo>
                    <a:pt x="58" y="33"/>
                  </a:lnTo>
                  <a:lnTo>
                    <a:pt x="60" y="35"/>
                  </a:lnTo>
                  <a:lnTo>
                    <a:pt x="60" y="40"/>
                  </a:lnTo>
                  <a:lnTo>
                    <a:pt x="61" y="40"/>
                  </a:lnTo>
                  <a:lnTo>
                    <a:pt x="66" y="48"/>
                  </a:lnTo>
                  <a:lnTo>
                    <a:pt x="76" y="54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82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5" y="70"/>
                  </a:lnTo>
                  <a:lnTo>
                    <a:pt x="100" y="73"/>
                  </a:lnTo>
                  <a:lnTo>
                    <a:pt x="95" y="78"/>
                  </a:lnTo>
                  <a:lnTo>
                    <a:pt x="95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106" y="86"/>
                  </a:lnTo>
                  <a:lnTo>
                    <a:pt x="110" y="86"/>
                  </a:lnTo>
                  <a:lnTo>
                    <a:pt x="114" y="90"/>
                  </a:lnTo>
                  <a:lnTo>
                    <a:pt x="113" y="93"/>
                  </a:lnTo>
                  <a:lnTo>
                    <a:pt x="126" y="101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32" y="109"/>
                  </a:lnTo>
                  <a:lnTo>
                    <a:pt x="140" y="115"/>
                  </a:lnTo>
                  <a:lnTo>
                    <a:pt x="142" y="122"/>
                  </a:lnTo>
                  <a:lnTo>
                    <a:pt x="143" y="123"/>
                  </a:lnTo>
                  <a:lnTo>
                    <a:pt x="145" y="130"/>
                  </a:lnTo>
                  <a:lnTo>
                    <a:pt x="143" y="131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35" y="139"/>
                  </a:lnTo>
                  <a:lnTo>
                    <a:pt x="137" y="146"/>
                  </a:lnTo>
                  <a:lnTo>
                    <a:pt x="146" y="150"/>
                  </a:lnTo>
                  <a:lnTo>
                    <a:pt x="151" y="152"/>
                  </a:lnTo>
                  <a:lnTo>
                    <a:pt x="158" y="155"/>
                  </a:lnTo>
                  <a:lnTo>
                    <a:pt x="164" y="160"/>
                  </a:lnTo>
                  <a:lnTo>
                    <a:pt x="178" y="165"/>
                  </a:lnTo>
                  <a:lnTo>
                    <a:pt x="185" y="165"/>
                  </a:lnTo>
                  <a:lnTo>
                    <a:pt x="198" y="171"/>
                  </a:lnTo>
                  <a:lnTo>
                    <a:pt x="227" y="179"/>
                  </a:lnTo>
                  <a:lnTo>
                    <a:pt x="230" y="179"/>
                  </a:lnTo>
                  <a:lnTo>
                    <a:pt x="238" y="183"/>
                  </a:lnTo>
                  <a:lnTo>
                    <a:pt x="246" y="186"/>
                  </a:lnTo>
                  <a:lnTo>
                    <a:pt x="254" y="186"/>
                  </a:lnTo>
                  <a:lnTo>
                    <a:pt x="262" y="187"/>
                  </a:lnTo>
                  <a:lnTo>
                    <a:pt x="267" y="187"/>
                  </a:lnTo>
                  <a:lnTo>
                    <a:pt x="284" y="183"/>
                  </a:lnTo>
                  <a:lnTo>
                    <a:pt x="294" y="183"/>
                  </a:lnTo>
                  <a:lnTo>
                    <a:pt x="307" y="186"/>
                  </a:lnTo>
                  <a:lnTo>
                    <a:pt x="324" y="199"/>
                  </a:lnTo>
                  <a:lnTo>
                    <a:pt x="326" y="195"/>
                  </a:lnTo>
                  <a:lnTo>
                    <a:pt x="326" y="194"/>
                  </a:lnTo>
                  <a:lnTo>
                    <a:pt x="339" y="183"/>
                  </a:lnTo>
                  <a:lnTo>
                    <a:pt x="353" y="183"/>
                  </a:lnTo>
                  <a:lnTo>
                    <a:pt x="355" y="179"/>
                  </a:lnTo>
                  <a:lnTo>
                    <a:pt x="352" y="176"/>
                  </a:lnTo>
                  <a:lnTo>
                    <a:pt x="340" y="170"/>
                  </a:lnTo>
                  <a:lnTo>
                    <a:pt x="350" y="170"/>
                  </a:lnTo>
                  <a:lnTo>
                    <a:pt x="352" y="165"/>
                  </a:lnTo>
                  <a:lnTo>
                    <a:pt x="366" y="163"/>
                  </a:lnTo>
                  <a:lnTo>
                    <a:pt x="379" y="163"/>
                  </a:lnTo>
                  <a:lnTo>
                    <a:pt x="384" y="163"/>
                  </a:lnTo>
                  <a:lnTo>
                    <a:pt x="389" y="158"/>
                  </a:lnTo>
                  <a:lnTo>
                    <a:pt x="392" y="158"/>
                  </a:lnTo>
                  <a:lnTo>
                    <a:pt x="397" y="154"/>
                  </a:lnTo>
                  <a:lnTo>
                    <a:pt x="398" y="154"/>
                  </a:lnTo>
                  <a:lnTo>
                    <a:pt x="397" y="157"/>
                  </a:lnTo>
                  <a:lnTo>
                    <a:pt x="398" y="158"/>
                  </a:lnTo>
                  <a:lnTo>
                    <a:pt x="398" y="162"/>
                  </a:lnTo>
                  <a:lnTo>
                    <a:pt x="400" y="162"/>
                  </a:lnTo>
                  <a:lnTo>
                    <a:pt x="406" y="149"/>
                  </a:lnTo>
                  <a:lnTo>
                    <a:pt x="405" y="147"/>
                  </a:lnTo>
                  <a:lnTo>
                    <a:pt x="408" y="147"/>
                  </a:lnTo>
                  <a:lnTo>
                    <a:pt x="408" y="146"/>
                  </a:lnTo>
                  <a:lnTo>
                    <a:pt x="406" y="144"/>
                  </a:lnTo>
                  <a:lnTo>
                    <a:pt x="414" y="136"/>
                  </a:lnTo>
                  <a:lnTo>
                    <a:pt x="421" y="133"/>
                  </a:lnTo>
                  <a:lnTo>
                    <a:pt x="422" y="128"/>
                  </a:lnTo>
                  <a:lnTo>
                    <a:pt x="421" y="125"/>
                  </a:lnTo>
                  <a:lnTo>
                    <a:pt x="413" y="125"/>
                  </a:lnTo>
                  <a:lnTo>
                    <a:pt x="408" y="126"/>
                  </a:lnTo>
                  <a:lnTo>
                    <a:pt x="409" y="125"/>
                  </a:lnTo>
                  <a:lnTo>
                    <a:pt x="405" y="123"/>
                  </a:lnTo>
                  <a:lnTo>
                    <a:pt x="392" y="126"/>
                  </a:lnTo>
                  <a:lnTo>
                    <a:pt x="377" y="126"/>
                  </a:lnTo>
                  <a:lnTo>
                    <a:pt x="368" y="130"/>
                  </a:lnTo>
                  <a:lnTo>
                    <a:pt x="363" y="141"/>
                  </a:lnTo>
                  <a:lnTo>
                    <a:pt x="356" y="149"/>
                  </a:lnTo>
                  <a:lnTo>
                    <a:pt x="348" y="152"/>
                  </a:lnTo>
                  <a:lnTo>
                    <a:pt x="348" y="155"/>
                  </a:lnTo>
                  <a:lnTo>
                    <a:pt x="344" y="157"/>
                  </a:lnTo>
                  <a:lnTo>
                    <a:pt x="339" y="157"/>
                  </a:lnTo>
                  <a:lnTo>
                    <a:pt x="337" y="155"/>
                  </a:lnTo>
                  <a:lnTo>
                    <a:pt x="331" y="155"/>
                  </a:lnTo>
                  <a:lnTo>
                    <a:pt x="329" y="155"/>
                  </a:lnTo>
                  <a:lnTo>
                    <a:pt x="323" y="157"/>
                  </a:lnTo>
                  <a:lnTo>
                    <a:pt x="308" y="158"/>
                  </a:lnTo>
                  <a:lnTo>
                    <a:pt x="302" y="160"/>
                  </a:lnTo>
                  <a:lnTo>
                    <a:pt x="299" y="160"/>
                  </a:lnTo>
                  <a:lnTo>
                    <a:pt x="291" y="155"/>
                  </a:lnTo>
                  <a:lnTo>
                    <a:pt x="288" y="155"/>
                  </a:lnTo>
                  <a:lnTo>
                    <a:pt x="281" y="154"/>
                  </a:lnTo>
                  <a:lnTo>
                    <a:pt x="275" y="150"/>
                  </a:lnTo>
                  <a:lnTo>
                    <a:pt x="273" y="142"/>
                  </a:lnTo>
                  <a:lnTo>
                    <a:pt x="267" y="136"/>
                  </a:lnTo>
                  <a:lnTo>
                    <a:pt x="263" y="131"/>
                  </a:lnTo>
                  <a:lnTo>
                    <a:pt x="263" y="130"/>
                  </a:lnTo>
                  <a:lnTo>
                    <a:pt x="265" y="128"/>
                  </a:lnTo>
                  <a:lnTo>
                    <a:pt x="265" y="126"/>
                  </a:lnTo>
                  <a:lnTo>
                    <a:pt x="262" y="122"/>
                  </a:lnTo>
                  <a:lnTo>
                    <a:pt x="260" y="118"/>
                  </a:lnTo>
                  <a:lnTo>
                    <a:pt x="263" y="106"/>
                  </a:lnTo>
                  <a:lnTo>
                    <a:pt x="265" y="91"/>
                  </a:lnTo>
                  <a:lnTo>
                    <a:pt x="268" y="88"/>
                  </a:lnTo>
                  <a:lnTo>
                    <a:pt x="270" y="85"/>
                  </a:lnTo>
                  <a:lnTo>
                    <a:pt x="276" y="83"/>
                  </a:lnTo>
                  <a:lnTo>
                    <a:pt x="278" y="82"/>
                  </a:lnTo>
                  <a:lnTo>
                    <a:pt x="279" y="80"/>
                  </a:lnTo>
                  <a:lnTo>
                    <a:pt x="276" y="82"/>
                  </a:lnTo>
                  <a:lnTo>
                    <a:pt x="279" y="78"/>
                  </a:lnTo>
                  <a:lnTo>
                    <a:pt x="279" y="77"/>
                  </a:lnTo>
                  <a:lnTo>
                    <a:pt x="275" y="78"/>
                  </a:lnTo>
                  <a:lnTo>
                    <a:pt x="270" y="77"/>
                  </a:lnTo>
                  <a:lnTo>
                    <a:pt x="262" y="75"/>
                  </a:lnTo>
                  <a:lnTo>
                    <a:pt x="254" y="73"/>
                  </a:lnTo>
                  <a:lnTo>
                    <a:pt x="251" y="72"/>
                  </a:lnTo>
                  <a:lnTo>
                    <a:pt x="247" y="67"/>
                  </a:lnTo>
                  <a:lnTo>
                    <a:pt x="246" y="57"/>
                  </a:lnTo>
                  <a:lnTo>
                    <a:pt x="241" y="56"/>
                  </a:lnTo>
                  <a:lnTo>
                    <a:pt x="239" y="53"/>
                  </a:lnTo>
                  <a:lnTo>
                    <a:pt x="236" y="49"/>
                  </a:lnTo>
                  <a:lnTo>
                    <a:pt x="233" y="41"/>
                  </a:lnTo>
                  <a:lnTo>
                    <a:pt x="225" y="35"/>
                  </a:lnTo>
                  <a:lnTo>
                    <a:pt x="223" y="33"/>
                  </a:lnTo>
                  <a:lnTo>
                    <a:pt x="209" y="33"/>
                  </a:lnTo>
                  <a:lnTo>
                    <a:pt x="206" y="33"/>
                  </a:lnTo>
                  <a:lnTo>
                    <a:pt x="195" y="43"/>
                  </a:lnTo>
                  <a:lnTo>
                    <a:pt x="190" y="41"/>
                  </a:lnTo>
                  <a:lnTo>
                    <a:pt x="178" y="37"/>
                  </a:lnTo>
                  <a:lnTo>
                    <a:pt x="175" y="33"/>
                  </a:lnTo>
                  <a:lnTo>
                    <a:pt x="175" y="24"/>
                  </a:lnTo>
                  <a:lnTo>
                    <a:pt x="167" y="21"/>
                  </a:lnTo>
                  <a:lnTo>
                    <a:pt x="161" y="14"/>
                  </a:lnTo>
                  <a:lnTo>
                    <a:pt x="158" y="14"/>
                  </a:lnTo>
                  <a:lnTo>
                    <a:pt x="158" y="11"/>
                  </a:lnTo>
                  <a:lnTo>
                    <a:pt x="153" y="9"/>
                  </a:lnTo>
                  <a:lnTo>
                    <a:pt x="142" y="9"/>
                  </a:lnTo>
                  <a:lnTo>
                    <a:pt x="129" y="9"/>
                  </a:lnTo>
                  <a:lnTo>
                    <a:pt x="127" y="16"/>
                  </a:lnTo>
                  <a:lnTo>
                    <a:pt x="103" y="16"/>
                  </a:lnTo>
                  <a:lnTo>
                    <a:pt x="87" y="16"/>
                  </a:lnTo>
                  <a:lnTo>
                    <a:pt x="66" y="11"/>
                  </a:lnTo>
                  <a:lnTo>
                    <a:pt x="47" y="5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3" y="1"/>
                  </a:lnTo>
                  <a:lnTo>
                    <a:pt x="0" y="3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35"/>
                  </a:lnTo>
                  <a:lnTo>
                    <a:pt x="20" y="38"/>
                  </a:lnTo>
                  <a:lnTo>
                    <a:pt x="23" y="38"/>
                  </a:lnTo>
                  <a:lnTo>
                    <a:pt x="33" y="49"/>
                  </a:lnTo>
                  <a:lnTo>
                    <a:pt x="31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3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57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8" y="65"/>
                  </a:lnTo>
                  <a:lnTo>
                    <a:pt x="34" y="69"/>
                  </a:lnTo>
                  <a:lnTo>
                    <a:pt x="39" y="69"/>
                  </a:lnTo>
                  <a:lnTo>
                    <a:pt x="42" y="67"/>
                  </a:lnTo>
                  <a:lnTo>
                    <a:pt x="42" y="70"/>
                  </a:lnTo>
                  <a:lnTo>
                    <a:pt x="45" y="73"/>
                  </a:lnTo>
                  <a:lnTo>
                    <a:pt x="50" y="75"/>
                  </a:lnTo>
                  <a:lnTo>
                    <a:pt x="53" y="80"/>
                  </a:lnTo>
                  <a:lnTo>
                    <a:pt x="52" y="86"/>
                  </a:lnTo>
                  <a:lnTo>
                    <a:pt x="49" y="91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53" y="91"/>
                  </a:lnTo>
                  <a:lnTo>
                    <a:pt x="53" y="93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71" y="104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84" y="109"/>
                  </a:lnTo>
                  <a:lnTo>
                    <a:pt x="85" y="106"/>
                  </a:lnTo>
                  <a:lnTo>
                    <a:pt x="85" y="104"/>
                  </a:lnTo>
                  <a:lnTo>
                    <a:pt x="82" y="99"/>
                  </a:lnTo>
                  <a:lnTo>
                    <a:pt x="77" y="96"/>
                  </a:lnTo>
                  <a:lnTo>
                    <a:pt x="74" y="98"/>
                  </a:lnTo>
                  <a:lnTo>
                    <a:pt x="71" y="96"/>
                  </a:lnTo>
                  <a:lnTo>
                    <a:pt x="69" y="93"/>
                  </a:lnTo>
                  <a:lnTo>
                    <a:pt x="71" y="90"/>
                  </a:lnTo>
                  <a:lnTo>
                    <a:pt x="69" y="86"/>
                  </a:lnTo>
                  <a:lnTo>
                    <a:pt x="69" y="83"/>
                  </a:lnTo>
                  <a:lnTo>
                    <a:pt x="66" y="80"/>
                  </a:lnTo>
                  <a:lnTo>
                    <a:pt x="66" y="75"/>
                  </a:lnTo>
                  <a:lnTo>
                    <a:pt x="65" y="70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0"/>
                  </a:lnTo>
                  <a:lnTo>
                    <a:pt x="60" y="65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2" y="57"/>
                  </a:lnTo>
                  <a:lnTo>
                    <a:pt x="52" y="51"/>
                  </a:lnTo>
                  <a:lnTo>
                    <a:pt x="49" y="49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2" y="40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1" y="30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1" name="Freeform 247">
              <a:extLst>
                <a:ext uri="{FF2B5EF4-FFF2-40B4-BE49-F238E27FC236}">
                  <a16:creationId xmlns:a16="http://schemas.microsoft.com/office/drawing/2014/main" id="{4A1CF74C-5841-E3AC-0ACF-F32657C26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2362136"/>
              <a:ext cx="101967" cy="58461"/>
            </a:xfrm>
            <a:custGeom>
              <a:avLst/>
              <a:gdLst/>
              <a:ahLst/>
              <a:cxnLst>
                <a:cxn ang="0">
                  <a:pos x="72" y="29"/>
                </a:cxn>
                <a:cxn ang="0">
                  <a:pos x="75" y="29"/>
                </a:cxn>
                <a:cxn ang="0">
                  <a:pos x="73" y="27"/>
                </a:cxn>
                <a:cxn ang="0">
                  <a:pos x="64" y="26"/>
                </a:cxn>
                <a:cxn ang="0">
                  <a:pos x="61" y="19"/>
                </a:cxn>
                <a:cxn ang="0">
                  <a:pos x="61" y="14"/>
                </a:cxn>
                <a:cxn ang="0">
                  <a:pos x="54" y="13"/>
                </a:cxn>
                <a:cxn ang="0">
                  <a:pos x="59" y="9"/>
                </a:cxn>
                <a:cxn ang="0">
                  <a:pos x="62" y="6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9"/>
                </a:cxn>
                <a:cxn ang="0">
                  <a:pos x="17" y="14"/>
                </a:cxn>
                <a:cxn ang="0">
                  <a:pos x="16" y="26"/>
                </a:cxn>
                <a:cxn ang="0">
                  <a:pos x="14" y="35"/>
                </a:cxn>
                <a:cxn ang="0">
                  <a:pos x="17" y="37"/>
                </a:cxn>
                <a:cxn ang="0">
                  <a:pos x="17" y="40"/>
                </a:cxn>
                <a:cxn ang="0">
                  <a:pos x="21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30" y="43"/>
                </a:cxn>
                <a:cxn ang="0">
                  <a:pos x="35" y="42"/>
                </a:cxn>
                <a:cxn ang="0">
                  <a:pos x="38" y="42"/>
                </a:cxn>
                <a:cxn ang="0">
                  <a:pos x="40" y="40"/>
                </a:cxn>
                <a:cxn ang="0">
                  <a:pos x="45" y="40"/>
                </a:cxn>
                <a:cxn ang="0">
                  <a:pos x="59" y="34"/>
                </a:cxn>
                <a:cxn ang="0">
                  <a:pos x="62" y="30"/>
                </a:cxn>
                <a:cxn ang="0">
                  <a:pos x="62" y="32"/>
                </a:cxn>
                <a:cxn ang="0">
                  <a:pos x="65" y="32"/>
                </a:cxn>
                <a:cxn ang="0">
                  <a:pos x="67" y="30"/>
                </a:cxn>
                <a:cxn ang="0">
                  <a:pos x="72" y="29"/>
                </a:cxn>
                <a:cxn ang="0">
                  <a:pos x="72" y="29"/>
                </a:cxn>
              </a:cxnLst>
              <a:rect l="0" t="0" r="r" b="b"/>
              <a:pathLst>
                <a:path w="75" h="43">
                  <a:moveTo>
                    <a:pt x="72" y="29"/>
                  </a:moveTo>
                  <a:lnTo>
                    <a:pt x="75" y="29"/>
                  </a:lnTo>
                  <a:lnTo>
                    <a:pt x="73" y="27"/>
                  </a:lnTo>
                  <a:lnTo>
                    <a:pt x="64" y="26"/>
                  </a:lnTo>
                  <a:lnTo>
                    <a:pt x="61" y="19"/>
                  </a:lnTo>
                  <a:lnTo>
                    <a:pt x="61" y="14"/>
                  </a:lnTo>
                  <a:lnTo>
                    <a:pt x="54" y="13"/>
                  </a:lnTo>
                  <a:lnTo>
                    <a:pt x="59" y="9"/>
                  </a:lnTo>
                  <a:lnTo>
                    <a:pt x="62" y="6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6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16" y="26"/>
                  </a:lnTo>
                  <a:lnTo>
                    <a:pt x="14" y="35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30" y="43"/>
                  </a:lnTo>
                  <a:lnTo>
                    <a:pt x="35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2" name="Freeform 248">
              <a:extLst>
                <a:ext uri="{FF2B5EF4-FFF2-40B4-BE49-F238E27FC236}">
                  <a16:creationId xmlns:a16="http://schemas.microsoft.com/office/drawing/2014/main" id="{1C22D64C-F219-1021-9075-644D9FA83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440" y="-2322709"/>
              <a:ext cx="104686" cy="50304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72" y="5"/>
                </a:cxn>
                <a:cxn ang="0">
                  <a:pos x="66" y="6"/>
                </a:cxn>
                <a:cxn ang="0">
                  <a:pos x="66" y="5"/>
                </a:cxn>
                <a:cxn ang="0">
                  <a:pos x="64" y="1"/>
                </a:cxn>
                <a:cxn ang="0">
                  <a:pos x="59" y="5"/>
                </a:cxn>
                <a:cxn ang="0">
                  <a:pos x="53" y="5"/>
                </a:cxn>
                <a:cxn ang="0">
                  <a:pos x="53" y="5"/>
                </a:cxn>
                <a:cxn ang="0">
                  <a:pos x="37" y="1"/>
                </a:cxn>
                <a:cxn ang="0">
                  <a:pos x="37" y="0"/>
                </a:cxn>
                <a:cxn ang="0">
                  <a:pos x="32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22" y="9"/>
                </a:cxn>
                <a:cxn ang="0">
                  <a:pos x="29" y="9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37" y="11"/>
                </a:cxn>
                <a:cxn ang="0">
                  <a:pos x="30" y="14"/>
                </a:cxn>
                <a:cxn ang="0">
                  <a:pos x="27" y="11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6" y="19"/>
                </a:cxn>
                <a:cxn ang="0">
                  <a:pos x="0" y="24"/>
                </a:cxn>
                <a:cxn ang="0">
                  <a:pos x="5" y="21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10" y="37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27" y="25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4" y="19"/>
                </a:cxn>
                <a:cxn ang="0">
                  <a:pos x="35" y="22"/>
                </a:cxn>
                <a:cxn ang="0">
                  <a:pos x="38" y="22"/>
                </a:cxn>
                <a:cxn ang="0">
                  <a:pos x="38" y="19"/>
                </a:cxn>
                <a:cxn ang="0">
                  <a:pos x="42" y="21"/>
                </a:cxn>
                <a:cxn ang="0">
                  <a:pos x="50" y="19"/>
                </a:cxn>
                <a:cxn ang="0">
                  <a:pos x="69" y="11"/>
                </a:cxn>
                <a:cxn ang="0">
                  <a:pos x="75" y="11"/>
                </a:cxn>
                <a:cxn ang="0">
                  <a:pos x="77" y="9"/>
                </a:cxn>
                <a:cxn ang="0">
                  <a:pos x="75" y="9"/>
                </a:cxn>
                <a:cxn ang="0">
                  <a:pos x="72" y="9"/>
                </a:cxn>
                <a:cxn ang="0">
                  <a:pos x="74" y="8"/>
                </a:cxn>
                <a:cxn ang="0">
                  <a:pos x="74" y="6"/>
                </a:cxn>
                <a:cxn ang="0">
                  <a:pos x="74" y="6"/>
                </a:cxn>
              </a:cxnLst>
              <a:rect l="0" t="0" r="r" b="b"/>
              <a:pathLst>
                <a:path w="77" h="37">
                  <a:moveTo>
                    <a:pt x="74" y="6"/>
                  </a:moveTo>
                  <a:lnTo>
                    <a:pt x="72" y="5"/>
                  </a:lnTo>
                  <a:lnTo>
                    <a:pt x="66" y="6"/>
                  </a:lnTo>
                  <a:lnTo>
                    <a:pt x="66" y="5"/>
                  </a:lnTo>
                  <a:lnTo>
                    <a:pt x="64" y="1"/>
                  </a:lnTo>
                  <a:lnTo>
                    <a:pt x="59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32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9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37" y="11"/>
                  </a:lnTo>
                  <a:lnTo>
                    <a:pt x="30" y="14"/>
                  </a:lnTo>
                  <a:lnTo>
                    <a:pt x="27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0" y="24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7" y="25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42" y="21"/>
                  </a:lnTo>
                  <a:lnTo>
                    <a:pt x="50" y="19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2" y="9"/>
                  </a:lnTo>
                  <a:lnTo>
                    <a:pt x="74" y="8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3" name="Freeform 249">
              <a:extLst>
                <a:ext uri="{FF2B5EF4-FFF2-40B4-BE49-F238E27FC236}">
                  <a16:creationId xmlns:a16="http://schemas.microsoft.com/office/drawing/2014/main" id="{11B33AA7-F242-9709-05EA-28CE66EBB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2189473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4" name="Freeform 250">
              <a:extLst>
                <a:ext uri="{FF2B5EF4-FFF2-40B4-BE49-F238E27FC236}">
                  <a16:creationId xmlns:a16="http://schemas.microsoft.com/office/drawing/2014/main" id="{4B6FA270-3EC9-383E-26AA-B98B8C01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2173158"/>
              <a:ext cx="14956" cy="163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5" name="Freeform 251">
              <a:extLst>
                <a:ext uri="{FF2B5EF4-FFF2-40B4-BE49-F238E27FC236}">
                  <a16:creationId xmlns:a16="http://schemas.microsoft.com/office/drawing/2014/main" id="{5CB1075B-BEE8-21F3-775F-F2B84BA2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72" y="-3020162"/>
              <a:ext cx="591408" cy="513913"/>
            </a:xfrm>
            <a:custGeom>
              <a:avLst/>
              <a:gdLst/>
              <a:ahLst/>
              <a:cxnLst>
                <a:cxn ang="0">
                  <a:pos x="359" y="275"/>
                </a:cxn>
                <a:cxn ang="0">
                  <a:pos x="374" y="213"/>
                </a:cxn>
                <a:cxn ang="0">
                  <a:pos x="411" y="112"/>
                </a:cxn>
                <a:cxn ang="0">
                  <a:pos x="411" y="35"/>
                </a:cxn>
                <a:cxn ang="0">
                  <a:pos x="335" y="25"/>
                </a:cxn>
                <a:cxn ang="0">
                  <a:pos x="299" y="20"/>
                </a:cxn>
                <a:cxn ang="0">
                  <a:pos x="271" y="14"/>
                </a:cxn>
                <a:cxn ang="0">
                  <a:pos x="258" y="19"/>
                </a:cxn>
                <a:cxn ang="0">
                  <a:pos x="244" y="4"/>
                </a:cxn>
                <a:cxn ang="0">
                  <a:pos x="206" y="19"/>
                </a:cxn>
                <a:cxn ang="0">
                  <a:pos x="194" y="30"/>
                </a:cxn>
                <a:cxn ang="0">
                  <a:pos x="162" y="40"/>
                </a:cxn>
                <a:cxn ang="0">
                  <a:pos x="125" y="70"/>
                </a:cxn>
                <a:cxn ang="0">
                  <a:pos x="108" y="121"/>
                </a:cxn>
                <a:cxn ang="0">
                  <a:pos x="135" y="125"/>
                </a:cxn>
                <a:cxn ang="0">
                  <a:pos x="157" y="134"/>
                </a:cxn>
                <a:cxn ang="0">
                  <a:pos x="124" y="141"/>
                </a:cxn>
                <a:cxn ang="0">
                  <a:pos x="117" y="147"/>
                </a:cxn>
                <a:cxn ang="0">
                  <a:pos x="69" y="142"/>
                </a:cxn>
                <a:cxn ang="0">
                  <a:pos x="39" y="165"/>
                </a:cxn>
                <a:cxn ang="0">
                  <a:pos x="47" y="184"/>
                </a:cxn>
                <a:cxn ang="0">
                  <a:pos x="92" y="184"/>
                </a:cxn>
                <a:cxn ang="0">
                  <a:pos x="117" y="184"/>
                </a:cxn>
                <a:cxn ang="0">
                  <a:pos x="88" y="210"/>
                </a:cxn>
                <a:cxn ang="0">
                  <a:pos x="56" y="226"/>
                </a:cxn>
                <a:cxn ang="0">
                  <a:pos x="18" y="248"/>
                </a:cxn>
                <a:cxn ang="0">
                  <a:pos x="26" y="255"/>
                </a:cxn>
                <a:cxn ang="0">
                  <a:pos x="34" y="266"/>
                </a:cxn>
                <a:cxn ang="0">
                  <a:pos x="32" y="283"/>
                </a:cxn>
                <a:cxn ang="0">
                  <a:pos x="74" y="264"/>
                </a:cxn>
                <a:cxn ang="0">
                  <a:pos x="53" y="304"/>
                </a:cxn>
                <a:cxn ang="0">
                  <a:pos x="79" y="306"/>
                </a:cxn>
                <a:cxn ang="0">
                  <a:pos x="98" y="306"/>
                </a:cxn>
                <a:cxn ang="0">
                  <a:pos x="111" y="316"/>
                </a:cxn>
                <a:cxn ang="0">
                  <a:pos x="76" y="343"/>
                </a:cxn>
                <a:cxn ang="0">
                  <a:pos x="37" y="357"/>
                </a:cxn>
                <a:cxn ang="0">
                  <a:pos x="5" y="373"/>
                </a:cxn>
                <a:cxn ang="0">
                  <a:pos x="32" y="364"/>
                </a:cxn>
                <a:cxn ang="0">
                  <a:pos x="56" y="365"/>
                </a:cxn>
                <a:cxn ang="0">
                  <a:pos x="88" y="349"/>
                </a:cxn>
                <a:cxn ang="0">
                  <a:pos x="112" y="338"/>
                </a:cxn>
                <a:cxn ang="0">
                  <a:pos x="140" y="320"/>
                </a:cxn>
                <a:cxn ang="0">
                  <a:pos x="165" y="301"/>
                </a:cxn>
                <a:cxn ang="0">
                  <a:pos x="181" y="285"/>
                </a:cxn>
                <a:cxn ang="0">
                  <a:pos x="207" y="263"/>
                </a:cxn>
                <a:cxn ang="0">
                  <a:pos x="230" y="250"/>
                </a:cxn>
                <a:cxn ang="0">
                  <a:pos x="246" y="263"/>
                </a:cxn>
                <a:cxn ang="0">
                  <a:pos x="197" y="287"/>
                </a:cxn>
                <a:cxn ang="0">
                  <a:pos x="193" y="296"/>
                </a:cxn>
                <a:cxn ang="0">
                  <a:pos x="214" y="295"/>
                </a:cxn>
                <a:cxn ang="0">
                  <a:pos x="244" y="282"/>
                </a:cxn>
                <a:cxn ang="0">
                  <a:pos x="247" y="271"/>
                </a:cxn>
                <a:cxn ang="0">
                  <a:pos x="257" y="259"/>
                </a:cxn>
                <a:cxn ang="0">
                  <a:pos x="265" y="261"/>
                </a:cxn>
                <a:cxn ang="0">
                  <a:pos x="287" y="267"/>
                </a:cxn>
                <a:cxn ang="0">
                  <a:pos x="321" y="279"/>
                </a:cxn>
                <a:cxn ang="0">
                  <a:pos x="361" y="285"/>
                </a:cxn>
                <a:cxn ang="0">
                  <a:pos x="366" y="288"/>
                </a:cxn>
              </a:cxnLst>
              <a:rect l="0" t="0" r="r" b="b"/>
              <a:pathLst>
                <a:path w="435" h="378">
                  <a:moveTo>
                    <a:pt x="383" y="291"/>
                  </a:moveTo>
                  <a:lnTo>
                    <a:pt x="375" y="280"/>
                  </a:lnTo>
                  <a:lnTo>
                    <a:pt x="374" y="280"/>
                  </a:lnTo>
                  <a:lnTo>
                    <a:pt x="377" y="274"/>
                  </a:lnTo>
                  <a:lnTo>
                    <a:pt x="367" y="275"/>
                  </a:lnTo>
                  <a:lnTo>
                    <a:pt x="364" y="277"/>
                  </a:lnTo>
                  <a:lnTo>
                    <a:pt x="359" y="275"/>
                  </a:lnTo>
                  <a:lnTo>
                    <a:pt x="356" y="277"/>
                  </a:lnTo>
                  <a:lnTo>
                    <a:pt x="351" y="275"/>
                  </a:lnTo>
                  <a:lnTo>
                    <a:pt x="356" y="263"/>
                  </a:lnTo>
                  <a:lnTo>
                    <a:pt x="361" y="250"/>
                  </a:lnTo>
                  <a:lnTo>
                    <a:pt x="364" y="239"/>
                  </a:lnTo>
                  <a:lnTo>
                    <a:pt x="369" y="226"/>
                  </a:lnTo>
                  <a:lnTo>
                    <a:pt x="374" y="213"/>
                  </a:lnTo>
                  <a:lnTo>
                    <a:pt x="379" y="198"/>
                  </a:lnTo>
                  <a:lnTo>
                    <a:pt x="385" y="186"/>
                  </a:lnTo>
                  <a:lnTo>
                    <a:pt x="390" y="171"/>
                  </a:lnTo>
                  <a:lnTo>
                    <a:pt x="395" y="157"/>
                  </a:lnTo>
                  <a:lnTo>
                    <a:pt x="400" y="142"/>
                  </a:lnTo>
                  <a:lnTo>
                    <a:pt x="406" y="128"/>
                  </a:lnTo>
                  <a:lnTo>
                    <a:pt x="411" y="112"/>
                  </a:lnTo>
                  <a:lnTo>
                    <a:pt x="417" y="97"/>
                  </a:lnTo>
                  <a:lnTo>
                    <a:pt x="424" y="81"/>
                  </a:lnTo>
                  <a:lnTo>
                    <a:pt x="428" y="64"/>
                  </a:lnTo>
                  <a:lnTo>
                    <a:pt x="435" y="48"/>
                  </a:lnTo>
                  <a:lnTo>
                    <a:pt x="433" y="46"/>
                  </a:lnTo>
                  <a:lnTo>
                    <a:pt x="430" y="49"/>
                  </a:lnTo>
                  <a:lnTo>
                    <a:pt x="411" y="35"/>
                  </a:lnTo>
                  <a:lnTo>
                    <a:pt x="408" y="36"/>
                  </a:lnTo>
                  <a:lnTo>
                    <a:pt x="406" y="40"/>
                  </a:lnTo>
                  <a:lnTo>
                    <a:pt x="403" y="36"/>
                  </a:lnTo>
                  <a:lnTo>
                    <a:pt x="382" y="40"/>
                  </a:lnTo>
                  <a:lnTo>
                    <a:pt x="374" y="35"/>
                  </a:lnTo>
                  <a:lnTo>
                    <a:pt x="361" y="35"/>
                  </a:lnTo>
                  <a:lnTo>
                    <a:pt x="335" y="25"/>
                  </a:lnTo>
                  <a:lnTo>
                    <a:pt x="321" y="28"/>
                  </a:lnTo>
                  <a:lnTo>
                    <a:pt x="324" y="27"/>
                  </a:lnTo>
                  <a:lnTo>
                    <a:pt x="323" y="25"/>
                  </a:lnTo>
                  <a:lnTo>
                    <a:pt x="303" y="27"/>
                  </a:lnTo>
                  <a:lnTo>
                    <a:pt x="307" y="24"/>
                  </a:lnTo>
                  <a:lnTo>
                    <a:pt x="302" y="22"/>
                  </a:lnTo>
                  <a:lnTo>
                    <a:pt x="299" y="20"/>
                  </a:lnTo>
                  <a:lnTo>
                    <a:pt x="303" y="16"/>
                  </a:lnTo>
                  <a:lnTo>
                    <a:pt x="295" y="14"/>
                  </a:lnTo>
                  <a:lnTo>
                    <a:pt x="295" y="17"/>
                  </a:lnTo>
                  <a:lnTo>
                    <a:pt x="292" y="17"/>
                  </a:lnTo>
                  <a:lnTo>
                    <a:pt x="290" y="12"/>
                  </a:lnTo>
                  <a:lnTo>
                    <a:pt x="276" y="16"/>
                  </a:lnTo>
                  <a:lnTo>
                    <a:pt x="271" y="14"/>
                  </a:lnTo>
                  <a:lnTo>
                    <a:pt x="273" y="12"/>
                  </a:lnTo>
                  <a:lnTo>
                    <a:pt x="271" y="8"/>
                  </a:lnTo>
                  <a:lnTo>
                    <a:pt x="268" y="6"/>
                  </a:lnTo>
                  <a:lnTo>
                    <a:pt x="262" y="11"/>
                  </a:lnTo>
                  <a:lnTo>
                    <a:pt x="260" y="12"/>
                  </a:lnTo>
                  <a:lnTo>
                    <a:pt x="260" y="19"/>
                  </a:lnTo>
                  <a:lnTo>
                    <a:pt x="258" y="19"/>
                  </a:lnTo>
                  <a:lnTo>
                    <a:pt x="258" y="16"/>
                  </a:lnTo>
                  <a:lnTo>
                    <a:pt x="249" y="16"/>
                  </a:lnTo>
                  <a:lnTo>
                    <a:pt x="252" y="12"/>
                  </a:lnTo>
                  <a:lnTo>
                    <a:pt x="262" y="9"/>
                  </a:lnTo>
                  <a:lnTo>
                    <a:pt x="262" y="6"/>
                  </a:lnTo>
                  <a:lnTo>
                    <a:pt x="250" y="0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26" y="16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09" y="19"/>
                  </a:lnTo>
                  <a:lnTo>
                    <a:pt x="209" y="20"/>
                  </a:lnTo>
                  <a:lnTo>
                    <a:pt x="206" y="19"/>
                  </a:lnTo>
                  <a:lnTo>
                    <a:pt x="214" y="14"/>
                  </a:lnTo>
                  <a:lnTo>
                    <a:pt x="201" y="19"/>
                  </a:lnTo>
                  <a:lnTo>
                    <a:pt x="197" y="20"/>
                  </a:lnTo>
                  <a:lnTo>
                    <a:pt x="202" y="25"/>
                  </a:lnTo>
                  <a:lnTo>
                    <a:pt x="197" y="27"/>
                  </a:lnTo>
                  <a:lnTo>
                    <a:pt x="193" y="33"/>
                  </a:lnTo>
                  <a:lnTo>
                    <a:pt x="194" y="30"/>
                  </a:lnTo>
                  <a:lnTo>
                    <a:pt x="191" y="30"/>
                  </a:lnTo>
                  <a:lnTo>
                    <a:pt x="196" y="25"/>
                  </a:lnTo>
                  <a:lnTo>
                    <a:pt x="194" y="24"/>
                  </a:lnTo>
                  <a:lnTo>
                    <a:pt x="165" y="36"/>
                  </a:lnTo>
                  <a:lnTo>
                    <a:pt x="170" y="33"/>
                  </a:lnTo>
                  <a:lnTo>
                    <a:pt x="167" y="32"/>
                  </a:lnTo>
                  <a:lnTo>
                    <a:pt x="162" y="40"/>
                  </a:lnTo>
                  <a:lnTo>
                    <a:pt x="159" y="40"/>
                  </a:lnTo>
                  <a:lnTo>
                    <a:pt x="149" y="46"/>
                  </a:lnTo>
                  <a:lnTo>
                    <a:pt x="148" y="49"/>
                  </a:lnTo>
                  <a:lnTo>
                    <a:pt x="141" y="59"/>
                  </a:lnTo>
                  <a:lnTo>
                    <a:pt x="141" y="57"/>
                  </a:lnTo>
                  <a:lnTo>
                    <a:pt x="133" y="65"/>
                  </a:lnTo>
                  <a:lnTo>
                    <a:pt x="125" y="70"/>
                  </a:lnTo>
                  <a:lnTo>
                    <a:pt x="93" y="7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79" y="88"/>
                  </a:lnTo>
                  <a:lnTo>
                    <a:pt x="104" y="105"/>
                  </a:lnTo>
                  <a:lnTo>
                    <a:pt x="108" y="110"/>
                  </a:lnTo>
                  <a:lnTo>
                    <a:pt x="108" y="121"/>
                  </a:lnTo>
                  <a:lnTo>
                    <a:pt x="117" y="125"/>
                  </a:lnTo>
                  <a:lnTo>
                    <a:pt x="119" y="121"/>
                  </a:lnTo>
                  <a:lnTo>
                    <a:pt x="124" y="120"/>
                  </a:lnTo>
                  <a:lnTo>
                    <a:pt x="121" y="123"/>
                  </a:lnTo>
                  <a:lnTo>
                    <a:pt x="122" y="125"/>
                  </a:lnTo>
                  <a:lnTo>
                    <a:pt x="133" y="123"/>
                  </a:lnTo>
                  <a:lnTo>
                    <a:pt x="135" y="125"/>
                  </a:lnTo>
                  <a:lnTo>
                    <a:pt x="127" y="129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5" y="134"/>
                  </a:lnTo>
                  <a:lnTo>
                    <a:pt x="143" y="134"/>
                  </a:lnTo>
                  <a:lnTo>
                    <a:pt x="157" y="131"/>
                  </a:lnTo>
                  <a:lnTo>
                    <a:pt x="157" y="134"/>
                  </a:lnTo>
                  <a:lnTo>
                    <a:pt x="140" y="139"/>
                  </a:lnTo>
                  <a:lnTo>
                    <a:pt x="133" y="136"/>
                  </a:lnTo>
                  <a:lnTo>
                    <a:pt x="127" y="138"/>
                  </a:lnTo>
                  <a:lnTo>
                    <a:pt x="124" y="131"/>
                  </a:lnTo>
                  <a:lnTo>
                    <a:pt x="125" y="138"/>
                  </a:lnTo>
                  <a:lnTo>
                    <a:pt x="122" y="141"/>
                  </a:lnTo>
                  <a:lnTo>
                    <a:pt x="124" y="141"/>
                  </a:lnTo>
                  <a:lnTo>
                    <a:pt x="125" y="139"/>
                  </a:lnTo>
                  <a:lnTo>
                    <a:pt x="135" y="142"/>
                  </a:lnTo>
                  <a:lnTo>
                    <a:pt x="130" y="146"/>
                  </a:lnTo>
                  <a:lnTo>
                    <a:pt x="132" y="144"/>
                  </a:lnTo>
                  <a:lnTo>
                    <a:pt x="127" y="142"/>
                  </a:lnTo>
                  <a:lnTo>
                    <a:pt x="119" y="150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92" y="144"/>
                  </a:lnTo>
                  <a:lnTo>
                    <a:pt x="96" y="141"/>
                  </a:lnTo>
                  <a:lnTo>
                    <a:pt x="100" y="136"/>
                  </a:lnTo>
                  <a:lnTo>
                    <a:pt x="103" y="133"/>
                  </a:lnTo>
                  <a:lnTo>
                    <a:pt x="88" y="134"/>
                  </a:lnTo>
                  <a:lnTo>
                    <a:pt x="69" y="142"/>
                  </a:lnTo>
                  <a:lnTo>
                    <a:pt x="72" y="146"/>
                  </a:lnTo>
                  <a:lnTo>
                    <a:pt x="61" y="146"/>
                  </a:lnTo>
                  <a:lnTo>
                    <a:pt x="50" y="152"/>
                  </a:lnTo>
                  <a:lnTo>
                    <a:pt x="44" y="154"/>
                  </a:lnTo>
                  <a:lnTo>
                    <a:pt x="42" y="155"/>
                  </a:lnTo>
                  <a:lnTo>
                    <a:pt x="32" y="157"/>
                  </a:lnTo>
                  <a:lnTo>
                    <a:pt x="39" y="165"/>
                  </a:lnTo>
                  <a:lnTo>
                    <a:pt x="55" y="166"/>
                  </a:lnTo>
                  <a:lnTo>
                    <a:pt x="47" y="170"/>
                  </a:lnTo>
                  <a:lnTo>
                    <a:pt x="45" y="166"/>
                  </a:lnTo>
                  <a:lnTo>
                    <a:pt x="44" y="168"/>
                  </a:lnTo>
                  <a:lnTo>
                    <a:pt x="47" y="176"/>
                  </a:lnTo>
                  <a:lnTo>
                    <a:pt x="44" y="179"/>
                  </a:lnTo>
                  <a:lnTo>
                    <a:pt x="47" y="184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87" y="187"/>
                  </a:lnTo>
                  <a:lnTo>
                    <a:pt x="88" y="184"/>
                  </a:lnTo>
                  <a:lnTo>
                    <a:pt x="85" y="182"/>
                  </a:lnTo>
                  <a:lnTo>
                    <a:pt x="88" y="182"/>
                  </a:lnTo>
                  <a:lnTo>
                    <a:pt x="92" y="184"/>
                  </a:lnTo>
                  <a:lnTo>
                    <a:pt x="90" y="190"/>
                  </a:lnTo>
                  <a:lnTo>
                    <a:pt x="96" y="184"/>
                  </a:lnTo>
                  <a:lnTo>
                    <a:pt x="109" y="178"/>
                  </a:lnTo>
                  <a:lnTo>
                    <a:pt x="114" y="178"/>
                  </a:lnTo>
                  <a:lnTo>
                    <a:pt x="119" y="176"/>
                  </a:lnTo>
                  <a:lnTo>
                    <a:pt x="122" y="178"/>
                  </a:lnTo>
                  <a:lnTo>
                    <a:pt x="117" y="184"/>
                  </a:lnTo>
                  <a:lnTo>
                    <a:pt x="109" y="184"/>
                  </a:lnTo>
                  <a:lnTo>
                    <a:pt x="109" y="187"/>
                  </a:lnTo>
                  <a:lnTo>
                    <a:pt x="112" y="187"/>
                  </a:lnTo>
                  <a:lnTo>
                    <a:pt x="112" y="198"/>
                  </a:lnTo>
                  <a:lnTo>
                    <a:pt x="111" y="202"/>
                  </a:lnTo>
                  <a:lnTo>
                    <a:pt x="106" y="206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74" y="218"/>
                  </a:lnTo>
                  <a:lnTo>
                    <a:pt x="69" y="218"/>
                  </a:lnTo>
                  <a:lnTo>
                    <a:pt x="64" y="219"/>
                  </a:lnTo>
                  <a:lnTo>
                    <a:pt x="58" y="221"/>
                  </a:lnTo>
                  <a:lnTo>
                    <a:pt x="56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8" y="239"/>
                  </a:lnTo>
                  <a:lnTo>
                    <a:pt x="26" y="243"/>
                  </a:lnTo>
                  <a:lnTo>
                    <a:pt x="19" y="245"/>
                  </a:lnTo>
                  <a:lnTo>
                    <a:pt x="21" y="248"/>
                  </a:lnTo>
                  <a:lnTo>
                    <a:pt x="18" y="248"/>
                  </a:lnTo>
                  <a:lnTo>
                    <a:pt x="15" y="251"/>
                  </a:lnTo>
                  <a:lnTo>
                    <a:pt x="29" y="250"/>
                  </a:lnTo>
                  <a:lnTo>
                    <a:pt x="29" y="250"/>
                  </a:lnTo>
                  <a:lnTo>
                    <a:pt x="21" y="251"/>
                  </a:lnTo>
                  <a:lnTo>
                    <a:pt x="19" y="255"/>
                  </a:lnTo>
                  <a:lnTo>
                    <a:pt x="21" y="256"/>
                  </a:lnTo>
                  <a:lnTo>
                    <a:pt x="26" y="255"/>
                  </a:lnTo>
                  <a:lnTo>
                    <a:pt x="24" y="256"/>
                  </a:lnTo>
                  <a:lnTo>
                    <a:pt x="24" y="263"/>
                  </a:lnTo>
                  <a:lnTo>
                    <a:pt x="31" y="259"/>
                  </a:lnTo>
                  <a:lnTo>
                    <a:pt x="31" y="261"/>
                  </a:lnTo>
                  <a:lnTo>
                    <a:pt x="34" y="261"/>
                  </a:lnTo>
                  <a:lnTo>
                    <a:pt x="31" y="264"/>
                  </a:lnTo>
                  <a:lnTo>
                    <a:pt x="34" y="266"/>
                  </a:lnTo>
                  <a:lnTo>
                    <a:pt x="44" y="264"/>
                  </a:lnTo>
                  <a:lnTo>
                    <a:pt x="44" y="267"/>
                  </a:lnTo>
                  <a:lnTo>
                    <a:pt x="37" y="269"/>
                  </a:lnTo>
                  <a:lnTo>
                    <a:pt x="28" y="277"/>
                  </a:lnTo>
                  <a:lnTo>
                    <a:pt x="28" y="282"/>
                  </a:lnTo>
                  <a:lnTo>
                    <a:pt x="34" y="282"/>
                  </a:lnTo>
                  <a:lnTo>
                    <a:pt x="32" y="283"/>
                  </a:lnTo>
                  <a:lnTo>
                    <a:pt x="29" y="285"/>
                  </a:lnTo>
                  <a:lnTo>
                    <a:pt x="32" y="288"/>
                  </a:lnTo>
                  <a:lnTo>
                    <a:pt x="42" y="290"/>
                  </a:lnTo>
                  <a:lnTo>
                    <a:pt x="56" y="279"/>
                  </a:lnTo>
                  <a:lnTo>
                    <a:pt x="55" y="275"/>
                  </a:lnTo>
                  <a:lnTo>
                    <a:pt x="61" y="271"/>
                  </a:lnTo>
                  <a:lnTo>
                    <a:pt x="74" y="264"/>
                  </a:lnTo>
                  <a:lnTo>
                    <a:pt x="56" y="275"/>
                  </a:lnTo>
                  <a:lnTo>
                    <a:pt x="60" y="291"/>
                  </a:lnTo>
                  <a:lnTo>
                    <a:pt x="53" y="298"/>
                  </a:lnTo>
                  <a:lnTo>
                    <a:pt x="53" y="299"/>
                  </a:lnTo>
                  <a:lnTo>
                    <a:pt x="58" y="299"/>
                  </a:lnTo>
                  <a:lnTo>
                    <a:pt x="55" y="303"/>
                  </a:lnTo>
                  <a:lnTo>
                    <a:pt x="53" y="304"/>
                  </a:lnTo>
                  <a:lnTo>
                    <a:pt x="56" y="306"/>
                  </a:lnTo>
                  <a:lnTo>
                    <a:pt x="47" y="309"/>
                  </a:lnTo>
                  <a:lnTo>
                    <a:pt x="52" y="309"/>
                  </a:lnTo>
                  <a:lnTo>
                    <a:pt x="68" y="303"/>
                  </a:lnTo>
                  <a:lnTo>
                    <a:pt x="77" y="296"/>
                  </a:lnTo>
                  <a:lnTo>
                    <a:pt x="74" y="303"/>
                  </a:lnTo>
                  <a:lnTo>
                    <a:pt x="79" y="306"/>
                  </a:lnTo>
                  <a:lnTo>
                    <a:pt x="84" y="304"/>
                  </a:lnTo>
                  <a:lnTo>
                    <a:pt x="88" y="314"/>
                  </a:lnTo>
                  <a:lnTo>
                    <a:pt x="92" y="311"/>
                  </a:lnTo>
                  <a:lnTo>
                    <a:pt x="92" y="306"/>
                  </a:lnTo>
                  <a:lnTo>
                    <a:pt x="100" y="301"/>
                  </a:lnTo>
                  <a:lnTo>
                    <a:pt x="100" y="303"/>
                  </a:lnTo>
                  <a:lnTo>
                    <a:pt x="98" y="306"/>
                  </a:lnTo>
                  <a:lnTo>
                    <a:pt x="103" y="309"/>
                  </a:lnTo>
                  <a:lnTo>
                    <a:pt x="125" y="299"/>
                  </a:lnTo>
                  <a:lnTo>
                    <a:pt x="117" y="306"/>
                  </a:lnTo>
                  <a:lnTo>
                    <a:pt x="117" y="306"/>
                  </a:lnTo>
                  <a:lnTo>
                    <a:pt x="111" y="309"/>
                  </a:lnTo>
                  <a:lnTo>
                    <a:pt x="108" y="316"/>
                  </a:lnTo>
                  <a:lnTo>
                    <a:pt x="111" y="316"/>
                  </a:lnTo>
                  <a:lnTo>
                    <a:pt x="106" y="319"/>
                  </a:lnTo>
                  <a:lnTo>
                    <a:pt x="100" y="328"/>
                  </a:lnTo>
                  <a:lnTo>
                    <a:pt x="93" y="333"/>
                  </a:lnTo>
                  <a:lnTo>
                    <a:pt x="90" y="333"/>
                  </a:lnTo>
                  <a:lnTo>
                    <a:pt x="84" y="338"/>
                  </a:lnTo>
                  <a:lnTo>
                    <a:pt x="79" y="343"/>
                  </a:lnTo>
                  <a:lnTo>
                    <a:pt x="76" y="343"/>
                  </a:lnTo>
                  <a:lnTo>
                    <a:pt x="55" y="351"/>
                  </a:lnTo>
                  <a:lnTo>
                    <a:pt x="47" y="359"/>
                  </a:lnTo>
                  <a:lnTo>
                    <a:pt x="45" y="359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44" y="357"/>
                  </a:lnTo>
                  <a:lnTo>
                    <a:pt x="37" y="357"/>
                  </a:lnTo>
                  <a:lnTo>
                    <a:pt x="24" y="362"/>
                  </a:lnTo>
                  <a:lnTo>
                    <a:pt x="8" y="372"/>
                  </a:lnTo>
                  <a:lnTo>
                    <a:pt x="2" y="373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3" y="376"/>
                  </a:lnTo>
                  <a:lnTo>
                    <a:pt x="5" y="373"/>
                  </a:lnTo>
                  <a:lnTo>
                    <a:pt x="7" y="376"/>
                  </a:lnTo>
                  <a:lnTo>
                    <a:pt x="11" y="375"/>
                  </a:lnTo>
                  <a:lnTo>
                    <a:pt x="13" y="372"/>
                  </a:lnTo>
                  <a:lnTo>
                    <a:pt x="13" y="375"/>
                  </a:lnTo>
                  <a:lnTo>
                    <a:pt x="19" y="373"/>
                  </a:lnTo>
                  <a:lnTo>
                    <a:pt x="31" y="365"/>
                  </a:lnTo>
                  <a:lnTo>
                    <a:pt x="32" y="364"/>
                  </a:lnTo>
                  <a:lnTo>
                    <a:pt x="29" y="368"/>
                  </a:lnTo>
                  <a:lnTo>
                    <a:pt x="42" y="367"/>
                  </a:lnTo>
                  <a:lnTo>
                    <a:pt x="44" y="365"/>
                  </a:lnTo>
                  <a:lnTo>
                    <a:pt x="45" y="367"/>
                  </a:lnTo>
                  <a:lnTo>
                    <a:pt x="56" y="360"/>
                  </a:lnTo>
                  <a:lnTo>
                    <a:pt x="58" y="362"/>
                  </a:lnTo>
                  <a:lnTo>
                    <a:pt x="56" y="365"/>
                  </a:lnTo>
                  <a:lnTo>
                    <a:pt x="61" y="359"/>
                  </a:lnTo>
                  <a:lnTo>
                    <a:pt x="68" y="359"/>
                  </a:lnTo>
                  <a:lnTo>
                    <a:pt x="74" y="357"/>
                  </a:lnTo>
                  <a:lnTo>
                    <a:pt x="76" y="354"/>
                  </a:lnTo>
                  <a:lnTo>
                    <a:pt x="76" y="352"/>
                  </a:lnTo>
                  <a:lnTo>
                    <a:pt x="80" y="349"/>
                  </a:lnTo>
                  <a:lnTo>
                    <a:pt x="88" y="349"/>
                  </a:lnTo>
                  <a:lnTo>
                    <a:pt x="90" y="348"/>
                  </a:lnTo>
                  <a:lnTo>
                    <a:pt x="87" y="348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6" y="343"/>
                  </a:lnTo>
                  <a:lnTo>
                    <a:pt x="101" y="343"/>
                  </a:lnTo>
                  <a:lnTo>
                    <a:pt x="112" y="338"/>
                  </a:lnTo>
                  <a:lnTo>
                    <a:pt x="116" y="335"/>
                  </a:lnTo>
                  <a:lnTo>
                    <a:pt x="121" y="332"/>
                  </a:lnTo>
                  <a:lnTo>
                    <a:pt x="122" y="328"/>
                  </a:lnTo>
                  <a:lnTo>
                    <a:pt x="125" y="328"/>
                  </a:lnTo>
                  <a:lnTo>
                    <a:pt x="129" y="325"/>
                  </a:lnTo>
                  <a:lnTo>
                    <a:pt x="132" y="327"/>
                  </a:lnTo>
                  <a:lnTo>
                    <a:pt x="140" y="320"/>
                  </a:lnTo>
                  <a:lnTo>
                    <a:pt x="154" y="317"/>
                  </a:lnTo>
                  <a:lnTo>
                    <a:pt x="153" y="314"/>
                  </a:lnTo>
                  <a:lnTo>
                    <a:pt x="156" y="314"/>
                  </a:lnTo>
                  <a:lnTo>
                    <a:pt x="157" y="311"/>
                  </a:lnTo>
                  <a:lnTo>
                    <a:pt x="165" y="307"/>
                  </a:lnTo>
                  <a:lnTo>
                    <a:pt x="169" y="304"/>
                  </a:lnTo>
                  <a:lnTo>
                    <a:pt x="165" y="301"/>
                  </a:lnTo>
                  <a:lnTo>
                    <a:pt x="159" y="301"/>
                  </a:lnTo>
                  <a:lnTo>
                    <a:pt x="164" y="295"/>
                  </a:lnTo>
                  <a:lnTo>
                    <a:pt x="169" y="293"/>
                  </a:lnTo>
                  <a:lnTo>
                    <a:pt x="172" y="290"/>
                  </a:lnTo>
                  <a:lnTo>
                    <a:pt x="172" y="288"/>
                  </a:lnTo>
                  <a:lnTo>
                    <a:pt x="178" y="288"/>
                  </a:lnTo>
                  <a:lnTo>
                    <a:pt x="181" y="285"/>
                  </a:lnTo>
                  <a:lnTo>
                    <a:pt x="178" y="285"/>
                  </a:lnTo>
                  <a:lnTo>
                    <a:pt x="188" y="282"/>
                  </a:lnTo>
                  <a:lnTo>
                    <a:pt x="188" y="279"/>
                  </a:lnTo>
                  <a:lnTo>
                    <a:pt x="185" y="275"/>
                  </a:lnTo>
                  <a:lnTo>
                    <a:pt x="191" y="277"/>
                  </a:lnTo>
                  <a:lnTo>
                    <a:pt x="196" y="274"/>
                  </a:lnTo>
                  <a:lnTo>
                    <a:pt x="207" y="263"/>
                  </a:lnTo>
                  <a:lnTo>
                    <a:pt x="225" y="255"/>
                  </a:lnTo>
                  <a:lnTo>
                    <a:pt x="226" y="250"/>
                  </a:lnTo>
                  <a:lnTo>
                    <a:pt x="238" y="240"/>
                  </a:lnTo>
                  <a:lnTo>
                    <a:pt x="241" y="234"/>
                  </a:lnTo>
                  <a:lnTo>
                    <a:pt x="241" y="235"/>
                  </a:lnTo>
                  <a:lnTo>
                    <a:pt x="236" y="243"/>
                  </a:lnTo>
                  <a:lnTo>
                    <a:pt x="230" y="250"/>
                  </a:lnTo>
                  <a:lnTo>
                    <a:pt x="226" y="255"/>
                  </a:lnTo>
                  <a:lnTo>
                    <a:pt x="233" y="256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34" y="258"/>
                  </a:lnTo>
                  <a:lnTo>
                    <a:pt x="233" y="259"/>
                  </a:lnTo>
                  <a:lnTo>
                    <a:pt x="246" y="263"/>
                  </a:lnTo>
                  <a:lnTo>
                    <a:pt x="242" y="266"/>
                  </a:lnTo>
                  <a:lnTo>
                    <a:pt x="230" y="263"/>
                  </a:lnTo>
                  <a:lnTo>
                    <a:pt x="228" y="261"/>
                  </a:lnTo>
                  <a:lnTo>
                    <a:pt x="212" y="266"/>
                  </a:lnTo>
                  <a:lnTo>
                    <a:pt x="210" y="267"/>
                  </a:lnTo>
                  <a:lnTo>
                    <a:pt x="209" y="275"/>
                  </a:lnTo>
                  <a:lnTo>
                    <a:pt x="197" y="287"/>
                  </a:lnTo>
                  <a:lnTo>
                    <a:pt x="201" y="288"/>
                  </a:lnTo>
                  <a:lnTo>
                    <a:pt x="209" y="287"/>
                  </a:lnTo>
                  <a:lnTo>
                    <a:pt x="206" y="290"/>
                  </a:lnTo>
                  <a:lnTo>
                    <a:pt x="202" y="291"/>
                  </a:lnTo>
                  <a:lnTo>
                    <a:pt x="202" y="293"/>
                  </a:lnTo>
                  <a:lnTo>
                    <a:pt x="196" y="291"/>
                  </a:lnTo>
                  <a:lnTo>
                    <a:pt x="193" y="296"/>
                  </a:lnTo>
                  <a:lnTo>
                    <a:pt x="194" y="298"/>
                  </a:lnTo>
                  <a:lnTo>
                    <a:pt x="202" y="296"/>
                  </a:lnTo>
                  <a:lnTo>
                    <a:pt x="202" y="295"/>
                  </a:lnTo>
                  <a:lnTo>
                    <a:pt x="206" y="296"/>
                  </a:lnTo>
                  <a:lnTo>
                    <a:pt x="214" y="291"/>
                  </a:lnTo>
                  <a:lnTo>
                    <a:pt x="217" y="290"/>
                  </a:lnTo>
                  <a:lnTo>
                    <a:pt x="214" y="295"/>
                  </a:lnTo>
                  <a:lnTo>
                    <a:pt x="220" y="288"/>
                  </a:lnTo>
                  <a:lnTo>
                    <a:pt x="225" y="288"/>
                  </a:lnTo>
                  <a:lnTo>
                    <a:pt x="228" y="282"/>
                  </a:lnTo>
                  <a:lnTo>
                    <a:pt x="228" y="287"/>
                  </a:lnTo>
                  <a:lnTo>
                    <a:pt x="233" y="280"/>
                  </a:lnTo>
                  <a:lnTo>
                    <a:pt x="233" y="282"/>
                  </a:lnTo>
                  <a:lnTo>
                    <a:pt x="244" y="282"/>
                  </a:lnTo>
                  <a:lnTo>
                    <a:pt x="247" y="279"/>
                  </a:lnTo>
                  <a:lnTo>
                    <a:pt x="250" y="277"/>
                  </a:lnTo>
                  <a:lnTo>
                    <a:pt x="249" y="275"/>
                  </a:lnTo>
                  <a:lnTo>
                    <a:pt x="255" y="271"/>
                  </a:lnTo>
                  <a:lnTo>
                    <a:pt x="255" y="269"/>
                  </a:lnTo>
                  <a:lnTo>
                    <a:pt x="247" y="272"/>
                  </a:lnTo>
                  <a:lnTo>
                    <a:pt x="247" y="271"/>
                  </a:lnTo>
                  <a:lnTo>
                    <a:pt x="254" y="269"/>
                  </a:lnTo>
                  <a:lnTo>
                    <a:pt x="254" y="266"/>
                  </a:lnTo>
                  <a:lnTo>
                    <a:pt x="249" y="266"/>
                  </a:lnTo>
                  <a:lnTo>
                    <a:pt x="254" y="263"/>
                  </a:lnTo>
                  <a:lnTo>
                    <a:pt x="255" y="261"/>
                  </a:lnTo>
                  <a:lnTo>
                    <a:pt x="254" y="261"/>
                  </a:lnTo>
                  <a:lnTo>
                    <a:pt x="257" y="259"/>
                  </a:lnTo>
                  <a:lnTo>
                    <a:pt x="258" y="259"/>
                  </a:lnTo>
                  <a:lnTo>
                    <a:pt x="265" y="256"/>
                  </a:lnTo>
                  <a:lnTo>
                    <a:pt x="258" y="263"/>
                  </a:lnTo>
                  <a:lnTo>
                    <a:pt x="260" y="263"/>
                  </a:lnTo>
                  <a:lnTo>
                    <a:pt x="263" y="263"/>
                  </a:lnTo>
                  <a:lnTo>
                    <a:pt x="265" y="258"/>
                  </a:lnTo>
                  <a:lnTo>
                    <a:pt x="265" y="261"/>
                  </a:lnTo>
                  <a:lnTo>
                    <a:pt x="266" y="261"/>
                  </a:lnTo>
                  <a:lnTo>
                    <a:pt x="279" y="259"/>
                  </a:lnTo>
                  <a:lnTo>
                    <a:pt x="276" y="264"/>
                  </a:lnTo>
                  <a:lnTo>
                    <a:pt x="274" y="266"/>
                  </a:lnTo>
                  <a:lnTo>
                    <a:pt x="284" y="264"/>
                  </a:lnTo>
                  <a:lnTo>
                    <a:pt x="279" y="267"/>
                  </a:lnTo>
                  <a:lnTo>
                    <a:pt x="287" y="267"/>
                  </a:lnTo>
                  <a:lnTo>
                    <a:pt x="286" y="271"/>
                  </a:lnTo>
                  <a:lnTo>
                    <a:pt x="290" y="274"/>
                  </a:lnTo>
                  <a:lnTo>
                    <a:pt x="297" y="271"/>
                  </a:lnTo>
                  <a:lnTo>
                    <a:pt x="297" y="275"/>
                  </a:lnTo>
                  <a:lnTo>
                    <a:pt x="305" y="277"/>
                  </a:lnTo>
                  <a:lnTo>
                    <a:pt x="307" y="280"/>
                  </a:lnTo>
                  <a:lnTo>
                    <a:pt x="321" y="279"/>
                  </a:lnTo>
                  <a:lnTo>
                    <a:pt x="337" y="282"/>
                  </a:lnTo>
                  <a:lnTo>
                    <a:pt x="343" y="280"/>
                  </a:lnTo>
                  <a:lnTo>
                    <a:pt x="343" y="282"/>
                  </a:lnTo>
                  <a:lnTo>
                    <a:pt x="342" y="283"/>
                  </a:lnTo>
                  <a:lnTo>
                    <a:pt x="342" y="283"/>
                  </a:lnTo>
                  <a:lnTo>
                    <a:pt x="351" y="287"/>
                  </a:lnTo>
                  <a:lnTo>
                    <a:pt x="361" y="285"/>
                  </a:lnTo>
                  <a:lnTo>
                    <a:pt x="369" y="279"/>
                  </a:lnTo>
                  <a:lnTo>
                    <a:pt x="374" y="283"/>
                  </a:lnTo>
                  <a:lnTo>
                    <a:pt x="371" y="285"/>
                  </a:lnTo>
                  <a:lnTo>
                    <a:pt x="369" y="290"/>
                  </a:lnTo>
                  <a:lnTo>
                    <a:pt x="369" y="282"/>
                  </a:lnTo>
                  <a:lnTo>
                    <a:pt x="367" y="283"/>
                  </a:lnTo>
                  <a:lnTo>
                    <a:pt x="366" y="288"/>
                  </a:lnTo>
                  <a:lnTo>
                    <a:pt x="361" y="290"/>
                  </a:lnTo>
                  <a:lnTo>
                    <a:pt x="374" y="298"/>
                  </a:lnTo>
                  <a:lnTo>
                    <a:pt x="379" y="296"/>
                  </a:lnTo>
                  <a:lnTo>
                    <a:pt x="380" y="293"/>
                  </a:lnTo>
                  <a:lnTo>
                    <a:pt x="383" y="291"/>
                  </a:lnTo>
                  <a:lnTo>
                    <a:pt x="383" y="29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" name="Freeform 252">
              <a:extLst>
                <a:ext uri="{FF2B5EF4-FFF2-40B4-BE49-F238E27FC236}">
                  <a16:creationId xmlns:a16="http://schemas.microsoft.com/office/drawing/2014/main" id="{1EA3A915-B514-EA54-BB05-55F6EE87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703" y="-2632688"/>
              <a:ext cx="129158" cy="126439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1"/>
                </a:cxn>
                <a:cxn ang="0">
                  <a:pos x="5" y="24"/>
                </a:cxn>
                <a:cxn ang="0">
                  <a:pos x="18" y="29"/>
                </a:cxn>
                <a:cxn ang="0">
                  <a:pos x="24" y="27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20" y="18"/>
                </a:cxn>
                <a:cxn ang="0">
                  <a:pos x="24" y="19"/>
                </a:cxn>
                <a:cxn ang="0">
                  <a:pos x="29" y="24"/>
                </a:cxn>
                <a:cxn ang="0">
                  <a:pos x="32" y="27"/>
                </a:cxn>
                <a:cxn ang="0">
                  <a:pos x="34" y="31"/>
                </a:cxn>
                <a:cxn ang="0">
                  <a:pos x="39" y="26"/>
                </a:cxn>
                <a:cxn ang="0">
                  <a:pos x="39" y="13"/>
                </a:cxn>
                <a:cxn ang="0">
                  <a:pos x="40" y="8"/>
                </a:cxn>
                <a:cxn ang="0">
                  <a:pos x="52" y="29"/>
                </a:cxn>
                <a:cxn ang="0">
                  <a:pos x="58" y="31"/>
                </a:cxn>
                <a:cxn ang="0">
                  <a:pos x="53" y="35"/>
                </a:cxn>
                <a:cxn ang="0">
                  <a:pos x="56" y="35"/>
                </a:cxn>
                <a:cxn ang="0">
                  <a:pos x="61" y="43"/>
                </a:cxn>
                <a:cxn ang="0">
                  <a:pos x="55" y="43"/>
                </a:cxn>
                <a:cxn ang="0">
                  <a:pos x="55" y="47"/>
                </a:cxn>
                <a:cxn ang="0">
                  <a:pos x="55" y="48"/>
                </a:cxn>
                <a:cxn ang="0">
                  <a:pos x="58" y="51"/>
                </a:cxn>
                <a:cxn ang="0">
                  <a:pos x="61" y="55"/>
                </a:cxn>
                <a:cxn ang="0">
                  <a:pos x="60" y="55"/>
                </a:cxn>
                <a:cxn ang="0">
                  <a:pos x="66" y="64"/>
                </a:cxn>
                <a:cxn ang="0">
                  <a:pos x="68" y="69"/>
                </a:cxn>
                <a:cxn ang="0">
                  <a:pos x="61" y="77"/>
                </a:cxn>
                <a:cxn ang="0">
                  <a:pos x="63" y="80"/>
                </a:cxn>
                <a:cxn ang="0">
                  <a:pos x="69" y="74"/>
                </a:cxn>
                <a:cxn ang="0">
                  <a:pos x="80" y="69"/>
                </a:cxn>
                <a:cxn ang="0">
                  <a:pos x="80" y="77"/>
                </a:cxn>
                <a:cxn ang="0">
                  <a:pos x="82" y="83"/>
                </a:cxn>
                <a:cxn ang="0">
                  <a:pos x="76" y="88"/>
                </a:cxn>
                <a:cxn ang="0">
                  <a:pos x="77" y="91"/>
                </a:cxn>
                <a:cxn ang="0">
                  <a:pos x="80" y="91"/>
                </a:cxn>
                <a:cxn ang="0">
                  <a:pos x="87" y="88"/>
                </a:cxn>
                <a:cxn ang="0">
                  <a:pos x="90" y="85"/>
                </a:cxn>
                <a:cxn ang="0">
                  <a:pos x="95" y="72"/>
                </a:cxn>
                <a:cxn ang="0">
                  <a:pos x="84" y="64"/>
                </a:cxn>
                <a:cxn ang="0">
                  <a:pos x="71" y="61"/>
                </a:cxn>
                <a:cxn ang="0">
                  <a:pos x="68" y="51"/>
                </a:cxn>
                <a:cxn ang="0">
                  <a:pos x="58" y="22"/>
                </a:cxn>
                <a:cxn ang="0">
                  <a:pos x="52" y="14"/>
                </a:cxn>
                <a:cxn ang="0">
                  <a:pos x="31" y="5"/>
                </a:cxn>
                <a:cxn ang="0">
                  <a:pos x="10" y="18"/>
                </a:cxn>
                <a:cxn ang="0">
                  <a:pos x="3" y="8"/>
                </a:cxn>
              </a:cxnLst>
              <a:rect l="0" t="0" r="r" b="b"/>
              <a:pathLst>
                <a:path w="95" h="93">
                  <a:moveTo>
                    <a:pt x="3" y="8"/>
                  </a:moveTo>
                  <a:lnTo>
                    <a:pt x="3" y="10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0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9" y="24"/>
                  </a:lnTo>
                  <a:lnTo>
                    <a:pt x="28" y="27"/>
                  </a:lnTo>
                  <a:lnTo>
                    <a:pt x="32" y="27"/>
                  </a:lnTo>
                  <a:lnTo>
                    <a:pt x="32" y="26"/>
                  </a:lnTo>
                  <a:lnTo>
                    <a:pt x="34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11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4" y="27"/>
                  </a:lnTo>
                  <a:lnTo>
                    <a:pt x="52" y="29"/>
                  </a:lnTo>
                  <a:lnTo>
                    <a:pt x="53" y="34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55" y="39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61" y="43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5" y="47"/>
                  </a:lnTo>
                  <a:lnTo>
                    <a:pt x="60" y="47"/>
                  </a:lnTo>
                  <a:lnTo>
                    <a:pt x="55" y="48"/>
                  </a:lnTo>
                  <a:lnTo>
                    <a:pt x="53" y="50"/>
                  </a:lnTo>
                  <a:lnTo>
                    <a:pt x="58" y="51"/>
                  </a:lnTo>
                  <a:lnTo>
                    <a:pt x="63" y="51"/>
                  </a:lnTo>
                  <a:lnTo>
                    <a:pt x="61" y="55"/>
                  </a:lnTo>
                  <a:lnTo>
                    <a:pt x="60" y="51"/>
                  </a:lnTo>
                  <a:lnTo>
                    <a:pt x="60" y="55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4" y="74"/>
                  </a:lnTo>
                  <a:lnTo>
                    <a:pt x="61" y="77"/>
                  </a:lnTo>
                  <a:lnTo>
                    <a:pt x="63" y="79"/>
                  </a:lnTo>
                  <a:lnTo>
                    <a:pt x="63" y="80"/>
                  </a:lnTo>
                  <a:lnTo>
                    <a:pt x="68" y="77"/>
                  </a:lnTo>
                  <a:lnTo>
                    <a:pt x="69" y="74"/>
                  </a:lnTo>
                  <a:lnTo>
                    <a:pt x="74" y="72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80" y="77"/>
                  </a:lnTo>
                  <a:lnTo>
                    <a:pt x="79" y="83"/>
                  </a:lnTo>
                  <a:lnTo>
                    <a:pt x="82" y="83"/>
                  </a:lnTo>
                  <a:lnTo>
                    <a:pt x="82" y="87"/>
                  </a:lnTo>
                  <a:lnTo>
                    <a:pt x="76" y="88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77" y="93"/>
                  </a:lnTo>
                  <a:lnTo>
                    <a:pt x="80" y="91"/>
                  </a:lnTo>
                  <a:lnTo>
                    <a:pt x="85" y="88"/>
                  </a:lnTo>
                  <a:lnTo>
                    <a:pt x="87" y="88"/>
                  </a:lnTo>
                  <a:lnTo>
                    <a:pt x="88" y="87"/>
                  </a:lnTo>
                  <a:lnTo>
                    <a:pt x="90" y="85"/>
                  </a:lnTo>
                  <a:lnTo>
                    <a:pt x="92" y="77"/>
                  </a:lnTo>
                  <a:lnTo>
                    <a:pt x="95" y="72"/>
                  </a:lnTo>
                  <a:lnTo>
                    <a:pt x="93" y="71"/>
                  </a:lnTo>
                  <a:lnTo>
                    <a:pt x="84" y="64"/>
                  </a:lnTo>
                  <a:lnTo>
                    <a:pt x="74" y="63"/>
                  </a:lnTo>
                  <a:lnTo>
                    <a:pt x="71" y="61"/>
                  </a:lnTo>
                  <a:lnTo>
                    <a:pt x="71" y="53"/>
                  </a:lnTo>
                  <a:lnTo>
                    <a:pt x="68" y="51"/>
                  </a:lnTo>
                  <a:lnTo>
                    <a:pt x="69" y="50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1" y="5"/>
                  </a:lnTo>
                  <a:lnTo>
                    <a:pt x="23" y="13"/>
                  </a:lnTo>
                  <a:lnTo>
                    <a:pt x="10" y="18"/>
                  </a:lnTo>
                  <a:lnTo>
                    <a:pt x="8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" name="Freeform 253">
              <a:extLst>
                <a:ext uri="{FF2B5EF4-FFF2-40B4-BE49-F238E27FC236}">
                  <a16:creationId xmlns:a16="http://schemas.microsoft.com/office/drawing/2014/main" id="{E415C441-0D3C-2353-7AE7-9D555F728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072551"/>
              <a:ext cx="6798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Freeform 254">
              <a:extLst>
                <a:ext uri="{FF2B5EF4-FFF2-40B4-BE49-F238E27FC236}">
                  <a16:creationId xmlns:a16="http://schemas.microsoft.com/office/drawing/2014/main" id="{3060B4E4-C0EE-ECEB-0FAF-3D5E9517D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101101"/>
              <a:ext cx="25832" cy="639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6"/>
                </a:cxn>
                <a:cxn ang="0">
                  <a:pos x="1" y="24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5" y="20"/>
                </a:cxn>
                <a:cxn ang="0">
                  <a:pos x="6" y="16"/>
                </a:cxn>
                <a:cxn ang="0">
                  <a:pos x="11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7"/>
                </a:cxn>
                <a:cxn ang="0">
                  <a:pos x="19" y="12"/>
                </a:cxn>
                <a:cxn ang="0">
                  <a:pos x="16" y="10"/>
                </a:cxn>
                <a:cxn ang="0">
                  <a:pos x="13" y="10"/>
                </a:cxn>
                <a:cxn ang="0">
                  <a:pos x="9" y="13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3" y="20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19" y="28"/>
                </a:cxn>
                <a:cxn ang="0">
                  <a:pos x="16" y="34"/>
                </a:cxn>
                <a:cxn ang="0">
                  <a:pos x="14" y="47"/>
                </a:cxn>
                <a:cxn ang="0">
                  <a:pos x="13" y="47"/>
                </a:cxn>
                <a:cxn ang="0">
                  <a:pos x="9" y="42"/>
                </a:cxn>
                <a:cxn ang="0">
                  <a:pos x="6" y="36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9" h="47">
                  <a:moveTo>
                    <a:pt x="0" y="26"/>
                  </a:moveTo>
                  <a:lnTo>
                    <a:pt x="1" y="26"/>
                  </a:lnTo>
                  <a:lnTo>
                    <a:pt x="1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6" y="16"/>
                  </a:lnTo>
                  <a:lnTo>
                    <a:pt x="11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9" y="13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8" y="21"/>
                  </a:lnTo>
                  <a:lnTo>
                    <a:pt x="19" y="23"/>
                  </a:lnTo>
                  <a:lnTo>
                    <a:pt x="19" y="28"/>
                  </a:lnTo>
                  <a:lnTo>
                    <a:pt x="16" y="34"/>
                  </a:lnTo>
                  <a:lnTo>
                    <a:pt x="14" y="47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6" y="36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9" name="Freeform 255">
              <a:extLst>
                <a:ext uri="{FF2B5EF4-FFF2-40B4-BE49-F238E27FC236}">
                  <a16:creationId xmlns:a16="http://schemas.microsoft.com/office/drawing/2014/main" id="{BF82468A-1266-0F01-EE02-AB1A143D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553834"/>
              <a:ext cx="183541" cy="112844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7" y="72"/>
                </a:cxn>
                <a:cxn ang="0">
                  <a:pos x="0" y="67"/>
                </a:cxn>
                <a:cxn ang="0">
                  <a:pos x="10" y="61"/>
                </a:cxn>
                <a:cxn ang="0">
                  <a:pos x="8" y="54"/>
                </a:cxn>
                <a:cxn ang="0">
                  <a:pos x="2" y="38"/>
                </a:cxn>
                <a:cxn ang="0">
                  <a:pos x="21" y="38"/>
                </a:cxn>
                <a:cxn ang="0">
                  <a:pos x="20" y="35"/>
                </a:cxn>
                <a:cxn ang="0">
                  <a:pos x="28" y="33"/>
                </a:cxn>
                <a:cxn ang="0">
                  <a:pos x="34" y="35"/>
                </a:cxn>
                <a:cxn ang="0">
                  <a:pos x="31" y="30"/>
                </a:cxn>
                <a:cxn ang="0">
                  <a:pos x="34" y="27"/>
                </a:cxn>
                <a:cxn ang="0">
                  <a:pos x="34" y="21"/>
                </a:cxn>
                <a:cxn ang="0">
                  <a:pos x="44" y="17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42" y="11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50" y="6"/>
                </a:cxn>
                <a:cxn ang="0">
                  <a:pos x="56" y="6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84" y="3"/>
                </a:cxn>
                <a:cxn ang="0">
                  <a:pos x="84" y="8"/>
                </a:cxn>
                <a:cxn ang="0">
                  <a:pos x="96" y="5"/>
                </a:cxn>
                <a:cxn ang="0">
                  <a:pos x="104" y="9"/>
                </a:cxn>
                <a:cxn ang="0">
                  <a:pos x="106" y="16"/>
                </a:cxn>
                <a:cxn ang="0">
                  <a:pos x="104" y="24"/>
                </a:cxn>
                <a:cxn ang="0">
                  <a:pos x="119" y="37"/>
                </a:cxn>
                <a:cxn ang="0">
                  <a:pos x="121" y="41"/>
                </a:cxn>
                <a:cxn ang="0">
                  <a:pos x="127" y="40"/>
                </a:cxn>
                <a:cxn ang="0">
                  <a:pos x="133" y="45"/>
                </a:cxn>
                <a:cxn ang="0">
                  <a:pos x="135" y="46"/>
                </a:cxn>
                <a:cxn ang="0">
                  <a:pos x="127" y="51"/>
                </a:cxn>
                <a:cxn ang="0">
                  <a:pos x="117" y="49"/>
                </a:cxn>
                <a:cxn ang="0">
                  <a:pos x="114" y="53"/>
                </a:cxn>
                <a:cxn ang="0">
                  <a:pos x="124" y="69"/>
                </a:cxn>
                <a:cxn ang="0">
                  <a:pos x="113" y="70"/>
                </a:cxn>
                <a:cxn ang="0">
                  <a:pos x="108" y="74"/>
                </a:cxn>
                <a:cxn ang="0">
                  <a:pos x="108" y="82"/>
                </a:cxn>
                <a:cxn ang="0">
                  <a:pos x="104" y="83"/>
                </a:cxn>
                <a:cxn ang="0">
                  <a:pos x="101" y="82"/>
                </a:cxn>
                <a:cxn ang="0">
                  <a:pos x="92" y="83"/>
                </a:cxn>
                <a:cxn ang="0">
                  <a:pos x="85" y="78"/>
                </a:cxn>
                <a:cxn ang="0">
                  <a:pos x="80" y="82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63" y="78"/>
                </a:cxn>
                <a:cxn ang="0">
                  <a:pos x="58" y="78"/>
                </a:cxn>
                <a:cxn ang="0">
                  <a:pos x="53" y="75"/>
                </a:cxn>
                <a:cxn ang="0">
                  <a:pos x="37" y="72"/>
                </a:cxn>
                <a:cxn ang="0">
                  <a:pos x="31" y="72"/>
                </a:cxn>
                <a:cxn ang="0">
                  <a:pos x="18" y="74"/>
                </a:cxn>
                <a:cxn ang="0">
                  <a:pos x="15" y="77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135" h="83">
                  <a:moveTo>
                    <a:pt x="5" y="78"/>
                  </a:moveTo>
                  <a:lnTo>
                    <a:pt x="7" y="72"/>
                  </a:lnTo>
                  <a:lnTo>
                    <a:pt x="0" y="67"/>
                  </a:lnTo>
                  <a:lnTo>
                    <a:pt x="10" y="61"/>
                  </a:lnTo>
                  <a:lnTo>
                    <a:pt x="8" y="54"/>
                  </a:lnTo>
                  <a:lnTo>
                    <a:pt x="2" y="38"/>
                  </a:lnTo>
                  <a:lnTo>
                    <a:pt x="21" y="38"/>
                  </a:lnTo>
                  <a:lnTo>
                    <a:pt x="20" y="35"/>
                  </a:lnTo>
                  <a:lnTo>
                    <a:pt x="28" y="33"/>
                  </a:lnTo>
                  <a:lnTo>
                    <a:pt x="34" y="35"/>
                  </a:lnTo>
                  <a:lnTo>
                    <a:pt x="31" y="30"/>
                  </a:lnTo>
                  <a:lnTo>
                    <a:pt x="34" y="27"/>
                  </a:lnTo>
                  <a:lnTo>
                    <a:pt x="34" y="21"/>
                  </a:lnTo>
                  <a:lnTo>
                    <a:pt x="44" y="17"/>
                  </a:lnTo>
                  <a:lnTo>
                    <a:pt x="47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4" y="8"/>
                  </a:lnTo>
                  <a:lnTo>
                    <a:pt x="96" y="5"/>
                  </a:lnTo>
                  <a:lnTo>
                    <a:pt x="104" y="9"/>
                  </a:lnTo>
                  <a:lnTo>
                    <a:pt x="106" y="16"/>
                  </a:lnTo>
                  <a:lnTo>
                    <a:pt x="104" y="24"/>
                  </a:lnTo>
                  <a:lnTo>
                    <a:pt x="119" y="37"/>
                  </a:lnTo>
                  <a:lnTo>
                    <a:pt x="121" y="41"/>
                  </a:lnTo>
                  <a:lnTo>
                    <a:pt x="127" y="40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27" y="51"/>
                  </a:lnTo>
                  <a:lnTo>
                    <a:pt x="117" y="49"/>
                  </a:lnTo>
                  <a:lnTo>
                    <a:pt x="114" y="53"/>
                  </a:lnTo>
                  <a:lnTo>
                    <a:pt x="124" y="69"/>
                  </a:lnTo>
                  <a:lnTo>
                    <a:pt x="113" y="70"/>
                  </a:lnTo>
                  <a:lnTo>
                    <a:pt x="108" y="74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1" y="82"/>
                  </a:lnTo>
                  <a:lnTo>
                    <a:pt x="92" y="83"/>
                  </a:lnTo>
                  <a:lnTo>
                    <a:pt x="85" y="78"/>
                  </a:lnTo>
                  <a:lnTo>
                    <a:pt x="80" y="82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58" y="78"/>
                  </a:lnTo>
                  <a:lnTo>
                    <a:pt x="53" y="75"/>
                  </a:lnTo>
                  <a:lnTo>
                    <a:pt x="37" y="72"/>
                  </a:lnTo>
                  <a:lnTo>
                    <a:pt x="31" y="72"/>
                  </a:lnTo>
                  <a:lnTo>
                    <a:pt x="18" y="74"/>
                  </a:lnTo>
                  <a:lnTo>
                    <a:pt x="15" y="77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Freeform 256">
              <a:extLst>
                <a:ext uri="{FF2B5EF4-FFF2-40B4-BE49-F238E27FC236}">
                  <a16:creationId xmlns:a16="http://schemas.microsoft.com/office/drawing/2014/main" id="{828C1FFC-1223-4F95-1522-A007E0073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931" y="-2072551"/>
              <a:ext cx="237923" cy="150911"/>
            </a:xfrm>
            <a:custGeom>
              <a:avLst/>
              <a:gdLst/>
              <a:ahLst/>
              <a:cxnLst>
                <a:cxn ang="0">
                  <a:pos x="141" y="3"/>
                </a:cxn>
                <a:cxn ang="0">
                  <a:pos x="126" y="7"/>
                </a:cxn>
                <a:cxn ang="0">
                  <a:pos x="117" y="7"/>
                </a:cxn>
                <a:cxn ang="0">
                  <a:pos x="112" y="3"/>
                </a:cxn>
                <a:cxn ang="0">
                  <a:pos x="107" y="0"/>
                </a:cxn>
                <a:cxn ang="0">
                  <a:pos x="98" y="2"/>
                </a:cxn>
                <a:cxn ang="0">
                  <a:pos x="86" y="3"/>
                </a:cxn>
                <a:cxn ang="0">
                  <a:pos x="83" y="2"/>
                </a:cxn>
                <a:cxn ang="0">
                  <a:pos x="32" y="2"/>
                </a:cxn>
                <a:cxn ang="0">
                  <a:pos x="8" y="2"/>
                </a:cxn>
                <a:cxn ang="0">
                  <a:pos x="3" y="0"/>
                </a:cxn>
                <a:cxn ang="0">
                  <a:pos x="3" y="15"/>
                </a:cxn>
                <a:cxn ang="0">
                  <a:pos x="1" y="23"/>
                </a:cxn>
                <a:cxn ang="0">
                  <a:pos x="3" y="27"/>
                </a:cxn>
                <a:cxn ang="0">
                  <a:pos x="8" y="40"/>
                </a:cxn>
                <a:cxn ang="0">
                  <a:pos x="11" y="59"/>
                </a:cxn>
                <a:cxn ang="0">
                  <a:pos x="13" y="80"/>
                </a:cxn>
                <a:cxn ang="0">
                  <a:pos x="14" y="100"/>
                </a:cxn>
                <a:cxn ang="0">
                  <a:pos x="27" y="109"/>
                </a:cxn>
                <a:cxn ang="0">
                  <a:pos x="51" y="109"/>
                </a:cxn>
                <a:cxn ang="0">
                  <a:pos x="74" y="109"/>
                </a:cxn>
                <a:cxn ang="0">
                  <a:pos x="98" y="109"/>
                </a:cxn>
                <a:cxn ang="0">
                  <a:pos x="112" y="106"/>
                </a:cxn>
                <a:cxn ang="0">
                  <a:pos x="112" y="109"/>
                </a:cxn>
                <a:cxn ang="0">
                  <a:pos x="139" y="109"/>
                </a:cxn>
                <a:cxn ang="0">
                  <a:pos x="152" y="111"/>
                </a:cxn>
                <a:cxn ang="0">
                  <a:pos x="162" y="104"/>
                </a:cxn>
                <a:cxn ang="0">
                  <a:pos x="168" y="100"/>
                </a:cxn>
                <a:cxn ang="0">
                  <a:pos x="171" y="88"/>
                </a:cxn>
                <a:cxn ang="0">
                  <a:pos x="165" y="82"/>
                </a:cxn>
                <a:cxn ang="0">
                  <a:pos x="142" y="51"/>
                </a:cxn>
                <a:cxn ang="0">
                  <a:pos x="136" y="42"/>
                </a:cxn>
                <a:cxn ang="0">
                  <a:pos x="123" y="32"/>
                </a:cxn>
                <a:cxn ang="0">
                  <a:pos x="117" y="24"/>
                </a:cxn>
                <a:cxn ang="0">
                  <a:pos x="120" y="18"/>
                </a:cxn>
                <a:cxn ang="0">
                  <a:pos x="131" y="32"/>
                </a:cxn>
                <a:cxn ang="0">
                  <a:pos x="144" y="43"/>
                </a:cxn>
                <a:cxn ang="0">
                  <a:pos x="149" y="39"/>
                </a:cxn>
                <a:cxn ang="0">
                  <a:pos x="150" y="21"/>
                </a:cxn>
                <a:cxn ang="0">
                  <a:pos x="144" y="8"/>
                </a:cxn>
                <a:cxn ang="0">
                  <a:pos x="141" y="5"/>
                </a:cxn>
              </a:cxnLst>
              <a:rect l="0" t="0" r="r" b="b"/>
              <a:pathLst>
                <a:path w="175" h="111">
                  <a:moveTo>
                    <a:pt x="141" y="5"/>
                  </a:moveTo>
                  <a:lnTo>
                    <a:pt x="141" y="3"/>
                  </a:lnTo>
                  <a:lnTo>
                    <a:pt x="133" y="7"/>
                  </a:lnTo>
                  <a:lnTo>
                    <a:pt x="126" y="7"/>
                  </a:lnTo>
                  <a:lnTo>
                    <a:pt x="125" y="5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07" y="0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86" y="3"/>
                  </a:lnTo>
                  <a:lnTo>
                    <a:pt x="90" y="2"/>
                  </a:lnTo>
                  <a:lnTo>
                    <a:pt x="83" y="2"/>
                  </a:lnTo>
                  <a:lnTo>
                    <a:pt x="64" y="10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9" y="50"/>
                  </a:lnTo>
                  <a:lnTo>
                    <a:pt x="11" y="59"/>
                  </a:lnTo>
                  <a:lnTo>
                    <a:pt x="11" y="71"/>
                  </a:lnTo>
                  <a:lnTo>
                    <a:pt x="13" y="80"/>
                  </a:lnTo>
                  <a:lnTo>
                    <a:pt x="13" y="90"/>
                  </a:lnTo>
                  <a:lnTo>
                    <a:pt x="14" y="100"/>
                  </a:lnTo>
                  <a:lnTo>
                    <a:pt x="14" y="109"/>
                  </a:lnTo>
                  <a:lnTo>
                    <a:pt x="27" y="109"/>
                  </a:lnTo>
                  <a:lnTo>
                    <a:pt x="38" y="109"/>
                  </a:lnTo>
                  <a:lnTo>
                    <a:pt x="51" y="109"/>
                  </a:lnTo>
                  <a:lnTo>
                    <a:pt x="62" y="109"/>
                  </a:lnTo>
                  <a:lnTo>
                    <a:pt x="74" y="109"/>
                  </a:lnTo>
                  <a:lnTo>
                    <a:pt x="86" y="109"/>
                  </a:lnTo>
                  <a:lnTo>
                    <a:pt x="98" y="109"/>
                  </a:lnTo>
                  <a:lnTo>
                    <a:pt x="109" y="109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2" y="109"/>
                  </a:lnTo>
                  <a:lnTo>
                    <a:pt x="125" y="109"/>
                  </a:lnTo>
                  <a:lnTo>
                    <a:pt x="139" y="109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4" y="106"/>
                  </a:lnTo>
                  <a:lnTo>
                    <a:pt x="162" y="104"/>
                  </a:lnTo>
                  <a:lnTo>
                    <a:pt x="165" y="100"/>
                  </a:lnTo>
                  <a:lnTo>
                    <a:pt x="168" y="100"/>
                  </a:lnTo>
                  <a:lnTo>
                    <a:pt x="175" y="96"/>
                  </a:lnTo>
                  <a:lnTo>
                    <a:pt x="171" y="88"/>
                  </a:lnTo>
                  <a:lnTo>
                    <a:pt x="175" y="87"/>
                  </a:lnTo>
                  <a:lnTo>
                    <a:pt x="165" y="82"/>
                  </a:lnTo>
                  <a:lnTo>
                    <a:pt x="146" y="59"/>
                  </a:lnTo>
                  <a:lnTo>
                    <a:pt x="142" y="51"/>
                  </a:lnTo>
                  <a:lnTo>
                    <a:pt x="138" y="47"/>
                  </a:lnTo>
                  <a:lnTo>
                    <a:pt x="136" y="42"/>
                  </a:lnTo>
                  <a:lnTo>
                    <a:pt x="126" y="37"/>
                  </a:lnTo>
                  <a:lnTo>
                    <a:pt x="123" y="32"/>
                  </a:lnTo>
                  <a:lnTo>
                    <a:pt x="122" y="27"/>
                  </a:lnTo>
                  <a:lnTo>
                    <a:pt x="117" y="24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3" y="24"/>
                  </a:lnTo>
                  <a:lnTo>
                    <a:pt x="131" y="32"/>
                  </a:lnTo>
                  <a:lnTo>
                    <a:pt x="131" y="35"/>
                  </a:lnTo>
                  <a:lnTo>
                    <a:pt x="144" y="43"/>
                  </a:lnTo>
                  <a:lnTo>
                    <a:pt x="149" y="43"/>
                  </a:lnTo>
                  <a:lnTo>
                    <a:pt x="149" y="39"/>
                  </a:lnTo>
                  <a:lnTo>
                    <a:pt x="154" y="26"/>
                  </a:lnTo>
                  <a:lnTo>
                    <a:pt x="150" y="21"/>
                  </a:lnTo>
                  <a:lnTo>
                    <a:pt x="147" y="15"/>
                  </a:lnTo>
                  <a:lnTo>
                    <a:pt x="144" y="8"/>
                  </a:lnTo>
                  <a:lnTo>
                    <a:pt x="141" y="5"/>
                  </a:lnTo>
                  <a:lnTo>
                    <a:pt x="14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1" name="Freeform 257">
              <a:extLst>
                <a:ext uri="{FF2B5EF4-FFF2-40B4-BE49-F238E27FC236}">
                  <a16:creationId xmlns:a16="http://schemas.microsoft.com/office/drawing/2014/main" id="{E8B40119-4AB0-2060-02E1-F06FC8988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2538879"/>
              <a:ext cx="784465" cy="300463"/>
            </a:xfrm>
            <a:custGeom>
              <a:avLst/>
              <a:gdLst/>
              <a:ahLst/>
              <a:cxnLst>
                <a:cxn ang="0">
                  <a:pos x="324" y="3"/>
                </a:cxn>
                <a:cxn ang="0">
                  <a:pos x="332" y="22"/>
                </a:cxn>
                <a:cxn ang="0">
                  <a:pos x="350" y="24"/>
                </a:cxn>
                <a:cxn ang="0">
                  <a:pos x="363" y="26"/>
                </a:cxn>
                <a:cxn ang="0">
                  <a:pos x="366" y="34"/>
                </a:cxn>
                <a:cxn ang="0">
                  <a:pos x="411" y="19"/>
                </a:cxn>
                <a:cxn ang="0">
                  <a:pos x="470" y="77"/>
                </a:cxn>
                <a:cxn ang="0">
                  <a:pos x="507" y="79"/>
                </a:cxn>
                <a:cxn ang="0">
                  <a:pos x="568" y="95"/>
                </a:cxn>
                <a:cxn ang="0">
                  <a:pos x="563" y="115"/>
                </a:cxn>
                <a:cxn ang="0">
                  <a:pos x="549" y="136"/>
                </a:cxn>
                <a:cxn ang="0">
                  <a:pos x="523" y="143"/>
                </a:cxn>
                <a:cxn ang="0">
                  <a:pos x="507" y="164"/>
                </a:cxn>
                <a:cxn ang="0">
                  <a:pos x="499" y="180"/>
                </a:cxn>
                <a:cxn ang="0">
                  <a:pos x="504" y="204"/>
                </a:cxn>
                <a:cxn ang="0">
                  <a:pos x="430" y="196"/>
                </a:cxn>
                <a:cxn ang="0">
                  <a:pos x="401" y="200"/>
                </a:cxn>
                <a:cxn ang="0">
                  <a:pos x="366" y="202"/>
                </a:cxn>
                <a:cxn ang="0">
                  <a:pos x="348" y="213"/>
                </a:cxn>
                <a:cxn ang="0">
                  <a:pos x="306" y="210"/>
                </a:cxn>
                <a:cxn ang="0">
                  <a:pos x="297" y="196"/>
                </a:cxn>
                <a:cxn ang="0">
                  <a:pos x="266" y="184"/>
                </a:cxn>
                <a:cxn ang="0">
                  <a:pos x="226" y="183"/>
                </a:cxn>
                <a:cxn ang="0">
                  <a:pos x="188" y="160"/>
                </a:cxn>
                <a:cxn ang="0">
                  <a:pos x="153" y="165"/>
                </a:cxn>
                <a:cxn ang="0">
                  <a:pos x="149" y="205"/>
                </a:cxn>
                <a:cxn ang="0">
                  <a:pos x="132" y="207"/>
                </a:cxn>
                <a:cxn ang="0">
                  <a:pos x="100" y="212"/>
                </a:cxn>
                <a:cxn ang="0">
                  <a:pos x="88" y="196"/>
                </a:cxn>
                <a:cxn ang="0">
                  <a:pos x="76" y="183"/>
                </a:cxn>
                <a:cxn ang="0">
                  <a:pos x="68" y="173"/>
                </a:cxn>
                <a:cxn ang="0">
                  <a:pos x="85" y="165"/>
                </a:cxn>
                <a:cxn ang="0">
                  <a:pos x="108" y="162"/>
                </a:cxn>
                <a:cxn ang="0">
                  <a:pos x="124" y="162"/>
                </a:cxn>
                <a:cxn ang="0">
                  <a:pos x="112" y="154"/>
                </a:cxn>
                <a:cxn ang="0">
                  <a:pos x="100" y="139"/>
                </a:cxn>
                <a:cxn ang="0">
                  <a:pos x="66" y="135"/>
                </a:cxn>
                <a:cxn ang="0">
                  <a:pos x="37" y="149"/>
                </a:cxn>
                <a:cxn ang="0">
                  <a:pos x="31" y="131"/>
                </a:cxn>
                <a:cxn ang="0">
                  <a:pos x="0" y="115"/>
                </a:cxn>
                <a:cxn ang="0">
                  <a:pos x="3" y="93"/>
                </a:cxn>
                <a:cxn ang="0">
                  <a:pos x="29" y="91"/>
                </a:cxn>
                <a:cxn ang="0">
                  <a:pos x="45" y="71"/>
                </a:cxn>
                <a:cxn ang="0">
                  <a:pos x="68" y="63"/>
                </a:cxn>
                <a:cxn ang="0">
                  <a:pos x="103" y="74"/>
                </a:cxn>
                <a:cxn ang="0">
                  <a:pos x="111" y="75"/>
                </a:cxn>
                <a:cxn ang="0">
                  <a:pos x="153" y="75"/>
                </a:cxn>
                <a:cxn ang="0">
                  <a:pos x="186" y="77"/>
                </a:cxn>
                <a:cxn ang="0">
                  <a:pos x="205" y="69"/>
                </a:cxn>
                <a:cxn ang="0">
                  <a:pos x="194" y="55"/>
                </a:cxn>
                <a:cxn ang="0">
                  <a:pos x="209" y="40"/>
                </a:cxn>
                <a:cxn ang="0">
                  <a:pos x="191" y="32"/>
                </a:cxn>
                <a:cxn ang="0">
                  <a:pos x="226" y="21"/>
                </a:cxn>
                <a:cxn ang="0">
                  <a:pos x="287" y="6"/>
                </a:cxn>
              </a:cxnLst>
              <a:rect l="0" t="0" r="r" b="b"/>
              <a:pathLst>
                <a:path w="577" h="221">
                  <a:moveTo>
                    <a:pt x="287" y="6"/>
                  </a:moveTo>
                  <a:lnTo>
                    <a:pt x="287" y="3"/>
                  </a:lnTo>
                  <a:lnTo>
                    <a:pt x="297" y="0"/>
                  </a:lnTo>
                  <a:lnTo>
                    <a:pt x="324" y="3"/>
                  </a:lnTo>
                  <a:lnTo>
                    <a:pt x="327" y="10"/>
                  </a:lnTo>
                  <a:lnTo>
                    <a:pt x="332" y="13"/>
                  </a:lnTo>
                  <a:lnTo>
                    <a:pt x="329" y="19"/>
                  </a:lnTo>
                  <a:lnTo>
                    <a:pt x="332" y="22"/>
                  </a:lnTo>
                  <a:lnTo>
                    <a:pt x="343" y="21"/>
                  </a:lnTo>
                  <a:lnTo>
                    <a:pt x="343" y="18"/>
                  </a:lnTo>
                  <a:lnTo>
                    <a:pt x="350" y="22"/>
                  </a:lnTo>
                  <a:lnTo>
                    <a:pt x="350" y="24"/>
                  </a:lnTo>
                  <a:lnTo>
                    <a:pt x="353" y="26"/>
                  </a:lnTo>
                  <a:lnTo>
                    <a:pt x="351" y="22"/>
                  </a:lnTo>
                  <a:lnTo>
                    <a:pt x="353" y="22"/>
                  </a:lnTo>
                  <a:lnTo>
                    <a:pt x="363" y="26"/>
                  </a:lnTo>
                  <a:lnTo>
                    <a:pt x="367" y="22"/>
                  </a:lnTo>
                  <a:lnTo>
                    <a:pt x="369" y="26"/>
                  </a:lnTo>
                  <a:lnTo>
                    <a:pt x="364" y="30"/>
                  </a:lnTo>
                  <a:lnTo>
                    <a:pt x="366" y="34"/>
                  </a:lnTo>
                  <a:lnTo>
                    <a:pt x="380" y="32"/>
                  </a:lnTo>
                  <a:lnTo>
                    <a:pt x="393" y="21"/>
                  </a:lnTo>
                  <a:lnTo>
                    <a:pt x="409" y="16"/>
                  </a:lnTo>
                  <a:lnTo>
                    <a:pt x="411" y="19"/>
                  </a:lnTo>
                  <a:lnTo>
                    <a:pt x="406" y="21"/>
                  </a:lnTo>
                  <a:lnTo>
                    <a:pt x="408" y="24"/>
                  </a:lnTo>
                  <a:lnTo>
                    <a:pt x="430" y="37"/>
                  </a:lnTo>
                  <a:lnTo>
                    <a:pt x="470" y="77"/>
                  </a:lnTo>
                  <a:lnTo>
                    <a:pt x="478" y="69"/>
                  </a:lnTo>
                  <a:lnTo>
                    <a:pt x="486" y="72"/>
                  </a:lnTo>
                  <a:lnTo>
                    <a:pt x="489" y="79"/>
                  </a:lnTo>
                  <a:lnTo>
                    <a:pt x="507" y="79"/>
                  </a:lnTo>
                  <a:lnTo>
                    <a:pt x="518" y="74"/>
                  </a:lnTo>
                  <a:lnTo>
                    <a:pt x="549" y="95"/>
                  </a:lnTo>
                  <a:lnTo>
                    <a:pt x="563" y="98"/>
                  </a:lnTo>
                  <a:lnTo>
                    <a:pt x="568" y="95"/>
                  </a:lnTo>
                  <a:lnTo>
                    <a:pt x="577" y="103"/>
                  </a:lnTo>
                  <a:lnTo>
                    <a:pt x="577" y="107"/>
                  </a:lnTo>
                  <a:lnTo>
                    <a:pt x="571" y="115"/>
                  </a:lnTo>
                  <a:lnTo>
                    <a:pt x="563" y="115"/>
                  </a:lnTo>
                  <a:lnTo>
                    <a:pt x="560" y="123"/>
                  </a:lnTo>
                  <a:lnTo>
                    <a:pt x="563" y="135"/>
                  </a:lnTo>
                  <a:lnTo>
                    <a:pt x="555" y="139"/>
                  </a:lnTo>
                  <a:lnTo>
                    <a:pt x="549" y="136"/>
                  </a:lnTo>
                  <a:lnTo>
                    <a:pt x="539" y="136"/>
                  </a:lnTo>
                  <a:lnTo>
                    <a:pt x="533" y="135"/>
                  </a:lnTo>
                  <a:lnTo>
                    <a:pt x="526" y="135"/>
                  </a:lnTo>
                  <a:lnTo>
                    <a:pt x="523" y="143"/>
                  </a:lnTo>
                  <a:lnTo>
                    <a:pt x="520" y="152"/>
                  </a:lnTo>
                  <a:lnTo>
                    <a:pt x="520" y="156"/>
                  </a:lnTo>
                  <a:lnTo>
                    <a:pt x="525" y="162"/>
                  </a:lnTo>
                  <a:lnTo>
                    <a:pt x="507" y="164"/>
                  </a:lnTo>
                  <a:lnTo>
                    <a:pt x="501" y="165"/>
                  </a:lnTo>
                  <a:lnTo>
                    <a:pt x="491" y="168"/>
                  </a:lnTo>
                  <a:lnTo>
                    <a:pt x="496" y="172"/>
                  </a:lnTo>
                  <a:lnTo>
                    <a:pt x="499" y="180"/>
                  </a:lnTo>
                  <a:lnTo>
                    <a:pt x="505" y="189"/>
                  </a:lnTo>
                  <a:lnTo>
                    <a:pt x="507" y="192"/>
                  </a:lnTo>
                  <a:lnTo>
                    <a:pt x="504" y="194"/>
                  </a:lnTo>
                  <a:lnTo>
                    <a:pt x="504" y="204"/>
                  </a:lnTo>
                  <a:lnTo>
                    <a:pt x="491" y="200"/>
                  </a:lnTo>
                  <a:lnTo>
                    <a:pt x="486" y="197"/>
                  </a:lnTo>
                  <a:lnTo>
                    <a:pt x="454" y="194"/>
                  </a:lnTo>
                  <a:lnTo>
                    <a:pt x="430" y="196"/>
                  </a:lnTo>
                  <a:lnTo>
                    <a:pt x="419" y="194"/>
                  </a:lnTo>
                  <a:lnTo>
                    <a:pt x="411" y="191"/>
                  </a:lnTo>
                  <a:lnTo>
                    <a:pt x="403" y="194"/>
                  </a:lnTo>
                  <a:lnTo>
                    <a:pt x="401" y="200"/>
                  </a:lnTo>
                  <a:lnTo>
                    <a:pt x="387" y="197"/>
                  </a:lnTo>
                  <a:lnTo>
                    <a:pt x="374" y="196"/>
                  </a:lnTo>
                  <a:lnTo>
                    <a:pt x="367" y="197"/>
                  </a:lnTo>
                  <a:lnTo>
                    <a:pt x="366" y="202"/>
                  </a:lnTo>
                  <a:lnTo>
                    <a:pt x="364" y="207"/>
                  </a:lnTo>
                  <a:lnTo>
                    <a:pt x="359" y="207"/>
                  </a:lnTo>
                  <a:lnTo>
                    <a:pt x="356" y="210"/>
                  </a:lnTo>
                  <a:lnTo>
                    <a:pt x="348" y="213"/>
                  </a:lnTo>
                  <a:lnTo>
                    <a:pt x="339" y="221"/>
                  </a:lnTo>
                  <a:lnTo>
                    <a:pt x="326" y="218"/>
                  </a:lnTo>
                  <a:lnTo>
                    <a:pt x="311" y="218"/>
                  </a:lnTo>
                  <a:lnTo>
                    <a:pt x="306" y="210"/>
                  </a:lnTo>
                  <a:lnTo>
                    <a:pt x="298" y="208"/>
                  </a:lnTo>
                  <a:lnTo>
                    <a:pt x="297" y="204"/>
                  </a:lnTo>
                  <a:lnTo>
                    <a:pt x="298" y="204"/>
                  </a:lnTo>
                  <a:lnTo>
                    <a:pt x="297" y="196"/>
                  </a:lnTo>
                  <a:lnTo>
                    <a:pt x="294" y="196"/>
                  </a:lnTo>
                  <a:lnTo>
                    <a:pt x="287" y="189"/>
                  </a:lnTo>
                  <a:lnTo>
                    <a:pt x="276" y="184"/>
                  </a:lnTo>
                  <a:lnTo>
                    <a:pt x="266" y="184"/>
                  </a:lnTo>
                  <a:lnTo>
                    <a:pt x="255" y="186"/>
                  </a:lnTo>
                  <a:lnTo>
                    <a:pt x="246" y="186"/>
                  </a:lnTo>
                  <a:lnTo>
                    <a:pt x="234" y="188"/>
                  </a:lnTo>
                  <a:lnTo>
                    <a:pt x="226" y="183"/>
                  </a:lnTo>
                  <a:lnTo>
                    <a:pt x="218" y="176"/>
                  </a:lnTo>
                  <a:lnTo>
                    <a:pt x="210" y="172"/>
                  </a:lnTo>
                  <a:lnTo>
                    <a:pt x="202" y="167"/>
                  </a:lnTo>
                  <a:lnTo>
                    <a:pt x="188" y="160"/>
                  </a:lnTo>
                  <a:lnTo>
                    <a:pt x="178" y="157"/>
                  </a:lnTo>
                  <a:lnTo>
                    <a:pt x="170" y="160"/>
                  </a:lnTo>
                  <a:lnTo>
                    <a:pt x="161" y="162"/>
                  </a:lnTo>
                  <a:lnTo>
                    <a:pt x="153" y="165"/>
                  </a:lnTo>
                  <a:lnTo>
                    <a:pt x="143" y="167"/>
                  </a:lnTo>
                  <a:lnTo>
                    <a:pt x="146" y="180"/>
                  </a:lnTo>
                  <a:lnTo>
                    <a:pt x="148" y="192"/>
                  </a:lnTo>
                  <a:lnTo>
                    <a:pt x="149" y="205"/>
                  </a:lnTo>
                  <a:lnTo>
                    <a:pt x="153" y="216"/>
                  </a:lnTo>
                  <a:lnTo>
                    <a:pt x="149" y="218"/>
                  </a:lnTo>
                  <a:lnTo>
                    <a:pt x="141" y="216"/>
                  </a:lnTo>
                  <a:lnTo>
                    <a:pt x="132" y="207"/>
                  </a:lnTo>
                  <a:lnTo>
                    <a:pt x="124" y="204"/>
                  </a:lnTo>
                  <a:lnTo>
                    <a:pt x="108" y="207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100" y="204"/>
                  </a:lnTo>
                  <a:lnTo>
                    <a:pt x="101" y="202"/>
                  </a:lnTo>
                  <a:lnTo>
                    <a:pt x="101" y="199"/>
                  </a:lnTo>
                  <a:lnTo>
                    <a:pt x="88" y="196"/>
                  </a:lnTo>
                  <a:lnTo>
                    <a:pt x="85" y="194"/>
                  </a:lnTo>
                  <a:lnTo>
                    <a:pt x="80" y="194"/>
                  </a:lnTo>
                  <a:lnTo>
                    <a:pt x="79" y="186"/>
                  </a:lnTo>
                  <a:lnTo>
                    <a:pt x="76" y="183"/>
                  </a:lnTo>
                  <a:lnTo>
                    <a:pt x="71" y="178"/>
                  </a:lnTo>
                  <a:lnTo>
                    <a:pt x="64" y="176"/>
                  </a:lnTo>
                  <a:lnTo>
                    <a:pt x="61" y="173"/>
                  </a:lnTo>
                  <a:lnTo>
                    <a:pt x="68" y="173"/>
                  </a:lnTo>
                  <a:lnTo>
                    <a:pt x="80" y="173"/>
                  </a:lnTo>
                  <a:lnTo>
                    <a:pt x="76" y="167"/>
                  </a:lnTo>
                  <a:lnTo>
                    <a:pt x="77" y="165"/>
                  </a:lnTo>
                  <a:lnTo>
                    <a:pt x="85" y="165"/>
                  </a:lnTo>
                  <a:lnTo>
                    <a:pt x="88" y="162"/>
                  </a:lnTo>
                  <a:lnTo>
                    <a:pt x="93" y="162"/>
                  </a:lnTo>
                  <a:lnTo>
                    <a:pt x="101" y="164"/>
                  </a:lnTo>
                  <a:lnTo>
                    <a:pt x="108" y="162"/>
                  </a:lnTo>
                  <a:lnTo>
                    <a:pt x="119" y="165"/>
                  </a:lnTo>
                  <a:lnTo>
                    <a:pt x="125" y="165"/>
                  </a:lnTo>
                  <a:lnTo>
                    <a:pt x="125" y="164"/>
                  </a:lnTo>
                  <a:lnTo>
                    <a:pt x="124" y="162"/>
                  </a:lnTo>
                  <a:lnTo>
                    <a:pt x="125" y="162"/>
                  </a:lnTo>
                  <a:lnTo>
                    <a:pt x="124" y="159"/>
                  </a:lnTo>
                  <a:lnTo>
                    <a:pt x="116" y="154"/>
                  </a:lnTo>
                  <a:lnTo>
                    <a:pt x="112" y="154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100" y="139"/>
                  </a:lnTo>
                  <a:lnTo>
                    <a:pt x="92" y="136"/>
                  </a:lnTo>
                  <a:lnTo>
                    <a:pt x="80" y="138"/>
                  </a:lnTo>
                  <a:lnTo>
                    <a:pt x="79" y="136"/>
                  </a:lnTo>
                  <a:lnTo>
                    <a:pt x="66" y="135"/>
                  </a:lnTo>
                  <a:lnTo>
                    <a:pt x="58" y="141"/>
                  </a:lnTo>
                  <a:lnTo>
                    <a:pt x="34" y="144"/>
                  </a:lnTo>
                  <a:lnTo>
                    <a:pt x="40" y="148"/>
                  </a:lnTo>
                  <a:lnTo>
                    <a:pt x="37" y="149"/>
                  </a:lnTo>
                  <a:lnTo>
                    <a:pt x="26" y="144"/>
                  </a:lnTo>
                  <a:lnTo>
                    <a:pt x="27" y="141"/>
                  </a:lnTo>
                  <a:lnTo>
                    <a:pt x="34" y="141"/>
                  </a:lnTo>
                  <a:lnTo>
                    <a:pt x="31" y="131"/>
                  </a:lnTo>
                  <a:lnTo>
                    <a:pt x="23" y="125"/>
                  </a:lnTo>
                  <a:lnTo>
                    <a:pt x="13" y="127"/>
                  </a:lnTo>
                  <a:lnTo>
                    <a:pt x="7" y="119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8" y="83"/>
                  </a:lnTo>
                  <a:lnTo>
                    <a:pt x="23" y="95"/>
                  </a:lnTo>
                  <a:lnTo>
                    <a:pt x="29" y="91"/>
                  </a:lnTo>
                  <a:lnTo>
                    <a:pt x="23" y="82"/>
                  </a:lnTo>
                  <a:lnTo>
                    <a:pt x="34" y="79"/>
                  </a:lnTo>
                  <a:lnTo>
                    <a:pt x="34" y="74"/>
                  </a:lnTo>
                  <a:lnTo>
                    <a:pt x="45" y="71"/>
                  </a:lnTo>
                  <a:lnTo>
                    <a:pt x="50" y="64"/>
                  </a:lnTo>
                  <a:lnTo>
                    <a:pt x="58" y="64"/>
                  </a:lnTo>
                  <a:lnTo>
                    <a:pt x="66" y="67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92" y="67"/>
                  </a:lnTo>
                  <a:lnTo>
                    <a:pt x="103" y="74"/>
                  </a:lnTo>
                  <a:lnTo>
                    <a:pt x="109" y="82"/>
                  </a:lnTo>
                  <a:lnTo>
                    <a:pt x="111" y="82"/>
                  </a:lnTo>
                  <a:lnTo>
                    <a:pt x="108" y="75"/>
                  </a:lnTo>
                  <a:lnTo>
                    <a:pt x="111" y="75"/>
                  </a:lnTo>
                  <a:lnTo>
                    <a:pt x="125" y="82"/>
                  </a:lnTo>
                  <a:lnTo>
                    <a:pt x="138" y="74"/>
                  </a:lnTo>
                  <a:lnTo>
                    <a:pt x="149" y="77"/>
                  </a:lnTo>
                  <a:lnTo>
                    <a:pt x="153" y="75"/>
                  </a:lnTo>
                  <a:lnTo>
                    <a:pt x="159" y="74"/>
                  </a:lnTo>
                  <a:lnTo>
                    <a:pt x="169" y="80"/>
                  </a:lnTo>
                  <a:lnTo>
                    <a:pt x="178" y="83"/>
                  </a:lnTo>
                  <a:lnTo>
                    <a:pt x="186" y="77"/>
                  </a:lnTo>
                  <a:lnTo>
                    <a:pt x="199" y="80"/>
                  </a:lnTo>
                  <a:lnTo>
                    <a:pt x="205" y="79"/>
                  </a:lnTo>
                  <a:lnTo>
                    <a:pt x="207" y="69"/>
                  </a:lnTo>
                  <a:lnTo>
                    <a:pt x="205" y="69"/>
                  </a:lnTo>
                  <a:lnTo>
                    <a:pt x="199" y="67"/>
                  </a:lnTo>
                  <a:lnTo>
                    <a:pt x="188" y="64"/>
                  </a:lnTo>
                  <a:lnTo>
                    <a:pt x="181" y="59"/>
                  </a:lnTo>
                  <a:lnTo>
                    <a:pt x="194" y="55"/>
                  </a:lnTo>
                  <a:lnTo>
                    <a:pt x="194" y="51"/>
                  </a:lnTo>
                  <a:lnTo>
                    <a:pt x="189" y="46"/>
                  </a:lnTo>
                  <a:lnTo>
                    <a:pt x="194" y="42"/>
                  </a:lnTo>
                  <a:lnTo>
                    <a:pt x="209" y="40"/>
                  </a:lnTo>
                  <a:lnTo>
                    <a:pt x="196" y="37"/>
                  </a:lnTo>
                  <a:lnTo>
                    <a:pt x="194" y="34"/>
                  </a:lnTo>
                  <a:lnTo>
                    <a:pt x="199" y="32"/>
                  </a:lnTo>
                  <a:lnTo>
                    <a:pt x="191" y="32"/>
                  </a:lnTo>
                  <a:lnTo>
                    <a:pt x="193" y="27"/>
                  </a:lnTo>
                  <a:lnTo>
                    <a:pt x="189" y="26"/>
                  </a:lnTo>
                  <a:lnTo>
                    <a:pt x="212" y="26"/>
                  </a:lnTo>
                  <a:lnTo>
                    <a:pt x="226" y="21"/>
                  </a:lnTo>
                  <a:lnTo>
                    <a:pt x="231" y="21"/>
                  </a:lnTo>
                  <a:lnTo>
                    <a:pt x="242" y="16"/>
                  </a:lnTo>
                  <a:lnTo>
                    <a:pt x="249" y="13"/>
                  </a:lnTo>
                  <a:lnTo>
                    <a:pt x="287" y="6"/>
                  </a:lnTo>
                  <a:lnTo>
                    <a:pt x="287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Freeform 258">
              <a:extLst>
                <a:ext uri="{FF2B5EF4-FFF2-40B4-BE49-F238E27FC236}">
                  <a16:creationId xmlns:a16="http://schemas.microsoft.com/office/drawing/2014/main" id="{27D70FBA-50B6-5EF5-61A5-2EF656337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217" y="-2495373"/>
              <a:ext cx="1155623" cy="591408"/>
            </a:xfrm>
            <a:custGeom>
              <a:avLst/>
              <a:gdLst/>
              <a:ahLst/>
              <a:cxnLst>
                <a:cxn ang="0">
                  <a:pos x="735" y="61"/>
                </a:cxn>
                <a:cxn ang="0">
                  <a:pos x="629" y="3"/>
                </a:cxn>
                <a:cxn ang="0">
                  <a:pos x="613" y="55"/>
                </a:cxn>
                <a:cxn ang="0">
                  <a:pos x="576" y="93"/>
                </a:cxn>
                <a:cxn ang="0">
                  <a:pos x="629" y="103"/>
                </a:cxn>
                <a:cxn ang="0">
                  <a:pos x="573" y="125"/>
                </a:cxn>
                <a:cxn ang="0">
                  <a:pos x="539" y="148"/>
                </a:cxn>
                <a:cxn ang="0">
                  <a:pos x="467" y="173"/>
                </a:cxn>
                <a:cxn ang="0">
                  <a:pos x="329" y="165"/>
                </a:cxn>
                <a:cxn ang="0">
                  <a:pos x="228" y="124"/>
                </a:cxn>
                <a:cxn ang="0">
                  <a:pos x="194" y="91"/>
                </a:cxn>
                <a:cxn ang="0">
                  <a:pos x="154" y="83"/>
                </a:cxn>
                <a:cxn ang="0">
                  <a:pos x="116" y="103"/>
                </a:cxn>
                <a:cxn ang="0">
                  <a:pos x="84" y="133"/>
                </a:cxn>
                <a:cxn ang="0">
                  <a:pos x="87" y="172"/>
                </a:cxn>
                <a:cxn ang="0">
                  <a:pos x="26" y="199"/>
                </a:cxn>
                <a:cxn ang="0">
                  <a:pos x="0" y="209"/>
                </a:cxn>
                <a:cxn ang="0">
                  <a:pos x="23" y="233"/>
                </a:cxn>
                <a:cxn ang="0">
                  <a:pos x="35" y="245"/>
                </a:cxn>
                <a:cxn ang="0">
                  <a:pos x="53" y="258"/>
                </a:cxn>
                <a:cxn ang="0">
                  <a:pos x="98" y="258"/>
                </a:cxn>
                <a:cxn ang="0">
                  <a:pos x="104" y="273"/>
                </a:cxn>
                <a:cxn ang="0">
                  <a:pos x="95" y="287"/>
                </a:cxn>
                <a:cxn ang="0">
                  <a:pos x="100" y="300"/>
                </a:cxn>
                <a:cxn ang="0">
                  <a:pos x="101" y="314"/>
                </a:cxn>
                <a:cxn ang="0">
                  <a:pos x="140" y="327"/>
                </a:cxn>
                <a:cxn ang="0">
                  <a:pos x="185" y="335"/>
                </a:cxn>
                <a:cxn ang="0">
                  <a:pos x="205" y="348"/>
                </a:cxn>
                <a:cxn ang="0">
                  <a:pos x="242" y="353"/>
                </a:cxn>
                <a:cxn ang="0">
                  <a:pos x="268" y="350"/>
                </a:cxn>
                <a:cxn ang="0">
                  <a:pos x="302" y="353"/>
                </a:cxn>
                <a:cxn ang="0">
                  <a:pos x="369" y="338"/>
                </a:cxn>
                <a:cxn ang="0">
                  <a:pos x="398" y="350"/>
                </a:cxn>
                <a:cxn ang="0">
                  <a:pos x="403" y="390"/>
                </a:cxn>
                <a:cxn ang="0">
                  <a:pos x="435" y="406"/>
                </a:cxn>
                <a:cxn ang="0">
                  <a:pos x="464" y="419"/>
                </a:cxn>
                <a:cxn ang="0">
                  <a:pos x="470" y="411"/>
                </a:cxn>
                <a:cxn ang="0">
                  <a:pos x="502" y="411"/>
                </a:cxn>
                <a:cxn ang="0">
                  <a:pos x="544" y="412"/>
                </a:cxn>
                <a:cxn ang="0">
                  <a:pos x="577" y="420"/>
                </a:cxn>
                <a:cxn ang="0">
                  <a:pos x="605" y="435"/>
                </a:cxn>
                <a:cxn ang="0">
                  <a:pos x="624" y="420"/>
                </a:cxn>
                <a:cxn ang="0">
                  <a:pos x="648" y="407"/>
                </a:cxn>
                <a:cxn ang="0">
                  <a:pos x="666" y="411"/>
                </a:cxn>
                <a:cxn ang="0">
                  <a:pos x="685" y="407"/>
                </a:cxn>
                <a:cxn ang="0">
                  <a:pos x="711" y="393"/>
                </a:cxn>
                <a:cxn ang="0">
                  <a:pos x="725" y="378"/>
                </a:cxn>
                <a:cxn ang="0">
                  <a:pos x="733" y="361"/>
                </a:cxn>
                <a:cxn ang="0">
                  <a:pos x="744" y="335"/>
                </a:cxn>
                <a:cxn ang="0">
                  <a:pos x="735" y="322"/>
                </a:cxn>
                <a:cxn ang="0">
                  <a:pos x="736" y="310"/>
                </a:cxn>
                <a:cxn ang="0">
                  <a:pos x="739" y="306"/>
                </a:cxn>
                <a:cxn ang="0">
                  <a:pos x="686" y="268"/>
                </a:cxn>
                <a:cxn ang="0">
                  <a:pos x="699" y="252"/>
                </a:cxn>
                <a:cxn ang="0">
                  <a:pos x="725" y="244"/>
                </a:cxn>
                <a:cxn ang="0">
                  <a:pos x="685" y="239"/>
                </a:cxn>
                <a:cxn ang="0">
                  <a:pos x="648" y="215"/>
                </a:cxn>
                <a:cxn ang="0">
                  <a:pos x="698" y="189"/>
                </a:cxn>
                <a:cxn ang="0">
                  <a:pos x="704" y="215"/>
                </a:cxn>
                <a:cxn ang="0">
                  <a:pos x="728" y="205"/>
                </a:cxn>
                <a:cxn ang="0">
                  <a:pos x="786" y="176"/>
                </a:cxn>
                <a:cxn ang="0">
                  <a:pos x="818" y="165"/>
                </a:cxn>
                <a:cxn ang="0">
                  <a:pos x="837" y="132"/>
                </a:cxn>
              </a:cxnLst>
              <a:rect l="0" t="0" r="r" b="b"/>
              <a:pathLst>
                <a:path w="850" h="435">
                  <a:moveTo>
                    <a:pt x="816" y="90"/>
                  </a:moveTo>
                  <a:lnTo>
                    <a:pt x="812" y="91"/>
                  </a:lnTo>
                  <a:lnTo>
                    <a:pt x="797" y="91"/>
                  </a:lnTo>
                  <a:lnTo>
                    <a:pt x="781" y="72"/>
                  </a:lnTo>
                  <a:lnTo>
                    <a:pt x="763" y="66"/>
                  </a:lnTo>
                  <a:lnTo>
                    <a:pt x="759" y="64"/>
                  </a:lnTo>
                  <a:lnTo>
                    <a:pt x="735" y="61"/>
                  </a:lnTo>
                  <a:lnTo>
                    <a:pt x="733" y="58"/>
                  </a:lnTo>
                  <a:lnTo>
                    <a:pt x="722" y="42"/>
                  </a:lnTo>
                  <a:lnTo>
                    <a:pt x="703" y="19"/>
                  </a:lnTo>
                  <a:lnTo>
                    <a:pt x="688" y="8"/>
                  </a:lnTo>
                  <a:lnTo>
                    <a:pt x="670" y="6"/>
                  </a:lnTo>
                  <a:lnTo>
                    <a:pt x="656" y="0"/>
                  </a:lnTo>
                  <a:lnTo>
                    <a:pt x="629" y="3"/>
                  </a:lnTo>
                  <a:lnTo>
                    <a:pt x="619" y="5"/>
                  </a:lnTo>
                  <a:lnTo>
                    <a:pt x="611" y="13"/>
                  </a:lnTo>
                  <a:lnTo>
                    <a:pt x="611" y="18"/>
                  </a:lnTo>
                  <a:lnTo>
                    <a:pt x="621" y="16"/>
                  </a:lnTo>
                  <a:lnTo>
                    <a:pt x="624" y="24"/>
                  </a:lnTo>
                  <a:lnTo>
                    <a:pt x="616" y="32"/>
                  </a:lnTo>
                  <a:lnTo>
                    <a:pt x="613" y="55"/>
                  </a:lnTo>
                  <a:lnTo>
                    <a:pt x="597" y="64"/>
                  </a:lnTo>
                  <a:lnTo>
                    <a:pt x="573" y="58"/>
                  </a:lnTo>
                  <a:lnTo>
                    <a:pt x="568" y="69"/>
                  </a:lnTo>
                  <a:lnTo>
                    <a:pt x="569" y="75"/>
                  </a:lnTo>
                  <a:lnTo>
                    <a:pt x="569" y="82"/>
                  </a:lnTo>
                  <a:lnTo>
                    <a:pt x="571" y="87"/>
                  </a:lnTo>
                  <a:lnTo>
                    <a:pt x="576" y="93"/>
                  </a:lnTo>
                  <a:lnTo>
                    <a:pt x="593" y="95"/>
                  </a:lnTo>
                  <a:lnTo>
                    <a:pt x="600" y="93"/>
                  </a:lnTo>
                  <a:lnTo>
                    <a:pt x="609" y="87"/>
                  </a:lnTo>
                  <a:lnTo>
                    <a:pt x="616" y="91"/>
                  </a:lnTo>
                  <a:lnTo>
                    <a:pt x="626" y="96"/>
                  </a:lnTo>
                  <a:lnTo>
                    <a:pt x="629" y="99"/>
                  </a:lnTo>
                  <a:lnTo>
                    <a:pt x="629" y="103"/>
                  </a:lnTo>
                  <a:lnTo>
                    <a:pt x="634" y="104"/>
                  </a:lnTo>
                  <a:lnTo>
                    <a:pt x="635" y="107"/>
                  </a:lnTo>
                  <a:lnTo>
                    <a:pt x="618" y="107"/>
                  </a:lnTo>
                  <a:lnTo>
                    <a:pt x="598" y="109"/>
                  </a:lnTo>
                  <a:lnTo>
                    <a:pt x="585" y="122"/>
                  </a:lnTo>
                  <a:lnTo>
                    <a:pt x="579" y="125"/>
                  </a:lnTo>
                  <a:lnTo>
                    <a:pt x="573" y="125"/>
                  </a:lnTo>
                  <a:lnTo>
                    <a:pt x="565" y="133"/>
                  </a:lnTo>
                  <a:lnTo>
                    <a:pt x="560" y="136"/>
                  </a:lnTo>
                  <a:lnTo>
                    <a:pt x="549" y="135"/>
                  </a:lnTo>
                  <a:lnTo>
                    <a:pt x="541" y="132"/>
                  </a:lnTo>
                  <a:lnTo>
                    <a:pt x="534" y="133"/>
                  </a:lnTo>
                  <a:lnTo>
                    <a:pt x="531" y="143"/>
                  </a:lnTo>
                  <a:lnTo>
                    <a:pt x="539" y="148"/>
                  </a:lnTo>
                  <a:lnTo>
                    <a:pt x="541" y="151"/>
                  </a:lnTo>
                  <a:lnTo>
                    <a:pt x="520" y="167"/>
                  </a:lnTo>
                  <a:lnTo>
                    <a:pt x="504" y="170"/>
                  </a:lnTo>
                  <a:lnTo>
                    <a:pt x="496" y="168"/>
                  </a:lnTo>
                  <a:lnTo>
                    <a:pt x="484" y="168"/>
                  </a:lnTo>
                  <a:lnTo>
                    <a:pt x="468" y="172"/>
                  </a:lnTo>
                  <a:lnTo>
                    <a:pt x="467" y="173"/>
                  </a:lnTo>
                  <a:lnTo>
                    <a:pt x="446" y="180"/>
                  </a:lnTo>
                  <a:lnTo>
                    <a:pt x="438" y="178"/>
                  </a:lnTo>
                  <a:lnTo>
                    <a:pt x="430" y="178"/>
                  </a:lnTo>
                  <a:lnTo>
                    <a:pt x="409" y="173"/>
                  </a:lnTo>
                  <a:lnTo>
                    <a:pt x="395" y="167"/>
                  </a:lnTo>
                  <a:lnTo>
                    <a:pt x="382" y="164"/>
                  </a:lnTo>
                  <a:lnTo>
                    <a:pt x="329" y="165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7" y="143"/>
                  </a:lnTo>
                  <a:lnTo>
                    <a:pt x="260" y="133"/>
                  </a:lnTo>
                  <a:lnTo>
                    <a:pt x="250" y="133"/>
                  </a:lnTo>
                  <a:lnTo>
                    <a:pt x="226" y="128"/>
                  </a:lnTo>
                  <a:lnTo>
                    <a:pt x="228" y="124"/>
                  </a:lnTo>
                  <a:lnTo>
                    <a:pt x="223" y="111"/>
                  </a:lnTo>
                  <a:lnTo>
                    <a:pt x="212" y="96"/>
                  </a:lnTo>
                  <a:lnTo>
                    <a:pt x="209" y="93"/>
                  </a:lnTo>
                  <a:lnTo>
                    <a:pt x="207" y="93"/>
                  </a:lnTo>
                  <a:lnTo>
                    <a:pt x="207" y="93"/>
                  </a:lnTo>
                  <a:lnTo>
                    <a:pt x="196" y="90"/>
                  </a:lnTo>
                  <a:lnTo>
                    <a:pt x="194" y="91"/>
                  </a:lnTo>
                  <a:lnTo>
                    <a:pt x="189" y="90"/>
                  </a:lnTo>
                  <a:lnTo>
                    <a:pt x="186" y="87"/>
                  </a:lnTo>
                  <a:lnTo>
                    <a:pt x="177" y="82"/>
                  </a:lnTo>
                  <a:lnTo>
                    <a:pt x="172" y="74"/>
                  </a:lnTo>
                  <a:lnTo>
                    <a:pt x="167" y="77"/>
                  </a:lnTo>
                  <a:lnTo>
                    <a:pt x="160" y="75"/>
                  </a:lnTo>
                  <a:lnTo>
                    <a:pt x="154" y="83"/>
                  </a:lnTo>
                  <a:lnTo>
                    <a:pt x="146" y="83"/>
                  </a:lnTo>
                  <a:lnTo>
                    <a:pt x="143" y="91"/>
                  </a:lnTo>
                  <a:lnTo>
                    <a:pt x="146" y="103"/>
                  </a:lnTo>
                  <a:lnTo>
                    <a:pt x="138" y="107"/>
                  </a:lnTo>
                  <a:lnTo>
                    <a:pt x="132" y="104"/>
                  </a:lnTo>
                  <a:lnTo>
                    <a:pt x="122" y="104"/>
                  </a:lnTo>
                  <a:lnTo>
                    <a:pt x="116" y="103"/>
                  </a:lnTo>
                  <a:lnTo>
                    <a:pt x="109" y="103"/>
                  </a:lnTo>
                  <a:lnTo>
                    <a:pt x="106" y="111"/>
                  </a:lnTo>
                  <a:lnTo>
                    <a:pt x="103" y="120"/>
                  </a:lnTo>
                  <a:lnTo>
                    <a:pt x="103" y="124"/>
                  </a:lnTo>
                  <a:lnTo>
                    <a:pt x="108" y="130"/>
                  </a:lnTo>
                  <a:lnTo>
                    <a:pt x="90" y="132"/>
                  </a:lnTo>
                  <a:lnTo>
                    <a:pt x="84" y="133"/>
                  </a:lnTo>
                  <a:lnTo>
                    <a:pt x="74" y="136"/>
                  </a:lnTo>
                  <a:lnTo>
                    <a:pt x="79" y="140"/>
                  </a:lnTo>
                  <a:lnTo>
                    <a:pt x="82" y="148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7" y="162"/>
                  </a:lnTo>
                  <a:lnTo>
                    <a:pt x="87" y="172"/>
                  </a:lnTo>
                  <a:lnTo>
                    <a:pt x="87" y="176"/>
                  </a:lnTo>
                  <a:lnTo>
                    <a:pt x="66" y="183"/>
                  </a:lnTo>
                  <a:lnTo>
                    <a:pt x="61" y="188"/>
                  </a:lnTo>
                  <a:lnTo>
                    <a:pt x="42" y="191"/>
                  </a:lnTo>
                  <a:lnTo>
                    <a:pt x="39" y="197"/>
                  </a:lnTo>
                  <a:lnTo>
                    <a:pt x="35" y="199"/>
                  </a:lnTo>
                  <a:lnTo>
                    <a:pt x="26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5" y="197"/>
                  </a:lnTo>
                  <a:lnTo>
                    <a:pt x="13" y="199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8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16" y="223"/>
                  </a:lnTo>
                  <a:lnTo>
                    <a:pt x="19" y="225"/>
                  </a:lnTo>
                  <a:lnTo>
                    <a:pt x="19" y="228"/>
                  </a:lnTo>
                  <a:lnTo>
                    <a:pt x="23" y="233"/>
                  </a:lnTo>
                  <a:lnTo>
                    <a:pt x="24" y="239"/>
                  </a:lnTo>
                  <a:lnTo>
                    <a:pt x="21" y="239"/>
                  </a:lnTo>
                  <a:lnTo>
                    <a:pt x="18" y="241"/>
                  </a:lnTo>
                  <a:lnTo>
                    <a:pt x="21" y="242"/>
                  </a:lnTo>
                  <a:lnTo>
                    <a:pt x="31" y="244"/>
                  </a:lnTo>
                  <a:lnTo>
                    <a:pt x="34" y="245"/>
                  </a:lnTo>
                  <a:lnTo>
                    <a:pt x="35" y="245"/>
                  </a:lnTo>
                  <a:lnTo>
                    <a:pt x="39" y="247"/>
                  </a:lnTo>
                  <a:lnTo>
                    <a:pt x="42" y="249"/>
                  </a:lnTo>
                  <a:lnTo>
                    <a:pt x="43" y="252"/>
                  </a:lnTo>
                  <a:lnTo>
                    <a:pt x="42" y="253"/>
                  </a:lnTo>
                  <a:lnTo>
                    <a:pt x="47" y="257"/>
                  </a:lnTo>
                  <a:lnTo>
                    <a:pt x="51" y="257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69" y="261"/>
                  </a:lnTo>
                  <a:lnTo>
                    <a:pt x="74" y="261"/>
                  </a:lnTo>
                  <a:lnTo>
                    <a:pt x="84" y="257"/>
                  </a:lnTo>
                  <a:lnTo>
                    <a:pt x="92" y="255"/>
                  </a:lnTo>
                  <a:lnTo>
                    <a:pt x="98" y="257"/>
                  </a:lnTo>
                  <a:lnTo>
                    <a:pt x="98" y="258"/>
                  </a:lnTo>
                  <a:lnTo>
                    <a:pt x="101" y="260"/>
                  </a:lnTo>
                  <a:lnTo>
                    <a:pt x="103" y="260"/>
                  </a:lnTo>
                  <a:lnTo>
                    <a:pt x="104" y="261"/>
                  </a:lnTo>
                  <a:lnTo>
                    <a:pt x="108" y="260"/>
                  </a:lnTo>
                  <a:lnTo>
                    <a:pt x="109" y="261"/>
                  </a:lnTo>
                  <a:lnTo>
                    <a:pt x="108" y="271"/>
                  </a:lnTo>
                  <a:lnTo>
                    <a:pt x="104" y="273"/>
                  </a:lnTo>
                  <a:lnTo>
                    <a:pt x="104" y="274"/>
                  </a:lnTo>
                  <a:lnTo>
                    <a:pt x="101" y="274"/>
                  </a:lnTo>
                  <a:lnTo>
                    <a:pt x="101" y="279"/>
                  </a:lnTo>
                  <a:lnTo>
                    <a:pt x="100" y="279"/>
                  </a:lnTo>
                  <a:lnTo>
                    <a:pt x="93" y="281"/>
                  </a:lnTo>
                  <a:lnTo>
                    <a:pt x="95" y="282"/>
                  </a:lnTo>
                  <a:lnTo>
                    <a:pt x="95" y="287"/>
                  </a:lnTo>
                  <a:lnTo>
                    <a:pt x="98" y="289"/>
                  </a:lnTo>
                  <a:lnTo>
                    <a:pt x="103" y="290"/>
                  </a:lnTo>
                  <a:lnTo>
                    <a:pt x="103" y="292"/>
                  </a:lnTo>
                  <a:lnTo>
                    <a:pt x="106" y="295"/>
                  </a:lnTo>
                  <a:lnTo>
                    <a:pt x="104" y="298"/>
                  </a:lnTo>
                  <a:lnTo>
                    <a:pt x="101" y="297"/>
                  </a:lnTo>
                  <a:lnTo>
                    <a:pt x="100" y="300"/>
                  </a:lnTo>
                  <a:lnTo>
                    <a:pt x="98" y="300"/>
                  </a:lnTo>
                  <a:lnTo>
                    <a:pt x="93" y="297"/>
                  </a:lnTo>
                  <a:lnTo>
                    <a:pt x="90" y="298"/>
                  </a:lnTo>
                  <a:lnTo>
                    <a:pt x="92" y="302"/>
                  </a:lnTo>
                  <a:lnTo>
                    <a:pt x="96" y="305"/>
                  </a:lnTo>
                  <a:lnTo>
                    <a:pt x="96" y="311"/>
                  </a:lnTo>
                  <a:lnTo>
                    <a:pt x="101" y="314"/>
                  </a:lnTo>
                  <a:lnTo>
                    <a:pt x="101" y="316"/>
                  </a:lnTo>
                  <a:lnTo>
                    <a:pt x="109" y="316"/>
                  </a:lnTo>
                  <a:lnTo>
                    <a:pt x="111" y="318"/>
                  </a:lnTo>
                  <a:lnTo>
                    <a:pt x="117" y="318"/>
                  </a:lnTo>
                  <a:lnTo>
                    <a:pt x="119" y="319"/>
                  </a:lnTo>
                  <a:lnTo>
                    <a:pt x="135" y="326"/>
                  </a:lnTo>
                  <a:lnTo>
                    <a:pt x="140" y="327"/>
                  </a:lnTo>
                  <a:lnTo>
                    <a:pt x="140" y="324"/>
                  </a:lnTo>
                  <a:lnTo>
                    <a:pt x="156" y="326"/>
                  </a:lnTo>
                  <a:lnTo>
                    <a:pt x="170" y="332"/>
                  </a:lnTo>
                  <a:lnTo>
                    <a:pt x="173" y="337"/>
                  </a:lnTo>
                  <a:lnTo>
                    <a:pt x="177" y="338"/>
                  </a:lnTo>
                  <a:lnTo>
                    <a:pt x="180" y="335"/>
                  </a:lnTo>
                  <a:lnTo>
                    <a:pt x="185" y="335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9" y="343"/>
                  </a:lnTo>
                  <a:lnTo>
                    <a:pt x="196" y="343"/>
                  </a:lnTo>
                  <a:lnTo>
                    <a:pt x="201" y="343"/>
                  </a:lnTo>
                  <a:lnTo>
                    <a:pt x="202" y="346"/>
                  </a:lnTo>
                  <a:lnTo>
                    <a:pt x="205" y="348"/>
                  </a:lnTo>
                  <a:lnTo>
                    <a:pt x="210" y="348"/>
                  </a:lnTo>
                  <a:lnTo>
                    <a:pt x="215" y="351"/>
                  </a:lnTo>
                  <a:lnTo>
                    <a:pt x="217" y="351"/>
                  </a:lnTo>
                  <a:lnTo>
                    <a:pt x="223" y="351"/>
                  </a:lnTo>
                  <a:lnTo>
                    <a:pt x="225" y="350"/>
                  </a:lnTo>
                  <a:lnTo>
                    <a:pt x="236" y="353"/>
                  </a:lnTo>
                  <a:lnTo>
                    <a:pt x="242" y="353"/>
                  </a:lnTo>
                  <a:lnTo>
                    <a:pt x="244" y="351"/>
                  </a:lnTo>
                  <a:lnTo>
                    <a:pt x="247" y="351"/>
                  </a:lnTo>
                  <a:lnTo>
                    <a:pt x="257" y="350"/>
                  </a:lnTo>
                  <a:lnTo>
                    <a:pt x="258" y="353"/>
                  </a:lnTo>
                  <a:lnTo>
                    <a:pt x="258" y="358"/>
                  </a:lnTo>
                  <a:lnTo>
                    <a:pt x="262" y="358"/>
                  </a:lnTo>
                  <a:lnTo>
                    <a:pt x="268" y="350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9" y="348"/>
                  </a:lnTo>
                  <a:lnTo>
                    <a:pt x="282" y="350"/>
                  </a:lnTo>
                  <a:lnTo>
                    <a:pt x="290" y="351"/>
                  </a:lnTo>
                  <a:lnTo>
                    <a:pt x="297" y="350"/>
                  </a:lnTo>
                  <a:lnTo>
                    <a:pt x="302" y="353"/>
                  </a:lnTo>
                  <a:lnTo>
                    <a:pt x="321" y="348"/>
                  </a:lnTo>
                  <a:lnTo>
                    <a:pt x="340" y="335"/>
                  </a:lnTo>
                  <a:lnTo>
                    <a:pt x="351" y="337"/>
                  </a:lnTo>
                  <a:lnTo>
                    <a:pt x="361" y="334"/>
                  </a:lnTo>
                  <a:lnTo>
                    <a:pt x="364" y="335"/>
                  </a:lnTo>
                  <a:lnTo>
                    <a:pt x="366" y="338"/>
                  </a:lnTo>
                  <a:lnTo>
                    <a:pt x="369" y="338"/>
                  </a:lnTo>
                  <a:lnTo>
                    <a:pt x="369" y="345"/>
                  </a:lnTo>
                  <a:lnTo>
                    <a:pt x="382" y="345"/>
                  </a:lnTo>
                  <a:lnTo>
                    <a:pt x="385" y="346"/>
                  </a:lnTo>
                  <a:lnTo>
                    <a:pt x="387" y="348"/>
                  </a:lnTo>
                  <a:lnTo>
                    <a:pt x="388" y="346"/>
                  </a:lnTo>
                  <a:lnTo>
                    <a:pt x="393" y="348"/>
                  </a:lnTo>
                  <a:lnTo>
                    <a:pt x="398" y="350"/>
                  </a:lnTo>
                  <a:lnTo>
                    <a:pt x="401" y="354"/>
                  </a:lnTo>
                  <a:lnTo>
                    <a:pt x="406" y="356"/>
                  </a:lnTo>
                  <a:lnTo>
                    <a:pt x="411" y="366"/>
                  </a:lnTo>
                  <a:lnTo>
                    <a:pt x="412" y="372"/>
                  </a:lnTo>
                  <a:lnTo>
                    <a:pt x="411" y="377"/>
                  </a:lnTo>
                  <a:lnTo>
                    <a:pt x="404" y="383"/>
                  </a:lnTo>
                  <a:lnTo>
                    <a:pt x="403" y="390"/>
                  </a:lnTo>
                  <a:lnTo>
                    <a:pt x="406" y="395"/>
                  </a:lnTo>
                  <a:lnTo>
                    <a:pt x="404" y="398"/>
                  </a:lnTo>
                  <a:lnTo>
                    <a:pt x="406" y="398"/>
                  </a:lnTo>
                  <a:lnTo>
                    <a:pt x="414" y="395"/>
                  </a:lnTo>
                  <a:lnTo>
                    <a:pt x="422" y="395"/>
                  </a:lnTo>
                  <a:lnTo>
                    <a:pt x="425" y="403"/>
                  </a:lnTo>
                  <a:lnTo>
                    <a:pt x="435" y="406"/>
                  </a:lnTo>
                  <a:lnTo>
                    <a:pt x="435" y="415"/>
                  </a:lnTo>
                  <a:lnTo>
                    <a:pt x="444" y="417"/>
                  </a:lnTo>
                  <a:lnTo>
                    <a:pt x="446" y="419"/>
                  </a:lnTo>
                  <a:lnTo>
                    <a:pt x="451" y="422"/>
                  </a:lnTo>
                  <a:lnTo>
                    <a:pt x="457" y="422"/>
                  </a:lnTo>
                  <a:lnTo>
                    <a:pt x="460" y="419"/>
                  </a:lnTo>
                  <a:lnTo>
                    <a:pt x="464" y="419"/>
                  </a:lnTo>
                  <a:lnTo>
                    <a:pt x="464" y="420"/>
                  </a:lnTo>
                  <a:lnTo>
                    <a:pt x="467" y="425"/>
                  </a:lnTo>
                  <a:lnTo>
                    <a:pt x="473" y="425"/>
                  </a:lnTo>
                  <a:lnTo>
                    <a:pt x="473" y="422"/>
                  </a:lnTo>
                  <a:lnTo>
                    <a:pt x="470" y="419"/>
                  </a:lnTo>
                  <a:lnTo>
                    <a:pt x="468" y="412"/>
                  </a:lnTo>
                  <a:lnTo>
                    <a:pt x="470" y="411"/>
                  </a:lnTo>
                  <a:lnTo>
                    <a:pt x="478" y="412"/>
                  </a:lnTo>
                  <a:lnTo>
                    <a:pt x="481" y="409"/>
                  </a:lnTo>
                  <a:lnTo>
                    <a:pt x="489" y="411"/>
                  </a:lnTo>
                  <a:lnTo>
                    <a:pt x="496" y="409"/>
                  </a:lnTo>
                  <a:lnTo>
                    <a:pt x="497" y="411"/>
                  </a:lnTo>
                  <a:lnTo>
                    <a:pt x="500" y="409"/>
                  </a:lnTo>
                  <a:lnTo>
                    <a:pt x="502" y="411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20" y="404"/>
                  </a:lnTo>
                  <a:lnTo>
                    <a:pt x="534" y="407"/>
                  </a:lnTo>
                  <a:lnTo>
                    <a:pt x="542" y="409"/>
                  </a:lnTo>
                  <a:lnTo>
                    <a:pt x="544" y="411"/>
                  </a:lnTo>
                  <a:lnTo>
                    <a:pt x="544" y="412"/>
                  </a:lnTo>
                  <a:lnTo>
                    <a:pt x="549" y="419"/>
                  </a:lnTo>
                  <a:lnTo>
                    <a:pt x="558" y="422"/>
                  </a:lnTo>
                  <a:lnTo>
                    <a:pt x="568" y="422"/>
                  </a:lnTo>
                  <a:lnTo>
                    <a:pt x="571" y="422"/>
                  </a:lnTo>
                  <a:lnTo>
                    <a:pt x="573" y="423"/>
                  </a:lnTo>
                  <a:lnTo>
                    <a:pt x="573" y="422"/>
                  </a:lnTo>
                  <a:lnTo>
                    <a:pt x="577" y="420"/>
                  </a:lnTo>
                  <a:lnTo>
                    <a:pt x="584" y="422"/>
                  </a:lnTo>
                  <a:lnTo>
                    <a:pt x="587" y="423"/>
                  </a:lnTo>
                  <a:lnTo>
                    <a:pt x="593" y="422"/>
                  </a:lnTo>
                  <a:lnTo>
                    <a:pt x="595" y="422"/>
                  </a:lnTo>
                  <a:lnTo>
                    <a:pt x="595" y="428"/>
                  </a:lnTo>
                  <a:lnTo>
                    <a:pt x="601" y="435"/>
                  </a:lnTo>
                  <a:lnTo>
                    <a:pt x="605" y="435"/>
                  </a:lnTo>
                  <a:lnTo>
                    <a:pt x="609" y="435"/>
                  </a:lnTo>
                  <a:lnTo>
                    <a:pt x="608" y="431"/>
                  </a:lnTo>
                  <a:lnTo>
                    <a:pt x="605" y="428"/>
                  </a:lnTo>
                  <a:lnTo>
                    <a:pt x="606" y="423"/>
                  </a:lnTo>
                  <a:lnTo>
                    <a:pt x="608" y="423"/>
                  </a:lnTo>
                  <a:lnTo>
                    <a:pt x="614" y="422"/>
                  </a:lnTo>
                  <a:lnTo>
                    <a:pt x="624" y="420"/>
                  </a:lnTo>
                  <a:lnTo>
                    <a:pt x="626" y="419"/>
                  </a:lnTo>
                  <a:lnTo>
                    <a:pt x="632" y="419"/>
                  </a:lnTo>
                  <a:lnTo>
                    <a:pt x="642" y="417"/>
                  </a:lnTo>
                  <a:lnTo>
                    <a:pt x="642" y="409"/>
                  </a:lnTo>
                  <a:lnTo>
                    <a:pt x="648" y="414"/>
                  </a:lnTo>
                  <a:lnTo>
                    <a:pt x="650" y="414"/>
                  </a:lnTo>
                  <a:lnTo>
                    <a:pt x="648" y="407"/>
                  </a:lnTo>
                  <a:lnTo>
                    <a:pt x="654" y="411"/>
                  </a:lnTo>
                  <a:lnTo>
                    <a:pt x="656" y="412"/>
                  </a:lnTo>
                  <a:lnTo>
                    <a:pt x="661" y="412"/>
                  </a:lnTo>
                  <a:lnTo>
                    <a:pt x="661" y="411"/>
                  </a:lnTo>
                  <a:lnTo>
                    <a:pt x="662" y="411"/>
                  </a:lnTo>
                  <a:lnTo>
                    <a:pt x="664" y="412"/>
                  </a:lnTo>
                  <a:lnTo>
                    <a:pt x="666" y="411"/>
                  </a:lnTo>
                  <a:lnTo>
                    <a:pt x="664" y="409"/>
                  </a:lnTo>
                  <a:lnTo>
                    <a:pt x="667" y="407"/>
                  </a:lnTo>
                  <a:lnTo>
                    <a:pt x="667" y="411"/>
                  </a:lnTo>
                  <a:lnTo>
                    <a:pt x="674" y="407"/>
                  </a:lnTo>
                  <a:lnTo>
                    <a:pt x="677" y="409"/>
                  </a:lnTo>
                  <a:lnTo>
                    <a:pt x="680" y="407"/>
                  </a:lnTo>
                  <a:lnTo>
                    <a:pt x="685" y="407"/>
                  </a:lnTo>
                  <a:lnTo>
                    <a:pt x="691" y="406"/>
                  </a:lnTo>
                  <a:lnTo>
                    <a:pt x="696" y="399"/>
                  </a:lnTo>
                  <a:lnTo>
                    <a:pt x="704" y="398"/>
                  </a:lnTo>
                  <a:lnTo>
                    <a:pt x="706" y="396"/>
                  </a:lnTo>
                  <a:lnTo>
                    <a:pt x="707" y="396"/>
                  </a:lnTo>
                  <a:lnTo>
                    <a:pt x="707" y="395"/>
                  </a:lnTo>
                  <a:lnTo>
                    <a:pt x="711" y="393"/>
                  </a:lnTo>
                  <a:lnTo>
                    <a:pt x="712" y="390"/>
                  </a:lnTo>
                  <a:lnTo>
                    <a:pt x="709" y="390"/>
                  </a:lnTo>
                  <a:lnTo>
                    <a:pt x="712" y="388"/>
                  </a:lnTo>
                  <a:lnTo>
                    <a:pt x="719" y="388"/>
                  </a:lnTo>
                  <a:lnTo>
                    <a:pt x="722" y="382"/>
                  </a:lnTo>
                  <a:lnTo>
                    <a:pt x="725" y="380"/>
                  </a:lnTo>
                  <a:lnTo>
                    <a:pt x="725" y="378"/>
                  </a:lnTo>
                  <a:lnTo>
                    <a:pt x="728" y="378"/>
                  </a:lnTo>
                  <a:lnTo>
                    <a:pt x="727" y="375"/>
                  </a:lnTo>
                  <a:lnTo>
                    <a:pt x="728" y="369"/>
                  </a:lnTo>
                  <a:lnTo>
                    <a:pt x="725" y="364"/>
                  </a:lnTo>
                  <a:lnTo>
                    <a:pt x="728" y="362"/>
                  </a:lnTo>
                  <a:lnTo>
                    <a:pt x="731" y="366"/>
                  </a:lnTo>
                  <a:lnTo>
                    <a:pt x="733" y="361"/>
                  </a:lnTo>
                  <a:lnTo>
                    <a:pt x="736" y="354"/>
                  </a:lnTo>
                  <a:lnTo>
                    <a:pt x="739" y="351"/>
                  </a:lnTo>
                  <a:lnTo>
                    <a:pt x="741" y="346"/>
                  </a:lnTo>
                  <a:lnTo>
                    <a:pt x="743" y="345"/>
                  </a:lnTo>
                  <a:lnTo>
                    <a:pt x="746" y="348"/>
                  </a:lnTo>
                  <a:lnTo>
                    <a:pt x="746" y="338"/>
                  </a:lnTo>
                  <a:lnTo>
                    <a:pt x="744" y="335"/>
                  </a:lnTo>
                  <a:lnTo>
                    <a:pt x="749" y="335"/>
                  </a:lnTo>
                  <a:lnTo>
                    <a:pt x="749" y="334"/>
                  </a:lnTo>
                  <a:lnTo>
                    <a:pt x="747" y="330"/>
                  </a:lnTo>
                  <a:lnTo>
                    <a:pt x="743" y="332"/>
                  </a:lnTo>
                  <a:lnTo>
                    <a:pt x="749" y="327"/>
                  </a:lnTo>
                  <a:lnTo>
                    <a:pt x="743" y="326"/>
                  </a:lnTo>
                  <a:lnTo>
                    <a:pt x="735" y="322"/>
                  </a:lnTo>
                  <a:lnTo>
                    <a:pt x="730" y="324"/>
                  </a:lnTo>
                  <a:lnTo>
                    <a:pt x="723" y="322"/>
                  </a:lnTo>
                  <a:lnTo>
                    <a:pt x="722" y="322"/>
                  </a:lnTo>
                  <a:lnTo>
                    <a:pt x="730" y="322"/>
                  </a:lnTo>
                  <a:lnTo>
                    <a:pt x="743" y="314"/>
                  </a:lnTo>
                  <a:lnTo>
                    <a:pt x="738" y="311"/>
                  </a:lnTo>
                  <a:lnTo>
                    <a:pt x="736" y="310"/>
                  </a:lnTo>
                  <a:lnTo>
                    <a:pt x="730" y="306"/>
                  </a:lnTo>
                  <a:lnTo>
                    <a:pt x="722" y="305"/>
                  </a:lnTo>
                  <a:lnTo>
                    <a:pt x="720" y="303"/>
                  </a:lnTo>
                  <a:lnTo>
                    <a:pt x="714" y="303"/>
                  </a:lnTo>
                  <a:lnTo>
                    <a:pt x="712" y="303"/>
                  </a:lnTo>
                  <a:lnTo>
                    <a:pt x="720" y="302"/>
                  </a:lnTo>
                  <a:lnTo>
                    <a:pt x="739" y="306"/>
                  </a:lnTo>
                  <a:lnTo>
                    <a:pt x="730" y="300"/>
                  </a:lnTo>
                  <a:lnTo>
                    <a:pt x="728" y="298"/>
                  </a:lnTo>
                  <a:lnTo>
                    <a:pt x="722" y="294"/>
                  </a:lnTo>
                  <a:lnTo>
                    <a:pt x="712" y="281"/>
                  </a:lnTo>
                  <a:lnTo>
                    <a:pt x="704" y="274"/>
                  </a:lnTo>
                  <a:lnTo>
                    <a:pt x="688" y="269"/>
                  </a:lnTo>
                  <a:lnTo>
                    <a:pt x="686" y="268"/>
                  </a:lnTo>
                  <a:lnTo>
                    <a:pt x="691" y="258"/>
                  </a:lnTo>
                  <a:lnTo>
                    <a:pt x="696" y="255"/>
                  </a:lnTo>
                  <a:lnTo>
                    <a:pt x="698" y="253"/>
                  </a:lnTo>
                  <a:lnTo>
                    <a:pt x="694" y="252"/>
                  </a:lnTo>
                  <a:lnTo>
                    <a:pt x="696" y="250"/>
                  </a:lnTo>
                  <a:lnTo>
                    <a:pt x="698" y="250"/>
                  </a:lnTo>
                  <a:lnTo>
                    <a:pt x="699" y="252"/>
                  </a:lnTo>
                  <a:lnTo>
                    <a:pt x="703" y="252"/>
                  </a:lnTo>
                  <a:lnTo>
                    <a:pt x="706" y="249"/>
                  </a:lnTo>
                  <a:lnTo>
                    <a:pt x="704" y="245"/>
                  </a:lnTo>
                  <a:lnTo>
                    <a:pt x="715" y="244"/>
                  </a:lnTo>
                  <a:lnTo>
                    <a:pt x="719" y="241"/>
                  </a:lnTo>
                  <a:lnTo>
                    <a:pt x="722" y="241"/>
                  </a:lnTo>
                  <a:lnTo>
                    <a:pt x="725" y="244"/>
                  </a:lnTo>
                  <a:lnTo>
                    <a:pt x="727" y="241"/>
                  </a:lnTo>
                  <a:lnTo>
                    <a:pt x="727" y="236"/>
                  </a:lnTo>
                  <a:lnTo>
                    <a:pt x="719" y="234"/>
                  </a:lnTo>
                  <a:lnTo>
                    <a:pt x="711" y="236"/>
                  </a:lnTo>
                  <a:lnTo>
                    <a:pt x="699" y="231"/>
                  </a:lnTo>
                  <a:lnTo>
                    <a:pt x="691" y="233"/>
                  </a:lnTo>
                  <a:lnTo>
                    <a:pt x="685" y="239"/>
                  </a:lnTo>
                  <a:lnTo>
                    <a:pt x="682" y="239"/>
                  </a:lnTo>
                  <a:lnTo>
                    <a:pt x="674" y="237"/>
                  </a:lnTo>
                  <a:lnTo>
                    <a:pt x="666" y="231"/>
                  </a:lnTo>
                  <a:lnTo>
                    <a:pt x="656" y="226"/>
                  </a:lnTo>
                  <a:lnTo>
                    <a:pt x="648" y="221"/>
                  </a:lnTo>
                  <a:lnTo>
                    <a:pt x="648" y="218"/>
                  </a:lnTo>
                  <a:lnTo>
                    <a:pt x="648" y="215"/>
                  </a:lnTo>
                  <a:lnTo>
                    <a:pt x="650" y="213"/>
                  </a:lnTo>
                  <a:lnTo>
                    <a:pt x="658" y="213"/>
                  </a:lnTo>
                  <a:lnTo>
                    <a:pt x="667" y="212"/>
                  </a:lnTo>
                  <a:lnTo>
                    <a:pt x="669" y="205"/>
                  </a:lnTo>
                  <a:lnTo>
                    <a:pt x="682" y="199"/>
                  </a:lnTo>
                  <a:lnTo>
                    <a:pt x="688" y="189"/>
                  </a:lnTo>
                  <a:lnTo>
                    <a:pt x="698" y="189"/>
                  </a:lnTo>
                  <a:lnTo>
                    <a:pt x="698" y="188"/>
                  </a:lnTo>
                  <a:lnTo>
                    <a:pt x="707" y="196"/>
                  </a:lnTo>
                  <a:lnTo>
                    <a:pt x="699" y="205"/>
                  </a:lnTo>
                  <a:lnTo>
                    <a:pt x="699" y="207"/>
                  </a:lnTo>
                  <a:lnTo>
                    <a:pt x="698" y="209"/>
                  </a:lnTo>
                  <a:lnTo>
                    <a:pt x="704" y="210"/>
                  </a:lnTo>
                  <a:lnTo>
                    <a:pt x="704" y="215"/>
                  </a:lnTo>
                  <a:lnTo>
                    <a:pt x="699" y="215"/>
                  </a:lnTo>
                  <a:lnTo>
                    <a:pt x="698" y="217"/>
                  </a:lnTo>
                  <a:lnTo>
                    <a:pt x="701" y="218"/>
                  </a:lnTo>
                  <a:lnTo>
                    <a:pt x="709" y="215"/>
                  </a:lnTo>
                  <a:lnTo>
                    <a:pt x="714" y="210"/>
                  </a:lnTo>
                  <a:lnTo>
                    <a:pt x="727" y="204"/>
                  </a:lnTo>
                  <a:lnTo>
                    <a:pt x="728" y="205"/>
                  </a:lnTo>
                  <a:lnTo>
                    <a:pt x="739" y="202"/>
                  </a:lnTo>
                  <a:lnTo>
                    <a:pt x="744" y="196"/>
                  </a:lnTo>
                  <a:lnTo>
                    <a:pt x="757" y="191"/>
                  </a:lnTo>
                  <a:lnTo>
                    <a:pt x="768" y="180"/>
                  </a:lnTo>
                  <a:lnTo>
                    <a:pt x="778" y="183"/>
                  </a:lnTo>
                  <a:lnTo>
                    <a:pt x="789" y="183"/>
                  </a:lnTo>
                  <a:lnTo>
                    <a:pt x="786" y="176"/>
                  </a:lnTo>
                  <a:lnTo>
                    <a:pt x="786" y="175"/>
                  </a:lnTo>
                  <a:lnTo>
                    <a:pt x="797" y="173"/>
                  </a:lnTo>
                  <a:lnTo>
                    <a:pt x="804" y="170"/>
                  </a:lnTo>
                  <a:lnTo>
                    <a:pt x="807" y="162"/>
                  </a:lnTo>
                  <a:lnTo>
                    <a:pt x="808" y="160"/>
                  </a:lnTo>
                  <a:lnTo>
                    <a:pt x="815" y="165"/>
                  </a:lnTo>
                  <a:lnTo>
                    <a:pt x="818" y="165"/>
                  </a:lnTo>
                  <a:lnTo>
                    <a:pt x="816" y="162"/>
                  </a:lnTo>
                  <a:lnTo>
                    <a:pt x="823" y="154"/>
                  </a:lnTo>
                  <a:lnTo>
                    <a:pt x="820" y="144"/>
                  </a:lnTo>
                  <a:lnTo>
                    <a:pt x="812" y="136"/>
                  </a:lnTo>
                  <a:lnTo>
                    <a:pt x="823" y="128"/>
                  </a:lnTo>
                  <a:lnTo>
                    <a:pt x="836" y="130"/>
                  </a:lnTo>
                  <a:lnTo>
                    <a:pt x="837" y="132"/>
                  </a:lnTo>
                  <a:lnTo>
                    <a:pt x="840" y="130"/>
                  </a:lnTo>
                  <a:lnTo>
                    <a:pt x="845" y="116"/>
                  </a:lnTo>
                  <a:lnTo>
                    <a:pt x="845" y="98"/>
                  </a:lnTo>
                  <a:lnTo>
                    <a:pt x="850" y="93"/>
                  </a:lnTo>
                  <a:lnTo>
                    <a:pt x="845" y="80"/>
                  </a:lnTo>
                  <a:lnTo>
                    <a:pt x="816" y="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" name="Freeform 259">
              <a:extLst>
                <a:ext uri="{FF2B5EF4-FFF2-40B4-BE49-F238E27FC236}">
                  <a16:creationId xmlns:a16="http://schemas.microsoft.com/office/drawing/2014/main" id="{42CCEDAC-2BB6-D894-1018-5A8CF0129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96" y="-2464103"/>
              <a:ext cx="348047" cy="164507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41" y="73"/>
                </a:cxn>
                <a:cxn ang="0">
                  <a:pos x="67" y="62"/>
                </a:cxn>
                <a:cxn ang="0">
                  <a:pos x="99" y="68"/>
                </a:cxn>
                <a:cxn ang="0">
                  <a:pos x="105" y="78"/>
                </a:cxn>
                <a:cxn ang="0">
                  <a:pos x="113" y="93"/>
                </a:cxn>
                <a:cxn ang="0">
                  <a:pos x="94" y="102"/>
                </a:cxn>
                <a:cxn ang="0">
                  <a:pos x="91" y="107"/>
                </a:cxn>
                <a:cxn ang="0">
                  <a:pos x="109" y="107"/>
                </a:cxn>
                <a:cxn ang="0">
                  <a:pos x="112" y="101"/>
                </a:cxn>
                <a:cxn ang="0">
                  <a:pos x="120" y="102"/>
                </a:cxn>
                <a:cxn ang="0">
                  <a:pos x="123" y="96"/>
                </a:cxn>
                <a:cxn ang="0">
                  <a:pos x="139" y="89"/>
                </a:cxn>
                <a:cxn ang="0">
                  <a:pos x="149" y="93"/>
                </a:cxn>
                <a:cxn ang="0">
                  <a:pos x="142" y="96"/>
                </a:cxn>
                <a:cxn ang="0">
                  <a:pos x="170" y="97"/>
                </a:cxn>
                <a:cxn ang="0">
                  <a:pos x="155" y="107"/>
                </a:cxn>
                <a:cxn ang="0">
                  <a:pos x="170" y="120"/>
                </a:cxn>
                <a:cxn ang="0">
                  <a:pos x="186" y="117"/>
                </a:cxn>
                <a:cxn ang="0">
                  <a:pos x="206" y="113"/>
                </a:cxn>
                <a:cxn ang="0">
                  <a:pos x="203" y="107"/>
                </a:cxn>
                <a:cxn ang="0">
                  <a:pos x="197" y="109"/>
                </a:cxn>
                <a:cxn ang="0">
                  <a:pos x="184" y="104"/>
                </a:cxn>
                <a:cxn ang="0">
                  <a:pos x="182" y="99"/>
                </a:cxn>
                <a:cxn ang="0">
                  <a:pos x="174" y="97"/>
                </a:cxn>
                <a:cxn ang="0">
                  <a:pos x="176" y="94"/>
                </a:cxn>
                <a:cxn ang="0">
                  <a:pos x="182" y="99"/>
                </a:cxn>
                <a:cxn ang="0">
                  <a:pos x="189" y="101"/>
                </a:cxn>
                <a:cxn ang="0">
                  <a:pos x="194" y="94"/>
                </a:cxn>
                <a:cxn ang="0">
                  <a:pos x="211" y="86"/>
                </a:cxn>
                <a:cxn ang="0">
                  <a:pos x="224" y="83"/>
                </a:cxn>
                <a:cxn ang="0">
                  <a:pos x="240" y="70"/>
                </a:cxn>
                <a:cxn ang="0">
                  <a:pos x="253" y="60"/>
                </a:cxn>
                <a:cxn ang="0">
                  <a:pos x="250" y="52"/>
                </a:cxn>
                <a:cxn ang="0">
                  <a:pos x="255" y="43"/>
                </a:cxn>
                <a:cxn ang="0">
                  <a:pos x="215" y="30"/>
                </a:cxn>
                <a:cxn ang="0">
                  <a:pos x="181" y="17"/>
                </a:cxn>
                <a:cxn ang="0">
                  <a:pos x="170" y="8"/>
                </a:cxn>
                <a:cxn ang="0">
                  <a:pos x="122" y="4"/>
                </a:cxn>
                <a:cxn ang="0">
                  <a:pos x="113" y="17"/>
                </a:cxn>
                <a:cxn ang="0">
                  <a:pos x="94" y="12"/>
                </a:cxn>
                <a:cxn ang="0">
                  <a:pos x="73" y="16"/>
                </a:cxn>
                <a:cxn ang="0">
                  <a:pos x="62" y="9"/>
                </a:cxn>
                <a:cxn ang="0">
                  <a:pos x="27" y="8"/>
                </a:cxn>
                <a:cxn ang="0">
                  <a:pos x="19" y="22"/>
                </a:cxn>
                <a:cxn ang="0">
                  <a:pos x="24" y="32"/>
                </a:cxn>
                <a:cxn ang="0">
                  <a:pos x="6" y="52"/>
                </a:cxn>
              </a:cxnLst>
              <a:rect l="0" t="0" r="r" b="b"/>
              <a:pathLst>
                <a:path w="256" h="121">
                  <a:moveTo>
                    <a:pt x="3" y="52"/>
                  </a:moveTo>
                  <a:lnTo>
                    <a:pt x="0" y="64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35" y="70"/>
                  </a:lnTo>
                  <a:lnTo>
                    <a:pt x="41" y="7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2"/>
                  </a:lnTo>
                  <a:lnTo>
                    <a:pt x="75" y="62"/>
                  </a:lnTo>
                  <a:lnTo>
                    <a:pt x="86" y="67"/>
                  </a:lnTo>
                  <a:lnTo>
                    <a:pt x="99" y="68"/>
                  </a:lnTo>
                  <a:lnTo>
                    <a:pt x="101" y="70"/>
                  </a:lnTo>
                  <a:lnTo>
                    <a:pt x="101" y="75"/>
                  </a:lnTo>
                  <a:lnTo>
                    <a:pt x="105" y="78"/>
                  </a:lnTo>
                  <a:lnTo>
                    <a:pt x="109" y="83"/>
                  </a:lnTo>
                  <a:lnTo>
                    <a:pt x="113" y="86"/>
                  </a:lnTo>
                  <a:lnTo>
                    <a:pt x="113" y="93"/>
                  </a:lnTo>
                  <a:lnTo>
                    <a:pt x="101" y="93"/>
                  </a:lnTo>
                  <a:lnTo>
                    <a:pt x="101" y="97"/>
                  </a:lnTo>
                  <a:lnTo>
                    <a:pt x="94" y="102"/>
                  </a:lnTo>
                  <a:lnTo>
                    <a:pt x="94" y="105"/>
                  </a:lnTo>
                  <a:lnTo>
                    <a:pt x="89" y="105"/>
                  </a:lnTo>
                  <a:lnTo>
                    <a:pt x="91" y="107"/>
                  </a:lnTo>
                  <a:lnTo>
                    <a:pt x="93" y="107"/>
                  </a:lnTo>
                  <a:lnTo>
                    <a:pt x="96" y="110"/>
                  </a:lnTo>
                  <a:lnTo>
                    <a:pt x="109" y="107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2" y="101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20" y="102"/>
                  </a:lnTo>
                  <a:lnTo>
                    <a:pt x="123" y="99"/>
                  </a:lnTo>
                  <a:lnTo>
                    <a:pt x="118" y="94"/>
                  </a:lnTo>
                  <a:lnTo>
                    <a:pt x="123" y="96"/>
                  </a:lnTo>
                  <a:lnTo>
                    <a:pt x="126" y="91"/>
                  </a:lnTo>
                  <a:lnTo>
                    <a:pt x="139" y="88"/>
                  </a:lnTo>
                  <a:lnTo>
                    <a:pt x="139" y="89"/>
                  </a:lnTo>
                  <a:lnTo>
                    <a:pt x="141" y="89"/>
                  </a:lnTo>
                  <a:lnTo>
                    <a:pt x="144" y="88"/>
                  </a:lnTo>
                  <a:lnTo>
                    <a:pt x="149" y="93"/>
                  </a:lnTo>
                  <a:lnTo>
                    <a:pt x="139" y="93"/>
                  </a:lnTo>
                  <a:lnTo>
                    <a:pt x="146" y="93"/>
                  </a:lnTo>
                  <a:lnTo>
                    <a:pt x="142" y="96"/>
                  </a:lnTo>
                  <a:lnTo>
                    <a:pt x="154" y="99"/>
                  </a:lnTo>
                  <a:lnTo>
                    <a:pt x="163" y="96"/>
                  </a:lnTo>
                  <a:lnTo>
                    <a:pt x="170" y="97"/>
                  </a:lnTo>
                  <a:lnTo>
                    <a:pt x="171" y="99"/>
                  </a:lnTo>
                  <a:lnTo>
                    <a:pt x="163" y="102"/>
                  </a:lnTo>
                  <a:lnTo>
                    <a:pt x="155" y="107"/>
                  </a:lnTo>
                  <a:lnTo>
                    <a:pt x="168" y="112"/>
                  </a:lnTo>
                  <a:lnTo>
                    <a:pt x="170" y="115"/>
                  </a:lnTo>
                  <a:lnTo>
                    <a:pt x="170" y="120"/>
                  </a:lnTo>
                  <a:lnTo>
                    <a:pt x="178" y="121"/>
                  </a:lnTo>
                  <a:lnTo>
                    <a:pt x="182" y="120"/>
                  </a:lnTo>
                  <a:lnTo>
                    <a:pt x="186" y="117"/>
                  </a:lnTo>
                  <a:lnTo>
                    <a:pt x="190" y="117"/>
                  </a:lnTo>
                  <a:lnTo>
                    <a:pt x="198" y="112"/>
                  </a:lnTo>
                  <a:lnTo>
                    <a:pt x="206" y="113"/>
                  </a:lnTo>
                  <a:lnTo>
                    <a:pt x="211" y="112"/>
                  </a:lnTo>
                  <a:lnTo>
                    <a:pt x="213" y="107"/>
                  </a:lnTo>
                  <a:lnTo>
                    <a:pt x="203" y="107"/>
                  </a:lnTo>
                  <a:lnTo>
                    <a:pt x="200" y="109"/>
                  </a:lnTo>
                  <a:lnTo>
                    <a:pt x="197" y="107"/>
                  </a:lnTo>
                  <a:lnTo>
                    <a:pt x="197" y="109"/>
                  </a:lnTo>
                  <a:lnTo>
                    <a:pt x="190" y="109"/>
                  </a:lnTo>
                  <a:lnTo>
                    <a:pt x="189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2" y="102"/>
                  </a:lnTo>
                  <a:lnTo>
                    <a:pt x="182" y="99"/>
                  </a:lnTo>
                  <a:lnTo>
                    <a:pt x="178" y="99"/>
                  </a:lnTo>
                  <a:lnTo>
                    <a:pt x="178" y="101"/>
                  </a:lnTo>
                  <a:lnTo>
                    <a:pt x="174" y="97"/>
                  </a:lnTo>
                  <a:lnTo>
                    <a:pt x="171" y="96"/>
                  </a:lnTo>
                  <a:lnTo>
                    <a:pt x="176" y="97"/>
                  </a:lnTo>
                  <a:lnTo>
                    <a:pt x="176" y="94"/>
                  </a:lnTo>
                  <a:lnTo>
                    <a:pt x="178" y="97"/>
                  </a:lnTo>
                  <a:lnTo>
                    <a:pt x="181" y="97"/>
                  </a:lnTo>
                  <a:lnTo>
                    <a:pt x="182" y="99"/>
                  </a:lnTo>
                  <a:lnTo>
                    <a:pt x="184" y="97"/>
                  </a:lnTo>
                  <a:lnTo>
                    <a:pt x="187" y="101"/>
                  </a:lnTo>
                  <a:lnTo>
                    <a:pt x="189" y="101"/>
                  </a:lnTo>
                  <a:lnTo>
                    <a:pt x="187" y="96"/>
                  </a:lnTo>
                  <a:lnTo>
                    <a:pt x="190" y="93"/>
                  </a:lnTo>
                  <a:lnTo>
                    <a:pt x="194" y="94"/>
                  </a:lnTo>
                  <a:lnTo>
                    <a:pt x="200" y="89"/>
                  </a:lnTo>
                  <a:lnTo>
                    <a:pt x="205" y="89"/>
                  </a:lnTo>
                  <a:lnTo>
                    <a:pt x="211" y="86"/>
                  </a:lnTo>
                  <a:lnTo>
                    <a:pt x="215" y="88"/>
                  </a:lnTo>
                  <a:lnTo>
                    <a:pt x="215" y="86"/>
                  </a:lnTo>
                  <a:lnTo>
                    <a:pt x="224" y="83"/>
                  </a:lnTo>
                  <a:lnTo>
                    <a:pt x="232" y="81"/>
                  </a:lnTo>
                  <a:lnTo>
                    <a:pt x="232" y="76"/>
                  </a:lnTo>
                  <a:lnTo>
                    <a:pt x="240" y="70"/>
                  </a:lnTo>
                  <a:lnTo>
                    <a:pt x="253" y="70"/>
                  </a:lnTo>
                  <a:lnTo>
                    <a:pt x="255" y="64"/>
                  </a:lnTo>
                  <a:lnTo>
                    <a:pt x="253" y="60"/>
                  </a:lnTo>
                  <a:lnTo>
                    <a:pt x="250" y="57"/>
                  </a:lnTo>
                  <a:lnTo>
                    <a:pt x="255" y="54"/>
                  </a:lnTo>
                  <a:lnTo>
                    <a:pt x="250" y="52"/>
                  </a:lnTo>
                  <a:lnTo>
                    <a:pt x="256" y="49"/>
                  </a:lnTo>
                  <a:lnTo>
                    <a:pt x="253" y="44"/>
                  </a:lnTo>
                  <a:lnTo>
                    <a:pt x="255" y="43"/>
                  </a:lnTo>
                  <a:lnTo>
                    <a:pt x="229" y="36"/>
                  </a:lnTo>
                  <a:lnTo>
                    <a:pt x="224" y="38"/>
                  </a:lnTo>
                  <a:lnTo>
                    <a:pt x="215" y="30"/>
                  </a:lnTo>
                  <a:lnTo>
                    <a:pt x="203" y="32"/>
                  </a:lnTo>
                  <a:lnTo>
                    <a:pt x="189" y="30"/>
                  </a:lnTo>
                  <a:lnTo>
                    <a:pt x="181" y="17"/>
                  </a:lnTo>
                  <a:lnTo>
                    <a:pt x="168" y="16"/>
                  </a:lnTo>
                  <a:lnTo>
                    <a:pt x="165" y="9"/>
                  </a:lnTo>
                  <a:lnTo>
                    <a:pt x="170" y="8"/>
                  </a:lnTo>
                  <a:lnTo>
                    <a:pt x="160" y="0"/>
                  </a:lnTo>
                  <a:lnTo>
                    <a:pt x="133" y="3"/>
                  </a:lnTo>
                  <a:lnTo>
                    <a:pt x="122" y="4"/>
                  </a:lnTo>
                  <a:lnTo>
                    <a:pt x="117" y="8"/>
                  </a:lnTo>
                  <a:lnTo>
                    <a:pt x="117" y="16"/>
                  </a:lnTo>
                  <a:lnTo>
                    <a:pt x="113" y="17"/>
                  </a:lnTo>
                  <a:lnTo>
                    <a:pt x="110" y="16"/>
                  </a:lnTo>
                  <a:lnTo>
                    <a:pt x="101" y="17"/>
                  </a:lnTo>
                  <a:lnTo>
                    <a:pt x="94" y="12"/>
                  </a:lnTo>
                  <a:lnTo>
                    <a:pt x="89" y="16"/>
                  </a:lnTo>
                  <a:lnTo>
                    <a:pt x="81" y="12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67" y="12"/>
                  </a:lnTo>
                  <a:lnTo>
                    <a:pt x="62" y="9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27" y="8"/>
                  </a:lnTo>
                  <a:lnTo>
                    <a:pt x="24" y="11"/>
                  </a:lnTo>
                  <a:lnTo>
                    <a:pt x="14" y="12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1" y="41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4" name="Freeform 260">
              <a:extLst>
                <a:ext uri="{FF2B5EF4-FFF2-40B4-BE49-F238E27FC236}">
                  <a16:creationId xmlns:a16="http://schemas.microsoft.com/office/drawing/2014/main" id="{8473D48B-0006-EF98-0859-1598C6685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315911"/>
              <a:ext cx="78854" cy="54382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0" y="12"/>
                </a:cxn>
                <a:cxn ang="0">
                  <a:pos x="50" y="14"/>
                </a:cxn>
                <a:cxn ang="0">
                  <a:pos x="58" y="17"/>
                </a:cxn>
                <a:cxn ang="0">
                  <a:pos x="57" y="19"/>
                </a:cxn>
                <a:cxn ang="0">
                  <a:pos x="53" y="19"/>
                </a:cxn>
                <a:cxn ang="0">
                  <a:pos x="52" y="19"/>
                </a:cxn>
                <a:cxn ang="0">
                  <a:pos x="57" y="22"/>
                </a:cxn>
                <a:cxn ang="0">
                  <a:pos x="57" y="24"/>
                </a:cxn>
                <a:cxn ang="0">
                  <a:pos x="50" y="25"/>
                </a:cxn>
                <a:cxn ang="0">
                  <a:pos x="49" y="25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9" y="28"/>
                </a:cxn>
                <a:cxn ang="0">
                  <a:pos x="47" y="28"/>
                </a:cxn>
                <a:cxn ang="0">
                  <a:pos x="44" y="30"/>
                </a:cxn>
                <a:cxn ang="0">
                  <a:pos x="44" y="32"/>
                </a:cxn>
                <a:cxn ang="0">
                  <a:pos x="42" y="32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2" y="40"/>
                </a:cxn>
                <a:cxn ang="0">
                  <a:pos x="41" y="40"/>
                </a:cxn>
                <a:cxn ang="0">
                  <a:pos x="41" y="38"/>
                </a:cxn>
                <a:cxn ang="0">
                  <a:pos x="39" y="38"/>
                </a:cxn>
                <a:cxn ang="0">
                  <a:pos x="37" y="36"/>
                </a:cxn>
                <a:cxn ang="0">
                  <a:pos x="34" y="36"/>
                </a:cxn>
                <a:cxn ang="0">
                  <a:pos x="33" y="35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5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0" y="4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31" y="3"/>
                </a:cxn>
                <a:cxn ang="0">
                  <a:pos x="33" y="3"/>
                </a:cxn>
                <a:cxn ang="0">
                  <a:pos x="44" y="3"/>
                </a:cxn>
                <a:cxn ang="0">
                  <a:pos x="45" y="6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8" h="40">
                  <a:moveTo>
                    <a:pt x="50" y="6"/>
                  </a:moveTo>
                  <a:lnTo>
                    <a:pt x="53" y="6"/>
                  </a:lnTo>
                  <a:lnTo>
                    <a:pt x="53" y="6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8" y="17"/>
                  </a:lnTo>
                  <a:lnTo>
                    <a:pt x="57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1" y="40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44" y="3"/>
                  </a:lnTo>
                  <a:lnTo>
                    <a:pt x="45" y="6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" name="Freeform 261">
              <a:extLst>
                <a:ext uri="{FF2B5EF4-FFF2-40B4-BE49-F238E27FC236}">
                  <a16:creationId xmlns:a16="http://schemas.microsoft.com/office/drawing/2014/main" id="{B0259D45-1560-3F08-BFB0-A2724BF73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1686437"/>
              <a:ext cx="403789" cy="256957"/>
            </a:xfrm>
            <a:custGeom>
              <a:avLst/>
              <a:gdLst/>
              <a:ahLst/>
              <a:cxnLst>
                <a:cxn ang="0">
                  <a:pos x="284" y="37"/>
                </a:cxn>
                <a:cxn ang="0">
                  <a:pos x="290" y="29"/>
                </a:cxn>
                <a:cxn ang="0">
                  <a:pos x="289" y="16"/>
                </a:cxn>
                <a:cxn ang="0">
                  <a:pos x="268" y="6"/>
                </a:cxn>
                <a:cxn ang="0">
                  <a:pos x="254" y="6"/>
                </a:cxn>
                <a:cxn ang="0">
                  <a:pos x="244" y="8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5" y="0"/>
                </a:cxn>
                <a:cxn ang="0">
                  <a:pos x="197" y="0"/>
                </a:cxn>
                <a:cxn ang="0">
                  <a:pos x="191" y="3"/>
                </a:cxn>
                <a:cxn ang="0">
                  <a:pos x="169" y="6"/>
                </a:cxn>
                <a:cxn ang="0">
                  <a:pos x="157" y="6"/>
                </a:cxn>
                <a:cxn ang="0">
                  <a:pos x="154" y="10"/>
                </a:cxn>
                <a:cxn ang="0">
                  <a:pos x="130" y="6"/>
                </a:cxn>
                <a:cxn ang="0">
                  <a:pos x="125" y="8"/>
                </a:cxn>
                <a:cxn ang="0">
                  <a:pos x="108" y="2"/>
                </a:cxn>
                <a:cxn ang="0">
                  <a:pos x="98" y="16"/>
                </a:cxn>
                <a:cxn ang="0">
                  <a:pos x="95" y="22"/>
                </a:cxn>
                <a:cxn ang="0">
                  <a:pos x="84" y="59"/>
                </a:cxn>
                <a:cxn ang="0">
                  <a:pos x="63" y="74"/>
                </a:cxn>
                <a:cxn ang="0">
                  <a:pos x="61" y="87"/>
                </a:cxn>
                <a:cxn ang="0">
                  <a:pos x="42" y="101"/>
                </a:cxn>
                <a:cxn ang="0">
                  <a:pos x="32" y="101"/>
                </a:cxn>
                <a:cxn ang="0">
                  <a:pos x="23" y="99"/>
                </a:cxn>
                <a:cxn ang="0">
                  <a:pos x="16" y="103"/>
                </a:cxn>
                <a:cxn ang="0">
                  <a:pos x="5" y="104"/>
                </a:cxn>
                <a:cxn ang="0">
                  <a:pos x="0" y="112"/>
                </a:cxn>
                <a:cxn ang="0">
                  <a:pos x="16" y="112"/>
                </a:cxn>
                <a:cxn ang="0">
                  <a:pos x="40" y="112"/>
                </a:cxn>
                <a:cxn ang="0">
                  <a:pos x="63" y="112"/>
                </a:cxn>
                <a:cxn ang="0">
                  <a:pos x="76" y="127"/>
                </a:cxn>
                <a:cxn ang="0">
                  <a:pos x="90" y="136"/>
                </a:cxn>
                <a:cxn ang="0">
                  <a:pos x="114" y="135"/>
                </a:cxn>
                <a:cxn ang="0">
                  <a:pos x="137" y="123"/>
                </a:cxn>
                <a:cxn ang="0">
                  <a:pos x="151" y="127"/>
                </a:cxn>
                <a:cxn ang="0">
                  <a:pos x="156" y="144"/>
                </a:cxn>
                <a:cxn ang="0">
                  <a:pos x="161" y="160"/>
                </a:cxn>
                <a:cxn ang="0">
                  <a:pos x="165" y="168"/>
                </a:cxn>
                <a:cxn ang="0">
                  <a:pos x="178" y="165"/>
                </a:cxn>
                <a:cxn ang="0">
                  <a:pos x="193" y="164"/>
                </a:cxn>
                <a:cxn ang="0">
                  <a:pos x="201" y="168"/>
                </a:cxn>
                <a:cxn ang="0">
                  <a:pos x="215" y="170"/>
                </a:cxn>
                <a:cxn ang="0">
                  <a:pos x="242" y="173"/>
                </a:cxn>
                <a:cxn ang="0">
                  <a:pos x="260" y="178"/>
                </a:cxn>
                <a:cxn ang="0">
                  <a:pos x="273" y="186"/>
                </a:cxn>
                <a:cxn ang="0">
                  <a:pos x="282" y="186"/>
                </a:cxn>
                <a:cxn ang="0">
                  <a:pos x="286" y="178"/>
                </a:cxn>
                <a:cxn ang="0">
                  <a:pos x="266" y="173"/>
                </a:cxn>
                <a:cxn ang="0">
                  <a:pos x="271" y="154"/>
                </a:cxn>
                <a:cxn ang="0">
                  <a:pos x="270" y="144"/>
                </a:cxn>
                <a:cxn ang="0">
                  <a:pos x="271" y="141"/>
                </a:cxn>
                <a:cxn ang="0">
                  <a:pos x="295" y="136"/>
                </a:cxn>
                <a:cxn ang="0">
                  <a:pos x="281" y="123"/>
                </a:cxn>
                <a:cxn ang="0">
                  <a:pos x="274" y="111"/>
                </a:cxn>
                <a:cxn ang="0">
                  <a:pos x="270" y="104"/>
                </a:cxn>
                <a:cxn ang="0">
                  <a:pos x="270" y="96"/>
                </a:cxn>
                <a:cxn ang="0">
                  <a:pos x="270" y="93"/>
                </a:cxn>
                <a:cxn ang="0">
                  <a:pos x="270" y="82"/>
                </a:cxn>
                <a:cxn ang="0">
                  <a:pos x="265" y="77"/>
                </a:cxn>
                <a:cxn ang="0">
                  <a:pos x="274" y="66"/>
                </a:cxn>
                <a:cxn ang="0">
                  <a:pos x="274" y="54"/>
                </a:cxn>
                <a:cxn ang="0">
                  <a:pos x="286" y="40"/>
                </a:cxn>
              </a:cxnLst>
              <a:rect l="0" t="0" r="r" b="b"/>
              <a:pathLst>
                <a:path w="297" h="189">
                  <a:moveTo>
                    <a:pt x="286" y="40"/>
                  </a:moveTo>
                  <a:lnTo>
                    <a:pt x="284" y="37"/>
                  </a:lnTo>
                  <a:lnTo>
                    <a:pt x="297" y="30"/>
                  </a:lnTo>
                  <a:lnTo>
                    <a:pt x="290" y="29"/>
                  </a:lnTo>
                  <a:lnTo>
                    <a:pt x="289" y="26"/>
                  </a:lnTo>
                  <a:lnTo>
                    <a:pt x="289" y="16"/>
                  </a:lnTo>
                  <a:lnTo>
                    <a:pt x="287" y="16"/>
                  </a:lnTo>
                  <a:lnTo>
                    <a:pt x="268" y="6"/>
                  </a:lnTo>
                  <a:lnTo>
                    <a:pt x="265" y="8"/>
                  </a:lnTo>
                  <a:lnTo>
                    <a:pt x="254" y="6"/>
                  </a:lnTo>
                  <a:lnTo>
                    <a:pt x="250" y="10"/>
                  </a:lnTo>
                  <a:lnTo>
                    <a:pt x="244" y="8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25" y="3"/>
                  </a:lnTo>
                  <a:lnTo>
                    <a:pt x="220" y="2"/>
                  </a:lnTo>
                  <a:lnTo>
                    <a:pt x="218" y="3"/>
                  </a:lnTo>
                  <a:lnTo>
                    <a:pt x="215" y="0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1" y="3"/>
                  </a:lnTo>
                  <a:lnTo>
                    <a:pt x="188" y="2"/>
                  </a:lnTo>
                  <a:lnTo>
                    <a:pt x="169" y="6"/>
                  </a:lnTo>
                  <a:lnTo>
                    <a:pt x="161" y="5"/>
                  </a:lnTo>
                  <a:lnTo>
                    <a:pt x="157" y="6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40" y="10"/>
                  </a:lnTo>
                  <a:lnTo>
                    <a:pt x="130" y="6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16" y="2"/>
                  </a:lnTo>
                  <a:lnTo>
                    <a:pt x="108" y="2"/>
                  </a:lnTo>
                  <a:lnTo>
                    <a:pt x="98" y="8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5" y="22"/>
                  </a:lnTo>
                  <a:lnTo>
                    <a:pt x="87" y="34"/>
                  </a:lnTo>
                  <a:lnTo>
                    <a:pt x="84" y="59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1" y="87"/>
                  </a:lnTo>
                  <a:lnTo>
                    <a:pt x="56" y="93"/>
                  </a:lnTo>
                  <a:lnTo>
                    <a:pt x="42" y="101"/>
                  </a:lnTo>
                  <a:lnTo>
                    <a:pt x="35" y="103"/>
                  </a:lnTo>
                  <a:lnTo>
                    <a:pt x="32" y="101"/>
                  </a:lnTo>
                  <a:lnTo>
                    <a:pt x="31" y="98"/>
                  </a:lnTo>
                  <a:lnTo>
                    <a:pt x="23" y="99"/>
                  </a:lnTo>
                  <a:lnTo>
                    <a:pt x="19" y="103"/>
                  </a:lnTo>
                  <a:lnTo>
                    <a:pt x="16" y="103"/>
                  </a:lnTo>
                  <a:lnTo>
                    <a:pt x="11" y="101"/>
                  </a:lnTo>
                  <a:lnTo>
                    <a:pt x="5" y="104"/>
                  </a:lnTo>
                  <a:lnTo>
                    <a:pt x="3" y="112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16" y="112"/>
                  </a:lnTo>
                  <a:lnTo>
                    <a:pt x="27" y="112"/>
                  </a:lnTo>
                  <a:lnTo>
                    <a:pt x="40" y="112"/>
                  </a:lnTo>
                  <a:lnTo>
                    <a:pt x="52" y="112"/>
                  </a:lnTo>
                  <a:lnTo>
                    <a:pt x="63" y="112"/>
                  </a:lnTo>
                  <a:lnTo>
                    <a:pt x="69" y="115"/>
                  </a:lnTo>
                  <a:lnTo>
                    <a:pt x="76" y="127"/>
                  </a:lnTo>
                  <a:lnTo>
                    <a:pt x="85" y="135"/>
                  </a:lnTo>
                  <a:lnTo>
                    <a:pt x="90" y="136"/>
                  </a:lnTo>
                  <a:lnTo>
                    <a:pt x="103" y="135"/>
                  </a:lnTo>
                  <a:lnTo>
                    <a:pt x="114" y="135"/>
                  </a:lnTo>
                  <a:lnTo>
                    <a:pt x="117" y="123"/>
                  </a:lnTo>
                  <a:lnTo>
                    <a:pt x="137" y="123"/>
                  </a:lnTo>
                  <a:lnTo>
                    <a:pt x="137" y="127"/>
                  </a:lnTo>
                  <a:lnTo>
                    <a:pt x="151" y="127"/>
                  </a:lnTo>
                  <a:lnTo>
                    <a:pt x="153" y="130"/>
                  </a:lnTo>
                  <a:lnTo>
                    <a:pt x="156" y="144"/>
                  </a:lnTo>
                  <a:lnTo>
                    <a:pt x="156" y="149"/>
                  </a:lnTo>
                  <a:lnTo>
                    <a:pt x="161" y="160"/>
                  </a:lnTo>
                  <a:lnTo>
                    <a:pt x="159" y="167"/>
                  </a:lnTo>
                  <a:lnTo>
                    <a:pt x="165" y="168"/>
                  </a:lnTo>
                  <a:lnTo>
                    <a:pt x="169" y="165"/>
                  </a:lnTo>
                  <a:lnTo>
                    <a:pt x="178" y="165"/>
                  </a:lnTo>
                  <a:lnTo>
                    <a:pt x="189" y="165"/>
                  </a:lnTo>
                  <a:lnTo>
                    <a:pt x="193" y="164"/>
                  </a:lnTo>
                  <a:lnTo>
                    <a:pt x="197" y="164"/>
                  </a:lnTo>
                  <a:lnTo>
                    <a:pt x="201" y="168"/>
                  </a:lnTo>
                  <a:lnTo>
                    <a:pt x="212" y="165"/>
                  </a:lnTo>
                  <a:lnTo>
                    <a:pt x="215" y="170"/>
                  </a:lnTo>
                  <a:lnTo>
                    <a:pt x="230" y="175"/>
                  </a:lnTo>
                  <a:lnTo>
                    <a:pt x="242" y="173"/>
                  </a:lnTo>
                  <a:lnTo>
                    <a:pt x="249" y="176"/>
                  </a:lnTo>
                  <a:lnTo>
                    <a:pt x="260" y="178"/>
                  </a:lnTo>
                  <a:lnTo>
                    <a:pt x="265" y="183"/>
                  </a:lnTo>
                  <a:lnTo>
                    <a:pt x="273" y="186"/>
                  </a:lnTo>
                  <a:lnTo>
                    <a:pt x="279" y="188"/>
                  </a:lnTo>
                  <a:lnTo>
                    <a:pt x="282" y="186"/>
                  </a:lnTo>
                  <a:lnTo>
                    <a:pt x="287" y="189"/>
                  </a:lnTo>
                  <a:lnTo>
                    <a:pt x="286" y="178"/>
                  </a:lnTo>
                  <a:lnTo>
                    <a:pt x="274" y="178"/>
                  </a:lnTo>
                  <a:lnTo>
                    <a:pt x="266" y="173"/>
                  </a:lnTo>
                  <a:lnTo>
                    <a:pt x="271" y="159"/>
                  </a:lnTo>
                  <a:lnTo>
                    <a:pt x="271" y="154"/>
                  </a:lnTo>
                  <a:lnTo>
                    <a:pt x="270" y="148"/>
                  </a:lnTo>
                  <a:lnTo>
                    <a:pt x="270" y="144"/>
                  </a:lnTo>
                  <a:lnTo>
                    <a:pt x="271" y="143"/>
                  </a:lnTo>
                  <a:lnTo>
                    <a:pt x="271" y="141"/>
                  </a:lnTo>
                  <a:lnTo>
                    <a:pt x="273" y="139"/>
                  </a:lnTo>
                  <a:lnTo>
                    <a:pt x="295" y="136"/>
                  </a:lnTo>
                  <a:lnTo>
                    <a:pt x="292" y="130"/>
                  </a:lnTo>
                  <a:lnTo>
                    <a:pt x="281" y="123"/>
                  </a:lnTo>
                  <a:lnTo>
                    <a:pt x="274" y="119"/>
                  </a:lnTo>
                  <a:lnTo>
                    <a:pt x="274" y="111"/>
                  </a:lnTo>
                  <a:lnTo>
                    <a:pt x="271" y="107"/>
                  </a:lnTo>
                  <a:lnTo>
                    <a:pt x="270" y="104"/>
                  </a:lnTo>
                  <a:lnTo>
                    <a:pt x="271" y="9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3"/>
                  </a:lnTo>
                  <a:lnTo>
                    <a:pt x="271" y="87"/>
                  </a:lnTo>
                  <a:lnTo>
                    <a:pt x="270" y="82"/>
                  </a:lnTo>
                  <a:lnTo>
                    <a:pt x="268" y="80"/>
                  </a:lnTo>
                  <a:lnTo>
                    <a:pt x="265" y="77"/>
                  </a:lnTo>
                  <a:lnTo>
                    <a:pt x="268" y="72"/>
                  </a:lnTo>
                  <a:lnTo>
                    <a:pt x="274" y="66"/>
                  </a:lnTo>
                  <a:lnTo>
                    <a:pt x="274" y="56"/>
                  </a:lnTo>
                  <a:lnTo>
                    <a:pt x="274" y="54"/>
                  </a:lnTo>
                  <a:lnTo>
                    <a:pt x="276" y="48"/>
                  </a:lnTo>
                  <a:lnTo>
                    <a:pt x="286" y="40"/>
                  </a:lnTo>
                  <a:lnTo>
                    <a:pt x="28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262">
              <a:extLst>
                <a:ext uri="{FF2B5EF4-FFF2-40B4-BE49-F238E27FC236}">
                  <a16:creationId xmlns:a16="http://schemas.microsoft.com/office/drawing/2014/main" id="{BF6A3269-4D74-D767-3D29-7D092FC7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1303042"/>
              <a:ext cx="368440" cy="198495"/>
            </a:xfrm>
            <a:custGeom>
              <a:avLst/>
              <a:gdLst/>
              <a:ahLst/>
              <a:cxnLst>
                <a:cxn ang="0">
                  <a:pos x="22" y="77"/>
                </a:cxn>
                <a:cxn ang="0">
                  <a:pos x="18" y="74"/>
                </a:cxn>
                <a:cxn ang="0">
                  <a:pos x="6" y="71"/>
                </a:cxn>
                <a:cxn ang="0">
                  <a:pos x="0" y="74"/>
                </a:cxn>
                <a:cxn ang="0">
                  <a:pos x="32" y="112"/>
                </a:cxn>
                <a:cxn ang="0">
                  <a:pos x="30" y="124"/>
                </a:cxn>
                <a:cxn ang="0">
                  <a:pos x="27" y="125"/>
                </a:cxn>
                <a:cxn ang="0">
                  <a:pos x="29" y="128"/>
                </a:cxn>
                <a:cxn ang="0">
                  <a:pos x="37" y="138"/>
                </a:cxn>
                <a:cxn ang="0">
                  <a:pos x="38" y="140"/>
                </a:cxn>
                <a:cxn ang="0">
                  <a:pos x="43" y="143"/>
                </a:cxn>
                <a:cxn ang="0">
                  <a:pos x="53" y="145"/>
                </a:cxn>
                <a:cxn ang="0">
                  <a:pos x="66" y="146"/>
                </a:cxn>
                <a:cxn ang="0">
                  <a:pos x="95" y="143"/>
                </a:cxn>
                <a:cxn ang="0">
                  <a:pos x="101" y="138"/>
                </a:cxn>
                <a:cxn ang="0">
                  <a:pos x="117" y="140"/>
                </a:cxn>
                <a:cxn ang="0">
                  <a:pos x="146" y="140"/>
                </a:cxn>
                <a:cxn ang="0">
                  <a:pos x="160" y="138"/>
                </a:cxn>
                <a:cxn ang="0">
                  <a:pos x="162" y="135"/>
                </a:cxn>
                <a:cxn ang="0">
                  <a:pos x="184" y="132"/>
                </a:cxn>
                <a:cxn ang="0">
                  <a:pos x="221" y="109"/>
                </a:cxn>
                <a:cxn ang="0">
                  <a:pos x="250" y="80"/>
                </a:cxn>
                <a:cxn ang="0">
                  <a:pos x="271" y="52"/>
                </a:cxn>
                <a:cxn ang="0">
                  <a:pos x="257" y="40"/>
                </a:cxn>
                <a:cxn ang="0">
                  <a:pos x="245" y="7"/>
                </a:cxn>
                <a:cxn ang="0">
                  <a:pos x="232" y="2"/>
                </a:cxn>
                <a:cxn ang="0">
                  <a:pos x="212" y="0"/>
                </a:cxn>
                <a:cxn ang="0">
                  <a:pos x="189" y="7"/>
                </a:cxn>
                <a:cxn ang="0">
                  <a:pos x="170" y="19"/>
                </a:cxn>
                <a:cxn ang="0">
                  <a:pos x="152" y="31"/>
                </a:cxn>
                <a:cxn ang="0">
                  <a:pos x="135" y="40"/>
                </a:cxn>
                <a:cxn ang="0">
                  <a:pos x="112" y="37"/>
                </a:cxn>
                <a:cxn ang="0">
                  <a:pos x="83" y="53"/>
                </a:cxn>
                <a:cxn ang="0">
                  <a:pos x="69" y="50"/>
                </a:cxn>
                <a:cxn ang="0">
                  <a:pos x="71" y="39"/>
                </a:cxn>
                <a:cxn ang="0">
                  <a:pos x="55" y="42"/>
                </a:cxn>
                <a:cxn ang="0">
                  <a:pos x="58" y="72"/>
                </a:cxn>
                <a:cxn ang="0">
                  <a:pos x="43" y="77"/>
                </a:cxn>
              </a:cxnLst>
              <a:rect l="0" t="0" r="r" b="b"/>
              <a:pathLst>
                <a:path w="271" h="146">
                  <a:moveTo>
                    <a:pt x="43" y="77"/>
                  </a:moveTo>
                  <a:lnTo>
                    <a:pt x="22" y="77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0" y="69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18" y="98"/>
                  </a:lnTo>
                  <a:lnTo>
                    <a:pt x="32" y="112"/>
                  </a:lnTo>
                  <a:lnTo>
                    <a:pt x="34" y="120"/>
                  </a:lnTo>
                  <a:lnTo>
                    <a:pt x="30" y="124"/>
                  </a:lnTo>
                  <a:lnTo>
                    <a:pt x="27" y="122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29" y="128"/>
                  </a:lnTo>
                  <a:lnTo>
                    <a:pt x="37" y="135"/>
                  </a:lnTo>
                  <a:lnTo>
                    <a:pt x="37" y="138"/>
                  </a:lnTo>
                  <a:lnTo>
                    <a:pt x="38" y="143"/>
                  </a:lnTo>
                  <a:lnTo>
                    <a:pt x="38" y="140"/>
                  </a:lnTo>
                  <a:lnTo>
                    <a:pt x="43" y="138"/>
                  </a:lnTo>
                  <a:lnTo>
                    <a:pt x="43" y="143"/>
                  </a:lnTo>
                  <a:lnTo>
                    <a:pt x="51" y="143"/>
                  </a:lnTo>
                  <a:lnTo>
                    <a:pt x="53" y="145"/>
                  </a:lnTo>
                  <a:lnTo>
                    <a:pt x="56" y="146"/>
                  </a:lnTo>
                  <a:lnTo>
                    <a:pt x="66" y="146"/>
                  </a:lnTo>
                  <a:lnTo>
                    <a:pt x="71" y="143"/>
                  </a:lnTo>
                  <a:lnTo>
                    <a:pt x="95" y="143"/>
                  </a:lnTo>
                  <a:lnTo>
                    <a:pt x="96" y="141"/>
                  </a:lnTo>
                  <a:lnTo>
                    <a:pt x="101" y="138"/>
                  </a:lnTo>
                  <a:lnTo>
                    <a:pt x="107" y="138"/>
                  </a:lnTo>
                  <a:lnTo>
                    <a:pt x="117" y="140"/>
                  </a:lnTo>
                  <a:lnTo>
                    <a:pt x="125" y="138"/>
                  </a:lnTo>
                  <a:lnTo>
                    <a:pt x="146" y="140"/>
                  </a:lnTo>
                  <a:lnTo>
                    <a:pt x="148" y="138"/>
                  </a:lnTo>
                  <a:lnTo>
                    <a:pt x="160" y="138"/>
                  </a:lnTo>
                  <a:lnTo>
                    <a:pt x="159" y="135"/>
                  </a:lnTo>
                  <a:lnTo>
                    <a:pt x="162" y="135"/>
                  </a:lnTo>
                  <a:lnTo>
                    <a:pt x="178" y="133"/>
                  </a:lnTo>
                  <a:lnTo>
                    <a:pt x="184" y="132"/>
                  </a:lnTo>
                  <a:lnTo>
                    <a:pt x="207" y="120"/>
                  </a:lnTo>
                  <a:lnTo>
                    <a:pt x="221" y="109"/>
                  </a:lnTo>
                  <a:lnTo>
                    <a:pt x="231" y="103"/>
                  </a:lnTo>
                  <a:lnTo>
                    <a:pt x="250" y="80"/>
                  </a:lnTo>
                  <a:lnTo>
                    <a:pt x="266" y="71"/>
                  </a:lnTo>
                  <a:lnTo>
                    <a:pt x="271" y="52"/>
                  </a:lnTo>
                  <a:lnTo>
                    <a:pt x="258" y="52"/>
                  </a:lnTo>
                  <a:lnTo>
                    <a:pt x="257" y="40"/>
                  </a:lnTo>
                  <a:lnTo>
                    <a:pt x="253" y="24"/>
                  </a:lnTo>
                  <a:lnTo>
                    <a:pt x="245" y="7"/>
                  </a:lnTo>
                  <a:lnTo>
                    <a:pt x="237" y="2"/>
                  </a:lnTo>
                  <a:lnTo>
                    <a:pt x="232" y="2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89" y="7"/>
                  </a:lnTo>
                  <a:lnTo>
                    <a:pt x="178" y="13"/>
                  </a:lnTo>
                  <a:lnTo>
                    <a:pt x="170" y="19"/>
                  </a:lnTo>
                  <a:lnTo>
                    <a:pt x="165" y="24"/>
                  </a:lnTo>
                  <a:lnTo>
                    <a:pt x="152" y="31"/>
                  </a:lnTo>
                  <a:lnTo>
                    <a:pt x="148" y="39"/>
                  </a:lnTo>
                  <a:lnTo>
                    <a:pt x="135" y="40"/>
                  </a:lnTo>
                  <a:lnTo>
                    <a:pt x="119" y="37"/>
                  </a:lnTo>
                  <a:lnTo>
                    <a:pt x="112" y="37"/>
                  </a:lnTo>
                  <a:lnTo>
                    <a:pt x="93" y="52"/>
                  </a:lnTo>
                  <a:lnTo>
                    <a:pt x="83" y="53"/>
                  </a:lnTo>
                  <a:lnTo>
                    <a:pt x="69" y="52"/>
                  </a:lnTo>
                  <a:lnTo>
                    <a:pt x="69" y="50"/>
                  </a:lnTo>
                  <a:lnTo>
                    <a:pt x="71" y="43"/>
                  </a:lnTo>
                  <a:lnTo>
                    <a:pt x="71" y="39"/>
                  </a:lnTo>
                  <a:lnTo>
                    <a:pt x="55" y="29"/>
                  </a:lnTo>
                  <a:lnTo>
                    <a:pt x="55" y="42"/>
                  </a:lnTo>
                  <a:lnTo>
                    <a:pt x="56" y="55"/>
                  </a:lnTo>
                  <a:lnTo>
                    <a:pt x="58" y="72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263">
              <a:extLst>
                <a:ext uri="{FF2B5EF4-FFF2-40B4-BE49-F238E27FC236}">
                  <a16:creationId xmlns:a16="http://schemas.microsoft.com/office/drawing/2014/main" id="{D68C1876-BDEB-CF5D-C2CF-C4E052DA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1304401"/>
              <a:ext cx="520711" cy="538385"/>
            </a:xfrm>
            <a:custGeom>
              <a:avLst/>
              <a:gdLst/>
              <a:ahLst/>
              <a:cxnLst>
                <a:cxn ang="0">
                  <a:pos x="16" y="391"/>
                </a:cxn>
                <a:cxn ang="0">
                  <a:pos x="6" y="370"/>
                </a:cxn>
                <a:cxn ang="0">
                  <a:pos x="3" y="352"/>
                </a:cxn>
                <a:cxn ang="0">
                  <a:pos x="22" y="324"/>
                </a:cxn>
                <a:cxn ang="0">
                  <a:pos x="41" y="291"/>
                </a:cxn>
                <a:cxn ang="0">
                  <a:pos x="38" y="282"/>
                </a:cxn>
                <a:cxn ang="0">
                  <a:pos x="48" y="277"/>
                </a:cxn>
                <a:cxn ang="0">
                  <a:pos x="41" y="264"/>
                </a:cxn>
                <a:cxn ang="0">
                  <a:pos x="41" y="250"/>
                </a:cxn>
                <a:cxn ang="0">
                  <a:pos x="46" y="234"/>
                </a:cxn>
                <a:cxn ang="0">
                  <a:pos x="68" y="197"/>
                </a:cxn>
                <a:cxn ang="0">
                  <a:pos x="73" y="171"/>
                </a:cxn>
                <a:cxn ang="0">
                  <a:pos x="88" y="154"/>
                </a:cxn>
                <a:cxn ang="0">
                  <a:pos x="97" y="133"/>
                </a:cxn>
                <a:cxn ang="0">
                  <a:pos x="93" y="120"/>
                </a:cxn>
                <a:cxn ang="0">
                  <a:pos x="93" y="107"/>
                </a:cxn>
                <a:cxn ang="0">
                  <a:pos x="115" y="70"/>
                </a:cxn>
                <a:cxn ang="0">
                  <a:pos x="137" y="56"/>
                </a:cxn>
                <a:cxn ang="0">
                  <a:pos x="139" y="36"/>
                </a:cxn>
                <a:cxn ang="0">
                  <a:pos x="165" y="16"/>
                </a:cxn>
                <a:cxn ang="0">
                  <a:pos x="187" y="3"/>
                </a:cxn>
                <a:cxn ang="0">
                  <a:pos x="216" y="3"/>
                </a:cxn>
                <a:cxn ang="0">
                  <a:pos x="243" y="6"/>
                </a:cxn>
                <a:cxn ang="0">
                  <a:pos x="267" y="24"/>
                </a:cxn>
                <a:cxn ang="0">
                  <a:pos x="315" y="38"/>
                </a:cxn>
                <a:cxn ang="0">
                  <a:pos x="304" y="56"/>
                </a:cxn>
                <a:cxn ang="0">
                  <a:pos x="328" y="62"/>
                </a:cxn>
                <a:cxn ang="0">
                  <a:pos x="370" y="41"/>
                </a:cxn>
                <a:cxn ang="0">
                  <a:pos x="383" y="49"/>
                </a:cxn>
                <a:cxn ang="0">
                  <a:pos x="364" y="64"/>
                </a:cxn>
                <a:cxn ang="0">
                  <a:pos x="311" y="94"/>
                </a:cxn>
                <a:cxn ang="0">
                  <a:pos x="299" y="115"/>
                </a:cxn>
                <a:cxn ang="0">
                  <a:pos x="290" y="139"/>
                </a:cxn>
                <a:cxn ang="0">
                  <a:pos x="301" y="150"/>
                </a:cxn>
                <a:cxn ang="0">
                  <a:pos x="309" y="168"/>
                </a:cxn>
                <a:cxn ang="0">
                  <a:pos x="312" y="178"/>
                </a:cxn>
                <a:cxn ang="0">
                  <a:pos x="290" y="195"/>
                </a:cxn>
                <a:cxn ang="0">
                  <a:pos x="221" y="202"/>
                </a:cxn>
                <a:cxn ang="0">
                  <a:pos x="219" y="208"/>
                </a:cxn>
                <a:cxn ang="0">
                  <a:pos x="213" y="216"/>
                </a:cxn>
                <a:cxn ang="0">
                  <a:pos x="205" y="229"/>
                </a:cxn>
                <a:cxn ang="0">
                  <a:pos x="170" y="227"/>
                </a:cxn>
                <a:cxn ang="0">
                  <a:pos x="163" y="243"/>
                </a:cxn>
                <a:cxn ang="0">
                  <a:pos x="173" y="248"/>
                </a:cxn>
                <a:cxn ang="0">
                  <a:pos x="186" y="243"/>
                </a:cxn>
                <a:cxn ang="0">
                  <a:pos x="184" y="253"/>
                </a:cxn>
                <a:cxn ang="0">
                  <a:pos x="171" y="250"/>
                </a:cxn>
                <a:cxn ang="0">
                  <a:pos x="174" y="256"/>
                </a:cxn>
                <a:cxn ang="0">
                  <a:pos x="157" y="264"/>
                </a:cxn>
                <a:cxn ang="0">
                  <a:pos x="147" y="285"/>
                </a:cxn>
                <a:cxn ang="0">
                  <a:pos x="125" y="288"/>
                </a:cxn>
                <a:cxn ang="0">
                  <a:pos x="113" y="307"/>
                </a:cxn>
                <a:cxn ang="0">
                  <a:pos x="141" y="315"/>
                </a:cxn>
                <a:cxn ang="0">
                  <a:pos x="137" y="328"/>
                </a:cxn>
                <a:cxn ang="0">
                  <a:pos x="129" y="332"/>
                </a:cxn>
                <a:cxn ang="0">
                  <a:pos x="99" y="349"/>
                </a:cxn>
                <a:cxn ang="0">
                  <a:pos x="88" y="360"/>
                </a:cxn>
                <a:cxn ang="0">
                  <a:pos x="85" y="362"/>
                </a:cxn>
                <a:cxn ang="0">
                  <a:pos x="70" y="375"/>
                </a:cxn>
                <a:cxn ang="0">
                  <a:pos x="72" y="386"/>
                </a:cxn>
              </a:cxnLst>
              <a:rect l="0" t="0" r="r" b="b"/>
              <a:pathLst>
                <a:path w="383" h="396">
                  <a:moveTo>
                    <a:pt x="81" y="396"/>
                  </a:moveTo>
                  <a:lnTo>
                    <a:pt x="57" y="392"/>
                  </a:lnTo>
                  <a:lnTo>
                    <a:pt x="16" y="391"/>
                  </a:lnTo>
                  <a:lnTo>
                    <a:pt x="14" y="386"/>
                  </a:lnTo>
                  <a:lnTo>
                    <a:pt x="16" y="370"/>
                  </a:lnTo>
                  <a:lnTo>
                    <a:pt x="6" y="370"/>
                  </a:lnTo>
                  <a:lnTo>
                    <a:pt x="0" y="372"/>
                  </a:lnTo>
                  <a:lnTo>
                    <a:pt x="0" y="362"/>
                  </a:lnTo>
                  <a:lnTo>
                    <a:pt x="3" y="352"/>
                  </a:lnTo>
                  <a:lnTo>
                    <a:pt x="17" y="341"/>
                  </a:lnTo>
                  <a:lnTo>
                    <a:pt x="22" y="333"/>
                  </a:lnTo>
                  <a:lnTo>
                    <a:pt x="22" y="324"/>
                  </a:lnTo>
                  <a:lnTo>
                    <a:pt x="33" y="315"/>
                  </a:lnTo>
                  <a:lnTo>
                    <a:pt x="38" y="307"/>
                  </a:lnTo>
                  <a:lnTo>
                    <a:pt x="41" y="291"/>
                  </a:lnTo>
                  <a:lnTo>
                    <a:pt x="46" y="287"/>
                  </a:lnTo>
                  <a:lnTo>
                    <a:pt x="38" y="283"/>
                  </a:lnTo>
                  <a:lnTo>
                    <a:pt x="38" y="282"/>
                  </a:lnTo>
                  <a:lnTo>
                    <a:pt x="48" y="282"/>
                  </a:lnTo>
                  <a:lnTo>
                    <a:pt x="49" y="279"/>
                  </a:lnTo>
                  <a:lnTo>
                    <a:pt x="48" y="277"/>
                  </a:lnTo>
                  <a:lnTo>
                    <a:pt x="41" y="275"/>
                  </a:lnTo>
                  <a:lnTo>
                    <a:pt x="43" y="269"/>
                  </a:lnTo>
                  <a:lnTo>
                    <a:pt x="41" y="264"/>
                  </a:lnTo>
                  <a:lnTo>
                    <a:pt x="43" y="258"/>
                  </a:lnTo>
                  <a:lnTo>
                    <a:pt x="40" y="256"/>
                  </a:lnTo>
                  <a:lnTo>
                    <a:pt x="41" y="250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6" y="234"/>
                  </a:lnTo>
                  <a:lnTo>
                    <a:pt x="52" y="216"/>
                  </a:lnTo>
                  <a:lnTo>
                    <a:pt x="62" y="203"/>
                  </a:lnTo>
                  <a:lnTo>
                    <a:pt x="68" y="197"/>
                  </a:lnTo>
                  <a:lnTo>
                    <a:pt x="67" y="187"/>
                  </a:lnTo>
                  <a:lnTo>
                    <a:pt x="72" y="173"/>
                  </a:lnTo>
                  <a:lnTo>
                    <a:pt x="73" y="171"/>
                  </a:lnTo>
                  <a:lnTo>
                    <a:pt x="83" y="165"/>
                  </a:lnTo>
                  <a:lnTo>
                    <a:pt x="85" y="155"/>
                  </a:lnTo>
                  <a:lnTo>
                    <a:pt x="88" y="154"/>
                  </a:lnTo>
                  <a:lnTo>
                    <a:pt x="91" y="147"/>
                  </a:lnTo>
                  <a:lnTo>
                    <a:pt x="97" y="142"/>
                  </a:lnTo>
                  <a:lnTo>
                    <a:pt x="97" y="133"/>
                  </a:lnTo>
                  <a:lnTo>
                    <a:pt x="96" y="129"/>
                  </a:lnTo>
                  <a:lnTo>
                    <a:pt x="96" y="125"/>
                  </a:lnTo>
                  <a:lnTo>
                    <a:pt x="93" y="120"/>
                  </a:lnTo>
                  <a:lnTo>
                    <a:pt x="94" y="113"/>
                  </a:lnTo>
                  <a:lnTo>
                    <a:pt x="93" y="112"/>
                  </a:lnTo>
                  <a:lnTo>
                    <a:pt x="93" y="107"/>
                  </a:lnTo>
                  <a:lnTo>
                    <a:pt x="104" y="96"/>
                  </a:lnTo>
                  <a:lnTo>
                    <a:pt x="107" y="85"/>
                  </a:lnTo>
                  <a:lnTo>
                    <a:pt x="115" y="70"/>
                  </a:lnTo>
                  <a:lnTo>
                    <a:pt x="125" y="65"/>
                  </a:lnTo>
                  <a:lnTo>
                    <a:pt x="128" y="61"/>
                  </a:lnTo>
                  <a:lnTo>
                    <a:pt x="137" y="56"/>
                  </a:lnTo>
                  <a:lnTo>
                    <a:pt x="137" y="41"/>
                  </a:lnTo>
                  <a:lnTo>
                    <a:pt x="137" y="38"/>
                  </a:lnTo>
                  <a:lnTo>
                    <a:pt x="139" y="36"/>
                  </a:lnTo>
                  <a:lnTo>
                    <a:pt x="141" y="30"/>
                  </a:lnTo>
                  <a:lnTo>
                    <a:pt x="162" y="24"/>
                  </a:lnTo>
                  <a:lnTo>
                    <a:pt x="165" y="16"/>
                  </a:lnTo>
                  <a:lnTo>
                    <a:pt x="165" y="11"/>
                  </a:lnTo>
                  <a:lnTo>
                    <a:pt x="184" y="0"/>
                  </a:lnTo>
                  <a:lnTo>
                    <a:pt x="187" y="3"/>
                  </a:lnTo>
                  <a:lnTo>
                    <a:pt x="206" y="4"/>
                  </a:lnTo>
                  <a:lnTo>
                    <a:pt x="211" y="9"/>
                  </a:lnTo>
                  <a:lnTo>
                    <a:pt x="216" y="3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3" y="6"/>
                  </a:lnTo>
                  <a:lnTo>
                    <a:pt x="253" y="14"/>
                  </a:lnTo>
                  <a:lnTo>
                    <a:pt x="264" y="20"/>
                  </a:lnTo>
                  <a:lnTo>
                    <a:pt x="267" y="24"/>
                  </a:lnTo>
                  <a:lnTo>
                    <a:pt x="287" y="27"/>
                  </a:lnTo>
                  <a:lnTo>
                    <a:pt x="304" y="33"/>
                  </a:lnTo>
                  <a:lnTo>
                    <a:pt x="315" y="38"/>
                  </a:lnTo>
                  <a:lnTo>
                    <a:pt x="315" y="43"/>
                  </a:lnTo>
                  <a:lnTo>
                    <a:pt x="304" y="54"/>
                  </a:lnTo>
                  <a:lnTo>
                    <a:pt x="304" y="56"/>
                  </a:lnTo>
                  <a:lnTo>
                    <a:pt x="303" y="59"/>
                  </a:lnTo>
                  <a:lnTo>
                    <a:pt x="319" y="61"/>
                  </a:lnTo>
                  <a:lnTo>
                    <a:pt x="328" y="62"/>
                  </a:lnTo>
                  <a:lnTo>
                    <a:pt x="348" y="61"/>
                  </a:lnTo>
                  <a:lnTo>
                    <a:pt x="365" y="51"/>
                  </a:lnTo>
                  <a:lnTo>
                    <a:pt x="370" y="41"/>
                  </a:lnTo>
                  <a:lnTo>
                    <a:pt x="378" y="41"/>
                  </a:lnTo>
                  <a:lnTo>
                    <a:pt x="380" y="43"/>
                  </a:lnTo>
                  <a:lnTo>
                    <a:pt x="383" y="49"/>
                  </a:lnTo>
                  <a:lnTo>
                    <a:pt x="380" y="59"/>
                  </a:lnTo>
                  <a:lnTo>
                    <a:pt x="372" y="62"/>
                  </a:lnTo>
                  <a:lnTo>
                    <a:pt x="364" y="64"/>
                  </a:lnTo>
                  <a:lnTo>
                    <a:pt x="343" y="75"/>
                  </a:lnTo>
                  <a:lnTo>
                    <a:pt x="327" y="86"/>
                  </a:lnTo>
                  <a:lnTo>
                    <a:pt x="311" y="94"/>
                  </a:lnTo>
                  <a:lnTo>
                    <a:pt x="306" y="97"/>
                  </a:lnTo>
                  <a:lnTo>
                    <a:pt x="304" y="109"/>
                  </a:lnTo>
                  <a:lnTo>
                    <a:pt x="299" y="115"/>
                  </a:lnTo>
                  <a:lnTo>
                    <a:pt x="298" y="126"/>
                  </a:lnTo>
                  <a:lnTo>
                    <a:pt x="293" y="131"/>
                  </a:lnTo>
                  <a:lnTo>
                    <a:pt x="290" y="139"/>
                  </a:lnTo>
                  <a:lnTo>
                    <a:pt x="288" y="144"/>
                  </a:lnTo>
                  <a:lnTo>
                    <a:pt x="290" y="147"/>
                  </a:lnTo>
                  <a:lnTo>
                    <a:pt x="301" y="150"/>
                  </a:lnTo>
                  <a:lnTo>
                    <a:pt x="309" y="155"/>
                  </a:lnTo>
                  <a:lnTo>
                    <a:pt x="304" y="162"/>
                  </a:lnTo>
                  <a:lnTo>
                    <a:pt x="309" y="168"/>
                  </a:lnTo>
                  <a:lnTo>
                    <a:pt x="315" y="168"/>
                  </a:lnTo>
                  <a:lnTo>
                    <a:pt x="315" y="176"/>
                  </a:lnTo>
                  <a:lnTo>
                    <a:pt x="312" y="178"/>
                  </a:lnTo>
                  <a:lnTo>
                    <a:pt x="299" y="187"/>
                  </a:lnTo>
                  <a:lnTo>
                    <a:pt x="298" y="192"/>
                  </a:lnTo>
                  <a:lnTo>
                    <a:pt x="290" y="195"/>
                  </a:lnTo>
                  <a:lnTo>
                    <a:pt x="266" y="200"/>
                  </a:lnTo>
                  <a:lnTo>
                    <a:pt x="238" y="202"/>
                  </a:lnTo>
                  <a:lnTo>
                    <a:pt x="221" y="202"/>
                  </a:lnTo>
                  <a:lnTo>
                    <a:pt x="216" y="198"/>
                  </a:lnTo>
                  <a:lnTo>
                    <a:pt x="216" y="205"/>
                  </a:lnTo>
                  <a:lnTo>
                    <a:pt x="219" y="208"/>
                  </a:lnTo>
                  <a:lnTo>
                    <a:pt x="218" y="211"/>
                  </a:lnTo>
                  <a:lnTo>
                    <a:pt x="218" y="213"/>
                  </a:lnTo>
                  <a:lnTo>
                    <a:pt x="213" y="216"/>
                  </a:lnTo>
                  <a:lnTo>
                    <a:pt x="213" y="226"/>
                  </a:lnTo>
                  <a:lnTo>
                    <a:pt x="210" y="229"/>
                  </a:lnTo>
                  <a:lnTo>
                    <a:pt x="205" y="229"/>
                  </a:lnTo>
                  <a:lnTo>
                    <a:pt x="198" y="231"/>
                  </a:lnTo>
                  <a:lnTo>
                    <a:pt x="187" y="231"/>
                  </a:lnTo>
                  <a:lnTo>
                    <a:pt x="170" y="227"/>
                  </a:lnTo>
                  <a:lnTo>
                    <a:pt x="168" y="224"/>
                  </a:lnTo>
                  <a:lnTo>
                    <a:pt x="165" y="227"/>
                  </a:lnTo>
                  <a:lnTo>
                    <a:pt x="163" y="243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9" y="248"/>
                  </a:lnTo>
                  <a:lnTo>
                    <a:pt x="176" y="245"/>
                  </a:lnTo>
                  <a:lnTo>
                    <a:pt x="186" y="243"/>
                  </a:lnTo>
                  <a:lnTo>
                    <a:pt x="187" y="245"/>
                  </a:lnTo>
                  <a:lnTo>
                    <a:pt x="187" y="250"/>
                  </a:lnTo>
                  <a:lnTo>
                    <a:pt x="184" y="253"/>
                  </a:lnTo>
                  <a:lnTo>
                    <a:pt x="176" y="253"/>
                  </a:lnTo>
                  <a:lnTo>
                    <a:pt x="176" y="251"/>
                  </a:lnTo>
                  <a:lnTo>
                    <a:pt x="171" y="250"/>
                  </a:lnTo>
                  <a:lnTo>
                    <a:pt x="162" y="253"/>
                  </a:lnTo>
                  <a:lnTo>
                    <a:pt x="162" y="253"/>
                  </a:lnTo>
                  <a:lnTo>
                    <a:pt x="174" y="256"/>
                  </a:lnTo>
                  <a:lnTo>
                    <a:pt x="163" y="259"/>
                  </a:lnTo>
                  <a:lnTo>
                    <a:pt x="162" y="261"/>
                  </a:lnTo>
                  <a:lnTo>
                    <a:pt x="157" y="264"/>
                  </a:lnTo>
                  <a:lnTo>
                    <a:pt x="155" y="275"/>
                  </a:lnTo>
                  <a:lnTo>
                    <a:pt x="147" y="280"/>
                  </a:lnTo>
                  <a:lnTo>
                    <a:pt x="147" y="285"/>
                  </a:lnTo>
                  <a:lnTo>
                    <a:pt x="137" y="285"/>
                  </a:lnTo>
                  <a:lnTo>
                    <a:pt x="131" y="287"/>
                  </a:lnTo>
                  <a:lnTo>
                    <a:pt x="125" y="288"/>
                  </a:lnTo>
                  <a:lnTo>
                    <a:pt x="112" y="298"/>
                  </a:lnTo>
                  <a:lnTo>
                    <a:pt x="110" y="301"/>
                  </a:lnTo>
                  <a:lnTo>
                    <a:pt x="113" y="307"/>
                  </a:lnTo>
                  <a:lnTo>
                    <a:pt x="123" y="314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1" y="322"/>
                  </a:lnTo>
                  <a:lnTo>
                    <a:pt x="136" y="324"/>
                  </a:lnTo>
                  <a:lnTo>
                    <a:pt x="137" y="328"/>
                  </a:lnTo>
                  <a:lnTo>
                    <a:pt x="134" y="328"/>
                  </a:lnTo>
                  <a:lnTo>
                    <a:pt x="134" y="330"/>
                  </a:lnTo>
                  <a:lnTo>
                    <a:pt x="129" y="332"/>
                  </a:lnTo>
                  <a:lnTo>
                    <a:pt x="104" y="344"/>
                  </a:lnTo>
                  <a:lnTo>
                    <a:pt x="101" y="348"/>
                  </a:lnTo>
                  <a:lnTo>
                    <a:pt x="99" y="349"/>
                  </a:lnTo>
                  <a:lnTo>
                    <a:pt x="102" y="349"/>
                  </a:lnTo>
                  <a:lnTo>
                    <a:pt x="96" y="359"/>
                  </a:lnTo>
                  <a:lnTo>
                    <a:pt x="88" y="360"/>
                  </a:lnTo>
                  <a:lnTo>
                    <a:pt x="83" y="356"/>
                  </a:lnTo>
                  <a:lnTo>
                    <a:pt x="83" y="359"/>
                  </a:lnTo>
                  <a:lnTo>
                    <a:pt x="85" y="362"/>
                  </a:lnTo>
                  <a:lnTo>
                    <a:pt x="75" y="367"/>
                  </a:lnTo>
                  <a:lnTo>
                    <a:pt x="67" y="376"/>
                  </a:lnTo>
                  <a:lnTo>
                    <a:pt x="70" y="375"/>
                  </a:lnTo>
                  <a:lnTo>
                    <a:pt x="72" y="383"/>
                  </a:lnTo>
                  <a:lnTo>
                    <a:pt x="65" y="384"/>
                  </a:lnTo>
                  <a:lnTo>
                    <a:pt x="72" y="386"/>
                  </a:lnTo>
                  <a:lnTo>
                    <a:pt x="81" y="396"/>
                  </a:lnTo>
                  <a:lnTo>
                    <a:pt x="81" y="3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8" name="Freeform 264">
              <a:extLst>
                <a:ext uri="{FF2B5EF4-FFF2-40B4-BE49-F238E27FC236}">
                  <a16:creationId xmlns:a16="http://schemas.microsoft.com/office/drawing/2014/main" id="{DA63B08B-41AE-B039-E0BA-A0138DE7C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403" y="-1859100"/>
              <a:ext cx="82933" cy="6118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0"/>
                </a:cxn>
                <a:cxn ang="0">
                  <a:pos x="28" y="2"/>
                </a:cxn>
                <a:cxn ang="0">
                  <a:pos x="26" y="7"/>
                </a:cxn>
                <a:cxn ang="0">
                  <a:pos x="16" y="7"/>
                </a:cxn>
                <a:cxn ang="0">
                  <a:pos x="28" y="13"/>
                </a:cxn>
                <a:cxn ang="0">
                  <a:pos x="31" y="16"/>
                </a:cxn>
                <a:cxn ang="0">
                  <a:pos x="29" y="20"/>
                </a:cxn>
                <a:cxn ang="0">
                  <a:pos x="15" y="20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12" y="42"/>
                </a:cxn>
                <a:cxn ang="0">
                  <a:pos x="31" y="45"/>
                </a:cxn>
                <a:cxn ang="0">
                  <a:pos x="34" y="42"/>
                </a:cxn>
                <a:cxn ang="0">
                  <a:pos x="39" y="40"/>
                </a:cxn>
                <a:cxn ang="0">
                  <a:pos x="42" y="37"/>
                </a:cxn>
                <a:cxn ang="0">
                  <a:pos x="47" y="36"/>
                </a:cxn>
                <a:cxn ang="0">
                  <a:pos x="47" y="32"/>
                </a:cxn>
                <a:cxn ang="0">
                  <a:pos x="60" y="26"/>
                </a:cxn>
                <a:cxn ang="0">
                  <a:pos x="61" y="23"/>
                </a:cxn>
                <a:cxn ang="0">
                  <a:pos x="60" y="23"/>
                </a:cxn>
                <a:cxn ang="0">
                  <a:pos x="57" y="23"/>
                </a:cxn>
                <a:cxn ang="0">
                  <a:pos x="55" y="21"/>
                </a:cxn>
                <a:cxn ang="0">
                  <a:pos x="49" y="2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1" h="45">
                  <a:moveTo>
                    <a:pt x="55" y="0"/>
                  </a:moveTo>
                  <a:lnTo>
                    <a:pt x="42" y="0"/>
                  </a:lnTo>
                  <a:lnTo>
                    <a:pt x="28" y="2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28" y="13"/>
                  </a:lnTo>
                  <a:lnTo>
                    <a:pt x="31" y="16"/>
                  </a:lnTo>
                  <a:lnTo>
                    <a:pt x="29" y="20"/>
                  </a:lnTo>
                  <a:lnTo>
                    <a:pt x="15" y="2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12" y="42"/>
                  </a:lnTo>
                  <a:lnTo>
                    <a:pt x="31" y="45"/>
                  </a:lnTo>
                  <a:lnTo>
                    <a:pt x="34" y="42"/>
                  </a:lnTo>
                  <a:lnTo>
                    <a:pt x="39" y="40"/>
                  </a:lnTo>
                  <a:lnTo>
                    <a:pt x="42" y="37"/>
                  </a:lnTo>
                  <a:lnTo>
                    <a:pt x="47" y="36"/>
                  </a:lnTo>
                  <a:lnTo>
                    <a:pt x="47" y="32"/>
                  </a:lnTo>
                  <a:lnTo>
                    <a:pt x="60" y="26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7" y="23"/>
                  </a:lnTo>
                  <a:lnTo>
                    <a:pt x="55" y="21"/>
                  </a:lnTo>
                  <a:lnTo>
                    <a:pt x="49" y="2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9" name="Freeform 265">
              <a:extLst>
                <a:ext uri="{FF2B5EF4-FFF2-40B4-BE49-F238E27FC236}">
                  <a16:creationId xmlns:a16="http://schemas.microsoft.com/office/drawing/2014/main" id="{F3F8F0DC-5245-0664-B7BD-C56F451A5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212" y="-1501537"/>
              <a:ext cx="252878" cy="140035"/>
            </a:xfrm>
            <a:custGeom>
              <a:avLst/>
              <a:gdLst/>
              <a:ahLst/>
              <a:cxnLst>
                <a:cxn ang="0">
                  <a:pos x="95" y="90"/>
                </a:cxn>
                <a:cxn ang="0">
                  <a:pos x="104" y="87"/>
                </a:cxn>
                <a:cxn ang="0">
                  <a:pos x="111" y="85"/>
                </a:cxn>
                <a:cxn ang="0">
                  <a:pos x="127" y="77"/>
                </a:cxn>
                <a:cxn ang="0">
                  <a:pos x="136" y="77"/>
                </a:cxn>
                <a:cxn ang="0">
                  <a:pos x="143" y="68"/>
                </a:cxn>
                <a:cxn ang="0">
                  <a:pos x="170" y="63"/>
                </a:cxn>
                <a:cxn ang="0">
                  <a:pos x="178" y="60"/>
                </a:cxn>
                <a:cxn ang="0">
                  <a:pos x="178" y="52"/>
                </a:cxn>
                <a:cxn ang="0">
                  <a:pos x="185" y="44"/>
                </a:cxn>
                <a:cxn ang="0">
                  <a:pos x="181" y="34"/>
                </a:cxn>
                <a:cxn ang="0">
                  <a:pos x="186" y="26"/>
                </a:cxn>
                <a:cxn ang="0">
                  <a:pos x="178" y="15"/>
                </a:cxn>
                <a:cxn ang="0">
                  <a:pos x="173" y="13"/>
                </a:cxn>
                <a:cxn ang="0">
                  <a:pos x="148" y="3"/>
                </a:cxn>
                <a:cxn ang="0">
                  <a:pos x="141" y="7"/>
                </a:cxn>
                <a:cxn ang="0">
                  <a:pos x="133" y="0"/>
                </a:cxn>
                <a:cxn ang="0">
                  <a:pos x="109" y="5"/>
                </a:cxn>
                <a:cxn ang="0">
                  <a:pos x="108" y="8"/>
                </a:cxn>
                <a:cxn ang="0">
                  <a:pos x="109" y="18"/>
                </a:cxn>
                <a:cxn ang="0">
                  <a:pos x="104" y="37"/>
                </a:cxn>
                <a:cxn ang="0">
                  <a:pos x="124" y="42"/>
                </a:cxn>
                <a:cxn ang="0">
                  <a:pos x="120" y="50"/>
                </a:cxn>
                <a:cxn ang="0">
                  <a:pos x="111" y="50"/>
                </a:cxn>
                <a:cxn ang="0">
                  <a:pos x="98" y="42"/>
                </a:cxn>
                <a:cxn ang="0">
                  <a:pos x="80" y="37"/>
                </a:cxn>
                <a:cxn ang="0">
                  <a:pos x="53" y="34"/>
                </a:cxn>
                <a:cxn ang="0">
                  <a:pos x="39" y="32"/>
                </a:cxn>
                <a:cxn ang="0">
                  <a:pos x="31" y="28"/>
                </a:cxn>
                <a:cxn ang="0">
                  <a:pos x="31" y="47"/>
                </a:cxn>
                <a:cxn ang="0">
                  <a:pos x="23" y="50"/>
                </a:cxn>
                <a:cxn ang="0">
                  <a:pos x="0" y="50"/>
                </a:cxn>
                <a:cxn ang="0">
                  <a:pos x="2" y="64"/>
                </a:cxn>
                <a:cxn ang="0">
                  <a:pos x="3" y="87"/>
                </a:cxn>
                <a:cxn ang="0">
                  <a:pos x="37" y="95"/>
                </a:cxn>
                <a:cxn ang="0">
                  <a:pos x="55" y="100"/>
                </a:cxn>
                <a:cxn ang="0">
                  <a:pos x="76" y="101"/>
                </a:cxn>
                <a:cxn ang="0">
                  <a:pos x="84" y="101"/>
                </a:cxn>
                <a:cxn ang="0">
                  <a:pos x="85" y="100"/>
                </a:cxn>
              </a:cxnLst>
              <a:rect l="0" t="0" r="r" b="b"/>
              <a:pathLst>
                <a:path w="186" h="103">
                  <a:moveTo>
                    <a:pt x="85" y="100"/>
                  </a:moveTo>
                  <a:lnTo>
                    <a:pt x="95" y="90"/>
                  </a:lnTo>
                  <a:lnTo>
                    <a:pt x="100" y="90"/>
                  </a:lnTo>
                  <a:lnTo>
                    <a:pt x="104" y="87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1" y="80"/>
                  </a:lnTo>
                  <a:lnTo>
                    <a:pt x="127" y="77"/>
                  </a:lnTo>
                  <a:lnTo>
                    <a:pt x="132" y="77"/>
                  </a:lnTo>
                  <a:lnTo>
                    <a:pt x="136" y="77"/>
                  </a:lnTo>
                  <a:lnTo>
                    <a:pt x="132" y="71"/>
                  </a:lnTo>
                  <a:lnTo>
                    <a:pt x="143" y="68"/>
                  </a:lnTo>
                  <a:lnTo>
                    <a:pt x="156" y="66"/>
                  </a:lnTo>
                  <a:lnTo>
                    <a:pt x="170" y="63"/>
                  </a:lnTo>
                  <a:lnTo>
                    <a:pt x="181" y="60"/>
                  </a:lnTo>
                  <a:lnTo>
                    <a:pt x="178" y="60"/>
                  </a:lnTo>
                  <a:lnTo>
                    <a:pt x="175" y="56"/>
                  </a:lnTo>
                  <a:lnTo>
                    <a:pt x="178" y="52"/>
                  </a:lnTo>
                  <a:lnTo>
                    <a:pt x="178" y="47"/>
                  </a:lnTo>
                  <a:lnTo>
                    <a:pt x="185" y="44"/>
                  </a:lnTo>
                  <a:lnTo>
                    <a:pt x="181" y="42"/>
                  </a:lnTo>
                  <a:lnTo>
                    <a:pt x="181" y="34"/>
                  </a:lnTo>
                  <a:lnTo>
                    <a:pt x="181" y="28"/>
                  </a:lnTo>
                  <a:lnTo>
                    <a:pt x="186" y="26"/>
                  </a:lnTo>
                  <a:lnTo>
                    <a:pt x="180" y="16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3" y="13"/>
                  </a:lnTo>
                  <a:lnTo>
                    <a:pt x="154" y="8"/>
                  </a:lnTo>
                  <a:lnTo>
                    <a:pt x="148" y="3"/>
                  </a:lnTo>
                  <a:lnTo>
                    <a:pt x="143" y="3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3" y="0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12"/>
                  </a:lnTo>
                  <a:lnTo>
                    <a:pt x="109" y="18"/>
                  </a:lnTo>
                  <a:lnTo>
                    <a:pt x="109" y="23"/>
                  </a:lnTo>
                  <a:lnTo>
                    <a:pt x="104" y="37"/>
                  </a:lnTo>
                  <a:lnTo>
                    <a:pt x="112" y="42"/>
                  </a:lnTo>
                  <a:lnTo>
                    <a:pt x="124" y="42"/>
                  </a:lnTo>
                  <a:lnTo>
                    <a:pt x="125" y="53"/>
                  </a:lnTo>
                  <a:lnTo>
                    <a:pt x="120" y="50"/>
                  </a:lnTo>
                  <a:lnTo>
                    <a:pt x="117" y="52"/>
                  </a:lnTo>
                  <a:lnTo>
                    <a:pt x="111" y="50"/>
                  </a:lnTo>
                  <a:lnTo>
                    <a:pt x="103" y="47"/>
                  </a:lnTo>
                  <a:lnTo>
                    <a:pt x="98" y="42"/>
                  </a:lnTo>
                  <a:lnTo>
                    <a:pt x="87" y="40"/>
                  </a:lnTo>
                  <a:lnTo>
                    <a:pt x="80" y="37"/>
                  </a:lnTo>
                  <a:lnTo>
                    <a:pt x="68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47"/>
                  </a:lnTo>
                  <a:lnTo>
                    <a:pt x="35" y="50"/>
                  </a:lnTo>
                  <a:lnTo>
                    <a:pt x="23" y="50"/>
                  </a:lnTo>
                  <a:lnTo>
                    <a:pt x="11" y="50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23" y="98"/>
                  </a:lnTo>
                  <a:lnTo>
                    <a:pt x="37" y="95"/>
                  </a:lnTo>
                  <a:lnTo>
                    <a:pt x="50" y="96"/>
                  </a:lnTo>
                  <a:lnTo>
                    <a:pt x="55" y="100"/>
                  </a:lnTo>
                  <a:lnTo>
                    <a:pt x="68" y="101"/>
                  </a:lnTo>
                  <a:lnTo>
                    <a:pt x="76" y="101"/>
                  </a:lnTo>
                  <a:lnTo>
                    <a:pt x="79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10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0" name="Freeform 266">
              <a:extLst>
                <a:ext uri="{FF2B5EF4-FFF2-40B4-BE49-F238E27FC236}">
                  <a16:creationId xmlns:a16="http://schemas.microsoft.com/office/drawing/2014/main" id="{797C7E57-CA22-2691-73A4-83B06B9B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2253372"/>
              <a:ext cx="110125" cy="6118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62" y="37"/>
                </a:cxn>
                <a:cxn ang="0">
                  <a:pos x="64" y="35"/>
                </a:cxn>
                <a:cxn ang="0">
                  <a:pos x="69" y="39"/>
                </a:cxn>
                <a:cxn ang="0">
                  <a:pos x="69" y="37"/>
                </a:cxn>
                <a:cxn ang="0">
                  <a:pos x="70" y="24"/>
                </a:cxn>
                <a:cxn ang="0">
                  <a:pos x="75" y="21"/>
                </a:cxn>
                <a:cxn ang="0">
                  <a:pos x="78" y="21"/>
                </a:cxn>
                <a:cxn ang="0">
                  <a:pos x="81" y="23"/>
                </a:cxn>
                <a:cxn ang="0">
                  <a:pos x="78" y="19"/>
                </a:cxn>
                <a:cxn ang="0">
                  <a:pos x="75" y="18"/>
                </a:cxn>
                <a:cxn ang="0">
                  <a:pos x="70" y="18"/>
                </a:cxn>
                <a:cxn ang="0">
                  <a:pos x="59" y="6"/>
                </a:cxn>
                <a:cxn ang="0">
                  <a:pos x="51" y="2"/>
                </a:cxn>
                <a:cxn ang="0">
                  <a:pos x="41" y="10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24" y="8"/>
                </a:cxn>
                <a:cxn ang="0">
                  <a:pos x="25" y="10"/>
                </a:cxn>
                <a:cxn ang="0">
                  <a:pos x="24" y="10"/>
                </a:cxn>
                <a:cxn ang="0">
                  <a:pos x="16" y="10"/>
                </a:cxn>
                <a:cxn ang="0">
                  <a:pos x="8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1"/>
                </a:cxn>
                <a:cxn ang="0">
                  <a:pos x="8" y="13"/>
                </a:cxn>
                <a:cxn ang="0">
                  <a:pos x="9" y="19"/>
                </a:cxn>
                <a:cxn ang="0">
                  <a:pos x="16" y="23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4" y="27"/>
                </a:cxn>
                <a:cxn ang="0">
                  <a:pos x="22" y="31"/>
                </a:cxn>
                <a:cxn ang="0">
                  <a:pos x="25" y="31"/>
                </a:cxn>
                <a:cxn ang="0">
                  <a:pos x="25" y="34"/>
                </a:cxn>
                <a:cxn ang="0">
                  <a:pos x="27" y="35"/>
                </a:cxn>
                <a:cxn ang="0">
                  <a:pos x="27" y="37"/>
                </a:cxn>
                <a:cxn ang="0">
                  <a:pos x="24" y="37"/>
                </a:cxn>
                <a:cxn ang="0">
                  <a:pos x="27" y="40"/>
                </a:cxn>
                <a:cxn ang="0">
                  <a:pos x="32" y="40"/>
                </a:cxn>
                <a:cxn ang="0">
                  <a:pos x="36" y="34"/>
                </a:cxn>
                <a:cxn ang="0">
                  <a:pos x="46" y="31"/>
                </a:cxn>
                <a:cxn ang="0">
                  <a:pos x="53" y="32"/>
                </a:cxn>
                <a:cxn ang="0">
                  <a:pos x="54" y="39"/>
                </a:cxn>
                <a:cxn ang="0">
                  <a:pos x="49" y="42"/>
                </a:cxn>
                <a:cxn ang="0">
                  <a:pos x="59" y="45"/>
                </a:cxn>
                <a:cxn ang="0">
                  <a:pos x="64" y="45"/>
                </a:cxn>
                <a:cxn ang="0">
                  <a:pos x="64" y="45"/>
                </a:cxn>
              </a:cxnLst>
              <a:rect l="0" t="0" r="r" b="b"/>
              <a:pathLst>
                <a:path w="81" h="45">
                  <a:moveTo>
                    <a:pt x="64" y="45"/>
                  </a:moveTo>
                  <a:lnTo>
                    <a:pt x="62" y="37"/>
                  </a:lnTo>
                  <a:lnTo>
                    <a:pt x="64" y="35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70" y="24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1" y="23"/>
                  </a:lnTo>
                  <a:lnTo>
                    <a:pt x="78" y="19"/>
                  </a:lnTo>
                  <a:lnTo>
                    <a:pt x="75" y="18"/>
                  </a:lnTo>
                  <a:lnTo>
                    <a:pt x="70" y="18"/>
                  </a:lnTo>
                  <a:lnTo>
                    <a:pt x="59" y="6"/>
                  </a:lnTo>
                  <a:lnTo>
                    <a:pt x="51" y="2"/>
                  </a:lnTo>
                  <a:lnTo>
                    <a:pt x="41" y="10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16" y="10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9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22" y="31"/>
                  </a:lnTo>
                  <a:lnTo>
                    <a:pt x="25" y="31"/>
                  </a:lnTo>
                  <a:lnTo>
                    <a:pt x="25" y="34"/>
                  </a:lnTo>
                  <a:lnTo>
                    <a:pt x="27" y="35"/>
                  </a:lnTo>
                  <a:lnTo>
                    <a:pt x="27" y="37"/>
                  </a:lnTo>
                  <a:lnTo>
                    <a:pt x="24" y="37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6" y="34"/>
                  </a:lnTo>
                  <a:lnTo>
                    <a:pt x="46" y="31"/>
                  </a:lnTo>
                  <a:lnTo>
                    <a:pt x="53" y="32"/>
                  </a:lnTo>
                  <a:lnTo>
                    <a:pt x="54" y="39"/>
                  </a:lnTo>
                  <a:lnTo>
                    <a:pt x="49" y="42"/>
                  </a:lnTo>
                  <a:lnTo>
                    <a:pt x="59" y="45"/>
                  </a:lnTo>
                  <a:lnTo>
                    <a:pt x="64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1" name="Freeform 267">
              <a:extLst>
                <a:ext uri="{FF2B5EF4-FFF2-40B4-BE49-F238E27FC236}">
                  <a16:creationId xmlns:a16="http://schemas.microsoft.com/office/drawing/2014/main" id="{F4024B3B-7332-B5E6-967B-571ED7649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1627975"/>
              <a:ext cx="123720" cy="87012"/>
            </a:xfrm>
            <a:custGeom>
              <a:avLst/>
              <a:gdLst/>
              <a:ahLst/>
              <a:cxnLst>
                <a:cxn ang="0">
                  <a:pos x="91" y="15"/>
                </a:cxn>
                <a:cxn ang="0">
                  <a:pos x="80" y="10"/>
                </a:cxn>
                <a:cxn ang="0">
                  <a:pos x="76" y="11"/>
                </a:cxn>
                <a:cxn ang="0">
                  <a:pos x="60" y="11"/>
                </a:cxn>
                <a:cxn ang="0">
                  <a:pos x="59" y="8"/>
                </a:cxn>
                <a:cxn ang="0">
                  <a:pos x="56" y="7"/>
                </a:cxn>
                <a:cxn ang="0">
                  <a:pos x="46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1" y="16"/>
                </a:cxn>
                <a:cxn ang="0">
                  <a:pos x="9" y="21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6" y="40"/>
                </a:cxn>
                <a:cxn ang="0">
                  <a:pos x="14" y="36"/>
                </a:cxn>
                <a:cxn ang="0">
                  <a:pos x="16" y="40"/>
                </a:cxn>
                <a:cxn ang="0">
                  <a:pos x="12" y="45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6" y="58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6" y="64"/>
                </a:cxn>
                <a:cxn ang="0">
                  <a:pos x="22" y="63"/>
                </a:cxn>
                <a:cxn ang="0">
                  <a:pos x="27" y="61"/>
                </a:cxn>
                <a:cxn ang="0">
                  <a:pos x="30" y="53"/>
                </a:cxn>
                <a:cxn ang="0">
                  <a:pos x="35" y="50"/>
                </a:cxn>
                <a:cxn ang="0">
                  <a:pos x="38" y="50"/>
                </a:cxn>
                <a:cxn ang="0">
                  <a:pos x="41" y="45"/>
                </a:cxn>
                <a:cxn ang="0">
                  <a:pos x="65" y="40"/>
                </a:cxn>
                <a:cxn ang="0">
                  <a:pos x="81" y="31"/>
                </a:cxn>
                <a:cxn ang="0">
                  <a:pos x="88" y="23"/>
                </a:cxn>
                <a:cxn ang="0">
                  <a:pos x="91" y="23"/>
                </a:cxn>
                <a:cxn ang="0">
                  <a:pos x="86" y="16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1" y="15"/>
                </a:cxn>
              </a:cxnLst>
              <a:rect l="0" t="0" r="r" b="b"/>
              <a:pathLst>
                <a:path w="91" h="64">
                  <a:moveTo>
                    <a:pt x="91" y="15"/>
                  </a:moveTo>
                  <a:lnTo>
                    <a:pt x="80" y="10"/>
                  </a:lnTo>
                  <a:lnTo>
                    <a:pt x="76" y="11"/>
                  </a:lnTo>
                  <a:lnTo>
                    <a:pt x="60" y="11"/>
                  </a:lnTo>
                  <a:lnTo>
                    <a:pt x="59" y="8"/>
                  </a:lnTo>
                  <a:lnTo>
                    <a:pt x="56" y="7"/>
                  </a:lnTo>
                  <a:lnTo>
                    <a:pt x="46" y="3"/>
                  </a:lnTo>
                  <a:lnTo>
                    <a:pt x="36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6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16" y="40"/>
                  </a:lnTo>
                  <a:lnTo>
                    <a:pt x="12" y="45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2" y="63"/>
                  </a:lnTo>
                  <a:lnTo>
                    <a:pt x="27" y="61"/>
                  </a:lnTo>
                  <a:lnTo>
                    <a:pt x="30" y="53"/>
                  </a:lnTo>
                  <a:lnTo>
                    <a:pt x="35" y="50"/>
                  </a:lnTo>
                  <a:lnTo>
                    <a:pt x="38" y="50"/>
                  </a:lnTo>
                  <a:lnTo>
                    <a:pt x="41" y="45"/>
                  </a:lnTo>
                  <a:lnTo>
                    <a:pt x="65" y="40"/>
                  </a:lnTo>
                  <a:lnTo>
                    <a:pt x="81" y="31"/>
                  </a:lnTo>
                  <a:lnTo>
                    <a:pt x="88" y="23"/>
                  </a:lnTo>
                  <a:lnTo>
                    <a:pt x="91" y="23"/>
                  </a:lnTo>
                  <a:lnTo>
                    <a:pt x="86" y="16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2" name="Freeform 268">
              <a:extLst>
                <a:ext uri="{FF2B5EF4-FFF2-40B4-BE49-F238E27FC236}">
                  <a16:creationId xmlns:a16="http://schemas.microsoft.com/office/drawing/2014/main" id="{8092469F-E446-A3C9-1EED-A5CCD168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05" y="-1780246"/>
              <a:ext cx="259676" cy="227046"/>
            </a:xfrm>
            <a:custGeom>
              <a:avLst/>
              <a:gdLst/>
              <a:ahLst/>
              <a:cxnLst>
                <a:cxn ang="0">
                  <a:pos x="137" y="157"/>
                </a:cxn>
                <a:cxn ang="0">
                  <a:pos x="127" y="164"/>
                </a:cxn>
                <a:cxn ang="0">
                  <a:pos x="122" y="162"/>
                </a:cxn>
                <a:cxn ang="0">
                  <a:pos x="130" y="152"/>
                </a:cxn>
                <a:cxn ang="0">
                  <a:pos x="113" y="149"/>
                </a:cxn>
                <a:cxn ang="0">
                  <a:pos x="98" y="151"/>
                </a:cxn>
                <a:cxn ang="0">
                  <a:pos x="84" y="148"/>
                </a:cxn>
                <a:cxn ang="0">
                  <a:pos x="81" y="143"/>
                </a:cxn>
                <a:cxn ang="0">
                  <a:pos x="73" y="136"/>
                </a:cxn>
                <a:cxn ang="0">
                  <a:pos x="63" y="128"/>
                </a:cxn>
                <a:cxn ang="0">
                  <a:pos x="44" y="122"/>
                </a:cxn>
                <a:cxn ang="0">
                  <a:pos x="24" y="123"/>
                </a:cxn>
                <a:cxn ang="0">
                  <a:pos x="20" y="119"/>
                </a:cxn>
                <a:cxn ang="0">
                  <a:pos x="0" y="112"/>
                </a:cxn>
                <a:cxn ang="0">
                  <a:pos x="2" y="107"/>
                </a:cxn>
                <a:cxn ang="0">
                  <a:pos x="8" y="101"/>
                </a:cxn>
                <a:cxn ang="0">
                  <a:pos x="26" y="93"/>
                </a:cxn>
                <a:cxn ang="0">
                  <a:pos x="37" y="85"/>
                </a:cxn>
                <a:cxn ang="0">
                  <a:pos x="29" y="87"/>
                </a:cxn>
                <a:cxn ang="0">
                  <a:pos x="31" y="71"/>
                </a:cxn>
                <a:cxn ang="0">
                  <a:pos x="34" y="61"/>
                </a:cxn>
                <a:cxn ang="0">
                  <a:pos x="28" y="51"/>
                </a:cxn>
                <a:cxn ang="0">
                  <a:pos x="34" y="48"/>
                </a:cxn>
                <a:cxn ang="0">
                  <a:pos x="37" y="40"/>
                </a:cxn>
                <a:cxn ang="0">
                  <a:pos x="47" y="45"/>
                </a:cxn>
                <a:cxn ang="0">
                  <a:pos x="55" y="35"/>
                </a:cxn>
                <a:cxn ang="0">
                  <a:pos x="66" y="29"/>
                </a:cxn>
                <a:cxn ang="0">
                  <a:pos x="81" y="14"/>
                </a:cxn>
                <a:cxn ang="0">
                  <a:pos x="87" y="14"/>
                </a:cxn>
                <a:cxn ang="0">
                  <a:pos x="93" y="11"/>
                </a:cxn>
                <a:cxn ang="0">
                  <a:pos x="108" y="10"/>
                </a:cxn>
                <a:cxn ang="0">
                  <a:pos x="129" y="2"/>
                </a:cxn>
                <a:cxn ang="0">
                  <a:pos x="132" y="0"/>
                </a:cxn>
                <a:cxn ang="0">
                  <a:pos x="142" y="2"/>
                </a:cxn>
                <a:cxn ang="0">
                  <a:pos x="138" y="5"/>
                </a:cxn>
                <a:cxn ang="0">
                  <a:pos x="117" y="14"/>
                </a:cxn>
                <a:cxn ang="0">
                  <a:pos x="108" y="27"/>
                </a:cxn>
                <a:cxn ang="0">
                  <a:pos x="111" y="34"/>
                </a:cxn>
                <a:cxn ang="0">
                  <a:pos x="116" y="42"/>
                </a:cxn>
                <a:cxn ang="0">
                  <a:pos x="121" y="53"/>
                </a:cxn>
                <a:cxn ang="0">
                  <a:pos x="143" y="53"/>
                </a:cxn>
                <a:cxn ang="0">
                  <a:pos x="159" y="64"/>
                </a:cxn>
                <a:cxn ang="0">
                  <a:pos x="175" y="64"/>
                </a:cxn>
                <a:cxn ang="0">
                  <a:pos x="190" y="63"/>
                </a:cxn>
                <a:cxn ang="0">
                  <a:pos x="183" y="72"/>
                </a:cxn>
                <a:cxn ang="0">
                  <a:pos x="182" y="85"/>
                </a:cxn>
                <a:cxn ang="0">
                  <a:pos x="188" y="91"/>
                </a:cxn>
                <a:cxn ang="0">
                  <a:pos x="186" y="103"/>
                </a:cxn>
                <a:cxn ang="0">
                  <a:pos x="186" y="114"/>
                </a:cxn>
                <a:cxn ang="0">
                  <a:pos x="183" y="106"/>
                </a:cxn>
                <a:cxn ang="0">
                  <a:pos x="170" y="106"/>
                </a:cxn>
                <a:cxn ang="0">
                  <a:pos x="145" y="107"/>
                </a:cxn>
                <a:cxn ang="0">
                  <a:pos x="145" y="115"/>
                </a:cxn>
                <a:cxn ang="0">
                  <a:pos x="153" y="119"/>
                </a:cxn>
                <a:cxn ang="0">
                  <a:pos x="138" y="120"/>
                </a:cxn>
                <a:cxn ang="0">
                  <a:pos x="143" y="132"/>
                </a:cxn>
                <a:cxn ang="0">
                  <a:pos x="142" y="146"/>
                </a:cxn>
              </a:cxnLst>
              <a:rect l="0" t="0" r="r" b="b"/>
              <a:pathLst>
                <a:path w="191" h="167">
                  <a:moveTo>
                    <a:pt x="142" y="146"/>
                  </a:moveTo>
                  <a:lnTo>
                    <a:pt x="137" y="157"/>
                  </a:lnTo>
                  <a:lnTo>
                    <a:pt x="132" y="167"/>
                  </a:lnTo>
                  <a:lnTo>
                    <a:pt x="127" y="164"/>
                  </a:lnTo>
                  <a:lnTo>
                    <a:pt x="122" y="164"/>
                  </a:lnTo>
                  <a:lnTo>
                    <a:pt x="122" y="162"/>
                  </a:lnTo>
                  <a:lnTo>
                    <a:pt x="132" y="154"/>
                  </a:lnTo>
                  <a:lnTo>
                    <a:pt x="130" y="152"/>
                  </a:lnTo>
                  <a:lnTo>
                    <a:pt x="119" y="149"/>
                  </a:lnTo>
                  <a:lnTo>
                    <a:pt x="113" y="149"/>
                  </a:lnTo>
                  <a:lnTo>
                    <a:pt x="105" y="149"/>
                  </a:lnTo>
                  <a:lnTo>
                    <a:pt x="98" y="151"/>
                  </a:lnTo>
                  <a:lnTo>
                    <a:pt x="85" y="151"/>
                  </a:lnTo>
                  <a:lnTo>
                    <a:pt x="84" y="148"/>
                  </a:lnTo>
                  <a:lnTo>
                    <a:pt x="85" y="144"/>
                  </a:lnTo>
                  <a:lnTo>
                    <a:pt x="81" y="143"/>
                  </a:lnTo>
                  <a:lnTo>
                    <a:pt x="77" y="138"/>
                  </a:lnTo>
                  <a:lnTo>
                    <a:pt x="73" y="136"/>
                  </a:lnTo>
                  <a:lnTo>
                    <a:pt x="68" y="132"/>
                  </a:lnTo>
                  <a:lnTo>
                    <a:pt x="63" y="128"/>
                  </a:lnTo>
                  <a:lnTo>
                    <a:pt x="55" y="127"/>
                  </a:lnTo>
                  <a:lnTo>
                    <a:pt x="44" y="122"/>
                  </a:lnTo>
                  <a:lnTo>
                    <a:pt x="40" y="123"/>
                  </a:lnTo>
                  <a:lnTo>
                    <a:pt x="24" y="123"/>
                  </a:lnTo>
                  <a:lnTo>
                    <a:pt x="23" y="120"/>
                  </a:lnTo>
                  <a:lnTo>
                    <a:pt x="20" y="119"/>
                  </a:lnTo>
                  <a:lnTo>
                    <a:pt x="1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2" y="107"/>
                  </a:lnTo>
                  <a:lnTo>
                    <a:pt x="7" y="107"/>
                  </a:lnTo>
                  <a:lnTo>
                    <a:pt x="8" y="101"/>
                  </a:lnTo>
                  <a:lnTo>
                    <a:pt x="23" y="98"/>
                  </a:lnTo>
                  <a:lnTo>
                    <a:pt x="26" y="93"/>
                  </a:lnTo>
                  <a:lnTo>
                    <a:pt x="36" y="87"/>
                  </a:lnTo>
                  <a:lnTo>
                    <a:pt x="37" y="85"/>
                  </a:lnTo>
                  <a:lnTo>
                    <a:pt x="32" y="87"/>
                  </a:lnTo>
                  <a:lnTo>
                    <a:pt x="29" y="87"/>
                  </a:lnTo>
                  <a:lnTo>
                    <a:pt x="31" y="80"/>
                  </a:lnTo>
                  <a:lnTo>
                    <a:pt x="31" y="71"/>
                  </a:lnTo>
                  <a:lnTo>
                    <a:pt x="34" y="69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40" y="45"/>
                  </a:lnTo>
                  <a:lnTo>
                    <a:pt x="37" y="40"/>
                  </a:lnTo>
                  <a:lnTo>
                    <a:pt x="39" y="39"/>
                  </a:lnTo>
                  <a:lnTo>
                    <a:pt x="47" y="45"/>
                  </a:lnTo>
                  <a:lnTo>
                    <a:pt x="47" y="39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6" y="29"/>
                  </a:lnTo>
                  <a:lnTo>
                    <a:pt x="71" y="19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1"/>
                  </a:lnTo>
                  <a:lnTo>
                    <a:pt x="101" y="11"/>
                  </a:lnTo>
                  <a:lnTo>
                    <a:pt x="108" y="10"/>
                  </a:lnTo>
                  <a:lnTo>
                    <a:pt x="124" y="6"/>
                  </a:lnTo>
                  <a:lnTo>
                    <a:pt x="129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38" y="5"/>
                  </a:lnTo>
                  <a:lnTo>
                    <a:pt x="130" y="6"/>
                  </a:lnTo>
                  <a:lnTo>
                    <a:pt x="117" y="14"/>
                  </a:lnTo>
                  <a:lnTo>
                    <a:pt x="113" y="19"/>
                  </a:lnTo>
                  <a:lnTo>
                    <a:pt x="108" y="27"/>
                  </a:lnTo>
                  <a:lnTo>
                    <a:pt x="103" y="32"/>
                  </a:lnTo>
                  <a:lnTo>
                    <a:pt x="111" y="34"/>
                  </a:lnTo>
                  <a:lnTo>
                    <a:pt x="111" y="39"/>
                  </a:lnTo>
                  <a:lnTo>
                    <a:pt x="116" y="42"/>
                  </a:lnTo>
                  <a:lnTo>
                    <a:pt x="116" y="50"/>
                  </a:lnTo>
                  <a:lnTo>
                    <a:pt x="121" y="53"/>
                  </a:lnTo>
                  <a:lnTo>
                    <a:pt x="129" y="55"/>
                  </a:lnTo>
                  <a:lnTo>
                    <a:pt x="143" y="53"/>
                  </a:lnTo>
                  <a:lnTo>
                    <a:pt x="151" y="55"/>
                  </a:lnTo>
                  <a:lnTo>
                    <a:pt x="159" y="64"/>
                  </a:lnTo>
                  <a:lnTo>
                    <a:pt x="167" y="63"/>
                  </a:lnTo>
                  <a:lnTo>
                    <a:pt x="175" y="64"/>
                  </a:lnTo>
                  <a:lnTo>
                    <a:pt x="185" y="63"/>
                  </a:lnTo>
                  <a:lnTo>
                    <a:pt x="190" y="63"/>
                  </a:lnTo>
                  <a:lnTo>
                    <a:pt x="190" y="66"/>
                  </a:lnTo>
                  <a:lnTo>
                    <a:pt x="183" y="72"/>
                  </a:lnTo>
                  <a:lnTo>
                    <a:pt x="180" y="79"/>
                  </a:lnTo>
                  <a:lnTo>
                    <a:pt x="182" y="85"/>
                  </a:lnTo>
                  <a:lnTo>
                    <a:pt x="186" y="88"/>
                  </a:lnTo>
                  <a:lnTo>
                    <a:pt x="188" y="91"/>
                  </a:lnTo>
                  <a:lnTo>
                    <a:pt x="178" y="98"/>
                  </a:lnTo>
                  <a:lnTo>
                    <a:pt x="186" y="103"/>
                  </a:lnTo>
                  <a:lnTo>
                    <a:pt x="191" y="112"/>
                  </a:lnTo>
                  <a:lnTo>
                    <a:pt x="186" y="114"/>
                  </a:lnTo>
                  <a:lnTo>
                    <a:pt x="186" y="107"/>
                  </a:lnTo>
                  <a:lnTo>
                    <a:pt x="183" y="106"/>
                  </a:lnTo>
                  <a:lnTo>
                    <a:pt x="174" y="107"/>
                  </a:lnTo>
                  <a:lnTo>
                    <a:pt x="170" y="106"/>
                  </a:lnTo>
                  <a:lnTo>
                    <a:pt x="167" y="107"/>
                  </a:lnTo>
                  <a:lnTo>
                    <a:pt x="145" y="107"/>
                  </a:lnTo>
                  <a:lnTo>
                    <a:pt x="143" y="114"/>
                  </a:lnTo>
                  <a:lnTo>
                    <a:pt x="145" y="115"/>
                  </a:lnTo>
                  <a:lnTo>
                    <a:pt x="151" y="115"/>
                  </a:lnTo>
                  <a:lnTo>
                    <a:pt x="153" y="119"/>
                  </a:lnTo>
                  <a:lnTo>
                    <a:pt x="148" y="119"/>
                  </a:lnTo>
                  <a:lnTo>
                    <a:pt x="138" y="120"/>
                  </a:lnTo>
                  <a:lnTo>
                    <a:pt x="138" y="127"/>
                  </a:lnTo>
                  <a:lnTo>
                    <a:pt x="143" y="132"/>
                  </a:lnTo>
                  <a:lnTo>
                    <a:pt x="146" y="138"/>
                  </a:lnTo>
                  <a:lnTo>
                    <a:pt x="142" y="146"/>
                  </a:lnTo>
                  <a:lnTo>
                    <a:pt x="142" y="14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3" name="Freeform 269">
              <a:extLst>
                <a:ext uri="{FF2B5EF4-FFF2-40B4-BE49-F238E27FC236}">
                  <a16:creationId xmlns:a16="http://schemas.microsoft.com/office/drawing/2014/main" id="{3434E940-CFD6-E1CD-3E23-F82FD3895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75" y="-1682358"/>
              <a:ext cx="849724" cy="562857"/>
            </a:xfrm>
            <a:custGeom>
              <a:avLst/>
              <a:gdLst/>
              <a:ahLst/>
              <a:cxnLst>
                <a:cxn ang="0">
                  <a:pos x="311" y="398"/>
                </a:cxn>
                <a:cxn ang="0">
                  <a:pos x="357" y="363"/>
                </a:cxn>
                <a:cxn ang="0">
                  <a:pos x="380" y="339"/>
                </a:cxn>
                <a:cxn ang="0">
                  <a:pos x="388" y="318"/>
                </a:cxn>
                <a:cxn ang="0">
                  <a:pos x="444" y="294"/>
                </a:cxn>
                <a:cxn ang="0">
                  <a:pos x="457" y="290"/>
                </a:cxn>
                <a:cxn ang="0">
                  <a:pos x="492" y="289"/>
                </a:cxn>
                <a:cxn ang="0">
                  <a:pos x="522" y="265"/>
                </a:cxn>
                <a:cxn ang="0">
                  <a:pos x="545" y="233"/>
                </a:cxn>
                <a:cxn ang="0">
                  <a:pos x="558" y="185"/>
                </a:cxn>
                <a:cxn ang="0">
                  <a:pos x="598" y="159"/>
                </a:cxn>
                <a:cxn ang="0">
                  <a:pos x="625" y="124"/>
                </a:cxn>
                <a:cxn ang="0">
                  <a:pos x="591" y="103"/>
                </a:cxn>
                <a:cxn ang="0">
                  <a:pos x="517" y="82"/>
                </a:cxn>
                <a:cxn ang="0">
                  <a:pos x="479" y="76"/>
                </a:cxn>
                <a:cxn ang="0">
                  <a:pos x="471" y="68"/>
                </a:cxn>
                <a:cxn ang="0">
                  <a:pos x="445" y="63"/>
                </a:cxn>
                <a:cxn ang="0">
                  <a:pos x="415" y="68"/>
                </a:cxn>
                <a:cxn ang="0">
                  <a:pos x="378" y="72"/>
                </a:cxn>
                <a:cxn ang="0">
                  <a:pos x="367" y="71"/>
                </a:cxn>
                <a:cxn ang="0">
                  <a:pos x="375" y="64"/>
                </a:cxn>
                <a:cxn ang="0">
                  <a:pos x="370" y="64"/>
                </a:cxn>
                <a:cxn ang="0">
                  <a:pos x="388" y="34"/>
                </a:cxn>
                <a:cxn ang="0">
                  <a:pos x="372" y="11"/>
                </a:cxn>
                <a:cxn ang="0">
                  <a:pos x="338" y="32"/>
                </a:cxn>
                <a:cxn ang="0">
                  <a:pos x="309" y="29"/>
                </a:cxn>
                <a:cxn ang="0">
                  <a:pos x="291" y="34"/>
                </a:cxn>
                <a:cxn ang="0">
                  <a:pos x="261" y="39"/>
                </a:cxn>
                <a:cxn ang="0">
                  <a:pos x="242" y="35"/>
                </a:cxn>
                <a:cxn ang="0">
                  <a:pos x="246" y="13"/>
                </a:cxn>
                <a:cxn ang="0">
                  <a:pos x="240" y="0"/>
                </a:cxn>
                <a:cxn ang="0">
                  <a:pos x="219" y="8"/>
                </a:cxn>
                <a:cxn ang="0">
                  <a:pos x="184" y="15"/>
                </a:cxn>
                <a:cxn ang="0">
                  <a:pos x="171" y="16"/>
                </a:cxn>
                <a:cxn ang="0">
                  <a:pos x="182" y="31"/>
                </a:cxn>
                <a:cxn ang="0">
                  <a:pos x="144" y="45"/>
                </a:cxn>
                <a:cxn ang="0">
                  <a:pos x="121" y="35"/>
                </a:cxn>
                <a:cxn ang="0">
                  <a:pos x="102" y="35"/>
                </a:cxn>
                <a:cxn ang="0">
                  <a:pos x="86" y="43"/>
                </a:cxn>
                <a:cxn ang="0">
                  <a:pos x="73" y="55"/>
                </a:cxn>
                <a:cxn ang="0">
                  <a:pos x="72" y="85"/>
                </a:cxn>
                <a:cxn ang="0">
                  <a:pos x="40" y="100"/>
                </a:cxn>
                <a:cxn ang="0">
                  <a:pos x="6" y="120"/>
                </a:cxn>
                <a:cxn ang="0">
                  <a:pos x="9" y="148"/>
                </a:cxn>
                <a:cxn ang="0">
                  <a:pos x="38" y="153"/>
                </a:cxn>
                <a:cxn ang="0">
                  <a:pos x="60" y="164"/>
                </a:cxn>
                <a:cxn ang="0">
                  <a:pos x="131" y="151"/>
                </a:cxn>
                <a:cxn ang="0">
                  <a:pos x="128" y="167"/>
                </a:cxn>
                <a:cxn ang="0">
                  <a:pos x="165" y="183"/>
                </a:cxn>
                <a:cxn ang="0">
                  <a:pos x="200" y="191"/>
                </a:cxn>
                <a:cxn ang="0">
                  <a:pos x="202" y="209"/>
                </a:cxn>
                <a:cxn ang="0">
                  <a:pos x="234" y="229"/>
                </a:cxn>
                <a:cxn ang="0">
                  <a:pos x="237" y="254"/>
                </a:cxn>
                <a:cxn ang="0">
                  <a:pos x="235" y="265"/>
                </a:cxn>
                <a:cxn ang="0">
                  <a:pos x="259" y="281"/>
                </a:cxn>
                <a:cxn ang="0">
                  <a:pos x="272" y="300"/>
                </a:cxn>
                <a:cxn ang="0">
                  <a:pos x="290" y="306"/>
                </a:cxn>
                <a:cxn ang="0">
                  <a:pos x="298" y="327"/>
                </a:cxn>
                <a:cxn ang="0">
                  <a:pos x="258" y="353"/>
                </a:cxn>
                <a:cxn ang="0">
                  <a:pos x="235" y="371"/>
                </a:cxn>
                <a:cxn ang="0">
                  <a:pos x="254" y="382"/>
                </a:cxn>
                <a:cxn ang="0">
                  <a:pos x="279" y="390"/>
                </a:cxn>
                <a:cxn ang="0">
                  <a:pos x="290" y="407"/>
                </a:cxn>
              </a:cxnLst>
              <a:rect l="0" t="0" r="r" b="b"/>
              <a:pathLst>
                <a:path w="625" h="414">
                  <a:moveTo>
                    <a:pt x="291" y="414"/>
                  </a:moveTo>
                  <a:lnTo>
                    <a:pt x="299" y="409"/>
                  </a:lnTo>
                  <a:lnTo>
                    <a:pt x="307" y="404"/>
                  </a:lnTo>
                  <a:lnTo>
                    <a:pt x="311" y="398"/>
                  </a:lnTo>
                  <a:lnTo>
                    <a:pt x="333" y="387"/>
                  </a:lnTo>
                  <a:lnTo>
                    <a:pt x="348" y="375"/>
                  </a:lnTo>
                  <a:lnTo>
                    <a:pt x="349" y="372"/>
                  </a:lnTo>
                  <a:lnTo>
                    <a:pt x="357" y="363"/>
                  </a:lnTo>
                  <a:lnTo>
                    <a:pt x="365" y="356"/>
                  </a:lnTo>
                  <a:lnTo>
                    <a:pt x="373" y="355"/>
                  </a:lnTo>
                  <a:lnTo>
                    <a:pt x="378" y="350"/>
                  </a:lnTo>
                  <a:lnTo>
                    <a:pt x="380" y="339"/>
                  </a:lnTo>
                  <a:lnTo>
                    <a:pt x="383" y="337"/>
                  </a:lnTo>
                  <a:lnTo>
                    <a:pt x="381" y="335"/>
                  </a:lnTo>
                  <a:lnTo>
                    <a:pt x="380" y="326"/>
                  </a:lnTo>
                  <a:lnTo>
                    <a:pt x="388" y="318"/>
                  </a:lnTo>
                  <a:lnTo>
                    <a:pt x="416" y="303"/>
                  </a:lnTo>
                  <a:lnTo>
                    <a:pt x="428" y="298"/>
                  </a:lnTo>
                  <a:lnTo>
                    <a:pt x="436" y="29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0" y="292"/>
                  </a:lnTo>
                  <a:lnTo>
                    <a:pt x="453" y="290"/>
                  </a:lnTo>
                  <a:lnTo>
                    <a:pt x="457" y="290"/>
                  </a:lnTo>
                  <a:lnTo>
                    <a:pt x="463" y="289"/>
                  </a:lnTo>
                  <a:lnTo>
                    <a:pt x="469" y="290"/>
                  </a:lnTo>
                  <a:lnTo>
                    <a:pt x="474" y="289"/>
                  </a:lnTo>
                  <a:lnTo>
                    <a:pt x="492" y="289"/>
                  </a:lnTo>
                  <a:lnTo>
                    <a:pt x="495" y="286"/>
                  </a:lnTo>
                  <a:lnTo>
                    <a:pt x="509" y="279"/>
                  </a:lnTo>
                  <a:lnTo>
                    <a:pt x="513" y="271"/>
                  </a:lnTo>
                  <a:lnTo>
                    <a:pt x="522" y="265"/>
                  </a:lnTo>
                  <a:lnTo>
                    <a:pt x="529" y="257"/>
                  </a:lnTo>
                  <a:lnTo>
                    <a:pt x="535" y="252"/>
                  </a:lnTo>
                  <a:lnTo>
                    <a:pt x="538" y="239"/>
                  </a:lnTo>
                  <a:lnTo>
                    <a:pt x="545" y="233"/>
                  </a:lnTo>
                  <a:lnTo>
                    <a:pt x="551" y="213"/>
                  </a:lnTo>
                  <a:lnTo>
                    <a:pt x="550" y="199"/>
                  </a:lnTo>
                  <a:lnTo>
                    <a:pt x="554" y="186"/>
                  </a:lnTo>
                  <a:lnTo>
                    <a:pt x="558" y="185"/>
                  </a:lnTo>
                  <a:lnTo>
                    <a:pt x="562" y="185"/>
                  </a:lnTo>
                  <a:lnTo>
                    <a:pt x="567" y="181"/>
                  </a:lnTo>
                  <a:lnTo>
                    <a:pt x="582" y="167"/>
                  </a:lnTo>
                  <a:lnTo>
                    <a:pt x="598" y="159"/>
                  </a:lnTo>
                  <a:lnTo>
                    <a:pt x="599" y="157"/>
                  </a:lnTo>
                  <a:lnTo>
                    <a:pt x="617" y="143"/>
                  </a:lnTo>
                  <a:lnTo>
                    <a:pt x="623" y="133"/>
                  </a:lnTo>
                  <a:lnTo>
                    <a:pt x="625" y="124"/>
                  </a:lnTo>
                  <a:lnTo>
                    <a:pt x="625" y="120"/>
                  </a:lnTo>
                  <a:lnTo>
                    <a:pt x="622" y="111"/>
                  </a:lnTo>
                  <a:lnTo>
                    <a:pt x="617" y="104"/>
                  </a:lnTo>
                  <a:lnTo>
                    <a:pt x="591" y="103"/>
                  </a:lnTo>
                  <a:lnTo>
                    <a:pt x="567" y="90"/>
                  </a:lnTo>
                  <a:lnTo>
                    <a:pt x="554" y="84"/>
                  </a:lnTo>
                  <a:lnTo>
                    <a:pt x="548" y="82"/>
                  </a:lnTo>
                  <a:lnTo>
                    <a:pt x="517" y="82"/>
                  </a:lnTo>
                  <a:lnTo>
                    <a:pt x="492" y="77"/>
                  </a:lnTo>
                  <a:lnTo>
                    <a:pt x="490" y="76"/>
                  </a:lnTo>
                  <a:lnTo>
                    <a:pt x="476" y="80"/>
                  </a:lnTo>
                  <a:lnTo>
                    <a:pt x="479" y="76"/>
                  </a:lnTo>
                  <a:lnTo>
                    <a:pt x="477" y="74"/>
                  </a:lnTo>
                  <a:lnTo>
                    <a:pt x="474" y="74"/>
                  </a:lnTo>
                  <a:lnTo>
                    <a:pt x="476" y="71"/>
                  </a:lnTo>
                  <a:lnTo>
                    <a:pt x="471" y="68"/>
                  </a:lnTo>
                  <a:lnTo>
                    <a:pt x="463" y="69"/>
                  </a:lnTo>
                  <a:lnTo>
                    <a:pt x="461" y="66"/>
                  </a:lnTo>
                  <a:lnTo>
                    <a:pt x="450" y="63"/>
                  </a:lnTo>
                  <a:lnTo>
                    <a:pt x="445" y="63"/>
                  </a:lnTo>
                  <a:lnTo>
                    <a:pt x="436" y="60"/>
                  </a:lnTo>
                  <a:lnTo>
                    <a:pt x="424" y="60"/>
                  </a:lnTo>
                  <a:lnTo>
                    <a:pt x="421" y="60"/>
                  </a:lnTo>
                  <a:lnTo>
                    <a:pt x="415" y="68"/>
                  </a:lnTo>
                  <a:lnTo>
                    <a:pt x="405" y="69"/>
                  </a:lnTo>
                  <a:lnTo>
                    <a:pt x="399" y="77"/>
                  </a:lnTo>
                  <a:lnTo>
                    <a:pt x="399" y="71"/>
                  </a:lnTo>
                  <a:lnTo>
                    <a:pt x="378" y="72"/>
                  </a:lnTo>
                  <a:lnTo>
                    <a:pt x="375" y="72"/>
                  </a:lnTo>
                  <a:lnTo>
                    <a:pt x="368" y="72"/>
                  </a:lnTo>
                  <a:lnTo>
                    <a:pt x="365" y="74"/>
                  </a:lnTo>
                  <a:lnTo>
                    <a:pt x="367" y="71"/>
                  </a:lnTo>
                  <a:lnTo>
                    <a:pt x="375" y="72"/>
                  </a:lnTo>
                  <a:lnTo>
                    <a:pt x="380" y="71"/>
                  </a:lnTo>
                  <a:lnTo>
                    <a:pt x="380" y="66"/>
                  </a:lnTo>
                  <a:lnTo>
                    <a:pt x="375" y="64"/>
                  </a:lnTo>
                  <a:lnTo>
                    <a:pt x="380" y="61"/>
                  </a:lnTo>
                  <a:lnTo>
                    <a:pt x="375" y="61"/>
                  </a:lnTo>
                  <a:lnTo>
                    <a:pt x="373" y="64"/>
                  </a:lnTo>
                  <a:lnTo>
                    <a:pt x="370" y="64"/>
                  </a:lnTo>
                  <a:lnTo>
                    <a:pt x="368" y="58"/>
                  </a:lnTo>
                  <a:lnTo>
                    <a:pt x="391" y="43"/>
                  </a:lnTo>
                  <a:lnTo>
                    <a:pt x="394" y="35"/>
                  </a:lnTo>
                  <a:lnTo>
                    <a:pt x="388" y="34"/>
                  </a:lnTo>
                  <a:lnTo>
                    <a:pt x="383" y="24"/>
                  </a:lnTo>
                  <a:lnTo>
                    <a:pt x="378" y="13"/>
                  </a:lnTo>
                  <a:lnTo>
                    <a:pt x="375" y="10"/>
                  </a:lnTo>
                  <a:lnTo>
                    <a:pt x="372" y="11"/>
                  </a:lnTo>
                  <a:lnTo>
                    <a:pt x="359" y="21"/>
                  </a:lnTo>
                  <a:lnTo>
                    <a:pt x="356" y="27"/>
                  </a:lnTo>
                  <a:lnTo>
                    <a:pt x="346" y="32"/>
                  </a:lnTo>
                  <a:lnTo>
                    <a:pt x="338" y="32"/>
                  </a:lnTo>
                  <a:lnTo>
                    <a:pt x="330" y="32"/>
                  </a:lnTo>
                  <a:lnTo>
                    <a:pt x="325" y="29"/>
                  </a:lnTo>
                  <a:lnTo>
                    <a:pt x="315" y="27"/>
                  </a:lnTo>
                  <a:lnTo>
                    <a:pt x="309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301" y="34"/>
                  </a:lnTo>
                  <a:lnTo>
                    <a:pt x="291" y="34"/>
                  </a:lnTo>
                  <a:lnTo>
                    <a:pt x="285" y="34"/>
                  </a:lnTo>
                  <a:lnTo>
                    <a:pt x="280" y="32"/>
                  </a:lnTo>
                  <a:lnTo>
                    <a:pt x="274" y="35"/>
                  </a:lnTo>
                  <a:lnTo>
                    <a:pt x="261" y="39"/>
                  </a:lnTo>
                  <a:lnTo>
                    <a:pt x="256" y="40"/>
                  </a:lnTo>
                  <a:lnTo>
                    <a:pt x="250" y="40"/>
                  </a:lnTo>
                  <a:lnTo>
                    <a:pt x="246" y="39"/>
                  </a:lnTo>
                  <a:lnTo>
                    <a:pt x="242" y="35"/>
                  </a:lnTo>
                  <a:lnTo>
                    <a:pt x="242" y="31"/>
                  </a:lnTo>
                  <a:lnTo>
                    <a:pt x="238" y="27"/>
                  </a:lnTo>
                  <a:lnTo>
                    <a:pt x="242" y="16"/>
                  </a:lnTo>
                  <a:lnTo>
                    <a:pt x="246" y="13"/>
                  </a:lnTo>
                  <a:lnTo>
                    <a:pt x="245" y="8"/>
                  </a:lnTo>
                  <a:lnTo>
                    <a:pt x="238" y="7"/>
                  </a:lnTo>
                  <a:lnTo>
                    <a:pt x="240" y="3"/>
                  </a:lnTo>
                  <a:lnTo>
                    <a:pt x="240" y="0"/>
                  </a:lnTo>
                  <a:lnTo>
                    <a:pt x="230" y="2"/>
                  </a:lnTo>
                  <a:lnTo>
                    <a:pt x="230" y="3"/>
                  </a:lnTo>
                  <a:lnTo>
                    <a:pt x="224" y="7"/>
                  </a:lnTo>
                  <a:lnTo>
                    <a:pt x="219" y="8"/>
                  </a:lnTo>
                  <a:lnTo>
                    <a:pt x="211" y="11"/>
                  </a:lnTo>
                  <a:lnTo>
                    <a:pt x="198" y="11"/>
                  </a:lnTo>
                  <a:lnTo>
                    <a:pt x="190" y="15"/>
                  </a:lnTo>
                  <a:lnTo>
                    <a:pt x="184" y="15"/>
                  </a:lnTo>
                  <a:lnTo>
                    <a:pt x="173" y="11"/>
                  </a:lnTo>
                  <a:lnTo>
                    <a:pt x="163" y="10"/>
                  </a:lnTo>
                  <a:lnTo>
                    <a:pt x="165" y="13"/>
                  </a:lnTo>
                  <a:lnTo>
                    <a:pt x="171" y="16"/>
                  </a:lnTo>
                  <a:lnTo>
                    <a:pt x="170" y="23"/>
                  </a:lnTo>
                  <a:lnTo>
                    <a:pt x="171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73" y="34"/>
                  </a:lnTo>
                  <a:lnTo>
                    <a:pt x="166" y="39"/>
                  </a:lnTo>
                  <a:lnTo>
                    <a:pt x="149" y="43"/>
                  </a:lnTo>
                  <a:lnTo>
                    <a:pt x="144" y="45"/>
                  </a:lnTo>
                  <a:lnTo>
                    <a:pt x="133" y="45"/>
                  </a:lnTo>
                  <a:lnTo>
                    <a:pt x="126" y="40"/>
                  </a:lnTo>
                  <a:lnTo>
                    <a:pt x="121" y="42"/>
                  </a:lnTo>
                  <a:lnTo>
                    <a:pt x="121" y="35"/>
                  </a:lnTo>
                  <a:lnTo>
                    <a:pt x="118" y="34"/>
                  </a:lnTo>
                  <a:lnTo>
                    <a:pt x="109" y="35"/>
                  </a:lnTo>
                  <a:lnTo>
                    <a:pt x="105" y="34"/>
                  </a:lnTo>
                  <a:lnTo>
                    <a:pt x="102" y="35"/>
                  </a:lnTo>
                  <a:lnTo>
                    <a:pt x="80" y="35"/>
                  </a:lnTo>
                  <a:lnTo>
                    <a:pt x="78" y="42"/>
                  </a:lnTo>
                  <a:lnTo>
                    <a:pt x="80" y="43"/>
                  </a:lnTo>
                  <a:lnTo>
                    <a:pt x="86" y="43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73" y="48"/>
                  </a:lnTo>
                  <a:lnTo>
                    <a:pt x="73" y="55"/>
                  </a:lnTo>
                  <a:lnTo>
                    <a:pt x="78" y="60"/>
                  </a:lnTo>
                  <a:lnTo>
                    <a:pt x="81" y="66"/>
                  </a:lnTo>
                  <a:lnTo>
                    <a:pt x="77" y="74"/>
                  </a:lnTo>
                  <a:lnTo>
                    <a:pt x="72" y="85"/>
                  </a:lnTo>
                  <a:lnTo>
                    <a:pt x="67" y="95"/>
                  </a:lnTo>
                  <a:lnTo>
                    <a:pt x="65" y="96"/>
                  </a:lnTo>
                  <a:lnTo>
                    <a:pt x="59" y="96"/>
                  </a:lnTo>
                  <a:lnTo>
                    <a:pt x="40" y="100"/>
                  </a:lnTo>
                  <a:lnTo>
                    <a:pt x="25" y="104"/>
                  </a:lnTo>
                  <a:lnTo>
                    <a:pt x="16" y="112"/>
                  </a:lnTo>
                  <a:lnTo>
                    <a:pt x="14" y="119"/>
                  </a:lnTo>
                  <a:lnTo>
                    <a:pt x="6" y="120"/>
                  </a:lnTo>
                  <a:lnTo>
                    <a:pt x="0" y="130"/>
                  </a:lnTo>
                  <a:lnTo>
                    <a:pt x="3" y="136"/>
                  </a:lnTo>
                  <a:lnTo>
                    <a:pt x="12" y="145"/>
                  </a:lnTo>
                  <a:lnTo>
                    <a:pt x="9" y="148"/>
                  </a:lnTo>
                  <a:lnTo>
                    <a:pt x="19" y="149"/>
                  </a:lnTo>
                  <a:lnTo>
                    <a:pt x="22" y="153"/>
                  </a:lnTo>
                  <a:lnTo>
                    <a:pt x="30" y="154"/>
                  </a:lnTo>
                  <a:lnTo>
                    <a:pt x="38" y="153"/>
                  </a:lnTo>
                  <a:lnTo>
                    <a:pt x="49" y="148"/>
                  </a:lnTo>
                  <a:lnTo>
                    <a:pt x="46" y="164"/>
                  </a:lnTo>
                  <a:lnTo>
                    <a:pt x="51" y="165"/>
                  </a:lnTo>
                  <a:lnTo>
                    <a:pt x="60" y="164"/>
                  </a:lnTo>
                  <a:lnTo>
                    <a:pt x="80" y="165"/>
                  </a:lnTo>
                  <a:lnTo>
                    <a:pt x="94" y="161"/>
                  </a:lnTo>
                  <a:lnTo>
                    <a:pt x="110" y="153"/>
                  </a:lnTo>
                  <a:lnTo>
                    <a:pt x="131" y="151"/>
                  </a:lnTo>
                  <a:lnTo>
                    <a:pt x="133" y="153"/>
                  </a:lnTo>
                  <a:lnTo>
                    <a:pt x="133" y="156"/>
                  </a:lnTo>
                  <a:lnTo>
                    <a:pt x="131" y="162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41" y="178"/>
                  </a:lnTo>
                  <a:lnTo>
                    <a:pt x="160" y="180"/>
                  </a:lnTo>
                  <a:lnTo>
                    <a:pt x="165" y="183"/>
                  </a:lnTo>
                  <a:lnTo>
                    <a:pt x="178" y="186"/>
                  </a:lnTo>
                  <a:lnTo>
                    <a:pt x="182" y="189"/>
                  </a:lnTo>
                  <a:lnTo>
                    <a:pt x="194" y="189"/>
                  </a:lnTo>
                  <a:lnTo>
                    <a:pt x="200" y="191"/>
                  </a:lnTo>
                  <a:lnTo>
                    <a:pt x="203" y="194"/>
                  </a:lnTo>
                  <a:lnTo>
                    <a:pt x="205" y="202"/>
                  </a:lnTo>
                  <a:lnTo>
                    <a:pt x="205" y="207"/>
                  </a:lnTo>
                  <a:lnTo>
                    <a:pt x="202" y="209"/>
                  </a:lnTo>
                  <a:lnTo>
                    <a:pt x="206" y="218"/>
                  </a:lnTo>
                  <a:lnTo>
                    <a:pt x="234" y="220"/>
                  </a:lnTo>
                  <a:lnTo>
                    <a:pt x="232" y="225"/>
                  </a:lnTo>
                  <a:lnTo>
                    <a:pt x="234" y="229"/>
                  </a:lnTo>
                  <a:lnTo>
                    <a:pt x="238" y="231"/>
                  </a:lnTo>
                  <a:lnTo>
                    <a:pt x="243" y="239"/>
                  </a:lnTo>
                  <a:lnTo>
                    <a:pt x="242" y="249"/>
                  </a:lnTo>
                  <a:lnTo>
                    <a:pt x="237" y="254"/>
                  </a:lnTo>
                  <a:lnTo>
                    <a:pt x="237" y="258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5" y="265"/>
                  </a:lnTo>
                  <a:lnTo>
                    <a:pt x="234" y="279"/>
                  </a:lnTo>
                  <a:lnTo>
                    <a:pt x="235" y="281"/>
                  </a:lnTo>
                  <a:lnTo>
                    <a:pt x="248" y="282"/>
                  </a:lnTo>
                  <a:lnTo>
                    <a:pt x="259" y="281"/>
                  </a:lnTo>
                  <a:lnTo>
                    <a:pt x="267" y="284"/>
                  </a:lnTo>
                  <a:lnTo>
                    <a:pt x="269" y="286"/>
                  </a:lnTo>
                  <a:lnTo>
                    <a:pt x="271" y="297"/>
                  </a:lnTo>
                  <a:lnTo>
                    <a:pt x="272" y="300"/>
                  </a:lnTo>
                  <a:lnTo>
                    <a:pt x="275" y="302"/>
                  </a:lnTo>
                  <a:lnTo>
                    <a:pt x="287" y="300"/>
                  </a:lnTo>
                  <a:lnTo>
                    <a:pt x="288" y="302"/>
                  </a:lnTo>
                  <a:lnTo>
                    <a:pt x="290" y="306"/>
                  </a:lnTo>
                  <a:lnTo>
                    <a:pt x="285" y="319"/>
                  </a:lnTo>
                  <a:lnTo>
                    <a:pt x="293" y="319"/>
                  </a:lnTo>
                  <a:lnTo>
                    <a:pt x="295" y="321"/>
                  </a:lnTo>
                  <a:lnTo>
                    <a:pt x="298" y="327"/>
                  </a:lnTo>
                  <a:lnTo>
                    <a:pt x="295" y="337"/>
                  </a:lnTo>
                  <a:lnTo>
                    <a:pt x="287" y="340"/>
                  </a:lnTo>
                  <a:lnTo>
                    <a:pt x="279" y="342"/>
                  </a:lnTo>
                  <a:lnTo>
                    <a:pt x="258" y="353"/>
                  </a:lnTo>
                  <a:lnTo>
                    <a:pt x="242" y="364"/>
                  </a:lnTo>
                  <a:lnTo>
                    <a:pt x="226" y="372"/>
                  </a:lnTo>
                  <a:lnTo>
                    <a:pt x="230" y="372"/>
                  </a:lnTo>
                  <a:lnTo>
                    <a:pt x="235" y="371"/>
                  </a:lnTo>
                  <a:lnTo>
                    <a:pt x="238" y="371"/>
                  </a:lnTo>
                  <a:lnTo>
                    <a:pt x="250" y="377"/>
                  </a:lnTo>
                  <a:lnTo>
                    <a:pt x="251" y="382"/>
                  </a:lnTo>
                  <a:lnTo>
                    <a:pt x="254" y="382"/>
                  </a:lnTo>
                  <a:lnTo>
                    <a:pt x="259" y="380"/>
                  </a:lnTo>
                  <a:lnTo>
                    <a:pt x="266" y="385"/>
                  </a:lnTo>
                  <a:lnTo>
                    <a:pt x="274" y="387"/>
                  </a:lnTo>
                  <a:lnTo>
                    <a:pt x="279" y="390"/>
                  </a:lnTo>
                  <a:lnTo>
                    <a:pt x="287" y="393"/>
                  </a:lnTo>
                  <a:lnTo>
                    <a:pt x="290" y="398"/>
                  </a:lnTo>
                  <a:lnTo>
                    <a:pt x="296" y="403"/>
                  </a:lnTo>
                  <a:lnTo>
                    <a:pt x="290" y="407"/>
                  </a:lnTo>
                  <a:lnTo>
                    <a:pt x="290" y="412"/>
                  </a:lnTo>
                  <a:lnTo>
                    <a:pt x="291" y="414"/>
                  </a:lnTo>
                  <a:lnTo>
                    <a:pt x="291" y="4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4" name="Freeform 270">
              <a:extLst>
                <a:ext uri="{FF2B5EF4-FFF2-40B4-BE49-F238E27FC236}">
                  <a16:creationId xmlns:a16="http://schemas.microsoft.com/office/drawing/2014/main" id="{024C382B-8659-D7A2-2E5E-5D921CD68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188" y="-3029679"/>
              <a:ext cx="451373" cy="432339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1" y="257"/>
                </a:cxn>
                <a:cxn ang="0">
                  <a:pos x="27" y="255"/>
                </a:cxn>
                <a:cxn ang="0">
                  <a:pos x="30" y="252"/>
                </a:cxn>
                <a:cxn ang="0">
                  <a:pos x="0" y="250"/>
                </a:cxn>
                <a:cxn ang="0">
                  <a:pos x="16" y="238"/>
                </a:cxn>
                <a:cxn ang="0">
                  <a:pos x="13" y="233"/>
                </a:cxn>
                <a:cxn ang="0">
                  <a:pos x="19" y="225"/>
                </a:cxn>
                <a:cxn ang="0">
                  <a:pos x="27" y="218"/>
                </a:cxn>
                <a:cxn ang="0">
                  <a:pos x="38" y="210"/>
                </a:cxn>
                <a:cxn ang="0">
                  <a:pos x="54" y="207"/>
                </a:cxn>
                <a:cxn ang="0">
                  <a:pos x="69" y="202"/>
                </a:cxn>
                <a:cxn ang="0">
                  <a:pos x="67" y="202"/>
                </a:cxn>
                <a:cxn ang="0">
                  <a:pos x="66" y="188"/>
                </a:cxn>
                <a:cxn ang="0">
                  <a:pos x="88" y="164"/>
                </a:cxn>
                <a:cxn ang="0">
                  <a:pos x="99" y="157"/>
                </a:cxn>
                <a:cxn ang="0">
                  <a:pos x="96" y="145"/>
                </a:cxn>
                <a:cxn ang="0">
                  <a:pos x="109" y="128"/>
                </a:cxn>
                <a:cxn ang="0">
                  <a:pos x="117" y="117"/>
                </a:cxn>
                <a:cxn ang="0">
                  <a:pos x="138" y="101"/>
                </a:cxn>
                <a:cxn ang="0">
                  <a:pos x="136" y="92"/>
                </a:cxn>
                <a:cxn ang="0">
                  <a:pos x="143" y="87"/>
                </a:cxn>
                <a:cxn ang="0">
                  <a:pos x="157" y="79"/>
                </a:cxn>
                <a:cxn ang="0">
                  <a:pos x="160" y="71"/>
                </a:cxn>
                <a:cxn ang="0">
                  <a:pos x="167" y="50"/>
                </a:cxn>
                <a:cxn ang="0">
                  <a:pos x="173" y="48"/>
                </a:cxn>
                <a:cxn ang="0">
                  <a:pos x="184" y="40"/>
                </a:cxn>
                <a:cxn ang="0">
                  <a:pos x="197" y="45"/>
                </a:cxn>
                <a:cxn ang="0">
                  <a:pos x="207" y="37"/>
                </a:cxn>
                <a:cxn ang="0">
                  <a:pos x="212" y="29"/>
                </a:cxn>
                <a:cxn ang="0">
                  <a:pos x="226" y="31"/>
                </a:cxn>
                <a:cxn ang="0">
                  <a:pos x="247" y="15"/>
                </a:cxn>
                <a:cxn ang="0">
                  <a:pos x="263" y="8"/>
                </a:cxn>
                <a:cxn ang="0">
                  <a:pos x="272" y="5"/>
                </a:cxn>
                <a:cxn ang="0">
                  <a:pos x="279" y="16"/>
                </a:cxn>
                <a:cxn ang="0">
                  <a:pos x="292" y="13"/>
                </a:cxn>
                <a:cxn ang="0">
                  <a:pos x="306" y="7"/>
                </a:cxn>
                <a:cxn ang="0">
                  <a:pos x="332" y="23"/>
                </a:cxn>
                <a:cxn ang="0">
                  <a:pos x="332" y="40"/>
                </a:cxn>
                <a:cxn ang="0">
                  <a:pos x="308" y="56"/>
                </a:cxn>
                <a:cxn ang="0">
                  <a:pos x="266" y="45"/>
                </a:cxn>
                <a:cxn ang="0">
                  <a:pos x="213" y="56"/>
                </a:cxn>
                <a:cxn ang="0">
                  <a:pos x="194" y="66"/>
                </a:cxn>
                <a:cxn ang="0">
                  <a:pos x="167" y="85"/>
                </a:cxn>
                <a:cxn ang="0">
                  <a:pos x="146" y="112"/>
                </a:cxn>
                <a:cxn ang="0">
                  <a:pos x="123" y="162"/>
                </a:cxn>
                <a:cxn ang="0">
                  <a:pos x="94" y="199"/>
                </a:cxn>
                <a:cxn ang="0">
                  <a:pos x="104" y="246"/>
                </a:cxn>
                <a:cxn ang="0">
                  <a:pos x="101" y="271"/>
                </a:cxn>
                <a:cxn ang="0">
                  <a:pos x="90" y="298"/>
                </a:cxn>
                <a:cxn ang="0">
                  <a:pos x="78" y="294"/>
                </a:cxn>
                <a:cxn ang="0">
                  <a:pos x="74" y="287"/>
                </a:cxn>
                <a:cxn ang="0">
                  <a:pos x="64" y="298"/>
                </a:cxn>
                <a:cxn ang="0">
                  <a:pos x="32" y="316"/>
                </a:cxn>
                <a:cxn ang="0">
                  <a:pos x="22" y="313"/>
                </a:cxn>
                <a:cxn ang="0">
                  <a:pos x="18" y="294"/>
                </a:cxn>
                <a:cxn ang="0">
                  <a:pos x="8" y="286"/>
                </a:cxn>
                <a:cxn ang="0">
                  <a:pos x="21" y="270"/>
                </a:cxn>
                <a:cxn ang="0">
                  <a:pos x="10" y="278"/>
                </a:cxn>
              </a:cxnLst>
              <a:rect l="0" t="0" r="r" b="b"/>
              <a:pathLst>
                <a:path w="332" h="318">
                  <a:moveTo>
                    <a:pt x="10" y="278"/>
                  </a:moveTo>
                  <a:lnTo>
                    <a:pt x="8" y="273"/>
                  </a:lnTo>
                  <a:lnTo>
                    <a:pt x="5" y="274"/>
                  </a:lnTo>
                  <a:lnTo>
                    <a:pt x="1" y="271"/>
                  </a:lnTo>
                  <a:lnTo>
                    <a:pt x="10" y="265"/>
                  </a:lnTo>
                  <a:lnTo>
                    <a:pt x="3" y="266"/>
                  </a:lnTo>
                  <a:lnTo>
                    <a:pt x="0" y="262"/>
                  </a:lnTo>
                  <a:lnTo>
                    <a:pt x="5" y="263"/>
                  </a:lnTo>
                  <a:lnTo>
                    <a:pt x="5" y="260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7"/>
                  </a:lnTo>
                  <a:lnTo>
                    <a:pt x="22" y="255"/>
                  </a:lnTo>
                  <a:lnTo>
                    <a:pt x="26" y="257"/>
                  </a:lnTo>
                  <a:lnTo>
                    <a:pt x="26" y="260"/>
                  </a:lnTo>
                  <a:lnTo>
                    <a:pt x="29" y="258"/>
                  </a:lnTo>
                  <a:lnTo>
                    <a:pt x="27" y="257"/>
                  </a:lnTo>
                  <a:lnTo>
                    <a:pt x="27" y="255"/>
                  </a:lnTo>
                  <a:lnTo>
                    <a:pt x="35" y="254"/>
                  </a:lnTo>
                  <a:lnTo>
                    <a:pt x="35" y="252"/>
                  </a:lnTo>
                  <a:lnTo>
                    <a:pt x="32" y="254"/>
                  </a:lnTo>
                  <a:lnTo>
                    <a:pt x="34" y="246"/>
                  </a:lnTo>
                  <a:lnTo>
                    <a:pt x="30" y="247"/>
                  </a:lnTo>
                  <a:lnTo>
                    <a:pt x="30" y="252"/>
                  </a:lnTo>
                  <a:lnTo>
                    <a:pt x="27" y="254"/>
                  </a:lnTo>
                  <a:lnTo>
                    <a:pt x="19" y="254"/>
                  </a:lnTo>
                  <a:lnTo>
                    <a:pt x="21" y="249"/>
                  </a:lnTo>
                  <a:lnTo>
                    <a:pt x="18" y="254"/>
                  </a:lnTo>
                  <a:lnTo>
                    <a:pt x="1" y="255"/>
                  </a:lnTo>
                  <a:lnTo>
                    <a:pt x="0" y="250"/>
                  </a:lnTo>
                  <a:lnTo>
                    <a:pt x="3" y="247"/>
                  </a:lnTo>
                  <a:lnTo>
                    <a:pt x="3" y="246"/>
                  </a:lnTo>
                  <a:lnTo>
                    <a:pt x="0" y="242"/>
                  </a:lnTo>
                  <a:lnTo>
                    <a:pt x="5" y="239"/>
                  </a:lnTo>
                  <a:lnTo>
                    <a:pt x="13" y="239"/>
                  </a:lnTo>
                  <a:lnTo>
                    <a:pt x="16" y="238"/>
                  </a:lnTo>
                  <a:lnTo>
                    <a:pt x="1" y="238"/>
                  </a:lnTo>
                  <a:lnTo>
                    <a:pt x="1" y="234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11" y="233"/>
                  </a:lnTo>
                  <a:lnTo>
                    <a:pt x="13" y="233"/>
                  </a:lnTo>
                  <a:lnTo>
                    <a:pt x="18" y="229"/>
                  </a:lnTo>
                  <a:lnTo>
                    <a:pt x="21" y="233"/>
                  </a:lnTo>
                  <a:lnTo>
                    <a:pt x="19" y="228"/>
                  </a:lnTo>
                  <a:lnTo>
                    <a:pt x="21" y="226"/>
                  </a:lnTo>
                  <a:lnTo>
                    <a:pt x="18" y="226"/>
                  </a:lnTo>
                  <a:lnTo>
                    <a:pt x="19" y="225"/>
                  </a:lnTo>
                  <a:lnTo>
                    <a:pt x="18" y="225"/>
                  </a:lnTo>
                  <a:lnTo>
                    <a:pt x="34" y="225"/>
                  </a:lnTo>
                  <a:lnTo>
                    <a:pt x="32" y="223"/>
                  </a:lnTo>
                  <a:lnTo>
                    <a:pt x="34" y="221"/>
                  </a:lnTo>
                  <a:lnTo>
                    <a:pt x="26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7" y="215"/>
                  </a:lnTo>
                  <a:lnTo>
                    <a:pt x="32" y="217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8" y="210"/>
                  </a:lnTo>
                  <a:lnTo>
                    <a:pt x="40" y="209"/>
                  </a:lnTo>
                  <a:lnTo>
                    <a:pt x="43" y="209"/>
                  </a:lnTo>
                  <a:lnTo>
                    <a:pt x="43" y="207"/>
                  </a:lnTo>
                  <a:lnTo>
                    <a:pt x="46" y="204"/>
                  </a:lnTo>
                  <a:lnTo>
                    <a:pt x="53" y="202"/>
                  </a:lnTo>
                  <a:lnTo>
                    <a:pt x="54" y="207"/>
                  </a:lnTo>
                  <a:lnTo>
                    <a:pt x="58" y="205"/>
                  </a:lnTo>
                  <a:lnTo>
                    <a:pt x="56" y="202"/>
                  </a:lnTo>
                  <a:lnTo>
                    <a:pt x="61" y="199"/>
                  </a:lnTo>
                  <a:lnTo>
                    <a:pt x="66" y="205"/>
                  </a:lnTo>
                  <a:lnTo>
                    <a:pt x="67" y="205"/>
                  </a:lnTo>
                  <a:lnTo>
                    <a:pt x="69" y="202"/>
                  </a:lnTo>
                  <a:lnTo>
                    <a:pt x="75" y="202"/>
                  </a:lnTo>
                  <a:lnTo>
                    <a:pt x="74" y="199"/>
                  </a:lnTo>
                  <a:lnTo>
                    <a:pt x="83" y="196"/>
                  </a:lnTo>
                  <a:lnTo>
                    <a:pt x="85" y="194"/>
                  </a:lnTo>
                  <a:lnTo>
                    <a:pt x="83" y="194"/>
                  </a:lnTo>
                  <a:lnTo>
                    <a:pt x="67" y="202"/>
                  </a:lnTo>
                  <a:lnTo>
                    <a:pt x="64" y="199"/>
                  </a:lnTo>
                  <a:lnTo>
                    <a:pt x="66" y="196"/>
                  </a:lnTo>
                  <a:lnTo>
                    <a:pt x="62" y="197"/>
                  </a:lnTo>
                  <a:lnTo>
                    <a:pt x="61" y="194"/>
                  </a:lnTo>
                  <a:lnTo>
                    <a:pt x="67" y="193"/>
                  </a:lnTo>
                  <a:lnTo>
                    <a:pt x="66" y="188"/>
                  </a:lnTo>
                  <a:lnTo>
                    <a:pt x="77" y="177"/>
                  </a:lnTo>
                  <a:lnTo>
                    <a:pt x="83" y="178"/>
                  </a:lnTo>
                  <a:lnTo>
                    <a:pt x="83" y="173"/>
                  </a:lnTo>
                  <a:lnTo>
                    <a:pt x="82" y="173"/>
                  </a:lnTo>
                  <a:lnTo>
                    <a:pt x="83" y="169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4" y="159"/>
                  </a:lnTo>
                  <a:lnTo>
                    <a:pt x="91" y="161"/>
                  </a:lnTo>
                  <a:lnTo>
                    <a:pt x="94" y="157"/>
                  </a:lnTo>
                  <a:lnTo>
                    <a:pt x="94" y="154"/>
                  </a:lnTo>
                  <a:lnTo>
                    <a:pt x="99" y="157"/>
                  </a:lnTo>
                  <a:lnTo>
                    <a:pt x="96" y="153"/>
                  </a:lnTo>
                  <a:lnTo>
                    <a:pt x="99" y="151"/>
                  </a:lnTo>
                  <a:lnTo>
                    <a:pt x="99" y="145"/>
                  </a:lnTo>
                  <a:lnTo>
                    <a:pt x="106" y="146"/>
                  </a:lnTo>
                  <a:lnTo>
                    <a:pt x="103" y="141"/>
                  </a:lnTo>
                  <a:lnTo>
                    <a:pt x="96" y="145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09" y="135"/>
                  </a:lnTo>
                  <a:lnTo>
                    <a:pt x="106" y="135"/>
                  </a:lnTo>
                  <a:lnTo>
                    <a:pt x="104" y="130"/>
                  </a:lnTo>
                  <a:lnTo>
                    <a:pt x="109" y="128"/>
                  </a:lnTo>
                  <a:lnTo>
                    <a:pt x="106" y="128"/>
                  </a:lnTo>
                  <a:lnTo>
                    <a:pt x="106" y="125"/>
                  </a:lnTo>
                  <a:lnTo>
                    <a:pt x="112" y="122"/>
                  </a:lnTo>
                  <a:lnTo>
                    <a:pt x="111" y="120"/>
                  </a:lnTo>
                  <a:lnTo>
                    <a:pt x="112" y="117"/>
                  </a:lnTo>
                  <a:lnTo>
                    <a:pt x="117" y="117"/>
                  </a:lnTo>
                  <a:lnTo>
                    <a:pt x="120" y="112"/>
                  </a:lnTo>
                  <a:lnTo>
                    <a:pt x="119" y="109"/>
                  </a:lnTo>
                  <a:lnTo>
                    <a:pt x="122" y="104"/>
                  </a:lnTo>
                  <a:lnTo>
                    <a:pt x="127" y="103"/>
                  </a:lnTo>
                  <a:lnTo>
                    <a:pt x="133" y="106"/>
                  </a:lnTo>
                  <a:lnTo>
                    <a:pt x="138" y="101"/>
                  </a:lnTo>
                  <a:lnTo>
                    <a:pt x="130" y="101"/>
                  </a:lnTo>
                  <a:lnTo>
                    <a:pt x="135" y="98"/>
                  </a:lnTo>
                  <a:lnTo>
                    <a:pt x="133" y="98"/>
                  </a:lnTo>
                  <a:lnTo>
                    <a:pt x="135" y="96"/>
                  </a:lnTo>
                  <a:lnTo>
                    <a:pt x="133" y="93"/>
                  </a:lnTo>
                  <a:lnTo>
                    <a:pt x="136" y="92"/>
                  </a:lnTo>
                  <a:lnTo>
                    <a:pt x="135" y="90"/>
                  </a:lnTo>
                  <a:lnTo>
                    <a:pt x="138" y="87"/>
                  </a:lnTo>
                  <a:lnTo>
                    <a:pt x="139" y="87"/>
                  </a:lnTo>
                  <a:lnTo>
                    <a:pt x="141" y="93"/>
                  </a:lnTo>
                  <a:lnTo>
                    <a:pt x="146" y="92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6" y="79"/>
                  </a:lnTo>
                  <a:lnTo>
                    <a:pt x="157" y="82"/>
                  </a:lnTo>
                  <a:lnTo>
                    <a:pt x="157" y="79"/>
                  </a:lnTo>
                  <a:lnTo>
                    <a:pt x="146" y="77"/>
                  </a:lnTo>
                  <a:lnTo>
                    <a:pt x="149" y="74"/>
                  </a:lnTo>
                  <a:lnTo>
                    <a:pt x="157" y="72"/>
                  </a:lnTo>
                  <a:lnTo>
                    <a:pt x="159" y="71"/>
                  </a:lnTo>
                  <a:lnTo>
                    <a:pt x="157" y="69"/>
                  </a:lnTo>
                  <a:lnTo>
                    <a:pt x="160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9" y="63"/>
                  </a:lnTo>
                  <a:lnTo>
                    <a:pt x="165" y="58"/>
                  </a:lnTo>
                  <a:lnTo>
                    <a:pt x="163" y="55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75" y="53"/>
                  </a:lnTo>
                  <a:lnTo>
                    <a:pt x="170" y="48"/>
                  </a:lnTo>
                  <a:lnTo>
                    <a:pt x="173" y="48"/>
                  </a:lnTo>
                  <a:lnTo>
                    <a:pt x="183" y="56"/>
                  </a:lnTo>
                  <a:lnTo>
                    <a:pt x="181" y="53"/>
                  </a:lnTo>
                  <a:lnTo>
                    <a:pt x="176" y="50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84" y="40"/>
                  </a:lnTo>
                  <a:lnTo>
                    <a:pt x="186" y="50"/>
                  </a:lnTo>
                  <a:lnTo>
                    <a:pt x="186" y="42"/>
                  </a:lnTo>
                  <a:lnTo>
                    <a:pt x="192" y="37"/>
                  </a:lnTo>
                  <a:lnTo>
                    <a:pt x="194" y="48"/>
                  </a:lnTo>
                  <a:lnTo>
                    <a:pt x="191" y="53"/>
                  </a:lnTo>
                  <a:lnTo>
                    <a:pt x="197" y="45"/>
                  </a:lnTo>
                  <a:lnTo>
                    <a:pt x="197" y="42"/>
                  </a:lnTo>
                  <a:lnTo>
                    <a:pt x="199" y="39"/>
                  </a:lnTo>
                  <a:lnTo>
                    <a:pt x="202" y="35"/>
                  </a:lnTo>
                  <a:lnTo>
                    <a:pt x="200" y="39"/>
                  </a:lnTo>
                  <a:lnTo>
                    <a:pt x="202" y="40"/>
                  </a:lnTo>
                  <a:lnTo>
                    <a:pt x="207" y="37"/>
                  </a:lnTo>
                  <a:lnTo>
                    <a:pt x="205" y="34"/>
                  </a:lnTo>
                  <a:lnTo>
                    <a:pt x="215" y="42"/>
                  </a:lnTo>
                  <a:lnTo>
                    <a:pt x="215" y="32"/>
                  </a:lnTo>
                  <a:lnTo>
                    <a:pt x="208" y="31"/>
                  </a:lnTo>
                  <a:lnTo>
                    <a:pt x="208" y="26"/>
                  </a:lnTo>
                  <a:lnTo>
                    <a:pt x="212" y="29"/>
                  </a:lnTo>
                  <a:lnTo>
                    <a:pt x="213" y="26"/>
                  </a:lnTo>
                  <a:lnTo>
                    <a:pt x="220" y="31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31" y="35"/>
                  </a:lnTo>
                  <a:lnTo>
                    <a:pt x="231" y="27"/>
                  </a:lnTo>
                  <a:lnTo>
                    <a:pt x="237" y="19"/>
                  </a:lnTo>
                  <a:lnTo>
                    <a:pt x="244" y="19"/>
                  </a:lnTo>
                  <a:lnTo>
                    <a:pt x="242" y="18"/>
                  </a:lnTo>
                  <a:lnTo>
                    <a:pt x="247" y="15"/>
                  </a:lnTo>
                  <a:lnTo>
                    <a:pt x="244" y="10"/>
                  </a:lnTo>
                  <a:lnTo>
                    <a:pt x="247" y="10"/>
                  </a:lnTo>
                  <a:lnTo>
                    <a:pt x="247" y="5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3" y="8"/>
                  </a:lnTo>
                  <a:lnTo>
                    <a:pt x="255" y="19"/>
                  </a:lnTo>
                  <a:lnTo>
                    <a:pt x="255" y="26"/>
                  </a:lnTo>
                  <a:lnTo>
                    <a:pt x="252" y="31"/>
                  </a:lnTo>
                  <a:lnTo>
                    <a:pt x="253" y="32"/>
                  </a:lnTo>
                  <a:lnTo>
                    <a:pt x="255" y="32"/>
                  </a:lnTo>
                  <a:lnTo>
                    <a:pt x="272" y="5"/>
                  </a:lnTo>
                  <a:lnTo>
                    <a:pt x="274" y="11"/>
                  </a:lnTo>
                  <a:lnTo>
                    <a:pt x="271" y="13"/>
                  </a:lnTo>
                  <a:lnTo>
                    <a:pt x="274" y="16"/>
                  </a:lnTo>
                  <a:lnTo>
                    <a:pt x="274" y="23"/>
                  </a:lnTo>
                  <a:lnTo>
                    <a:pt x="279" y="19"/>
                  </a:lnTo>
                  <a:lnTo>
                    <a:pt x="279" y="16"/>
                  </a:lnTo>
                  <a:lnTo>
                    <a:pt x="281" y="15"/>
                  </a:lnTo>
                  <a:lnTo>
                    <a:pt x="285" y="0"/>
                  </a:lnTo>
                  <a:lnTo>
                    <a:pt x="297" y="3"/>
                  </a:lnTo>
                  <a:lnTo>
                    <a:pt x="295" y="10"/>
                  </a:lnTo>
                  <a:lnTo>
                    <a:pt x="289" y="10"/>
                  </a:lnTo>
                  <a:lnTo>
                    <a:pt x="292" y="13"/>
                  </a:lnTo>
                  <a:lnTo>
                    <a:pt x="289" y="15"/>
                  </a:lnTo>
                  <a:lnTo>
                    <a:pt x="295" y="15"/>
                  </a:lnTo>
                  <a:lnTo>
                    <a:pt x="292" y="19"/>
                  </a:lnTo>
                  <a:lnTo>
                    <a:pt x="300" y="19"/>
                  </a:lnTo>
                  <a:lnTo>
                    <a:pt x="298" y="11"/>
                  </a:lnTo>
                  <a:lnTo>
                    <a:pt x="306" y="7"/>
                  </a:lnTo>
                  <a:lnTo>
                    <a:pt x="308" y="13"/>
                  </a:lnTo>
                  <a:lnTo>
                    <a:pt x="317" y="11"/>
                  </a:lnTo>
                  <a:lnTo>
                    <a:pt x="322" y="15"/>
                  </a:lnTo>
                  <a:lnTo>
                    <a:pt x="319" y="16"/>
                  </a:lnTo>
                  <a:lnTo>
                    <a:pt x="330" y="21"/>
                  </a:lnTo>
                  <a:lnTo>
                    <a:pt x="332" y="23"/>
                  </a:lnTo>
                  <a:lnTo>
                    <a:pt x="319" y="31"/>
                  </a:lnTo>
                  <a:lnTo>
                    <a:pt x="301" y="29"/>
                  </a:lnTo>
                  <a:lnTo>
                    <a:pt x="319" y="37"/>
                  </a:lnTo>
                  <a:lnTo>
                    <a:pt x="314" y="43"/>
                  </a:lnTo>
                  <a:lnTo>
                    <a:pt x="322" y="42"/>
                  </a:lnTo>
                  <a:lnTo>
                    <a:pt x="332" y="40"/>
                  </a:lnTo>
                  <a:lnTo>
                    <a:pt x="332" y="47"/>
                  </a:lnTo>
                  <a:lnTo>
                    <a:pt x="324" y="45"/>
                  </a:lnTo>
                  <a:lnTo>
                    <a:pt x="322" y="50"/>
                  </a:lnTo>
                  <a:lnTo>
                    <a:pt x="313" y="55"/>
                  </a:lnTo>
                  <a:lnTo>
                    <a:pt x="309" y="61"/>
                  </a:lnTo>
                  <a:lnTo>
                    <a:pt x="308" y="56"/>
                  </a:lnTo>
                  <a:lnTo>
                    <a:pt x="313" y="50"/>
                  </a:lnTo>
                  <a:lnTo>
                    <a:pt x="309" y="42"/>
                  </a:lnTo>
                  <a:lnTo>
                    <a:pt x="293" y="31"/>
                  </a:lnTo>
                  <a:lnTo>
                    <a:pt x="281" y="35"/>
                  </a:lnTo>
                  <a:lnTo>
                    <a:pt x="268" y="40"/>
                  </a:lnTo>
                  <a:lnTo>
                    <a:pt x="266" y="45"/>
                  </a:lnTo>
                  <a:lnTo>
                    <a:pt x="266" y="63"/>
                  </a:lnTo>
                  <a:lnTo>
                    <a:pt x="252" y="72"/>
                  </a:lnTo>
                  <a:lnTo>
                    <a:pt x="244" y="66"/>
                  </a:lnTo>
                  <a:lnTo>
                    <a:pt x="236" y="71"/>
                  </a:lnTo>
                  <a:lnTo>
                    <a:pt x="224" y="69"/>
                  </a:lnTo>
                  <a:lnTo>
                    <a:pt x="213" y="56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5" y="60"/>
                  </a:lnTo>
                  <a:lnTo>
                    <a:pt x="199" y="61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1" y="74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70" y="76"/>
                  </a:lnTo>
                  <a:lnTo>
                    <a:pt x="167" y="79"/>
                  </a:lnTo>
                  <a:lnTo>
                    <a:pt x="167" y="85"/>
                  </a:lnTo>
                  <a:lnTo>
                    <a:pt x="165" y="92"/>
                  </a:lnTo>
                  <a:lnTo>
                    <a:pt x="157" y="88"/>
                  </a:lnTo>
                  <a:lnTo>
                    <a:pt x="149" y="95"/>
                  </a:lnTo>
                  <a:lnTo>
                    <a:pt x="147" y="100"/>
                  </a:lnTo>
                  <a:lnTo>
                    <a:pt x="143" y="108"/>
                  </a:lnTo>
                  <a:lnTo>
                    <a:pt x="146" y="112"/>
                  </a:lnTo>
                  <a:lnTo>
                    <a:pt x="146" y="116"/>
                  </a:lnTo>
                  <a:lnTo>
                    <a:pt x="135" y="128"/>
                  </a:lnTo>
                  <a:lnTo>
                    <a:pt x="131" y="138"/>
                  </a:lnTo>
                  <a:lnTo>
                    <a:pt x="123" y="141"/>
                  </a:lnTo>
                  <a:lnTo>
                    <a:pt x="125" y="153"/>
                  </a:lnTo>
                  <a:lnTo>
                    <a:pt x="123" y="162"/>
                  </a:lnTo>
                  <a:lnTo>
                    <a:pt x="114" y="175"/>
                  </a:lnTo>
                  <a:lnTo>
                    <a:pt x="120" y="183"/>
                  </a:lnTo>
                  <a:lnTo>
                    <a:pt x="120" y="188"/>
                  </a:lnTo>
                  <a:lnTo>
                    <a:pt x="117" y="191"/>
                  </a:lnTo>
                  <a:lnTo>
                    <a:pt x="104" y="191"/>
                  </a:lnTo>
                  <a:lnTo>
                    <a:pt x="94" y="199"/>
                  </a:lnTo>
                  <a:lnTo>
                    <a:pt x="93" y="205"/>
                  </a:lnTo>
                  <a:lnTo>
                    <a:pt x="96" y="212"/>
                  </a:lnTo>
                  <a:lnTo>
                    <a:pt x="93" y="223"/>
                  </a:lnTo>
                  <a:lnTo>
                    <a:pt x="96" y="228"/>
                  </a:lnTo>
                  <a:lnTo>
                    <a:pt x="96" y="241"/>
                  </a:lnTo>
                  <a:lnTo>
                    <a:pt x="104" y="246"/>
                  </a:lnTo>
                  <a:lnTo>
                    <a:pt x="106" y="250"/>
                  </a:lnTo>
                  <a:lnTo>
                    <a:pt x="104" y="254"/>
                  </a:lnTo>
                  <a:lnTo>
                    <a:pt x="98" y="258"/>
                  </a:lnTo>
                  <a:lnTo>
                    <a:pt x="99" y="260"/>
                  </a:lnTo>
                  <a:lnTo>
                    <a:pt x="103" y="266"/>
                  </a:lnTo>
                  <a:lnTo>
                    <a:pt x="101" y="271"/>
                  </a:lnTo>
                  <a:lnTo>
                    <a:pt x="101" y="276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0" y="287"/>
                  </a:lnTo>
                  <a:lnTo>
                    <a:pt x="91" y="292"/>
                  </a:lnTo>
                  <a:lnTo>
                    <a:pt x="90" y="298"/>
                  </a:lnTo>
                  <a:lnTo>
                    <a:pt x="88" y="300"/>
                  </a:lnTo>
                  <a:lnTo>
                    <a:pt x="88" y="298"/>
                  </a:lnTo>
                  <a:lnTo>
                    <a:pt x="86" y="302"/>
                  </a:lnTo>
                  <a:lnTo>
                    <a:pt x="86" y="295"/>
                  </a:lnTo>
                  <a:lnTo>
                    <a:pt x="83" y="295"/>
                  </a:lnTo>
                  <a:lnTo>
                    <a:pt x="78" y="294"/>
                  </a:lnTo>
                  <a:lnTo>
                    <a:pt x="77" y="284"/>
                  </a:lnTo>
                  <a:lnTo>
                    <a:pt x="78" y="281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5" y="287"/>
                  </a:lnTo>
                  <a:lnTo>
                    <a:pt x="74" y="287"/>
                  </a:lnTo>
                  <a:lnTo>
                    <a:pt x="72" y="284"/>
                  </a:lnTo>
                  <a:lnTo>
                    <a:pt x="72" y="287"/>
                  </a:lnTo>
                  <a:lnTo>
                    <a:pt x="75" y="292"/>
                  </a:lnTo>
                  <a:lnTo>
                    <a:pt x="72" y="297"/>
                  </a:lnTo>
                  <a:lnTo>
                    <a:pt x="64" y="297"/>
                  </a:lnTo>
                  <a:lnTo>
                    <a:pt x="64" y="298"/>
                  </a:lnTo>
                  <a:lnTo>
                    <a:pt x="58" y="305"/>
                  </a:lnTo>
                  <a:lnTo>
                    <a:pt x="45" y="314"/>
                  </a:lnTo>
                  <a:lnTo>
                    <a:pt x="43" y="311"/>
                  </a:lnTo>
                  <a:lnTo>
                    <a:pt x="38" y="316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4" y="314"/>
                  </a:lnTo>
                  <a:lnTo>
                    <a:pt x="29" y="314"/>
                  </a:lnTo>
                  <a:lnTo>
                    <a:pt x="29" y="316"/>
                  </a:lnTo>
                  <a:lnTo>
                    <a:pt x="24" y="316"/>
                  </a:lnTo>
                  <a:lnTo>
                    <a:pt x="26" y="310"/>
                  </a:lnTo>
                  <a:lnTo>
                    <a:pt x="22" y="313"/>
                  </a:lnTo>
                  <a:lnTo>
                    <a:pt x="21" y="313"/>
                  </a:lnTo>
                  <a:lnTo>
                    <a:pt x="8" y="305"/>
                  </a:lnTo>
                  <a:lnTo>
                    <a:pt x="10" y="298"/>
                  </a:lnTo>
                  <a:lnTo>
                    <a:pt x="14" y="300"/>
                  </a:lnTo>
                  <a:lnTo>
                    <a:pt x="13" y="297"/>
                  </a:lnTo>
                  <a:lnTo>
                    <a:pt x="18" y="294"/>
                  </a:lnTo>
                  <a:lnTo>
                    <a:pt x="18" y="292"/>
                  </a:lnTo>
                  <a:lnTo>
                    <a:pt x="16" y="292"/>
                  </a:lnTo>
                  <a:lnTo>
                    <a:pt x="19" y="289"/>
                  </a:lnTo>
                  <a:lnTo>
                    <a:pt x="5" y="292"/>
                  </a:lnTo>
                  <a:lnTo>
                    <a:pt x="5" y="289"/>
                  </a:lnTo>
                  <a:lnTo>
                    <a:pt x="8" y="286"/>
                  </a:lnTo>
                  <a:lnTo>
                    <a:pt x="13" y="286"/>
                  </a:lnTo>
                  <a:lnTo>
                    <a:pt x="19" y="282"/>
                  </a:lnTo>
                  <a:lnTo>
                    <a:pt x="11" y="281"/>
                  </a:lnTo>
                  <a:lnTo>
                    <a:pt x="18" y="276"/>
                  </a:lnTo>
                  <a:lnTo>
                    <a:pt x="16" y="274"/>
                  </a:lnTo>
                  <a:lnTo>
                    <a:pt x="21" y="270"/>
                  </a:lnTo>
                  <a:lnTo>
                    <a:pt x="22" y="271"/>
                  </a:lnTo>
                  <a:lnTo>
                    <a:pt x="24" y="268"/>
                  </a:lnTo>
                  <a:lnTo>
                    <a:pt x="27" y="266"/>
                  </a:lnTo>
                  <a:lnTo>
                    <a:pt x="21" y="266"/>
                  </a:lnTo>
                  <a:lnTo>
                    <a:pt x="18" y="268"/>
                  </a:lnTo>
                  <a:lnTo>
                    <a:pt x="10" y="278"/>
                  </a:lnTo>
                  <a:lnTo>
                    <a:pt x="10" y="2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5" name="Freeform 271">
              <a:extLst>
                <a:ext uri="{FF2B5EF4-FFF2-40B4-BE49-F238E27FC236}">
                  <a16:creationId xmlns:a16="http://schemas.microsoft.com/office/drawing/2014/main" id="{A8BAE95F-6653-417E-E19E-EA893CC7F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552" y="-1986898"/>
              <a:ext cx="110125" cy="54382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53" y="38"/>
                </a:cxn>
                <a:cxn ang="0">
                  <a:pos x="42" y="37"/>
                </a:cxn>
                <a:cxn ang="0">
                  <a:pos x="29" y="35"/>
                </a:cxn>
                <a:cxn ang="0">
                  <a:pos x="18" y="33"/>
                </a:cxn>
                <a:cxn ang="0">
                  <a:pos x="12" y="25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12" y="21"/>
                </a:cxn>
                <a:cxn ang="0">
                  <a:pos x="13" y="22"/>
                </a:cxn>
                <a:cxn ang="0">
                  <a:pos x="21" y="22"/>
                </a:cxn>
                <a:cxn ang="0">
                  <a:pos x="26" y="21"/>
                </a:cxn>
                <a:cxn ang="0">
                  <a:pos x="45" y="22"/>
                </a:cxn>
                <a:cxn ang="0">
                  <a:pos x="52" y="19"/>
                </a:cxn>
                <a:cxn ang="0">
                  <a:pos x="52" y="17"/>
                </a:cxn>
                <a:cxn ang="0">
                  <a:pos x="53" y="17"/>
                </a:cxn>
                <a:cxn ang="0">
                  <a:pos x="55" y="14"/>
                </a:cxn>
                <a:cxn ang="0">
                  <a:pos x="65" y="8"/>
                </a:cxn>
                <a:cxn ang="0">
                  <a:pos x="74" y="0"/>
                </a:cxn>
                <a:cxn ang="0">
                  <a:pos x="74" y="3"/>
                </a:cxn>
                <a:cxn ang="0">
                  <a:pos x="77" y="4"/>
                </a:cxn>
                <a:cxn ang="0">
                  <a:pos x="81" y="13"/>
                </a:cxn>
                <a:cxn ang="0">
                  <a:pos x="76" y="13"/>
                </a:cxn>
                <a:cxn ang="0">
                  <a:pos x="71" y="13"/>
                </a:cxn>
                <a:cxn ang="0">
                  <a:pos x="74" y="17"/>
                </a:cxn>
                <a:cxn ang="0">
                  <a:pos x="77" y="22"/>
                </a:cxn>
                <a:cxn ang="0">
                  <a:pos x="68" y="24"/>
                </a:cxn>
                <a:cxn ang="0">
                  <a:pos x="68" y="30"/>
                </a:cxn>
                <a:cxn ang="0">
                  <a:pos x="68" y="37"/>
                </a:cxn>
                <a:cxn ang="0">
                  <a:pos x="65" y="40"/>
                </a:cxn>
                <a:cxn ang="0">
                  <a:pos x="65" y="40"/>
                </a:cxn>
              </a:cxnLst>
              <a:rect l="0" t="0" r="r" b="b"/>
              <a:pathLst>
                <a:path w="81" h="40">
                  <a:moveTo>
                    <a:pt x="65" y="40"/>
                  </a:moveTo>
                  <a:lnTo>
                    <a:pt x="53" y="38"/>
                  </a:lnTo>
                  <a:lnTo>
                    <a:pt x="42" y="37"/>
                  </a:lnTo>
                  <a:lnTo>
                    <a:pt x="29" y="35"/>
                  </a:lnTo>
                  <a:lnTo>
                    <a:pt x="18" y="33"/>
                  </a:lnTo>
                  <a:lnTo>
                    <a:pt x="12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6" y="21"/>
                  </a:lnTo>
                  <a:lnTo>
                    <a:pt x="45" y="22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5" y="14"/>
                  </a:lnTo>
                  <a:lnTo>
                    <a:pt x="65" y="8"/>
                  </a:lnTo>
                  <a:lnTo>
                    <a:pt x="74" y="0"/>
                  </a:lnTo>
                  <a:lnTo>
                    <a:pt x="74" y="3"/>
                  </a:lnTo>
                  <a:lnTo>
                    <a:pt x="77" y="4"/>
                  </a:lnTo>
                  <a:lnTo>
                    <a:pt x="81" y="13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74" y="17"/>
                  </a:lnTo>
                  <a:lnTo>
                    <a:pt x="77" y="22"/>
                  </a:lnTo>
                  <a:lnTo>
                    <a:pt x="68" y="24"/>
                  </a:lnTo>
                  <a:lnTo>
                    <a:pt x="68" y="30"/>
                  </a:lnTo>
                  <a:lnTo>
                    <a:pt x="68" y="37"/>
                  </a:lnTo>
                  <a:lnTo>
                    <a:pt x="65" y="40"/>
                  </a:lnTo>
                  <a:lnTo>
                    <a:pt x="65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6" name="Freeform 272">
              <a:extLst>
                <a:ext uri="{FF2B5EF4-FFF2-40B4-BE49-F238E27FC236}">
                  <a16:creationId xmlns:a16="http://schemas.microsoft.com/office/drawing/2014/main" id="{686E1603-5FAB-30A0-2E33-647D35BD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01" y="-1969225"/>
              <a:ext cx="150911" cy="121001"/>
            </a:xfrm>
            <a:custGeom>
              <a:avLst/>
              <a:gdLst/>
              <a:ahLst/>
              <a:cxnLst>
                <a:cxn ang="0">
                  <a:pos x="50" y="32"/>
                </a:cxn>
                <a:cxn ang="0">
                  <a:pos x="48" y="38"/>
                </a:cxn>
                <a:cxn ang="0">
                  <a:pos x="47" y="43"/>
                </a:cxn>
                <a:cxn ang="0">
                  <a:pos x="45" y="48"/>
                </a:cxn>
                <a:cxn ang="0">
                  <a:pos x="43" y="54"/>
                </a:cxn>
                <a:cxn ang="0">
                  <a:pos x="32" y="56"/>
                </a:cxn>
                <a:cxn ang="0">
                  <a:pos x="21" y="59"/>
                </a:cxn>
                <a:cxn ang="0">
                  <a:pos x="10" y="62"/>
                </a:cxn>
                <a:cxn ang="0">
                  <a:pos x="0" y="65"/>
                </a:cxn>
                <a:cxn ang="0">
                  <a:pos x="10" y="76"/>
                </a:cxn>
                <a:cxn ang="0">
                  <a:pos x="19" y="89"/>
                </a:cxn>
                <a:cxn ang="0">
                  <a:pos x="35" y="86"/>
                </a:cxn>
                <a:cxn ang="0">
                  <a:pos x="48" y="86"/>
                </a:cxn>
                <a:cxn ang="0">
                  <a:pos x="51" y="83"/>
                </a:cxn>
                <a:cxn ang="0">
                  <a:pos x="51" y="80"/>
                </a:cxn>
                <a:cxn ang="0">
                  <a:pos x="56" y="76"/>
                </a:cxn>
                <a:cxn ang="0">
                  <a:pos x="69" y="75"/>
                </a:cxn>
                <a:cxn ang="0">
                  <a:pos x="72" y="67"/>
                </a:cxn>
                <a:cxn ang="0">
                  <a:pos x="79" y="65"/>
                </a:cxn>
                <a:cxn ang="0">
                  <a:pos x="87" y="64"/>
                </a:cxn>
                <a:cxn ang="0">
                  <a:pos x="85" y="52"/>
                </a:cxn>
                <a:cxn ang="0">
                  <a:pos x="88" y="49"/>
                </a:cxn>
                <a:cxn ang="0">
                  <a:pos x="92" y="48"/>
                </a:cxn>
                <a:cxn ang="0">
                  <a:pos x="93" y="49"/>
                </a:cxn>
                <a:cxn ang="0">
                  <a:pos x="96" y="49"/>
                </a:cxn>
                <a:cxn ang="0">
                  <a:pos x="100" y="41"/>
                </a:cxn>
                <a:cxn ang="0">
                  <a:pos x="109" y="33"/>
                </a:cxn>
                <a:cxn ang="0">
                  <a:pos x="111" y="27"/>
                </a:cxn>
                <a:cxn ang="0">
                  <a:pos x="103" y="24"/>
                </a:cxn>
                <a:cxn ang="0">
                  <a:pos x="93" y="16"/>
                </a:cxn>
                <a:cxn ang="0">
                  <a:pos x="75" y="12"/>
                </a:cxn>
                <a:cxn ang="0">
                  <a:pos x="64" y="8"/>
                </a:cxn>
                <a:cxn ang="0">
                  <a:pos x="56" y="3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51" y="9"/>
                </a:cxn>
                <a:cxn ang="0">
                  <a:pos x="42" y="11"/>
                </a:cxn>
                <a:cxn ang="0">
                  <a:pos x="42" y="17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</a:cxnLst>
              <a:rect l="0" t="0" r="r" b="b"/>
              <a:pathLst>
                <a:path w="111" h="89">
                  <a:moveTo>
                    <a:pt x="50" y="32"/>
                  </a:moveTo>
                  <a:lnTo>
                    <a:pt x="48" y="38"/>
                  </a:lnTo>
                  <a:lnTo>
                    <a:pt x="47" y="43"/>
                  </a:lnTo>
                  <a:lnTo>
                    <a:pt x="45" y="48"/>
                  </a:lnTo>
                  <a:lnTo>
                    <a:pt x="43" y="54"/>
                  </a:lnTo>
                  <a:lnTo>
                    <a:pt x="32" y="56"/>
                  </a:lnTo>
                  <a:lnTo>
                    <a:pt x="21" y="59"/>
                  </a:lnTo>
                  <a:lnTo>
                    <a:pt x="10" y="62"/>
                  </a:lnTo>
                  <a:lnTo>
                    <a:pt x="0" y="65"/>
                  </a:lnTo>
                  <a:lnTo>
                    <a:pt x="10" y="76"/>
                  </a:lnTo>
                  <a:lnTo>
                    <a:pt x="19" y="89"/>
                  </a:lnTo>
                  <a:lnTo>
                    <a:pt x="35" y="86"/>
                  </a:lnTo>
                  <a:lnTo>
                    <a:pt x="48" y="86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6" y="76"/>
                  </a:lnTo>
                  <a:lnTo>
                    <a:pt x="69" y="75"/>
                  </a:lnTo>
                  <a:lnTo>
                    <a:pt x="72" y="67"/>
                  </a:lnTo>
                  <a:lnTo>
                    <a:pt x="79" y="65"/>
                  </a:lnTo>
                  <a:lnTo>
                    <a:pt x="87" y="6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2" y="48"/>
                  </a:lnTo>
                  <a:lnTo>
                    <a:pt x="93" y="49"/>
                  </a:lnTo>
                  <a:lnTo>
                    <a:pt x="96" y="49"/>
                  </a:lnTo>
                  <a:lnTo>
                    <a:pt x="100" y="41"/>
                  </a:lnTo>
                  <a:lnTo>
                    <a:pt x="109" y="33"/>
                  </a:lnTo>
                  <a:lnTo>
                    <a:pt x="111" y="27"/>
                  </a:lnTo>
                  <a:lnTo>
                    <a:pt x="103" y="24"/>
                  </a:lnTo>
                  <a:lnTo>
                    <a:pt x="93" y="16"/>
                  </a:lnTo>
                  <a:lnTo>
                    <a:pt x="75" y="12"/>
                  </a:lnTo>
                  <a:lnTo>
                    <a:pt x="64" y="8"/>
                  </a:lnTo>
                  <a:lnTo>
                    <a:pt x="56" y="3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51" y="9"/>
                  </a:lnTo>
                  <a:lnTo>
                    <a:pt x="42" y="11"/>
                  </a:lnTo>
                  <a:lnTo>
                    <a:pt x="42" y="17"/>
                  </a:lnTo>
                  <a:lnTo>
                    <a:pt x="42" y="24"/>
                  </a:lnTo>
                  <a:lnTo>
                    <a:pt x="50" y="32"/>
                  </a:lnTo>
                  <a:lnTo>
                    <a:pt x="50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" name="Freeform 273">
              <a:extLst>
                <a:ext uri="{FF2B5EF4-FFF2-40B4-BE49-F238E27FC236}">
                  <a16:creationId xmlns:a16="http://schemas.microsoft.com/office/drawing/2014/main" id="{0D8FECCC-675F-979A-6D5C-2D1B93AEE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2" y="-1880853"/>
              <a:ext cx="214810" cy="9245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26" y="2"/>
                </a:cxn>
                <a:cxn ang="0">
                  <a:pos x="115" y="3"/>
                </a:cxn>
                <a:cxn ang="0">
                  <a:pos x="102" y="5"/>
                </a:cxn>
                <a:cxn ang="0">
                  <a:pos x="91" y="7"/>
                </a:cxn>
                <a:cxn ang="0">
                  <a:pos x="81" y="15"/>
                </a:cxn>
                <a:cxn ang="0">
                  <a:pos x="73" y="21"/>
                </a:cxn>
                <a:cxn ang="0">
                  <a:pos x="65" y="29"/>
                </a:cxn>
                <a:cxn ang="0">
                  <a:pos x="56" y="36"/>
                </a:cxn>
                <a:cxn ang="0">
                  <a:pos x="54" y="24"/>
                </a:cxn>
                <a:cxn ang="0">
                  <a:pos x="40" y="21"/>
                </a:cxn>
                <a:cxn ang="0">
                  <a:pos x="25" y="18"/>
                </a:cxn>
                <a:cxn ang="0">
                  <a:pos x="11" y="21"/>
                </a:cxn>
                <a:cxn ang="0">
                  <a:pos x="4" y="24"/>
                </a:cxn>
                <a:cxn ang="0">
                  <a:pos x="3" y="26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0" y="39"/>
                </a:cxn>
                <a:cxn ang="0">
                  <a:pos x="4" y="42"/>
                </a:cxn>
                <a:cxn ang="0">
                  <a:pos x="9" y="52"/>
                </a:cxn>
                <a:cxn ang="0">
                  <a:pos x="11" y="55"/>
                </a:cxn>
                <a:cxn ang="0">
                  <a:pos x="12" y="61"/>
                </a:cxn>
                <a:cxn ang="0">
                  <a:pos x="17" y="66"/>
                </a:cxn>
                <a:cxn ang="0">
                  <a:pos x="24" y="68"/>
                </a:cxn>
                <a:cxn ang="0">
                  <a:pos x="38" y="66"/>
                </a:cxn>
                <a:cxn ang="0">
                  <a:pos x="48" y="63"/>
                </a:cxn>
                <a:cxn ang="0">
                  <a:pos x="53" y="60"/>
                </a:cxn>
                <a:cxn ang="0">
                  <a:pos x="67" y="60"/>
                </a:cxn>
                <a:cxn ang="0">
                  <a:pos x="75" y="58"/>
                </a:cxn>
                <a:cxn ang="0">
                  <a:pos x="83" y="53"/>
                </a:cxn>
                <a:cxn ang="0">
                  <a:pos x="94" y="53"/>
                </a:cxn>
                <a:cxn ang="0">
                  <a:pos x="96" y="52"/>
                </a:cxn>
                <a:cxn ang="0">
                  <a:pos x="101" y="47"/>
                </a:cxn>
                <a:cxn ang="0">
                  <a:pos x="109" y="45"/>
                </a:cxn>
                <a:cxn ang="0">
                  <a:pos x="134" y="40"/>
                </a:cxn>
                <a:cxn ang="0">
                  <a:pos x="139" y="37"/>
                </a:cxn>
                <a:cxn ang="0">
                  <a:pos x="147" y="36"/>
                </a:cxn>
                <a:cxn ang="0">
                  <a:pos x="147" y="32"/>
                </a:cxn>
                <a:cxn ang="0">
                  <a:pos x="149" y="29"/>
                </a:cxn>
                <a:cxn ang="0">
                  <a:pos x="158" y="24"/>
                </a:cxn>
                <a:cxn ang="0">
                  <a:pos x="149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58" h="68">
                  <a:moveTo>
                    <a:pt x="139" y="0"/>
                  </a:moveTo>
                  <a:lnTo>
                    <a:pt x="126" y="2"/>
                  </a:lnTo>
                  <a:lnTo>
                    <a:pt x="115" y="3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81" y="15"/>
                  </a:lnTo>
                  <a:lnTo>
                    <a:pt x="73" y="21"/>
                  </a:lnTo>
                  <a:lnTo>
                    <a:pt x="65" y="29"/>
                  </a:lnTo>
                  <a:lnTo>
                    <a:pt x="56" y="36"/>
                  </a:lnTo>
                  <a:lnTo>
                    <a:pt x="54" y="24"/>
                  </a:lnTo>
                  <a:lnTo>
                    <a:pt x="40" y="21"/>
                  </a:lnTo>
                  <a:lnTo>
                    <a:pt x="25" y="18"/>
                  </a:lnTo>
                  <a:lnTo>
                    <a:pt x="11" y="21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4" y="42"/>
                  </a:lnTo>
                  <a:lnTo>
                    <a:pt x="9" y="52"/>
                  </a:lnTo>
                  <a:lnTo>
                    <a:pt x="11" y="55"/>
                  </a:lnTo>
                  <a:lnTo>
                    <a:pt x="12" y="61"/>
                  </a:lnTo>
                  <a:lnTo>
                    <a:pt x="17" y="66"/>
                  </a:lnTo>
                  <a:lnTo>
                    <a:pt x="24" y="68"/>
                  </a:lnTo>
                  <a:lnTo>
                    <a:pt x="38" y="66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67" y="60"/>
                  </a:lnTo>
                  <a:lnTo>
                    <a:pt x="75" y="58"/>
                  </a:lnTo>
                  <a:lnTo>
                    <a:pt x="83" y="53"/>
                  </a:lnTo>
                  <a:lnTo>
                    <a:pt x="94" y="53"/>
                  </a:lnTo>
                  <a:lnTo>
                    <a:pt x="96" y="52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34" y="40"/>
                  </a:lnTo>
                  <a:lnTo>
                    <a:pt x="139" y="37"/>
                  </a:lnTo>
                  <a:lnTo>
                    <a:pt x="147" y="36"/>
                  </a:lnTo>
                  <a:lnTo>
                    <a:pt x="147" y="32"/>
                  </a:lnTo>
                  <a:lnTo>
                    <a:pt x="149" y="29"/>
                  </a:lnTo>
                  <a:lnTo>
                    <a:pt x="158" y="24"/>
                  </a:lnTo>
                  <a:lnTo>
                    <a:pt x="149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8" name="Freeform 274">
              <a:extLst>
                <a:ext uri="{FF2B5EF4-FFF2-40B4-BE49-F238E27FC236}">
                  <a16:creationId xmlns:a16="http://schemas.microsoft.com/office/drawing/2014/main" id="{989A4175-44EC-34C2-E468-A53790D55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74" y="-1470267"/>
              <a:ext cx="235204" cy="237923"/>
            </a:xfrm>
            <a:custGeom>
              <a:avLst/>
              <a:gdLst/>
              <a:ahLst/>
              <a:cxnLst>
                <a:cxn ang="0">
                  <a:pos x="73" y="21"/>
                </a:cxn>
                <a:cxn ang="0">
                  <a:pos x="88" y="11"/>
                </a:cxn>
                <a:cxn ang="0">
                  <a:pos x="101" y="13"/>
                </a:cxn>
                <a:cxn ang="0">
                  <a:pos x="120" y="11"/>
                </a:cxn>
                <a:cxn ang="0">
                  <a:pos x="131" y="8"/>
                </a:cxn>
                <a:cxn ang="0">
                  <a:pos x="141" y="9"/>
                </a:cxn>
                <a:cxn ang="0">
                  <a:pos x="163" y="1"/>
                </a:cxn>
                <a:cxn ang="0">
                  <a:pos x="165" y="1"/>
                </a:cxn>
                <a:cxn ang="0">
                  <a:pos x="168" y="6"/>
                </a:cxn>
                <a:cxn ang="0">
                  <a:pos x="166" y="24"/>
                </a:cxn>
                <a:cxn ang="0">
                  <a:pos x="166" y="27"/>
                </a:cxn>
                <a:cxn ang="0">
                  <a:pos x="170" y="38"/>
                </a:cxn>
                <a:cxn ang="0">
                  <a:pos x="170" y="41"/>
                </a:cxn>
                <a:cxn ang="0">
                  <a:pos x="173" y="43"/>
                </a:cxn>
                <a:cxn ang="0">
                  <a:pos x="170" y="49"/>
                </a:cxn>
                <a:cxn ang="0">
                  <a:pos x="162" y="59"/>
                </a:cxn>
                <a:cxn ang="0">
                  <a:pos x="158" y="62"/>
                </a:cxn>
                <a:cxn ang="0">
                  <a:pos x="149" y="67"/>
                </a:cxn>
                <a:cxn ang="0">
                  <a:pos x="134" y="70"/>
                </a:cxn>
                <a:cxn ang="0">
                  <a:pos x="115" y="78"/>
                </a:cxn>
                <a:cxn ang="0">
                  <a:pos x="109" y="82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85" y="99"/>
                </a:cxn>
                <a:cxn ang="0">
                  <a:pos x="81" y="107"/>
                </a:cxn>
                <a:cxn ang="0">
                  <a:pos x="88" y="110"/>
                </a:cxn>
                <a:cxn ang="0">
                  <a:pos x="96" y="123"/>
                </a:cxn>
                <a:cxn ang="0">
                  <a:pos x="97" y="136"/>
                </a:cxn>
                <a:cxn ang="0">
                  <a:pos x="96" y="146"/>
                </a:cxn>
                <a:cxn ang="0">
                  <a:pos x="97" y="146"/>
                </a:cxn>
                <a:cxn ang="0">
                  <a:pos x="88" y="154"/>
                </a:cxn>
                <a:cxn ang="0">
                  <a:pos x="57" y="162"/>
                </a:cxn>
                <a:cxn ang="0">
                  <a:pos x="57" y="170"/>
                </a:cxn>
                <a:cxn ang="0">
                  <a:pos x="59" y="175"/>
                </a:cxn>
                <a:cxn ang="0">
                  <a:pos x="45" y="163"/>
                </a:cxn>
                <a:cxn ang="0">
                  <a:pos x="33" y="130"/>
                </a:cxn>
                <a:cxn ang="0">
                  <a:pos x="41" y="118"/>
                </a:cxn>
                <a:cxn ang="0">
                  <a:pos x="48" y="90"/>
                </a:cxn>
                <a:cxn ang="0">
                  <a:pos x="51" y="73"/>
                </a:cxn>
                <a:cxn ang="0">
                  <a:pos x="45" y="62"/>
                </a:cxn>
                <a:cxn ang="0">
                  <a:pos x="4" y="57"/>
                </a:cxn>
                <a:cxn ang="0">
                  <a:pos x="0" y="48"/>
                </a:cxn>
                <a:cxn ang="0">
                  <a:pos x="24" y="43"/>
                </a:cxn>
                <a:cxn ang="0">
                  <a:pos x="49" y="37"/>
                </a:cxn>
                <a:cxn ang="0">
                  <a:pos x="70" y="41"/>
                </a:cxn>
                <a:cxn ang="0">
                  <a:pos x="75" y="49"/>
                </a:cxn>
                <a:cxn ang="0">
                  <a:pos x="73" y="61"/>
                </a:cxn>
                <a:cxn ang="0">
                  <a:pos x="85" y="69"/>
                </a:cxn>
                <a:cxn ang="0">
                  <a:pos x="88" y="65"/>
                </a:cxn>
                <a:cxn ang="0">
                  <a:pos x="88" y="61"/>
                </a:cxn>
                <a:cxn ang="0">
                  <a:pos x="96" y="53"/>
                </a:cxn>
                <a:cxn ang="0">
                  <a:pos x="96" y="46"/>
                </a:cxn>
                <a:cxn ang="0">
                  <a:pos x="77" y="32"/>
                </a:cxn>
              </a:cxnLst>
              <a:rect l="0" t="0" r="r" b="b"/>
              <a:pathLst>
                <a:path w="173" h="175">
                  <a:moveTo>
                    <a:pt x="77" y="32"/>
                  </a:moveTo>
                  <a:lnTo>
                    <a:pt x="73" y="21"/>
                  </a:lnTo>
                  <a:lnTo>
                    <a:pt x="77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101" y="13"/>
                  </a:lnTo>
                  <a:lnTo>
                    <a:pt x="109" y="11"/>
                  </a:lnTo>
                  <a:lnTo>
                    <a:pt x="120" y="11"/>
                  </a:lnTo>
                  <a:lnTo>
                    <a:pt x="125" y="9"/>
                  </a:lnTo>
                  <a:lnTo>
                    <a:pt x="131" y="8"/>
                  </a:lnTo>
                  <a:lnTo>
                    <a:pt x="134" y="9"/>
                  </a:lnTo>
                  <a:lnTo>
                    <a:pt x="141" y="9"/>
                  </a:lnTo>
                  <a:lnTo>
                    <a:pt x="157" y="5"/>
                  </a:lnTo>
                  <a:lnTo>
                    <a:pt x="163" y="1"/>
                  </a:lnTo>
                  <a:lnTo>
                    <a:pt x="163" y="0"/>
                  </a:lnTo>
                  <a:lnTo>
                    <a:pt x="165" y="1"/>
                  </a:lnTo>
                  <a:lnTo>
                    <a:pt x="166" y="1"/>
                  </a:lnTo>
                  <a:lnTo>
                    <a:pt x="168" y="6"/>
                  </a:lnTo>
                  <a:lnTo>
                    <a:pt x="163" y="14"/>
                  </a:lnTo>
                  <a:lnTo>
                    <a:pt x="166" y="24"/>
                  </a:lnTo>
                  <a:lnTo>
                    <a:pt x="165" y="25"/>
                  </a:lnTo>
                  <a:lnTo>
                    <a:pt x="166" y="27"/>
                  </a:lnTo>
                  <a:lnTo>
                    <a:pt x="166" y="38"/>
                  </a:lnTo>
                  <a:lnTo>
                    <a:pt x="170" y="38"/>
                  </a:lnTo>
                  <a:lnTo>
                    <a:pt x="171" y="40"/>
                  </a:lnTo>
                  <a:lnTo>
                    <a:pt x="170" y="41"/>
                  </a:lnTo>
                  <a:lnTo>
                    <a:pt x="173" y="41"/>
                  </a:lnTo>
                  <a:lnTo>
                    <a:pt x="173" y="43"/>
                  </a:lnTo>
                  <a:lnTo>
                    <a:pt x="168" y="49"/>
                  </a:lnTo>
                  <a:lnTo>
                    <a:pt x="170" y="49"/>
                  </a:lnTo>
                  <a:lnTo>
                    <a:pt x="170" y="53"/>
                  </a:lnTo>
                  <a:lnTo>
                    <a:pt x="162" y="59"/>
                  </a:lnTo>
                  <a:lnTo>
                    <a:pt x="157" y="61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49" y="67"/>
                  </a:lnTo>
                  <a:lnTo>
                    <a:pt x="147" y="69"/>
                  </a:lnTo>
                  <a:lnTo>
                    <a:pt x="134" y="70"/>
                  </a:lnTo>
                  <a:lnTo>
                    <a:pt x="122" y="75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09" y="82"/>
                  </a:lnTo>
                  <a:lnTo>
                    <a:pt x="110" y="83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101" y="90"/>
                  </a:lnTo>
                  <a:lnTo>
                    <a:pt x="85" y="99"/>
                  </a:lnTo>
                  <a:lnTo>
                    <a:pt x="81" y="99"/>
                  </a:lnTo>
                  <a:lnTo>
                    <a:pt x="81" y="107"/>
                  </a:lnTo>
                  <a:lnTo>
                    <a:pt x="86" y="110"/>
                  </a:lnTo>
                  <a:lnTo>
                    <a:pt x="88" y="110"/>
                  </a:lnTo>
                  <a:lnTo>
                    <a:pt x="94" y="125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36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7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88" y="154"/>
                  </a:lnTo>
                  <a:lnTo>
                    <a:pt x="69" y="157"/>
                  </a:lnTo>
                  <a:lnTo>
                    <a:pt x="57" y="162"/>
                  </a:lnTo>
                  <a:lnTo>
                    <a:pt x="53" y="166"/>
                  </a:lnTo>
                  <a:lnTo>
                    <a:pt x="57" y="170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46" y="175"/>
                  </a:lnTo>
                  <a:lnTo>
                    <a:pt x="45" y="163"/>
                  </a:lnTo>
                  <a:lnTo>
                    <a:pt x="41" y="147"/>
                  </a:lnTo>
                  <a:lnTo>
                    <a:pt x="33" y="130"/>
                  </a:lnTo>
                  <a:lnTo>
                    <a:pt x="33" y="123"/>
                  </a:lnTo>
                  <a:lnTo>
                    <a:pt x="41" y="118"/>
                  </a:lnTo>
                  <a:lnTo>
                    <a:pt x="51" y="101"/>
                  </a:lnTo>
                  <a:lnTo>
                    <a:pt x="48" y="90"/>
                  </a:lnTo>
                  <a:lnTo>
                    <a:pt x="51" y="82"/>
                  </a:lnTo>
                  <a:lnTo>
                    <a:pt x="51" y="73"/>
                  </a:lnTo>
                  <a:lnTo>
                    <a:pt x="46" y="64"/>
                  </a:lnTo>
                  <a:lnTo>
                    <a:pt x="45" y="62"/>
                  </a:lnTo>
                  <a:lnTo>
                    <a:pt x="22" y="57"/>
                  </a:lnTo>
                  <a:lnTo>
                    <a:pt x="4" y="57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4" y="43"/>
                  </a:lnTo>
                  <a:lnTo>
                    <a:pt x="38" y="40"/>
                  </a:lnTo>
                  <a:lnTo>
                    <a:pt x="49" y="37"/>
                  </a:lnTo>
                  <a:lnTo>
                    <a:pt x="57" y="43"/>
                  </a:lnTo>
                  <a:lnTo>
                    <a:pt x="70" y="41"/>
                  </a:lnTo>
                  <a:lnTo>
                    <a:pt x="72" y="43"/>
                  </a:lnTo>
                  <a:lnTo>
                    <a:pt x="75" y="49"/>
                  </a:lnTo>
                  <a:lnTo>
                    <a:pt x="70" y="57"/>
                  </a:lnTo>
                  <a:lnTo>
                    <a:pt x="73" y="61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8" y="69"/>
                  </a:lnTo>
                  <a:lnTo>
                    <a:pt x="88" y="65"/>
                  </a:lnTo>
                  <a:lnTo>
                    <a:pt x="86" y="64"/>
                  </a:lnTo>
                  <a:lnTo>
                    <a:pt x="88" y="61"/>
                  </a:lnTo>
                  <a:lnTo>
                    <a:pt x="96" y="57"/>
                  </a:lnTo>
                  <a:lnTo>
                    <a:pt x="96" y="53"/>
                  </a:lnTo>
                  <a:lnTo>
                    <a:pt x="94" y="49"/>
                  </a:lnTo>
                  <a:lnTo>
                    <a:pt x="96" y="46"/>
                  </a:lnTo>
                  <a:lnTo>
                    <a:pt x="93" y="43"/>
                  </a:lnTo>
                  <a:lnTo>
                    <a:pt x="77" y="32"/>
                  </a:lnTo>
                  <a:lnTo>
                    <a:pt x="77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9" name="Freeform 275">
              <a:extLst>
                <a:ext uri="{FF2B5EF4-FFF2-40B4-BE49-F238E27FC236}">
                  <a16:creationId xmlns:a16="http://schemas.microsoft.com/office/drawing/2014/main" id="{C8D7824F-EA77-30F4-9889-A360E74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16" y="-1483862"/>
              <a:ext cx="74776" cy="107405"/>
            </a:xfrm>
            <a:custGeom>
              <a:avLst/>
              <a:gdLst/>
              <a:ahLst/>
              <a:cxnLst>
                <a:cxn ang="0">
                  <a:pos x="36" y="42"/>
                </a:cxn>
                <a:cxn ang="0">
                  <a:pos x="36" y="43"/>
                </a:cxn>
                <a:cxn ang="0">
                  <a:pos x="39" y="4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6" y="50"/>
                </a:cxn>
                <a:cxn ang="0">
                  <a:pos x="31" y="48"/>
                </a:cxn>
                <a:cxn ang="0">
                  <a:pos x="31" y="45"/>
                </a:cxn>
                <a:cxn ang="0">
                  <a:pos x="28" y="42"/>
                </a:cxn>
                <a:cxn ang="0">
                  <a:pos x="24" y="34"/>
                </a:cxn>
                <a:cxn ang="0">
                  <a:pos x="20" y="29"/>
                </a:cxn>
                <a:cxn ang="0">
                  <a:pos x="24" y="23"/>
                </a:cxn>
                <a:cxn ang="0">
                  <a:pos x="23" y="10"/>
                </a:cxn>
                <a:cxn ang="0">
                  <a:pos x="16" y="5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13" y="13"/>
                </a:cxn>
                <a:cxn ang="0">
                  <a:pos x="8" y="15"/>
                </a:cxn>
                <a:cxn ang="0">
                  <a:pos x="8" y="21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5" y="34"/>
                </a:cxn>
                <a:cxn ang="0">
                  <a:pos x="5" y="39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8" y="47"/>
                </a:cxn>
                <a:cxn ang="0">
                  <a:pos x="16" y="53"/>
                </a:cxn>
                <a:cxn ang="0">
                  <a:pos x="29" y="51"/>
                </a:cxn>
                <a:cxn ang="0">
                  <a:pos x="31" y="53"/>
                </a:cxn>
                <a:cxn ang="0">
                  <a:pos x="34" y="59"/>
                </a:cxn>
                <a:cxn ang="0">
                  <a:pos x="29" y="67"/>
                </a:cxn>
                <a:cxn ang="0">
                  <a:pos x="32" y="71"/>
                </a:cxn>
                <a:cxn ang="0">
                  <a:pos x="44" y="77"/>
                </a:cxn>
                <a:cxn ang="0">
                  <a:pos x="44" y="79"/>
                </a:cxn>
                <a:cxn ang="0">
                  <a:pos x="47" y="79"/>
                </a:cxn>
                <a:cxn ang="0">
                  <a:pos x="47" y="75"/>
                </a:cxn>
                <a:cxn ang="0">
                  <a:pos x="45" y="74"/>
                </a:cxn>
                <a:cxn ang="0">
                  <a:pos x="47" y="71"/>
                </a:cxn>
                <a:cxn ang="0">
                  <a:pos x="55" y="67"/>
                </a:cxn>
                <a:cxn ang="0">
                  <a:pos x="55" y="63"/>
                </a:cxn>
                <a:cxn ang="0">
                  <a:pos x="53" y="59"/>
                </a:cxn>
                <a:cxn ang="0">
                  <a:pos x="55" y="56"/>
                </a:cxn>
                <a:cxn ang="0">
                  <a:pos x="52" y="53"/>
                </a:cxn>
                <a:cxn ang="0">
                  <a:pos x="36" y="42"/>
                </a:cxn>
                <a:cxn ang="0">
                  <a:pos x="36" y="42"/>
                </a:cxn>
              </a:cxnLst>
              <a:rect l="0" t="0" r="r" b="b"/>
              <a:pathLst>
                <a:path w="55" h="79">
                  <a:moveTo>
                    <a:pt x="36" y="42"/>
                  </a:moveTo>
                  <a:lnTo>
                    <a:pt x="36" y="43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6" y="50"/>
                  </a:lnTo>
                  <a:lnTo>
                    <a:pt x="31" y="48"/>
                  </a:lnTo>
                  <a:lnTo>
                    <a:pt x="31" y="45"/>
                  </a:lnTo>
                  <a:lnTo>
                    <a:pt x="28" y="42"/>
                  </a:lnTo>
                  <a:lnTo>
                    <a:pt x="24" y="34"/>
                  </a:lnTo>
                  <a:lnTo>
                    <a:pt x="20" y="29"/>
                  </a:lnTo>
                  <a:lnTo>
                    <a:pt x="24" y="23"/>
                  </a:lnTo>
                  <a:lnTo>
                    <a:pt x="23" y="10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8" y="21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4" y="59"/>
                  </a:lnTo>
                  <a:lnTo>
                    <a:pt x="29" y="67"/>
                  </a:lnTo>
                  <a:lnTo>
                    <a:pt x="32" y="71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7" y="75"/>
                  </a:lnTo>
                  <a:lnTo>
                    <a:pt x="45" y="74"/>
                  </a:lnTo>
                  <a:lnTo>
                    <a:pt x="47" y="71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2" y="53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0" name="Freeform 276">
              <a:extLst>
                <a:ext uri="{FF2B5EF4-FFF2-40B4-BE49-F238E27FC236}">
                  <a16:creationId xmlns:a16="http://schemas.microsoft.com/office/drawing/2014/main" id="{AD4A8B53-0F38-F4B6-2D78-7AD719971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921" y="-1600784"/>
              <a:ext cx="243361" cy="148192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1" y="57"/>
                </a:cxn>
                <a:cxn ang="0">
                  <a:pos x="3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17" y="22"/>
                </a:cxn>
                <a:cxn ang="0">
                  <a:pos x="11" y="17"/>
                </a:cxn>
                <a:cxn ang="0">
                  <a:pos x="17" y="9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1"/>
                </a:cxn>
                <a:cxn ang="0">
                  <a:pos x="32" y="16"/>
                </a:cxn>
                <a:cxn ang="0">
                  <a:pos x="35" y="17"/>
                </a:cxn>
                <a:cxn ang="0">
                  <a:pos x="38" y="16"/>
                </a:cxn>
                <a:cxn ang="0">
                  <a:pos x="38" y="12"/>
                </a:cxn>
                <a:cxn ang="0">
                  <a:pos x="43" y="16"/>
                </a:cxn>
                <a:cxn ang="0">
                  <a:pos x="46" y="16"/>
                </a:cxn>
                <a:cxn ang="0">
                  <a:pos x="49" y="19"/>
                </a:cxn>
                <a:cxn ang="0">
                  <a:pos x="51" y="17"/>
                </a:cxn>
                <a:cxn ang="0">
                  <a:pos x="53" y="16"/>
                </a:cxn>
                <a:cxn ang="0">
                  <a:pos x="57" y="16"/>
                </a:cxn>
                <a:cxn ang="0">
                  <a:pos x="62" y="12"/>
                </a:cxn>
                <a:cxn ang="0">
                  <a:pos x="62" y="11"/>
                </a:cxn>
                <a:cxn ang="0">
                  <a:pos x="56" y="11"/>
                </a:cxn>
                <a:cxn ang="0">
                  <a:pos x="57" y="9"/>
                </a:cxn>
                <a:cxn ang="0">
                  <a:pos x="57" y="8"/>
                </a:cxn>
                <a:cxn ang="0">
                  <a:pos x="61" y="8"/>
                </a:cxn>
                <a:cxn ang="0">
                  <a:pos x="62" y="4"/>
                </a:cxn>
                <a:cxn ang="0">
                  <a:pos x="64" y="3"/>
                </a:cxn>
                <a:cxn ang="0">
                  <a:pos x="65" y="3"/>
                </a:cxn>
                <a:cxn ang="0">
                  <a:pos x="65" y="1"/>
                </a:cxn>
                <a:cxn ang="0">
                  <a:pos x="69" y="0"/>
                </a:cxn>
                <a:cxn ang="0">
                  <a:pos x="131" y="28"/>
                </a:cxn>
                <a:cxn ang="0">
                  <a:pos x="149" y="51"/>
                </a:cxn>
                <a:cxn ang="0">
                  <a:pos x="162" y="62"/>
                </a:cxn>
                <a:cxn ang="0">
                  <a:pos x="160" y="70"/>
                </a:cxn>
                <a:cxn ang="0">
                  <a:pos x="158" y="73"/>
                </a:cxn>
                <a:cxn ang="0">
                  <a:pos x="163" y="80"/>
                </a:cxn>
                <a:cxn ang="0">
                  <a:pos x="166" y="83"/>
                </a:cxn>
                <a:cxn ang="0">
                  <a:pos x="179" y="96"/>
                </a:cxn>
                <a:cxn ang="0">
                  <a:pos x="173" y="101"/>
                </a:cxn>
                <a:cxn ang="0">
                  <a:pos x="150" y="105"/>
                </a:cxn>
                <a:cxn ang="0">
                  <a:pos x="141" y="105"/>
                </a:cxn>
                <a:cxn ang="0">
                  <a:pos x="125" y="107"/>
                </a:cxn>
                <a:cxn ang="0">
                  <a:pos x="109" y="107"/>
                </a:cxn>
                <a:cxn ang="0">
                  <a:pos x="93" y="107"/>
                </a:cxn>
                <a:cxn ang="0">
                  <a:pos x="83" y="91"/>
                </a:cxn>
                <a:cxn ang="0">
                  <a:pos x="75" y="88"/>
                </a:cxn>
                <a:cxn ang="0">
                  <a:pos x="70" y="88"/>
                </a:cxn>
                <a:cxn ang="0">
                  <a:pos x="57" y="86"/>
                </a:cxn>
                <a:cxn ang="0">
                  <a:pos x="32" y="76"/>
                </a:cxn>
                <a:cxn ang="0">
                  <a:pos x="27" y="76"/>
                </a:cxn>
              </a:cxnLst>
              <a:rect l="0" t="0" r="r" b="b"/>
              <a:pathLst>
                <a:path w="179" h="109">
                  <a:moveTo>
                    <a:pt x="27" y="76"/>
                  </a:moveTo>
                  <a:lnTo>
                    <a:pt x="17" y="65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4" y="54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8" y="33"/>
                  </a:lnTo>
                  <a:lnTo>
                    <a:pt x="17" y="22"/>
                  </a:lnTo>
                  <a:lnTo>
                    <a:pt x="16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3" y="16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4" y="1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26" y="20"/>
                  </a:lnTo>
                  <a:lnTo>
                    <a:pt x="131" y="28"/>
                  </a:lnTo>
                  <a:lnTo>
                    <a:pt x="154" y="36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62" y="62"/>
                  </a:lnTo>
                  <a:lnTo>
                    <a:pt x="158" y="67"/>
                  </a:lnTo>
                  <a:lnTo>
                    <a:pt x="160" y="70"/>
                  </a:lnTo>
                  <a:lnTo>
                    <a:pt x="160" y="73"/>
                  </a:lnTo>
                  <a:lnTo>
                    <a:pt x="158" y="73"/>
                  </a:lnTo>
                  <a:lnTo>
                    <a:pt x="158" y="73"/>
                  </a:lnTo>
                  <a:lnTo>
                    <a:pt x="163" y="80"/>
                  </a:lnTo>
                  <a:lnTo>
                    <a:pt x="162" y="80"/>
                  </a:lnTo>
                  <a:lnTo>
                    <a:pt x="166" y="83"/>
                  </a:lnTo>
                  <a:lnTo>
                    <a:pt x="170" y="91"/>
                  </a:lnTo>
                  <a:lnTo>
                    <a:pt x="179" y="96"/>
                  </a:lnTo>
                  <a:lnTo>
                    <a:pt x="179" y="97"/>
                  </a:lnTo>
                  <a:lnTo>
                    <a:pt x="173" y="101"/>
                  </a:lnTo>
                  <a:lnTo>
                    <a:pt x="157" y="105"/>
                  </a:lnTo>
                  <a:lnTo>
                    <a:pt x="150" y="105"/>
                  </a:lnTo>
                  <a:lnTo>
                    <a:pt x="147" y="104"/>
                  </a:lnTo>
                  <a:lnTo>
                    <a:pt x="141" y="105"/>
                  </a:lnTo>
                  <a:lnTo>
                    <a:pt x="136" y="107"/>
                  </a:lnTo>
                  <a:lnTo>
                    <a:pt x="125" y="107"/>
                  </a:lnTo>
                  <a:lnTo>
                    <a:pt x="117" y="109"/>
                  </a:lnTo>
                  <a:lnTo>
                    <a:pt x="109" y="107"/>
                  </a:lnTo>
                  <a:lnTo>
                    <a:pt x="104" y="107"/>
                  </a:lnTo>
                  <a:lnTo>
                    <a:pt x="93" y="107"/>
                  </a:lnTo>
                  <a:lnTo>
                    <a:pt x="88" y="104"/>
                  </a:lnTo>
                  <a:lnTo>
                    <a:pt x="83" y="91"/>
                  </a:lnTo>
                  <a:lnTo>
                    <a:pt x="78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0" y="88"/>
                  </a:lnTo>
                  <a:lnTo>
                    <a:pt x="67" y="88"/>
                  </a:lnTo>
                  <a:lnTo>
                    <a:pt x="57" y="86"/>
                  </a:lnTo>
                  <a:lnTo>
                    <a:pt x="38" y="81"/>
                  </a:lnTo>
                  <a:lnTo>
                    <a:pt x="32" y="76"/>
                  </a:lnTo>
                  <a:lnTo>
                    <a:pt x="27" y="76"/>
                  </a:lnTo>
                  <a:lnTo>
                    <a:pt x="27" y="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1" name="Freeform 277">
              <a:extLst>
                <a:ext uri="{FF2B5EF4-FFF2-40B4-BE49-F238E27FC236}">
                  <a16:creationId xmlns:a16="http://schemas.microsoft.com/office/drawing/2014/main" id="{29E1BA67-1A3F-0C69-0ED1-48253C95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34166"/>
              <a:ext cx="274631" cy="172664"/>
            </a:xfrm>
            <a:custGeom>
              <a:avLst/>
              <a:gdLst/>
              <a:ahLst/>
              <a:cxnLst>
                <a:cxn ang="0">
                  <a:pos x="92" y="119"/>
                </a:cxn>
                <a:cxn ang="0">
                  <a:pos x="55" y="119"/>
                </a:cxn>
                <a:cxn ang="0">
                  <a:pos x="28" y="114"/>
                </a:cxn>
                <a:cxn ang="0">
                  <a:pos x="18" y="114"/>
                </a:cxn>
                <a:cxn ang="0">
                  <a:pos x="7" y="117"/>
                </a:cxn>
                <a:cxn ang="0">
                  <a:pos x="0" y="112"/>
                </a:cxn>
                <a:cxn ang="0">
                  <a:pos x="0" y="104"/>
                </a:cxn>
                <a:cxn ang="0">
                  <a:pos x="7" y="96"/>
                </a:cxn>
                <a:cxn ang="0">
                  <a:pos x="13" y="77"/>
                </a:cxn>
                <a:cxn ang="0">
                  <a:pos x="18" y="72"/>
                </a:cxn>
                <a:cxn ang="0">
                  <a:pos x="29" y="66"/>
                </a:cxn>
                <a:cxn ang="0">
                  <a:pos x="31" y="53"/>
                </a:cxn>
                <a:cxn ang="0">
                  <a:pos x="31" y="48"/>
                </a:cxn>
                <a:cxn ang="0">
                  <a:pos x="20" y="36"/>
                </a:cxn>
                <a:cxn ang="0">
                  <a:pos x="21" y="26"/>
                </a:cxn>
                <a:cxn ang="0">
                  <a:pos x="5" y="5"/>
                </a:cxn>
                <a:cxn ang="0">
                  <a:pos x="32" y="0"/>
                </a:cxn>
                <a:cxn ang="0">
                  <a:pos x="57" y="0"/>
                </a:cxn>
                <a:cxn ang="0">
                  <a:pos x="74" y="3"/>
                </a:cxn>
                <a:cxn ang="0">
                  <a:pos x="90" y="23"/>
                </a:cxn>
                <a:cxn ang="0">
                  <a:pos x="108" y="23"/>
                </a:cxn>
                <a:cxn ang="0">
                  <a:pos x="122" y="11"/>
                </a:cxn>
                <a:cxn ang="0">
                  <a:pos x="142" y="15"/>
                </a:cxn>
                <a:cxn ang="0">
                  <a:pos x="158" y="18"/>
                </a:cxn>
                <a:cxn ang="0">
                  <a:pos x="161" y="37"/>
                </a:cxn>
                <a:cxn ang="0">
                  <a:pos x="164" y="55"/>
                </a:cxn>
                <a:cxn ang="0">
                  <a:pos x="174" y="53"/>
                </a:cxn>
                <a:cxn ang="0">
                  <a:pos x="194" y="53"/>
                </a:cxn>
                <a:cxn ang="0">
                  <a:pos x="199" y="53"/>
                </a:cxn>
                <a:cxn ang="0">
                  <a:pos x="202" y="74"/>
                </a:cxn>
                <a:cxn ang="0">
                  <a:pos x="178" y="74"/>
                </a:cxn>
                <a:cxn ang="0">
                  <a:pos x="167" y="82"/>
                </a:cxn>
                <a:cxn ang="0">
                  <a:pos x="169" y="100"/>
                </a:cxn>
                <a:cxn ang="0">
                  <a:pos x="190" y="122"/>
                </a:cxn>
                <a:cxn ang="0">
                  <a:pos x="138" y="124"/>
                </a:cxn>
                <a:cxn ang="0">
                  <a:pos x="116" y="124"/>
                </a:cxn>
                <a:cxn ang="0">
                  <a:pos x="109" y="119"/>
                </a:cxn>
              </a:cxnLst>
              <a:rect l="0" t="0" r="r" b="b"/>
              <a:pathLst>
                <a:path w="202" h="127">
                  <a:moveTo>
                    <a:pt x="109" y="119"/>
                  </a:moveTo>
                  <a:lnTo>
                    <a:pt x="92" y="119"/>
                  </a:lnTo>
                  <a:lnTo>
                    <a:pt x="74" y="119"/>
                  </a:lnTo>
                  <a:lnTo>
                    <a:pt x="55" y="119"/>
                  </a:lnTo>
                  <a:lnTo>
                    <a:pt x="37" y="119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8" y="114"/>
                  </a:lnTo>
                  <a:lnTo>
                    <a:pt x="10" y="117"/>
                  </a:lnTo>
                  <a:lnTo>
                    <a:pt x="7" y="117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4" y="103"/>
                  </a:lnTo>
                  <a:lnTo>
                    <a:pt x="7" y="96"/>
                  </a:lnTo>
                  <a:lnTo>
                    <a:pt x="10" y="82"/>
                  </a:lnTo>
                  <a:lnTo>
                    <a:pt x="13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24" y="71"/>
                  </a:lnTo>
                  <a:lnTo>
                    <a:pt x="29" y="66"/>
                  </a:lnTo>
                  <a:lnTo>
                    <a:pt x="31" y="61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1" y="48"/>
                  </a:lnTo>
                  <a:lnTo>
                    <a:pt x="24" y="44"/>
                  </a:lnTo>
                  <a:lnTo>
                    <a:pt x="20" y="36"/>
                  </a:lnTo>
                  <a:lnTo>
                    <a:pt x="23" y="31"/>
                  </a:lnTo>
                  <a:lnTo>
                    <a:pt x="21" y="26"/>
                  </a:lnTo>
                  <a:lnTo>
                    <a:pt x="15" y="13"/>
                  </a:lnTo>
                  <a:lnTo>
                    <a:pt x="5" y="5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4" y="3"/>
                  </a:lnTo>
                  <a:lnTo>
                    <a:pt x="81" y="15"/>
                  </a:lnTo>
                  <a:lnTo>
                    <a:pt x="90" y="23"/>
                  </a:lnTo>
                  <a:lnTo>
                    <a:pt x="95" y="24"/>
                  </a:lnTo>
                  <a:lnTo>
                    <a:pt x="108" y="23"/>
                  </a:lnTo>
                  <a:lnTo>
                    <a:pt x="119" y="23"/>
                  </a:lnTo>
                  <a:lnTo>
                    <a:pt x="122" y="11"/>
                  </a:lnTo>
                  <a:lnTo>
                    <a:pt x="142" y="11"/>
                  </a:lnTo>
                  <a:lnTo>
                    <a:pt x="142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1" y="32"/>
                  </a:lnTo>
                  <a:lnTo>
                    <a:pt x="161" y="37"/>
                  </a:lnTo>
                  <a:lnTo>
                    <a:pt x="166" y="48"/>
                  </a:lnTo>
                  <a:lnTo>
                    <a:pt x="164" y="55"/>
                  </a:lnTo>
                  <a:lnTo>
                    <a:pt x="170" y="56"/>
                  </a:lnTo>
                  <a:lnTo>
                    <a:pt x="174" y="53"/>
                  </a:lnTo>
                  <a:lnTo>
                    <a:pt x="183" y="53"/>
                  </a:lnTo>
                  <a:lnTo>
                    <a:pt x="194" y="53"/>
                  </a:lnTo>
                  <a:lnTo>
                    <a:pt x="198" y="52"/>
                  </a:lnTo>
                  <a:lnTo>
                    <a:pt x="199" y="53"/>
                  </a:lnTo>
                  <a:lnTo>
                    <a:pt x="198" y="71"/>
                  </a:lnTo>
                  <a:lnTo>
                    <a:pt x="202" y="74"/>
                  </a:lnTo>
                  <a:lnTo>
                    <a:pt x="190" y="74"/>
                  </a:lnTo>
                  <a:lnTo>
                    <a:pt x="178" y="74"/>
                  </a:lnTo>
                  <a:lnTo>
                    <a:pt x="167" y="74"/>
                  </a:lnTo>
                  <a:lnTo>
                    <a:pt x="167" y="82"/>
                  </a:lnTo>
                  <a:lnTo>
                    <a:pt x="169" y="88"/>
                  </a:lnTo>
                  <a:lnTo>
                    <a:pt x="169" y="100"/>
                  </a:lnTo>
                  <a:lnTo>
                    <a:pt x="170" y="111"/>
                  </a:lnTo>
                  <a:lnTo>
                    <a:pt x="190" y="122"/>
                  </a:lnTo>
                  <a:lnTo>
                    <a:pt x="161" y="127"/>
                  </a:lnTo>
                  <a:lnTo>
                    <a:pt x="138" y="124"/>
                  </a:lnTo>
                  <a:lnTo>
                    <a:pt x="122" y="124"/>
                  </a:lnTo>
                  <a:lnTo>
                    <a:pt x="116" y="124"/>
                  </a:lnTo>
                  <a:lnTo>
                    <a:pt x="109" y="119"/>
                  </a:lnTo>
                  <a:lnTo>
                    <a:pt x="109" y="1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2" name="Freeform 278">
              <a:extLst>
                <a:ext uri="{FF2B5EF4-FFF2-40B4-BE49-F238E27FC236}">
                  <a16:creationId xmlns:a16="http://schemas.microsoft.com/office/drawing/2014/main" id="{9C9B73BA-EBBD-BF9A-0DDE-20D83F5E4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88" y="-1396851"/>
              <a:ext cx="174023" cy="103326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3" y="23"/>
                </a:cxn>
                <a:cxn ang="0">
                  <a:pos x="40" y="18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53" y="11"/>
                </a:cxn>
                <a:cxn ang="0">
                  <a:pos x="57" y="13"/>
                </a:cxn>
                <a:cxn ang="0">
                  <a:pos x="59" y="11"/>
                </a:cxn>
                <a:cxn ang="0">
                  <a:pos x="56" y="10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72" y="0"/>
                </a:cxn>
                <a:cxn ang="0">
                  <a:pos x="77" y="0"/>
                </a:cxn>
                <a:cxn ang="0">
                  <a:pos x="81" y="0"/>
                </a:cxn>
                <a:cxn ang="0">
                  <a:pos x="81" y="3"/>
                </a:cxn>
                <a:cxn ang="0">
                  <a:pos x="99" y="3"/>
                </a:cxn>
                <a:cxn ang="0">
                  <a:pos x="122" y="8"/>
                </a:cxn>
                <a:cxn ang="0">
                  <a:pos x="123" y="10"/>
                </a:cxn>
                <a:cxn ang="0">
                  <a:pos x="128" y="19"/>
                </a:cxn>
                <a:cxn ang="0">
                  <a:pos x="128" y="28"/>
                </a:cxn>
                <a:cxn ang="0">
                  <a:pos x="125" y="36"/>
                </a:cxn>
                <a:cxn ang="0">
                  <a:pos x="128" y="47"/>
                </a:cxn>
                <a:cxn ang="0">
                  <a:pos x="118" y="64"/>
                </a:cxn>
                <a:cxn ang="0">
                  <a:pos x="110" y="69"/>
                </a:cxn>
                <a:cxn ang="0">
                  <a:pos x="110" y="76"/>
                </a:cxn>
                <a:cxn ang="0">
                  <a:pos x="102" y="71"/>
                </a:cxn>
                <a:cxn ang="0">
                  <a:pos x="97" y="71"/>
                </a:cxn>
                <a:cxn ang="0">
                  <a:pos x="86" y="71"/>
                </a:cxn>
                <a:cxn ang="0">
                  <a:pos x="77" y="69"/>
                </a:cxn>
                <a:cxn ang="0">
                  <a:pos x="72" y="69"/>
                </a:cxn>
                <a:cxn ang="0">
                  <a:pos x="62" y="66"/>
                </a:cxn>
                <a:cxn ang="0">
                  <a:pos x="54" y="66"/>
                </a:cxn>
                <a:cxn ang="0">
                  <a:pos x="49" y="63"/>
                </a:cxn>
                <a:cxn ang="0">
                  <a:pos x="45" y="53"/>
                </a:cxn>
                <a:cxn ang="0">
                  <a:pos x="30" y="47"/>
                </a:cxn>
                <a:cxn ang="0">
                  <a:pos x="25" y="45"/>
                </a:cxn>
                <a:cxn ang="0">
                  <a:pos x="16" y="40"/>
                </a:cxn>
                <a:cxn ang="0">
                  <a:pos x="9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3" y="24"/>
                </a:cxn>
                <a:cxn ang="0">
                  <a:pos x="21" y="24"/>
                </a:cxn>
                <a:cxn ang="0">
                  <a:pos x="24" y="26"/>
                </a:cxn>
                <a:cxn ang="0">
                  <a:pos x="29" y="24"/>
                </a:cxn>
                <a:cxn ang="0">
                  <a:pos x="30" y="23"/>
                </a:cxn>
                <a:cxn ang="0">
                  <a:pos x="30" y="23"/>
                </a:cxn>
              </a:cxnLst>
              <a:rect l="0" t="0" r="r" b="b"/>
              <a:pathLst>
                <a:path w="128" h="76">
                  <a:moveTo>
                    <a:pt x="30" y="23"/>
                  </a:moveTo>
                  <a:lnTo>
                    <a:pt x="33" y="23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99" y="3"/>
                  </a:lnTo>
                  <a:lnTo>
                    <a:pt x="122" y="8"/>
                  </a:lnTo>
                  <a:lnTo>
                    <a:pt x="123" y="10"/>
                  </a:lnTo>
                  <a:lnTo>
                    <a:pt x="128" y="19"/>
                  </a:lnTo>
                  <a:lnTo>
                    <a:pt x="128" y="28"/>
                  </a:lnTo>
                  <a:lnTo>
                    <a:pt x="125" y="36"/>
                  </a:lnTo>
                  <a:lnTo>
                    <a:pt x="128" y="47"/>
                  </a:lnTo>
                  <a:lnTo>
                    <a:pt x="118" y="64"/>
                  </a:lnTo>
                  <a:lnTo>
                    <a:pt x="110" y="69"/>
                  </a:lnTo>
                  <a:lnTo>
                    <a:pt x="110" y="76"/>
                  </a:lnTo>
                  <a:lnTo>
                    <a:pt x="102" y="71"/>
                  </a:lnTo>
                  <a:lnTo>
                    <a:pt x="97" y="71"/>
                  </a:lnTo>
                  <a:lnTo>
                    <a:pt x="86" y="71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9" y="63"/>
                  </a:lnTo>
                  <a:lnTo>
                    <a:pt x="45" y="53"/>
                  </a:lnTo>
                  <a:lnTo>
                    <a:pt x="30" y="47"/>
                  </a:lnTo>
                  <a:lnTo>
                    <a:pt x="25" y="45"/>
                  </a:lnTo>
                  <a:lnTo>
                    <a:pt x="16" y="40"/>
                  </a:lnTo>
                  <a:lnTo>
                    <a:pt x="9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3" y="24"/>
                  </a:lnTo>
                  <a:lnTo>
                    <a:pt x="21" y="24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3" name="Freeform 279">
              <a:extLst>
                <a:ext uri="{FF2B5EF4-FFF2-40B4-BE49-F238E27FC236}">
                  <a16:creationId xmlns:a16="http://schemas.microsoft.com/office/drawing/2014/main" id="{972B5A83-16B1-0B1F-1226-020D957D0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12" y="-1946112"/>
              <a:ext cx="327654" cy="169945"/>
            </a:xfrm>
            <a:custGeom>
              <a:avLst/>
              <a:gdLst/>
              <a:ahLst/>
              <a:cxnLst>
                <a:cxn ang="0">
                  <a:pos x="61" y="56"/>
                </a:cxn>
                <a:cxn ang="0">
                  <a:pos x="61" y="72"/>
                </a:cxn>
                <a:cxn ang="0">
                  <a:pos x="58" y="82"/>
                </a:cxn>
                <a:cxn ang="0">
                  <a:pos x="36" y="88"/>
                </a:cxn>
                <a:cxn ang="0">
                  <a:pos x="12" y="92"/>
                </a:cxn>
                <a:cxn ang="0">
                  <a:pos x="0" y="96"/>
                </a:cxn>
                <a:cxn ang="0">
                  <a:pos x="4" y="101"/>
                </a:cxn>
                <a:cxn ang="0">
                  <a:pos x="20" y="116"/>
                </a:cxn>
                <a:cxn ang="0">
                  <a:pos x="29" y="116"/>
                </a:cxn>
                <a:cxn ang="0">
                  <a:pos x="34" y="119"/>
                </a:cxn>
                <a:cxn ang="0">
                  <a:pos x="31" y="120"/>
                </a:cxn>
                <a:cxn ang="0">
                  <a:pos x="39" y="122"/>
                </a:cxn>
                <a:cxn ang="0">
                  <a:pos x="44" y="119"/>
                </a:cxn>
                <a:cxn ang="0">
                  <a:pos x="55" y="117"/>
                </a:cxn>
                <a:cxn ang="0">
                  <a:pos x="63" y="108"/>
                </a:cxn>
                <a:cxn ang="0">
                  <a:pos x="85" y="104"/>
                </a:cxn>
                <a:cxn ang="0">
                  <a:pos x="106" y="112"/>
                </a:cxn>
                <a:cxn ang="0">
                  <a:pos x="116" y="109"/>
                </a:cxn>
                <a:cxn ang="0">
                  <a:pos x="133" y="112"/>
                </a:cxn>
                <a:cxn ang="0">
                  <a:pos x="146" y="114"/>
                </a:cxn>
                <a:cxn ang="0">
                  <a:pos x="178" y="108"/>
                </a:cxn>
                <a:cxn ang="0">
                  <a:pos x="196" y="106"/>
                </a:cxn>
                <a:cxn ang="0">
                  <a:pos x="202" y="103"/>
                </a:cxn>
                <a:cxn ang="0">
                  <a:pos x="206" y="98"/>
                </a:cxn>
                <a:cxn ang="0">
                  <a:pos x="209" y="95"/>
                </a:cxn>
                <a:cxn ang="0">
                  <a:pos x="234" y="71"/>
                </a:cxn>
                <a:cxn ang="0">
                  <a:pos x="238" y="37"/>
                </a:cxn>
                <a:cxn ang="0">
                  <a:pos x="231" y="29"/>
                </a:cxn>
                <a:cxn ang="0">
                  <a:pos x="225" y="5"/>
                </a:cxn>
                <a:cxn ang="0">
                  <a:pos x="217" y="3"/>
                </a:cxn>
                <a:cxn ang="0">
                  <a:pos x="175" y="0"/>
                </a:cxn>
                <a:cxn ang="0">
                  <a:pos x="161" y="7"/>
                </a:cxn>
                <a:cxn ang="0">
                  <a:pos x="146" y="13"/>
                </a:cxn>
                <a:cxn ang="0">
                  <a:pos x="132" y="19"/>
                </a:cxn>
                <a:cxn ang="0">
                  <a:pos x="117" y="26"/>
                </a:cxn>
                <a:cxn ang="0">
                  <a:pos x="101" y="35"/>
                </a:cxn>
                <a:cxn ang="0">
                  <a:pos x="84" y="43"/>
                </a:cxn>
                <a:cxn ang="0">
                  <a:pos x="61" y="47"/>
                </a:cxn>
              </a:cxnLst>
              <a:rect l="0" t="0" r="r" b="b"/>
              <a:pathLst>
                <a:path w="241" h="125">
                  <a:moveTo>
                    <a:pt x="61" y="47"/>
                  </a:moveTo>
                  <a:lnTo>
                    <a:pt x="61" y="56"/>
                  </a:lnTo>
                  <a:lnTo>
                    <a:pt x="61" y="64"/>
                  </a:lnTo>
                  <a:lnTo>
                    <a:pt x="61" y="72"/>
                  </a:lnTo>
                  <a:lnTo>
                    <a:pt x="63" y="80"/>
                  </a:lnTo>
                  <a:lnTo>
                    <a:pt x="58" y="82"/>
                  </a:lnTo>
                  <a:lnTo>
                    <a:pt x="52" y="88"/>
                  </a:lnTo>
                  <a:lnTo>
                    <a:pt x="36" y="88"/>
                  </a:lnTo>
                  <a:lnTo>
                    <a:pt x="18" y="88"/>
                  </a:lnTo>
                  <a:lnTo>
                    <a:pt x="1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13" y="108"/>
                  </a:lnTo>
                  <a:lnTo>
                    <a:pt x="20" y="116"/>
                  </a:lnTo>
                  <a:lnTo>
                    <a:pt x="24" y="117"/>
                  </a:lnTo>
                  <a:lnTo>
                    <a:pt x="29" y="116"/>
                  </a:lnTo>
                  <a:lnTo>
                    <a:pt x="32" y="116"/>
                  </a:lnTo>
                  <a:lnTo>
                    <a:pt x="34" y="119"/>
                  </a:lnTo>
                  <a:lnTo>
                    <a:pt x="31" y="119"/>
                  </a:lnTo>
                  <a:lnTo>
                    <a:pt x="31" y="120"/>
                  </a:lnTo>
                  <a:lnTo>
                    <a:pt x="36" y="124"/>
                  </a:lnTo>
                  <a:lnTo>
                    <a:pt x="39" y="122"/>
                  </a:lnTo>
                  <a:lnTo>
                    <a:pt x="36" y="120"/>
                  </a:lnTo>
                  <a:lnTo>
                    <a:pt x="44" y="119"/>
                  </a:lnTo>
                  <a:lnTo>
                    <a:pt x="55" y="125"/>
                  </a:lnTo>
                  <a:lnTo>
                    <a:pt x="55" y="117"/>
                  </a:lnTo>
                  <a:lnTo>
                    <a:pt x="60" y="114"/>
                  </a:lnTo>
                  <a:lnTo>
                    <a:pt x="63" y="108"/>
                  </a:lnTo>
                  <a:lnTo>
                    <a:pt x="73" y="104"/>
                  </a:lnTo>
                  <a:lnTo>
                    <a:pt x="85" y="104"/>
                  </a:lnTo>
                  <a:lnTo>
                    <a:pt x="97" y="108"/>
                  </a:lnTo>
                  <a:lnTo>
                    <a:pt x="106" y="112"/>
                  </a:lnTo>
                  <a:lnTo>
                    <a:pt x="109" y="112"/>
                  </a:lnTo>
                  <a:lnTo>
                    <a:pt x="116" y="109"/>
                  </a:lnTo>
                  <a:lnTo>
                    <a:pt x="122" y="109"/>
                  </a:lnTo>
                  <a:lnTo>
                    <a:pt x="133" y="112"/>
                  </a:lnTo>
                  <a:lnTo>
                    <a:pt x="143" y="114"/>
                  </a:lnTo>
                  <a:lnTo>
                    <a:pt x="146" y="114"/>
                  </a:lnTo>
                  <a:lnTo>
                    <a:pt x="158" y="109"/>
                  </a:lnTo>
                  <a:lnTo>
                    <a:pt x="178" y="108"/>
                  </a:lnTo>
                  <a:lnTo>
                    <a:pt x="190" y="111"/>
                  </a:lnTo>
                  <a:lnTo>
                    <a:pt x="196" y="106"/>
                  </a:lnTo>
                  <a:lnTo>
                    <a:pt x="199" y="106"/>
                  </a:lnTo>
                  <a:lnTo>
                    <a:pt x="202" y="103"/>
                  </a:lnTo>
                  <a:lnTo>
                    <a:pt x="207" y="103"/>
                  </a:lnTo>
                  <a:lnTo>
                    <a:pt x="206" y="98"/>
                  </a:lnTo>
                  <a:lnTo>
                    <a:pt x="204" y="96"/>
                  </a:lnTo>
                  <a:lnTo>
                    <a:pt x="209" y="95"/>
                  </a:lnTo>
                  <a:lnTo>
                    <a:pt x="209" y="90"/>
                  </a:lnTo>
                  <a:lnTo>
                    <a:pt x="234" y="71"/>
                  </a:lnTo>
                  <a:lnTo>
                    <a:pt x="234" y="53"/>
                  </a:lnTo>
                  <a:lnTo>
                    <a:pt x="238" y="37"/>
                  </a:lnTo>
                  <a:lnTo>
                    <a:pt x="241" y="34"/>
                  </a:lnTo>
                  <a:lnTo>
                    <a:pt x="231" y="29"/>
                  </a:lnTo>
                  <a:lnTo>
                    <a:pt x="226" y="23"/>
                  </a:lnTo>
                  <a:lnTo>
                    <a:pt x="225" y="5"/>
                  </a:lnTo>
                  <a:lnTo>
                    <a:pt x="220" y="7"/>
                  </a:lnTo>
                  <a:lnTo>
                    <a:pt x="217" y="3"/>
                  </a:lnTo>
                  <a:lnTo>
                    <a:pt x="209" y="0"/>
                  </a:lnTo>
                  <a:lnTo>
                    <a:pt x="175" y="0"/>
                  </a:lnTo>
                  <a:lnTo>
                    <a:pt x="167" y="3"/>
                  </a:lnTo>
                  <a:lnTo>
                    <a:pt x="161" y="7"/>
                  </a:lnTo>
                  <a:lnTo>
                    <a:pt x="153" y="10"/>
                  </a:lnTo>
                  <a:lnTo>
                    <a:pt x="146" y="13"/>
                  </a:lnTo>
                  <a:lnTo>
                    <a:pt x="140" y="16"/>
                  </a:lnTo>
                  <a:lnTo>
                    <a:pt x="132" y="19"/>
                  </a:lnTo>
                  <a:lnTo>
                    <a:pt x="125" y="23"/>
                  </a:lnTo>
                  <a:lnTo>
                    <a:pt x="117" y="26"/>
                  </a:lnTo>
                  <a:lnTo>
                    <a:pt x="109" y="31"/>
                  </a:lnTo>
                  <a:lnTo>
                    <a:pt x="101" y="35"/>
                  </a:lnTo>
                  <a:lnTo>
                    <a:pt x="93" y="39"/>
                  </a:lnTo>
                  <a:lnTo>
                    <a:pt x="84" y="43"/>
                  </a:lnTo>
                  <a:lnTo>
                    <a:pt x="73" y="45"/>
                  </a:lnTo>
                  <a:lnTo>
                    <a:pt x="61" y="47"/>
                  </a:lnTo>
                  <a:lnTo>
                    <a:pt x="61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4" name="Freeform 280">
              <a:extLst>
                <a:ext uri="{FF2B5EF4-FFF2-40B4-BE49-F238E27FC236}">
                  <a16:creationId xmlns:a16="http://schemas.microsoft.com/office/drawing/2014/main" id="{26F0CA7E-B5E0-3BBE-0339-B3B245B62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802" y="-2054876"/>
              <a:ext cx="171304" cy="61180"/>
            </a:xfrm>
            <a:custGeom>
              <a:avLst/>
              <a:gdLst/>
              <a:ahLst/>
              <a:cxnLst>
                <a:cxn ang="0">
                  <a:pos x="123" y="37"/>
                </a:cxn>
                <a:cxn ang="0">
                  <a:pos x="121" y="32"/>
                </a:cxn>
                <a:cxn ang="0">
                  <a:pos x="123" y="27"/>
                </a:cxn>
                <a:cxn ang="0">
                  <a:pos x="120" y="27"/>
                </a:cxn>
                <a:cxn ang="0">
                  <a:pos x="118" y="29"/>
                </a:cxn>
                <a:cxn ang="0">
                  <a:pos x="112" y="29"/>
                </a:cxn>
                <a:cxn ang="0">
                  <a:pos x="101" y="26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91" y="27"/>
                </a:cxn>
                <a:cxn ang="0">
                  <a:pos x="86" y="24"/>
                </a:cxn>
                <a:cxn ang="0">
                  <a:pos x="81" y="24"/>
                </a:cxn>
                <a:cxn ang="0">
                  <a:pos x="78" y="22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65" y="19"/>
                </a:cxn>
                <a:cxn ang="0">
                  <a:pos x="64" y="18"/>
                </a:cxn>
                <a:cxn ang="0">
                  <a:pos x="62" y="18"/>
                </a:cxn>
                <a:cxn ang="0">
                  <a:pos x="61" y="11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49" y="13"/>
                </a:cxn>
                <a:cxn ang="0">
                  <a:pos x="46" y="8"/>
                </a:cxn>
                <a:cxn ang="0">
                  <a:pos x="32" y="2"/>
                </a:cxn>
                <a:cxn ang="0">
                  <a:pos x="16" y="0"/>
                </a:cxn>
                <a:cxn ang="0">
                  <a:pos x="16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1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18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25" y="27"/>
                </a:cxn>
                <a:cxn ang="0">
                  <a:pos x="40" y="30"/>
                </a:cxn>
                <a:cxn ang="0">
                  <a:pos x="45" y="34"/>
                </a:cxn>
                <a:cxn ang="0">
                  <a:pos x="69" y="35"/>
                </a:cxn>
                <a:cxn ang="0">
                  <a:pos x="80" y="40"/>
                </a:cxn>
                <a:cxn ang="0">
                  <a:pos x="113" y="45"/>
                </a:cxn>
                <a:cxn ang="0">
                  <a:pos x="126" y="45"/>
                </a:cxn>
                <a:cxn ang="0">
                  <a:pos x="126" y="40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23" y="37"/>
                </a:cxn>
              </a:cxnLst>
              <a:rect l="0" t="0" r="r" b="b"/>
              <a:pathLst>
                <a:path w="126" h="45">
                  <a:moveTo>
                    <a:pt x="123" y="37"/>
                  </a:moveTo>
                  <a:lnTo>
                    <a:pt x="121" y="32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18" y="29"/>
                  </a:lnTo>
                  <a:lnTo>
                    <a:pt x="112" y="29"/>
                  </a:lnTo>
                  <a:lnTo>
                    <a:pt x="101" y="26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91" y="27"/>
                  </a:lnTo>
                  <a:lnTo>
                    <a:pt x="86" y="24"/>
                  </a:lnTo>
                  <a:lnTo>
                    <a:pt x="81" y="24"/>
                  </a:lnTo>
                  <a:lnTo>
                    <a:pt x="78" y="22"/>
                  </a:lnTo>
                  <a:lnTo>
                    <a:pt x="77" y="19"/>
                  </a:lnTo>
                  <a:lnTo>
                    <a:pt x="72" y="19"/>
                  </a:lnTo>
                  <a:lnTo>
                    <a:pt x="65" y="19"/>
                  </a:lnTo>
                  <a:lnTo>
                    <a:pt x="64" y="18"/>
                  </a:lnTo>
                  <a:lnTo>
                    <a:pt x="62" y="18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32" y="2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1" y="6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25" y="27"/>
                  </a:lnTo>
                  <a:lnTo>
                    <a:pt x="40" y="30"/>
                  </a:lnTo>
                  <a:lnTo>
                    <a:pt x="45" y="34"/>
                  </a:lnTo>
                  <a:lnTo>
                    <a:pt x="69" y="35"/>
                  </a:lnTo>
                  <a:lnTo>
                    <a:pt x="80" y="40"/>
                  </a:lnTo>
                  <a:lnTo>
                    <a:pt x="113" y="45"/>
                  </a:lnTo>
                  <a:lnTo>
                    <a:pt x="126" y="45"/>
                  </a:lnTo>
                  <a:lnTo>
                    <a:pt x="126" y="40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3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5" name="Freeform 281">
              <a:extLst>
                <a:ext uri="{FF2B5EF4-FFF2-40B4-BE49-F238E27FC236}">
                  <a16:creationId xmlns:a16="http://schemas.microsoft.com/office/drawing/2014/main" id="{A036C618-3383-4688-6990-409846BD7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239" y="-2218023"/>
              <a:ext cx="543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6" name="Freeform 282">
              <a:extLst>
                <a:ext uri="{FF2B5EF4-FFF2-40B4-BE49-F238E27FC236}">
                  <a16:creationId xmlns:a16="http://schemas.microsoft.com/office/drawing/2014/main" id="{8658470B-7421-FFC3-6E2E-77CFDAD5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756" y="-2222102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" name="Freeform 283">
              <a:extLst>
                <a:ext uri="{FF2B5EF4-FFF2-40B4-BE49-F238E27FC236}">
                  <a16:creationId xmlns:a16="http://schemas.microsoft.com/office/drawing/2014/main" id="{32C7432D-A916-30F8-4026-34FF960F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2218023"/>
              <a:ext cx="5438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" name="Freeform 284">
              <a:extLst>
                <a:ext uri="{FF2B5EF4-FFF2-40B4-BE49-F238E27FC236}">
                  <a16:creationId xmlns:a16="http://schemas.microsoft.com/office/drawing/2014/main" id="{CC79FD95-A3DE-AFAD-FDF1-FB41EA84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127" y="-2279204"/>
              <a:ext cx="209372" cy="72057"/>
            </a:xfrm>
            <a:custGeom>
              <a:avLst/>
              <a:gdLst/>
              <a:ahLst/>
              <a:cxnLst>
                <a:cxn ang="0">
                  <a:pos x="16" y="11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7" y="6"/>
                </a:cxn>
                <a:cxn ang="0">
                  <a:pos x="51" y="9"/>
                </a:cxn>
                <a:cxn ang="0">
                  <a:pos x="53" y="3"/>
                </a:cxn>
                <a:cxn ang="0">
                  <a:pos x="61" y="0"/>
                </a:cxn>
                <a:cxn ang="0">
                  <a:pos x="69" y="3"/>
                </a:cxn>
                <a:cxn ang="0">
                  <a:pos x="80" y="5"/>
                </a:cxn>
                <a:cxn ang="0">
                  <a:pos x="104" y="3"/>
                </a:cxn>
                <a:cxn ang="0">
                  <a:pos x="136" y="6"/>
                </a:cxn>
                <a:cxn ang="0">
                  <a:pos x="141" y="9"/>
                </a:cxn>
                <a:cxn ang="0">
                  <a:pos x="154" y="13"/>
                </a:cxn>
                <a:cxn ang="0">
                  <a:pos x="154" y="17"/>
                </a:cxn>
                <a:cxn ang="0">
                  <a:pos x="133" y="24"/>
                </a:cxn>
                <a:cxn ang="0">
                  <a:pos x="128" y="29"/>
                </a:cxn>
                <a:cxn ang="0">
                  <a:pos x="109" y="32"/>
                </a:cxn>
                <a:cxn ang="0">
                  <a:pos x="106" y="38"/>
                </a:cxn>
                <a:cxn ang="0">
                  <a:pos x="102" y="40"/>
                </a:cxn>
                <a:cxn ang="0">
                  <a:pos x="93" y="40"/>
                </a:cxn>
                <a:cxn ang="0">
                  <a:pos x="91" y="38"/>
                </a:cxn>
                <a:cxn ang="0">
                  <a:pos x="88" y="37"/>
                </a:cxn>
                <a:cxn ang="0">
                  <a:pos x="82" y="38"/>
                </a:cxn>
                <a:cxn ang="0">
                  <a:pos x="80" y="40"/>
                </a:cxn>
                <a:cxn ang="0">
                  <a:pos x="69" y="45"/>
                </a:cxn>
                <a:cxn ang="0">
                  <a:pos x="67" y="48"/>
                </a:cxn>
                <a:cxn ang="0">
                  <a:pos x="67" y="50"/>
                </a:cxn>
                <a:cxn ang="0">
                  <a:pos x="62" y="50"/>
                </a:cxn>
                <a:cxn ang="0">
                  <a:pos x="62" y="51"/>
                </a:cxn>
                <a:cxn ang="0">
                  <a:pos x="53" y="51"/>
                </a:cxn>
                <a:cxn ang="0">
                  <a:pos x="45" y="53"/>
                </a:cxn>
                <a:cxn ang="0">
                  <a:pos x="38" y="53"/>
                </a:cxn>
                <a:cxn ang="0">
                  <a:pos x="37" y="50"/>
                </a:cxn>
                <a:cxn ang="0">
                  <a:pos x="32" y="50"/>
                </a:cxn>
                <a:cxn ang="0">
                  <a:pos x="25" y="51"/>
                </a:cxn>
                <a:cxn ang="0">
                  <a:pos x="19" y="50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5" y="42"/>
                </a:cxn>
                <a:cxn ang="0">
                  <a:pos x="11" y="42"/>
                </a:cxn>
                <a:cxn ang="0">
                  <a:pos x="17" y="43"/>
                </a:cxn>
                <a:cxn ang="0">
                  <a:pos x="22" y="40"/>
                </a:cxn>
                <a:cxn ang="0">
                  <a:pos x="37" y="40"/>
                </a:cxn>
                <a:cxn ang="0">
                  <a:pos x="41" y="37"/>
                </a:cxn>
                <a:cxn ang="0">
                  <a:pos x="46" y="37"/>
                </a:cxn>
                <a:cxn ang="0">
                  <a:pos x="53" y="32"/>
                </a:cxn>
                <a:cxn ang="0">
                  <a:pos x="40" y="29"/>
                </a:cxn>
                <a:cxn ang="0">
                  <a:pos x="33" y="27"/>
                </a:cxn>
                <a:cxn ang="0">
                  <a:pos x="33" y="25"/>
                </a:cxn>
                <a:cxn ang="0">
                  <a:pos x="30" y="24"/>
                </a:cxn>
                <a:cxn ang="0">
                  <a:pos x="27" y="29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9" y="24"/>
                </a:cxn>
                <a:cxn ang="0">
                  <a:pos x="9" y="22"/>
                </a:cxn>
                <a:cxn ang="0">
                  <a:pos x="22" y="14"/>
                </a:cxn>
                <a:cxn ang="0">
                  <a:pos x="21" y="13"/>
                </a:cxn>
                <a:cxn ang="0">
                  <a:pos x="16" y="11"/>
                </a:cxn>
                <a:cxn ang="0">
                  <a:pos x="16" y="11"/>
                </a:cxn>
              </a:cxnLst>
              <a:rect l="0" t="0" r="r" b="b"/>
              <a:pathLst>
                <a:path w="154" h="53">
                  <a:moveTo>
                    <a:pt x="16" y="11"/>
                  </a:moveTo>
                  <a:lnTo>
                    <a:pt x="17" y="6"/>
                  </a:lnTo>
                  <a:lnTo>
                    <a:pt x="24" y="5"/>
                  </a:lnTo>
                  <a:lnTo>
                    <a:pt x="37" y="6"/>
                  </a:lnTo>
                  <a:lnTo>
                    <a:pt x="51" y="9"/>
                  </a:lnTo>
                  <a:lnTo>
                    <a:pt x="53" y="3"/>
                  </a:lnTo>
                  <a:lnTo>
                    <a:pt x="61" y="0"/>
                  </a:lnTo>
                  <a:lnTo>
                    <a:pt x="69" y="3"/>
                  </a:lnTo>
                  <a:lnTo>
                    <a:pt x="80" y="5"/>
                  </a:lnTo>
                  <a:lnTo>
                    <a:pt x="104" y="3"/>
                  </a:lnTo>
                  <a:lnTo>
                    <a:pt x="136" y="6"/>
                  </a:lnTo>
                  <a:lnTo>
                    <a:pt x="141" y="9"/>
                  </a:lnTo>
                  <a:lnTo>
                    <a:pt x="154" y="13"/>
                  </a:lnTo>
                  <a:lnTo>
                    <a:pt x="154" y="17"/>
                  </a:lnTo>
                  <a:lnTo>
                    <a:pt x="133" y="24"/>
                  </a:lnTo>
                  <a:lnTo>
                    <a:pt x="128" y="29"/>
                  </a:lnTo>
                  <a:lnTo>
                    <a:pt x="109" y="32"/>
                  </a:lnTo>
                  <a:lnTo>
                    <a:pt x="106" y="38"/>
                  </a:lnTo>
                  <a:lnTo>
                    <a:pt x="102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69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2" y="50"/>
                  </a:lnTo>
                  <a:lnTo>
                    <a:pt x="62" y="51"/>
                  </a:lnTo>
                  <a:lnTo>
                    <a:pt x="53" y="51"/>
                  </a:lnTo>
                  <a:lnTo>
                    <a:pt x="45" y="53"/>
                  </a:lnTo>
                  <a:lnTo>
                    <a:pt x="38" y="53"/>
                  </a:lnTo>
                  <a:lnTo>
                    <a:pt x="37" y="50"/>
                  </a:lnTo>
                  <a:lnTo>
                    <a:pt x="32" y="50"/>
                  </a:lnTo>
                  <a:lnTo>
                    <a:pt x="25" y="51"/>
                  </a:lnTo>
                  <a:lnTo>
                    <a:pt x="19" y="50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5" y="42"/>
                  </a:lnTo>
                  <a:lnTo>
                    <a:pt x="11" y="42"/>
                  </a:lnTo>
                  <a:lnTo>
                    <a:pt x="17" y="43"/>
                  </a:lnTo>
                  <a:lnTo>
                    <a:pt x="22" y="40"/>
                  </a:lnTo>
                  <a:lnTo>
                    <a:pt x="37" y="40"/>
                  </a:lnTo>
                  <a:lnTo>
                    <a:pt x="41" y="37"/>
                  </a:lnTo>
                  <a:lnTo>
                    <a:pt x="46" y="37"/>
                  </a:lnTo>
                  <a:lnTo>
                    <a:pt x="53" y="32"/>
                  </a:lnTo>
                  <a:lnTo>
                    <a:pt x="40" y="29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0" y="24"/>
                  </a:lnTo>
                  <a:lnTo>
                    <a:pt x="27" y="29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6" y="11"/>
                  </a:lnTo>
                  <a:lnTo>
                    <a:pt x="16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" name="Freeform 285">
              <a:extLst>
                <a:ext uri="{FF2B5EF4-FFF2-40B4-BE49-F238E27FC236}">
                  <a16:creationId xmlns:a16="http://schemas.microsoft.com/office/drawing/2014/main" id="{AF4A2B3A-8F41-2282-36E2-91019BBE0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2192192"/>
              <a:ext cx="277350" cy="152270"/>
            </a:xfrm>
            <a:custGeom>
              <a:avLst/>
              <a:gdLst/>
              <a:ahLst/>
              <a:cxnLst>
                <a:cxn ang="0">
                  <a:pos x="8" y="46"/>
                </a:cxn>
                <a:cxn ang="0">
                  <a:pos x="5" y="53"/>
                </a:cxn>
                <a:cxn ang="0">
                  <a:pos x="0" y="56"/>
                </a:cxn>
                <a:cxn ang="0">
                  <a:pos x="5" y="61"/>
                </a:cxn>
                <a:cxn ang="0">
                  <a:pos x="3" y="71"/>
                </a:cxn>
                <a:cxn ang="0">
                  <a:pos x="8" y="85"/>
                </a:cxn>
                <a:cxn ang="0">
                  <a:pos x="19" y="87"/>
                </a:cxn>
                <a:cxn ang="0">
                  <a:pos x="24" y="98"/>
                </a:cxn>
                <a:cxn ang="0">
                  <a:pos x="16" y="107"/>
                </a:cxn>
                <a:cxn ang="0">
                  <a:pos x="54" y="111"/>
                </a:cxn>
                <a:cxn ang="0">
                  <a:pos x="67" y="111"/>
                </a:cxn>
                <a:cxn ang="0">
                  <a:pos x="95" y="107"/>
                </a:cxn>
                <a:cxn ang="0">
                  <a:pos x="96" y="104"/>
                </a:cxn>
                <a:cxn ang="0">
                  <a:pos x="99" y="90"/>
                </a:cxn>
                <a:cxn ang="0">
                  <a:pos x="114" y="88"/>
                </a:cxn>
                <a:cxn ang="0">
                  <a:pos x="119" y="83"/>
                </a:cxn>
                <a:cxn ang="0">
                  <a:pos x="123" y="83"/>
                </a:cxn>
                <a:cxn ang="0">
                  <a:pos x="130" y="87"/>
                </a:cxn>
                <a:cxn ang="0">
                  <a:pos x="133" y="77"/>
                </a:cxn>
                <a:cxn ang="0">
                  <a:pos x="136" y="67"/>
                </a:cxn>
                <a:cxn ang="0">
                  <a:pos x="147" y="64"/>
                </a:cxn>
                <a:cxn ang="0">
                  <a:pos x="141" y="58"/>
                </a:cxn>
                <a:cxn ang="0">
                  <a:pos x="151" y="58"/>
                </a:cxn>
                <a:cxn ang="0">
                  <a:pos x="157" y="53"/>
                </a:cxn>
                <a:cxn ang="0">
                  <a:pos x="162" y="43"/>
                </a:cxn>
                <a:cxn ang="0">
                  <a:pos x="159" y="34"/>
                </a:cxn>
                <a:cxn ang="0">
                  <a:pos x="155" y="30"/>
                </a:cxn>
                <a:cxn ang="0">
                  <a:pos x="162" y="27"/>
                </a:cxn>
                <a:cxn ang="0">
                  <a:pos x="172" y="22"/>
                </a:cxn>
                <a:cxn ang="0">
                  <a:pos x="196" y="21"/>
                </a:cxn>
                <a:cxn ang="0">
                  <a:pos x="199" y="18"/>
                </a:cxn>
                <a:cxn ang="0">
                  <a:pos x="204" y="14"/>
                </a:cxn>
                <a:cxn ang="0">
                  <a:pos x="189" y="16"/>
                </a:cxn>
                <a:cxn ang="0">
                  <a:pos x="183" y="13"/>
                </a:cxn>
                <a:cxn ang="0">
                  <a:pos x="159" y="24"/>
                </a:cxn>
                <a:cxn ang="0">
                  <a:pos x="154" y="8"/>
                </a:cxn>
                <a:cxn ang="0">
                  <a:pos x="149" y="3"/>
                </a:cxn>
                <a:cxn ang="0">
                  <a:pos x="139" y="2"/>
                </a:cxn>
                <a:cxn ang="0">
                  <a:pos x="136" y="10"/>
                </a:cxn>
                <a:cxn ang="0">
                  <a:pos x="125" y="11"/>
                </a:cxn>
                <a:cxn ang="0">
                  <a:pos x="123" y="16"/>
                </a:cxn>
                <a:cxn ang="0">
                  <a:pos x="117" y="16"/>
                </a:cxn>
                <a:cxn ang="0">
                  <a:pos x="99" y="16"/>
                </a:cxn>
                <a:cxn ang="0">
                  <a:pos x="77" y="14"/>
                </a:cxn>
                <a:cxn ang="0">
                  <a:pos x="67" y="13"/>
                </a:cxn>
                <a:cxn ang="0">
                  <a:pos x="58" y="16"/>
                </a:cxn>
                <a:cxn ang="0">
                  <a:pos x="54" y="29"/>
                </a:cxn>
                <a:cxn ang="0">
                  <a:pos x="35" y="34"/>
                </a:cxn>
                <a:cxn ang="0">
                  <a:pos x="35" y="40"/>
                </a:cxn>
                <a:cxn ang="0">
                  <a:pos x="24" y="42"/>
                </a:cxn>
                <a:cxn ang="0">
                  <a:pos x="11" y="38"/>
                </a:cxn>
                <a:cxn ang="0">
                  <a:pos x="8" y="37"/>
                </a:cxn>
              </a:cxnLst>
              <a:rect l="0" t="0" r="r" b="b"/>
              <a:pathLst>
                <a:path w="204" h="112">
                  <a:moveTo>
                    <a:pt x="8" y="37"/>
                  </a:moveTo>
                  <a:lnTo>
                    <a:pt x="8" y="46"/>
                  </a:lnTo>
                  <a:lnTo>
                    <a:pt x="5" y="50"/>
                  </a:lnTo>
                  <a:lnTo>
                    <a:pt x="5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6" y="75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9" y="87"/>
                  </a:lnTo>
                  <a:lnTo>
                    <a:pt x="24" y="91"/>
                  </a:lnTo>
                  <a:lnTo>
                    <a:pt x="24" y="98"/>
                  </a:lnTo>
                  <a:lnTo>
                    <a:pt x="18" y="103"/>
                  </a:lnTo>
                  <a:lnTo>
                    <a:pt x="16" y="107"/>
                  </a:lnTo>
                  <a:lnTo>
                    <a:pt x="40" y="112"/>
                  </a:lnTo>
                  <a:lnTo>
                    <a:pt x="54" y="111"/>
                  </a:lnTo>
                  <a:lnTo>
                    <a:pt x="64" y="112"/>
                  </a:lnTo>
                  <a:lnTo>
                    <a:pt x="67" y="111"/>
                  </a:lnTo>
                  <a:lnTo>
                    <a:pt x="79" y="111"/>
                  </a:lnTo>
                  <a:lnTo>
                    <a:pt x="95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5" y="95"/>
                  </a:lnTo>
                  <a:lnTo>
                    <a:pt x="99" y="90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2" y="88"/>
                  </a:lnTo>
                  <a:lnTo>
                    <a:pt x="119" y="83"/>
                  </a:lnTo>
                  <a:lnTo>
                    <a:pt x="125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30" y="87"/>
                  </a:lnTo>
                  <a:lnTo>
                    <a:pt x="136" y="82"/>
                  </a:lnTo>
                  <a:lnTo>
                    <a:pt x="133" y="77"/>
                  </a:lnTo>
                  <a:lnTo>
                    <a:pt x="136" y="74"/>
                  </a:lnTo>
                  <a:lnTo>
                    <a:pt x="136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44" y="61"/>
                  </a:lnTo>
                  <a:lnTo>
                    <a:pt x="141" y="58"/>
                  </a:lnTo>
                  <a:lnTo>
                    <a:pt x="141" y="56"/>
                  </a:lnTo>
                  <a:lnTo>
                    <a:pt x="151" y="58"/>
                  </a:lnTo>
                  <a:lnTo>
                    <a:pt x="155" y="56"/>
                  </a:lnTo>
                  <a:lnTo>
                    <a:pt x="157" y="53"/>
                  </a:lnTo>
                  <a:lnTo>
                    <a:pt x="155" y="51"/>
                  </a:lnTo>
                  <a:lnTo>
                    <a:pt x="162" y="43"/>
                  </a:lnTo>
                  <a:lnTo>
                    <a:pt x="162" y="38"/>
                  </a:lnTo>
                  <a:lnTo>
                    <a:pt x="159" y="34"/>
                  </a:lnTo>
                  <a:lnTo>
                    <a:pt x="154" y="32"/>
                  </a:lnTo>
                  <a:lnTo>
                    <a:pt x="155" y="30"/>
                  </a:lnTo>
                  <a:lnTo>
                    <a:pt x="159" y="26"/>
                  </a:lnTo>
                  <a:lnTo>
                    <a:pt x="162" y="27"/>
                  </a:lnTo>
                  <a:lnTo>
                    <a:pt x="165" y="24"/>
                  </a:lnTo>
                  <a:lnTo>
                    <a:pt x="172" y="22"/>
                  </a:lnTo>
                  <a:lnTo>
                    <a:pt x="188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199" y="18"/>
                  </a:lnTo>
                  <a:lnTo>
                    <a:pt x="202" y="16"/>
                  </a:lnTo>
                  <a:lnTo>
                    <a:pt x="204" y="14"/>
                  </a:lnTo>
                  <a:lnTo>
                    <a:pt x="197" y="14"/>
                  </a:lnTo>
                  <a:lnTo>
                    <a:pt x="189" y="16"/>
                  </a:lnTo>
                  <a:lnTo>
                    <a:pt x="188" y="14"/>
                  </a:lnTo>
                  <a:lnTo>
                    <a:pt x="183" y="13"/>
                  </a:lnTo>
                  <a:lnTo>
                    <a:pt x="173" y="19"/>
                  </a:lnTo>
                  <a:lnTo>
                    <a:pt x="159" y="24"/>
                  </a:lnTo>
                  <a:lnTo>
                    <a:pt x="154" y="18"/>
                  </a:lnTo>
                  <a:lnTo>
                    <a:pt x="154" y="8"/>
                  </a:lnTo>
                  <a:lnTo>
                    <a:pt x="149" y="6"/>
                  </a:lnTo>
                  <a:lnTo>
                    <a:pt x="149" y="3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3" y="8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5" y="11"/>
                  </a:lnTo>
                  <a:lnTo>
                    <a:pt x="122" y="14"/>
                  </a:lnTo>
                  <a:lnTo>
                    <a:pt x="123" y="16"/>
                  </a:lnTo>
                  <a:lnTo>
                    <a:pt x="123" y="18"/>
                  </a:lnTo>
                  <a:lnTo>
                    <a:pt x="117" y="16"/>
                  </a:lnTo>
                  <a:lnTo>
                    <a:pt x="104" y="19"/>
                  </a:lnTo>
                  <a:lnTo>
                    <a:pt x="99" y="16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6" y="19"/>
                  </a:lnTo>
                  <a:lnTo>
                    <a:pt x="54" y="29"/>
                  </a:lnTo>
                  <a:lnTo>
                    <a:pt x="43" y="34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5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1" y="38"/>
                  </a:lnTo>
                  <a:lnTo>
                    <a:pt x="8" y="37"/>
                  </a:lnTo>
                  <a:lnTo>
                    <a:pt x="8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" name="Freeform 286">
              <a:extLst>
                <a:ext uri="{FF2B5EF4-FFF2-40B4-BE49-F238E27FC236}">
                  <a16:creationId xmlns:a16="http://schemas.microsoft.com/office/drawing/2014/main" id="{6DB01CBD-6881-B013-7330-B67EFB013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778" y="-2239776"/>
              <a:ext cx="159069" cy="80214"/>
            </a:xfrm>
            <a:custGeom>
              <a:avLst/>
              <a:gdLst/>
              <a:ahLst/>
              <a:cxnLst>
                <a:cxn ang="0">
                  <a:pos x="93" y="30"/>
                </a:cxn>
                <a:cxn ang="0">
                  <a:pos x="100" y="35"/>
                </a:cxn>
                <a:cxn ang="0">
                  <a:pos x="112" y="37"/>
                </a:cxn>
                <a:cxn ang="0">
                  <a:pos x="116" y="45"/>
                </a:cxn>
                <a:cxn ang="0">
                  <a:pos x="114" y="51"/>
                </a:cxn>
                <a:cxn ang="0">
                  <a:pos x="109" y="49"/>
                </a:cxn>
                <a:cxn ang="0">
                  <a:pos x="100" y="49"/>
                </a:cxn>
                <a:cxn ang="0">
                  <a:pos x="85" y="54"/>
                </a:cxn>
                <a:cxn ang="0">
                  <a:pos x="66" y="53"/>
                </a:cxn>
                <a:cxn ang="0">
                  <a:pos x="61" y="41"/>
                </a:cxn>
                <a:cxn ang="0">
                  <a:pos x="55" y="35"/>
                </a:cxn>
                <a:cxn ang="0">
                  <a:pos x="45" y="43"/>
                </a:cxn>
                <a:cxn ang="0">
                  <a:pos x="45" y="48"/>
                </a:cxn>
                <a:cxn ang="0">
                  <a:pos x="34" y="49"/>
                </a:cxn>
                <a:cxn ang="0">
                  <a:pos x="35" y="53"/>
                </a:cxn>
                <a:cxn ang="0">
                  <a:pos x="16" y="54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11" y="32"/>
                </a:cxn>
                <a:cxn ang="0">
                  <a:pos x="5" y="27"/>
                </a:cxn>
                <a:cxn ang="0">
                  <a:pos x="2" y="22"/>
                </a:cxn>
                <a:cxn ang="0">
                  <a:pos x="16" y="21"/>
                </a:cxn>
                <a:cxn ang="0">
                  <a:pos x="24" y="13"/>
                </a:cxn>
                <a:cxn ang="0">
                  <a:pos x="26" y="6"/>
                </a:cxn>
                <a:cxn ang="0">
                  <a:pos x="40" y="0"/>
                </a:cxn>
                <a:cxn ang="0">
                  <a:pos x="45" y="4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37" y="13"/>
                </a:cxn>
                <a:cxn ang="0">
                  <a:pos x="26" y="14"/>
                </a:cxn>
                <a:cxn ang="0">
                  <a:pos x="27" y="21"/>
                </a:cxn>
                <a:cxn ang="0">
                  <a:pos x="51" y="22"/>
                </a:cxn>
                <a:cxn ang="0">
                  <a:pos x="63" y="21"/>
                </a:cxn>
                <a:cxn ang="0">
                  <a:pos x="71" y="24"/>
                </a:cxn>
                <a:cxn ang="0">
                  <a:pos x="88" y="22"/>
                </a:cxn>
                <a:cxn ang="0">
                  <a:pos x="93" y="21"/>
                </a:cxn>
              </a:cxnLst>
              <a:rect l="0" t="0" r="r" b="b"/>
              <a:pathLst>
                <a:path w="117" h="59">
                  <a:moveTo>
                    <a:pt x="93" y="21"/>
                  </a:moveTo>
                  <a:lnTo>
                    <a:pt x="93" y="30"/>
                  </a:lnTo>
                  <a:lnTo>
                    <a:pt x="96" y="33"/>
                  </a:lnTo>
                  <a:lnTo>
                    <a:pt x="100" y="35"/>
                  </a:lnTo>
                  <a:lnTo>
                    <a:pt x="109" y="35"/>
                  </a:lnTo>
                  <a:lnTo>
                    <a:pt x="112" y="37"/>
                  </a:lnTo>
                  <a:lnTo>
                    <a:pt x="112" y="40"/>
                  </a:lnTo>
                  <a:lnTo>
                    <a:pt x="116" y="45"/>
                  </a:lnTo>
                  <a:lnTo>
                    <a:pt x="117" y="51"/>
                  </a:lnTo>
                  <a:lnTo>
                    <a:pt x="114" y="51"/>
                  </a:lnTo>
                  <a:lnTo>
                    <a:pt x="116" y="49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95" y="48"/>
                  </a:lnTo>
                  <a:lnTo>
                    <a:pt x="85" y="54"/>
                  </a:lnTo>
                  <a:lnTo>
                    <a:pt x="71" y="59"/>
                  </a:lnTo>
                  <a:lnTo>
                    <a:pt x="66" y="53"/>
                  </a:lnTo>
                  <a:lnTo>
                    <a:pt x="66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55" y="35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8" y="45"/>
                  </a:lnTo>
                  <a:lnTo>
                    <a:pt x="45" y="48"/>
                  </a:lnTo>
                  <a:lnTo>
                    <a:pt x="37" y="46"/>
                  </a:lnTo>
                  <a:lnTo>
                    <a:pt x="34" y="49"/>
                  </a:lnTo>
                  <a:lnTo>
                    <a:pt x="35" y="51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8" y="38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5" y="27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31" y="6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6" y="19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51" y="22"/>
                  </a:lnTo>
                  <a:lnTo>
                    <a:pt x="58" y="21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71" y="24"/>
                  </a:lnTo>
                  <a:lnTo>
                    <a:pt x="79" y="22"/>
                  </a:lnTo>
                  <a:lnTo>
                    <a:pt x="88" y="22"/>
                  </a:lnTo>
                  <a:lnTo>
                    <a:pt x="88" y="21"/>
                  </a:lnTo>
                  <a:lnTo>
                    <a:pt x="93" y="21"/>
                  </a:lnTo>
                  <a:lnTo>
                    <a:pt x="93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" name="Freeform 287">
              <a:extLst>
                <a:ext uri="{FF2B5EF4-FFF2-40B4-BE49-F238E27FC236}">
                  <a16:creationId xmlns:a16="http://schemas.microsoft.com/office/drawing/2014/main" id="{FCDF7B96-7BFA-86EB-E1FD-B5AA5E10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238" y="-2271046"/>
              <a:ext cx="293664" cy="135956"/>
            </a:xfrm>
            <a:custGeom>
              <a:avLst/>
              <a:gdLst/>
              <a:ahLst/>
              <a:cxnLst>
                <a:cxn ang="0">
                  <a:pos x="40" y="71"/>
                </a:cxn>
                <a:cxn ang="0">
                  <a:pos x="64" y="63"/>
                </a:cxn>
                <a:cxn ang="0">
                  <a:pos x="75" y="61"/>
                </a:cxn>
                <a:cxn ang="0">
                  <a:pos x="97" y="69"/>
                </a:cxn>
                <a:cxn ang="0">
                  <a:pos x="113" y="76"/>
                </a:cxn>
                <a:cxn ang="0">
                  <a:pos x="139" y="82"/>
                </a:cxn>
                <a:cxn ang="0">
                  <a:pos x="144" y="95"/>
                </a:cxn>
                <a:cxn ang="0">
                  <a:pos x="154" y="98"/>
                </a:cxn>
                <a:cxn ang="0">
                  <a:pos x="166" y="100"/>
                </a:cxn>
                <a:cxn ang="0">
                  <a:pos x="173" y="93"/>
                </a:cxn>
                <a:cxn ang="0">
                  <a:pos x="179" y="92"/>
                </a:cxn>
                <a:cxn ang="0">
                  <a:pos x="192" y="77"/>
                </a:cxn>
                <a:cxn ang="0">
                  <a:pos x="202" y="74"/>
                </a:cxn>
                <a:cxn ang="0">
                  <a:pos x="205" y="71"/>
                </a:cxn>
                <a:cxn ang="0">
                  <a:pos x="216" y="72"/>
                </a:cxn>
                <a:cxn ang="0">
                  <a:pos x="216" y="64"/>
                </a:cxn>
                <a:cxn ang="0">
                  <a:pos x="205" y="60"/>
                </a:cxn>
                <a:cxn ang="0">
                  <a:pos x="184" y="53"/>
                </a:cxn>
                <a:cxn ang="0">
                  <a:pos x="168" y="45"/>
                </a:cxn>
                <a:cxn ang="0">
                  <a:pos x="149" y="36"/>
                </a:cxn>
                <a:cxn ang="0">
                  <a:pos x="142" y="29"/>
                </a:cxn>
                <a:cxn ang="0">
                  <a:pos x="134" y="19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9" y="11"/>
                </a:cxn>
                <a:cxn ang="0">
                  <a:pos x="99" y="7"/>
                </a:cxn>
                <a:cxn ang="0">
                  <a:pos x="85" y="2"/>
                </a:cxn>
                <a:cxn ang="0">
                  <a:pos x="86" y="7"/>
                </a:cxn>
                <a:cxn ang="0">
                  <a:pos x="78" y="5"/>
                </a:cxn>
                <a:cxn ang="0">
                  <a:pos x="69" y="8"/>
                </a:cxn>
                <a:cxn ang="0">
                  <a:pos x="65" y="13"/>
                </a:cxn>
                <a:cxn ang="0">
                  <a:pos x="67" y="21"/>
                </a:cxn>
                <a:cxn ang="0">
                  <a:pos x="49" y="21"/>
                </a:cxn>
                <a:cxn ang="0">
                  <a:pos x="32" y="10"/>
                </a:cxn>
                <a:cxn ang="0">
                  <a:pos x="8" y="10"/>
                </a:cxn>
                <a:cxn ang="0">
                  <a:pos x="0" y="15"/>
                </a:cxn>
                <a:cxn ang="0">
                  <a:pos x="8" y="23"/>
                </a:cxn>
                <a:cxn ang="0">
                  <a:pos x="6" y="15"/>
                </a:cxn>
                <a:cxn ang="0">
                  <a:pos x="19" y="11"/>
                </a:cxn>
                <a:cxn ang="0">
                  <a:pos x="35" y="24"/>
                </a:cxn>
                <a:cxn ang="0">
                  <a:pos x="29" y="29"/>
                </a:cxn>
                <a:cxn ang="0">
                  <a:pos x="30" y="31"/>
                </a:cxn>
                <a:cxn ang="0">
                  <a:pos x="8" y="24"/>
                </a:cxn>
                <a:cxn ang="0">
                  <a:pos x="8" y="34"/>
                </a:cxn>
                <a:cxn ang="0">
                  <a:pos x="17" y="39"/>
                </a:cxn>
                <a:cxn ang="0">
                  <a:pos x="25" y="42"/>
                </a:cxn>
                <a:cxn ang="0">
                  <a:pos x="19" y="42"/>
                </a:cxn>
                <a:cxn ang="0">
                  <a:pos x="19" y="47"/>
                </a:cxn>
                <a:cxn ang="0">
                  <a:pos x="27" y="60"/>
                </a:cxn>
                <a:cxn ang="0">
                  <a:pos x="32" y="72"/>
                </a:cxn>
              </a:cxnLst>
              <a:rect l="0" t="0" r="r" b="b"/>
              <a:pathLst>
                <a:path w="216" h="100">
                  <a:moveTo>
                    <a:pt x="32" y="72"/>
                  </a:moveTo>
                  <a:lnTo>
                    <a:pt x="40" y="71"/>
                  </a:lnTo>
                  <a:lnTo>
                    <a:pt x="51" y="63"/>
                  </a:lnTo>
                  <a:lnTo>
                    <a:pt x="64" y="63"/>
                  </a:lnTo>
                  <a:lnTo>
                    <a:pt x="65" y="61"/>
                  </a:lnTo>
                  <a:lnTo>
                    <a:pt x="75" y="61"/>
                  </a:lnTo>
                  <a:lnTo>
                    <a:pt x="83" y="64"/>
                  </a:lnTo>
                  <a:lnTo>
                    <a:pt x="97" y="69"/>
                  </a:lnTo>
                  <a:lnTo>
                    <a:pt x="110" y="71"/>
                  </a:lnTo>
                  <a:lnTo>
                    <a:pt x="113" y="76"/>
                  </a:lnTo>
                  <a:lnTo>
                    <a:pt x="133" y="82"/>
                  </a:lnTo>
                  <a:lnTo>
                    <a:pt x="139" y="82"/>
                  </a:lnTo>
                  <a:lnTo>
                    <a:pt x="144" y="92"/>
                  </a:lnTo>
                  <a:lnTo>
                    <a:pt x="144" y="95"/>
                  </a:lnTo>
                  <a:lnTo>
                    <a:pt x="147" y="96"/>
                  </a:lnTo>
                  <a:lnTo>
                    <a:pt x="154" y="98"/>
                  </a:lnTo>
                  <a:lnTo>
                    <a:pt x="160" y="100"/>
                  </a:lnTo>
                  <a:lnTo>
                    <a:pt x="166" y="100"/>
                  </a:lnTo>
                  <a:lnTo>
                    <a:pt x="171" y="98"/>
                  </a:lnTo>
                  <a:lnTo>
                    <a:pt x="173" y="93"/>
                  </a:lnTo>
                  <a:lnTo>
                    <a:pt x="171" y="92"/>
                  </a:lnTo>
                  <a:lnTo>
                    <a:pt x="179" y="92"/>
                  </a:lnTo>
                  <a:lnTo>
                    <a:pt x="190" y="87"/>
                  </a:lnTo>
                  <a:lnTo>
                    <a:pt x="192" y="77"/>
                  </a:lnTo>
                  <a:lnTo>
                    <a:pt x="194" y="74"/>
                  </a:lnTo>
                  <a:lnTo>
                    <a:pt x="202" y="74"/>
                  </a:lnTo>
                  <a:lnTo>
                    <a:pt x="203" y="71"/>
                  </a:lnTo>
                  <a:lnTo>
                    <a:pt x="205" y="71"/>
                  </a:lnTo>
                  <a:lnTo>
                    <a:pt x="213" y="72"/>
                  </a:lnTo>
                  <a:lnTo>
                    <a:pt x="216" y="72"/>
                  </a:lnTo>
                  <a:lnTo>
                    <a:pt x="215" y="68"/>
                  </a:lnTo>
                  <a:lnTo>
                    <a:pt x="216" y="64"/>
                  </a:lnTo>
                  <a:lnTo>
                    <a:pt x="215" y="63"/>
                  </a:lnTo>
                  <a:lnTo>
                    <a:pt x="205" y="60"/>
                  </a:lnTo>
                  <a:lnTo>
                    <a:pt x="198" y="61"/>
                  </a:lnTo>
                  <a:lnTo>
                    <a:pt x="184" y="53"/>
                  </a:lnTo>
                  <a:lnTo>
                    <a:pt x="176" y="52"/>
                  </a:lnTo>
                  <a:lnTo>
                    <a:pt x="168" y="45"/>
                  </a:lnTo>
                  <a:lnTo>
                    <a:pt x="154" y="40"/>
                  </a:lnTo>
                  <a:lnTo>
                    <a:pt x="149" y="36"/>
                  </a:lnTo>
                  <a:lnTo>
                    <a:pt x="147" y="31"/>
                  </a:lnTo>
                  <a:lnTo>
                    <a:pt x="142" y="29"/>
                  </a:lnTo>
                  <a:lnTo>
                    <a:pt x="139" y="23"/>
                  </a:lnTo>
                  <a:lnTo>
                    <a:pt x="134" y="19"/>
                  </a:lnTo>
                  <a:lnTo>
                    <a:pt x="130" y="23"/>
                  </a:lnTo>
                  <a:lnTo>
                    <a:pt x="112" y="19"/>
                  </a:lnTo>
                  <a:lnTo>
                    <a:pt x="110" y="18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09" y="11"/>
                  </a:lnTo>
                  <a:lnTo>
                    <a:pt x="107" y="8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85" y="2"/>
                  </a:lnTo>
                  <a:lnTo>
                    <a:pt x="81" y="3"/>
                  </a:lnTo>
                  <a:lnTo>
                    <a:pt x="86" y="7"/>
                  </a:lnTo>
                  <a:lnTo>
                    <a:pt x="80" y="5"/>
                  </a:lnTo>
                  <a:lnTo>
                    <a:pt x="78" y="5"/>
                  </a:lnTo>
                  <a:lnTo>
                    <a:pt x="78" y="8"/>
                  </a:lnTo>
                  <a:lnTo>
                    <a:pt x="69" y="8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1" y="19"/>
                  </a:lnTo>
                  <a:lnTo>
                    <a:pt x="32" y="10"/>
                  </a:lnTo>
                  <a:lnTo>
                    <a:pt x="24" y="7"/>
                  </a:lnTo>
                  <a:lnTo>
                    <a:pt x="8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8" y="23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4" y="18"/>
                  </a:lnTo>
                  <a:lnTo>
                    <a:pt x="35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11" y="29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11" y="40"/>
                  </a:lnTo>
                  <a:lnTo>
                    <a:pt x="17" y="39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25" y="44"/>
                  </a:lnTo>
                  <a:lnTo>
                    <a:pt x="19" y="47"/>
                  </a:lnTo>
                  <a:lnTo>
                    <a:pt x="30" y="52"/>
                  </a:lnTo>
                  <a:lnTo>
                    <a:pt x="27" y="60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" name="Freeform 288">
              <a:extLst>
                <a:ext uri="{FF2B5EF4-FFF2-40B4-BE49-F238E27FC236}">
                  <a16:creationId xmlns:a16="http://schemas.microsoft.com/office/drawing/2014/main" id="{EBC1D7E4-5249-D571-3C6B-6F7B1979F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171" y="-2166360"/>
              <a:ext cx="320855" cy="213451"/>
            </a:xfrm>
            <a:custGeom>
              <a:avLst/>
              <a:gdLst/>
              <a:ahLst/>
              <a:cxnLst>
                <a:cxn ang="0">
                  <a:pos x="40" y="92"/>
                </a:cxn>
                <a:cxn ang="0">
                  <a:pos x="65" y="92"/>
                </a:cxn>
                <a:cxn ang="0">
                  <a:pos x="82" y="85"/>
                </a:cxn>
                <a:cxn ang="0">
                  <a:pos x="100" y="71"/>
                </a:cxn>
                <a:cxn ang="0">
                  <a:pos x="105" y="64"/>
                </a:cxn>
                <a:cxn ang="0">
                  <a:pos x="111" y="64"/>
                </a:cxn>
                <a:cxn ang="0">
                  <a:pos x="119" y="58"/>
                </a:cxn>
                <a:cxn ang="0">
                  <a:pos x="129" y="48"/>
                </a:cxn>
                <a:cxn ang="0">
                  <a:pos x="127" y="39"/>
                </a:cxn>
                <a:cxn ang="0">
                  <a:pos x="141" y="37"/>
                </a:cxn>
                <a:cxn ang="0">
                  <a:pos x="148" y="24"/>
                </a:cxn>
                <a:cxn ang="0">
                  <a:pos x="140" y="13"/>
                </a:cxn>
                <a:cxn ang="0">
                  <a:pos x="148" y="8"/>
                </a:cxn>
                <a:cxn ang="0">
                  <a:pos x="174" y="2"/>
                </a:cxn>
                <a:cxn ang="0">
                  <a:pos x="198" y="2"/>
                </a:cxn>
                <a:cxn ang="0">
                  <a:pos x="206" y="5"/>
                </a:cxn>
                <a:cxn ang="0">
                  <a:pos x="209" y="11"/>
                </a:cxn>
                <a:cxn ang="0">
                  <a:pos x="220" y="16"/>
                </a:cxn>
                <a:cxn ang="0">
                  <a:pos x="228" y="24"/>
                </a:cxn>
                <a:cxn ang="0">
                  <a:pos x="217" y="29"/>
                </a:cxn>
                <a:cxn ang="0">
                  <a:pos x="188" y="27"/>
                </a:cxn>
                <a:cxn ang="0">
                  <a:pos x="185" y="34"/>
                </a:cxn>
                <a:cxn ang="0">
                  <a:pos x="186" y="40"/>
                </a:cxn>
                <a:cxn ang="0">
                  <a:pos x="194" y="50"/>
                </a:cxn>
                <a:cxn ang="0">
                  <a:pos x="201" y="56"/>
                </a:cxn>
                <a:cxn ang="0">
                  <a:pos x="210" y="61"/>
                </a:cxn>
                <a:cxn ang="0">
                  <a:pos x="204" y="69"/>
                </a:cxn>
                <a:cxn ang="0">
                  <a:pos x="204" y="74"/>
                </a:cxn>
                <a:cxn ang="0">
                  <a:pos x="194" y="85"/>
                </a:cxn>
                <a:cxn ang="0">
                  <a:pos x="175" y="101"/>
                </a:cxn>
                <a:cxn ang="0">
                  <a:pos x="156" y="112"/>
                </a:cxn>
                <a:cxn ang="0">
                  <a:pos x="138" y="125"/>
                </a:cxn>
                <a:cxn ang="0">
                  <a:pos x="153" y="135"/>
                </a:cxn>
                <a:cxn ang="0">
                  <a:pos x="166" y="146"/>
                </a:cxn>
                <a:cxn ang="0">
                  <a:pos x="162" y="151"/>
                </a:cxn>
                <a:cxn ang="0">
                  <a:pos x="148" y="153"/>
                </a:cxn>
                <a:cxn ang="0">
                  <a:pos x="132" y="151"/>
                </a:cxn>
                <a:cxn ang="0">
                  <a:pos x="122" y="157"/>
                </a:cxn>
                <a:cxn ang="0">
                  <a:pos x="113" y="154"/>
                </a:cxn>
                <a:cxn ang="0">
                  <a:pos x="98" y="141"/>
                </a:cxn>
                <a:cxn ang="0">
                  <a:pos x="73" y="140"/>
                </a:cxn>
                <a:cxn ang="0">
                  <a:pos x="60" y="140"/>
                </a:cxn>
                <a:cxn ang="0">
                  <a:pos x="36" y="141"/>
                </a:cxn>
                <a:cxn ang="0">
                  <a:pos x="24" y="143"/>
                </a:cxn>
                <a:cxn ang="0">
                  <a:pos x="29" y="127"/>
                </a:cxn>
                <a:cxn ang="0">
                  <a:pos x="42" y="119"/>
                </a:cxn>
                <a:cxn ang="0">
                  <a:pos x="15" y="101"/>
                </a:cxn>
                <a:cxn ang="0">
                  <a:pos x="2" y="88"/>
                </a:cxn>
              </a:cxnLst>
              <a:rect l="0" t="0" r="r" b="b"/>
              <a:pathLst>
                <a:path w="236" h="157">
                  <a:moveTo>
                    <a:pt x="2" y="88"/>
                  </a:moveTo>
                  <a:lnTo>
                    <a:pt x="26" y="93"/>
                  </a:lnTo>
                  <a:lnTo>
                    <a:pt x="40" y="92"/>
                  </a:lnTo>
                  <a:lnTo>
                    <a:pt x="50" y="93"/>
                  </a:lnTo>
                  <a:lnTo>
                    <a:pt x="53" y="92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82" y="87"/>
                  </a:lnTo>
                  <a:lnTo>
                    <a:pt x="82" y="85"/>
                  </a:lnTo>
                  <a:lnTo>
                    <a:pt x="81" y="76"/>
                  </a:lnTo>
                  <a:lnTo>
                    <a:pt x="85" y="71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5" y="64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6" y="68"/>
                  </a:lnTo>
                  <a:lnTo>
                    <a:pt x="122" y="63"/>
                  </a:lnTo>
                  <a:lnTo>
                    <a:pt x="119" y="58"/>
                  </a:lnTo>
                  <a:lnTo>
                    <a:pt x="122" y="55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3" y="45"/>
                  </a:lnTo>
                  <a:lnTo>
                    <a:pt x="130" y="42"/>
                  </a:lnTo>
                  <a:lnTo>
                    <a:pt x="127" y="39"/>
                  </a:lnTo>
                  <a:lnTo>
                    <a:pt x="127" y="37"/>
                  </a:lnTo>
                  <a:lnTo>
                    <a:pt x="137" y="39"/>
                  </a:lnTo>
                  <a:lnTo>
                    <a:pt x="141" y="37"/>
                  </a:lnTo>
                  <a:lnTo>
                    <a:pt x="143" y="34"/>
                  </a:lnTo>
                  <a:lnTo>
                    <a:pt x="141" y="32"/>
                  </a:lnTo>
                  <a:lnTo>
                    <a:pt x="148" y="24"/>
                  </a:lnTo>
                  <a:lnTo>
                    <a:pt x="148" y="19"/>
                  </a:lnTo>
                  <a:lnTo>
                    <a:pt x="145" y="15"/>
                  </a:lnTo>
                  <a:lnTo>
                    <a:pt x="140" y="13"/>
                  </a:lnTo>
                  <a:lnTo>
                    <a:pt x="141" y="11"/>
                  </a:lnTo>
                  <a:lnTo>
                    <a:pt x="145" y="7"/>
                  </a:lnTo>
                  <a:lnTo>
                    <a:pt x="148" y="8"/>
                  </a:lnTo>
                  <a:lnTo>
                    <a:pt x="151" y="5"/>
                  </a:lnTo>
                  <a:lnTo>
                    <a:pt x="158" y="3"/>
                  </a:lnTo>
                  <a:lnTo>
                    <a:pt x="174" y="2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8" y="2"/>
                  </a:lnTo>
                  <a:lnTo>
                    <a:pt x="201" y="3"/>
                  </a:lnTo>
                  <a:lnTo>
                    <a:pt x="202" y="3"/>
                  </a:lnTo>
                  <a:lnTo>
                    <a:pt x="206" y="5"/>
                  </a:lnTo>
                  <a:lnTo>
                    <a:pt x="209" y="7"/>
                  </a:lnTo>
                  <a:lnTo>
                    <a:pt x="210" y="10"/>
                  </a:lnTo>
                  <a:lnTo>
                    <a:pt x="209" y="11"/>
                  </a:lnTo>
                  <a:lnTo>
                    <a:pt x="214" y="15"/>
                  </a:lnTo>
                  <a:lnTo>
                    <a:pt x="218" y="15"/>
                  </a:lnTo>
                  <a:lnTo>
                    <a:pt x="220" y="16"/>
                  </a:lnTo>
                  <a:lnTo>
                    <a:pt x="222" y="16"/>
                  </a:lnTo>
                  <a:lnTo>
                    <a:pt x="236" y="19"/>
                  </a:lnTo>
                  <a:lnTo>
                    <a:pt x="228" y="24"/>
                  </a:lnTo>
                  <a:lnTo>
                    <a:pt x="226" y="29"/>
                  </a:lnTo>
                  <a:lnTo>
                    <a:pt x="220" y="27"/>
                  </a:lnTo>
                  <a:lnTo>
                    <a:pt x="217" y="29"/>
                  </a:lnTo>
                  <a:lnTo>
                    <a:pt x="214" y="29"/>
                  </a:lnTo>
                  <a:lnTo>
                    <a:pt x="207" y="31"/>
                  </a:lnTo>
                  <a:lnTo>
                    <a:pt x="188" y="27"/>
                  </a:lnTo>
                  <a:lnTo>
                    <a:pt x="183" y="29"/>
                  </a:lnTo>
                  <a:lnTo>
                    <a:pt x="182" y="32"/>
                  </a:lnTo>
                  <a:lnTo>
                    <a:pt x="185" y="34"/>
                  </a:lnTo>
                  <a:lnTo>
                    <a:pt x="183" y="35"/>
                  </a:lnTo>
                  <a:lnTo>
                    <a:pt x="190" y="39"/>
                  </a:lnTo>
                  <a:lnTo>
                    <a:pt x="186" y="40"/>
                  </a:lnTo>
                  <a:lnTo>
                    <a:pt x="191" y="43"/>
                  </a:lnTo>
                  <a:lnTo>
                    <a:pt x="188" y="47"/>
                  </a:lnTo>
                  <a:lnTo>
                    <a:pt x="194" y="50"/>
                  </a:lnTo>
                  <a:lnTo>
                    <a:pt x="194" y="52"/>
                  </a:lnTo>
                  <a:lnTo>
                    <a:pt x="199" y="53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2" y="60"/>
                  </a:lnTo>
                  <a:lnTo>
                    <a:pt x="210" y="61"/>
                  </a:lnTo>
                  <a:lnTo>
                    <a:pt x="202" y="63"/>
                  </a:lnTo>
                  <a:lnTo>
                    <a:pt x="201" y="66"/>
                  </a:lnTo>
                  <a:lnTo>
                    <a:pt x="204" y="69"/>
                  </a:lnTo>
                  <a:lnTo>
                    <a:pt x="202" y="72"/>
                  </a:lnTo>
                  <a:lnTo>
                    <a:pt x="207" y="74"/>
                  </a:lnTo>
                  <a:lnTo>
                    <a:pt x="204" y="74"/>
                  </a:lnTo>
                  <a:lnTo>
                    <a:pt x="199" y="76"/>
                  </a:lnTo>
                  <a:lnTo>
                    <a:pt x="194" y="82"/>
                  </a:lnTo>
                  <a:lnTo>
                    <a:pt x="194" y="85"/>
                  </a:lnTo>
                  <a:lnTo>
                    <a:pt x="188" y="87"/>
                  </a:lnTo>
                  <a:lnTo>
                    <a:pt x="182" y="98"/>
                  </a:lnTo>
                  <a:lnTo>
                    <a:pt x="175" y="101"/>
                  </a:lnTo>
                  <a:lnTo>
                    <a:pt x="169" y="109"/>
                  </a:lnTo>
                  <a:lnTo>
                    <a:pt x="159" y="111"/>
                  </a:lnTo>
                  <a:lnTo>
                    <a:pt x="156" y="112"/>
                  </a:lnTo>
                  <a:lnTo>
                    <a:pt x="150" y="109"/>
                  </a:lnTo>
                  <a:lnTo>
                    <a:pt x="138" y="119"/>
                  </a:lnTo>
                  <a:lnTo>
                    <a:pt x="138" y="125"/>
                  </a:lnTo>
                  <a:lnTo>
                    <a:pt x="150" y="127"/>
                  </a:lnTo>
                  <a:lnTo>
                    <a:pt x="150" y="133"/>
                  </a:lnTo>
                  <a:lnTo>
                    <a:pt x="153" y="135"/>
                  </a:lnTo>
                  <a:lnTo>
                    <a:pt x="158" y="136"/>
                  </a:lnTo>
                  <a:lnTo>
                    <a:pt x="159" y="140"/>
                  </a:lnTo>
                  <a:lnTo>
                    <a:pt x="166" y="146"/>
                  </a:lnTo>
                  <a:lnTo>
                    <a:pt x="166" y="149"/>
                  </a:lnTo>
                  <a:lnTo>
                    <a:pt x="167" y="151"/>
                  </a:lnTo>
                  <a:lnTo>
                    <a:pt x="162" y="151"/>
                  </a:lnTo>
                  <a:lnTo>
                    <a:pt x="158" y="149"/>
                  </a:lnTo>
                  <a:lnTo>
                    <a:pt x="151" y="153"/>
                  </a:lnTo>
                  <a:lnTo>
                    <a:pt x="148" y="153"/>
                  </a:lnTo>
                  <a:lnTo>
                    <a:pt x="145" y="151"/>
                  </a:lnTo>
                  <a:lnTo>
                    <a:pt x="133" y="151"/>
                  </a:lnTo>
                  <a:lnTo>
                    <a:pt x="132" y="151"/>
                  </a:lnTo>
                  <a:lnTo>
                    <a:pt x="133" y="154"/>
                  </a:lnTo>
                  <a:lnTo>
                    <a:pt x="125" y="15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14" y="156"/>
                  </a:lnTo>
                  <a:lnTo>
                    <a:pt x="113" y="154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98" y="141"/>
                  </a:lnTo>
                  <a:lnTo>
                    <a:pt x="95" y="140"/>
                  </a:lnTo>
                  <a:lnTo>
                    <a:pt x="90" y="138"/>
                  </a:lnTo>
                  <a:lnTo>
                    <a:pt x="73" y="140"/>
                  </a:lnTo>
                  <a:lnTo>
                    <a:pt x="69" y="140"/>
                  </a:lnTo>
                  <a:lnTo>
                    <a:pt x="68" y="141"/>
                  </a:lnTo>
                  <a:lnTo>
                    <a:pt x="60" y="140"/>
                  </a:lnTo>
                  <a:lnTo>
                    <a:pt x="52" y="140"/>
                  </a:lnTo>
                  <a:lnTo>
                    <a:pt x="47" y="141"/>
                  </a:lnTo>
                  <a:lnTo>
                    <a:pt x="36" y="141"/>
                  </a:lnTo>
                  <a:lnTo>
                    <a:pt x="31" y="141"/>
                  </a:lnTo>
                  <a:lnTo>
                    <a:pt x="29" y="141"/>
                  </a:lnTo>
                  <a:lnTo>
                    <a:pt x="24" y="143"/>
                  </a:lnTo>
                  <a:lnTo>
                    <a:pt x="21" y="141"/>
                  </a:lnTo>
                  <a:lnTo>
                    <a:pt x="24" y="132"/>
                  </a:lnTo>
                  <a:lnTo>
                    <a:pt x="29" y="127"/>
                  </a:lnTo>
                  <a:lnTo>
                    <a:pt x="40" y="125"/>
                  </a:lnTo>
                  <a:lnTo>
                    <a:pt x="44" y="122"/>
                  </a:lnTo>
                  <a:lnTo>
                    <a:pt x="42" y="119"/>
                  </a:lnTo>
                  <a:lnTo>
                    <a:pt x="36" y="117"/>
                  </a:lnTo>
                  <a:lnTo>
                    <a:pt x="32" y="108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8"/>
                  </a:lnTo>
                  <a:lnTo>
                    <a:pt x="2" y="88"/>
                  </a:lnTo>
                  <a:lnTo>
                    <a:pt x="2" y="8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3" name="Freeform 289">
              <a:extLst>
                <a:ext uri="{FF2B5EF4-FFF2-40B4-BE49-F238E27FC236}">
                  <a16:creationId xmlns:a16="http://schemas.microsoft.com/office/drawing/2014/main" id="{7833E2AC-4E19-EA54-C688-0E2B1C8A5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2213945"/>
              <a:ext cx="421463" cy="239282"/>
            </a:xfrm>
            <a:custGeom>
              <a:avLst/>
              <a:gdLst/>
              <a:ahLst/>
              <a:cxnLst>
                <a:cxn ang="0">
                  <a:pos x="290" y="167"/>
                </a:cxn>
                <a:cxn ang="0">
                  <a:pos x="306" y="160"/>
                </a:cxn>
                <a:cxn ang="0">
                  <a:pos x="308" y="154"/>
                </a:cxn>
                <a:cxn ang="0">
                  <a:pos x="298" y="143"/>
                </a:cxn>
                <a:cxn ang="0">
                  <a:pos x="273" y="128"/>
                </a:cxn>
                <a:cxn ang="0">
                  <a:pos x="268" y="123"/>
                </a:cxn>
                <a:cxn ang="0">
                  <a:pos x="276" y="114"/>
                </a:cxn>
                <a:cxn ang="0">
                  <a:pos x="271" y="103"/>
                </a:cxn>
                <a:cxn ang="0">
                  <a:pos x="260" y="101"/>
                </a:cxn>
                <a:cxn ang="0">
                  <a:pos x="255" y="87"/>
                </a:cxn>
                <a:cxn ang="0">
                  <a:pos x="257" y="77"/>
                </a:cxn>
                <a:cxn ang="0">
                  <a:pos x="252" y="72"/>
                </a:cxn>
                <a:cxn ang="0">
                  <a:pos x="257" y="69"/>
                </a:cxn>
                <a:cxn ang="0">
                  <a:pos x="260" y="62"/>
                </a:cxn>
                <a:cxn ang="0">
                  <a:pos x="260" y="50"/>
                </a:cxn>
                <a:cxn ang="0">
                  <a:pos x="249" y="40"/>
                </a:cxn>
                <a:cxn ang="0">
                  <a:pos x="226" y="29"/>
                </a:cxn>
                <a:cxn ang="0">
                  <a:pos x="199" y="22"/>
                </a:cxn>
                <a:cxn ang="0">
                  <a:pos x="181" y="19"/>
                </a:cxn>
                <a:cxn ang="0">
                  <a:pos x="167" y="21"/>
                </a:cxn>
                <a:cxn ang="0">
                  <a:pos x="148" y="30"/>
                </a:cxn>
                <a:cxn ang="0">
                  <a:pos x="140" y="38"/>
                </a:cxn>
                <a:cxn ang="0">
                  <a:pos x="101" y="37"/>
                </a:cxn>
                <a:cxn ang="0">
                  <a:pos x="85" y="30"/>
                </a:cxn>
                <a:cxn ang="0">
                  <a:pos x="71" y="16"/>
                </a:cxn>
                <a:cxn ang="0">
                  <a:pos x="56" y="13"/>
                </a:cxn>
                <a:cxn ang="0">
                  <a:pos x="60" y="3"/>
                </a:cxn>
                <a:cxn ang="0">
                  <a:pos x="43" y="5"/>
                </a:cxn>
                <a:cxn ang="0">
                  <a:pos x="34" y="11"/>
                </a:cxn>
                <a:cxn ang="0">
                  <a:pos x="27" y="11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13" y="30"/>
                </a:cxn>
                <a:cxn ang="0">
                  <a:pos x="16" y="38"/>
                </a:cxn>
                <a:cxn ang="0">
                  <a:pos x="24" y="48"/>
                </a:cxn>
                <a:cxn ang="0">
                  <a:pos x="39" y="51"/>
                </a:cxn>
                <a:cxn ang="0">
                  <a:pos x="37" y="58"/>
                </a:cxn>
                <a:cxn ang="0">
                  <a:pos x="32" y="66"/>
                </a:cxn>
                <a:cxn ang="0">
                  <a:pos x="27" y="74"/>
                </a:cxn>
                <a:cxn ang="0">
                  <a:pos x="32" y="77"/>
                </a:cxn>
                <a:cxn ang="0">
                  <a:pos x="39" y="85"/>
                </a:cxn>
                <a:cxn ang="0">
                  <a:pos x="66" y="101"/>
                </a:cxn>
                <a:cxn ang="0">
                  <a:pos x="69" y="111"/>
                </a:cxn>
                <a:cxn ang="0">
                  <a:pos x="82" y="122"/>
                </a:cxn>
                <a:cxn ang="0">
                  <a:pos x="85" y="120"/>
                </a:cxn>
                <a:cxn ang="0">
                  <a:pos x="85" y="115"/>
                </a:cxn>
                <a:cxn ang="0">
                  <a:pos x="92" y="120"/>
                </a:cxn>
                <a:cxn ang="0">
                  <a:pos x="101" y="120"/>
                </a:cxn>
                <a:cxn ang="0">
                  <a:pos x="109" y="127"/>
                </a:cxn>
                <a:cxn ang="0">
                  <a:pos x="114" y="131"/>
                </a:cxn>
                <a:cxn ang="0">
                  <a:pos x="130" y="147"/>
                </a:cxn>
                <a:cxn ang="0">
                  <a:pos x="151" y="155"/>
                </a:cxn>
                <a:cxn ang="0">
                  <a:pos x="161" y="159"/>
                </a:cxn>
                <a:cxn ang="0">
                  <a:pos x="170" y="160"/>
                </a:cxn>
                <a:cxn ang="0">
                  <a:pos x="189" y="160"/>
                </a:cxn>
                <a:cxn ang="0">
                  <a:pos x="205" y="155"/>
                </a:cxn>
                <a:cxn ang="0">
                  <a:pos x="223" y="171"/>
                </a:cxn>
                <a:cxn ang="0">
                  <a:pos x="249" y="175"/>
                </a:cxn>
                <a:cxn ang="0">
                  <a:pos x="260" y="175"/>
                </a:cxn>
                <a:cxn ang="0">
                  <a:pos x="271" y="175"/>
                </a:cxn>
                <a:cxn ang="0">
                  <a:pos x="287" y="176"/>
                </a:cxn>
              </a:cxnLst>
              <a:rect l="0" t="0" r="r" b="b"/>
              <a:pathLst>
                <a:path w="310" h="176">
                  <a:moveTo>
                    <a:pt x="287" y="176"/>
                  </a:moveTo>
                  <a:lnTo>
                    <a:pt x="290" y="167"/>
                  </a:lnTo>
                  <a:lnTo>
                    <a:pt x="295" y="162"/>
                  </a:lnTo>
                  <a:lnTo>
                    <a:pt x="306" y="160"/>
                  </a:lnTo>
                  <a:lnTo>
                    <a:pt x="310" y="157"/>
                  </a:lnTo>
                  <a:lnTo>
                    <a:pt x="308" y="154"/>
                  </a:lnTo>
                  <a:lnTo>
                    <a:pt x="302" y="152"/>
                  </a:lnTo>
                  <a:lnTo>
                    <a:pt x="298" y="143"/>
                  </a:lnTo>
                  <a:lnTo>
                    <a:pt x="281" y="136"/>
                  </a:lnTo>
                  <a:lnTo>
                    <a:pt x="273" y="128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19"/>
                  </a:lnTo>
                  <a:lnTo>
                    <a:pt x="276" y="114"/>
                  </a:lnTo>
                  <a:lnTo>
                    <a:pt x="276" y="107"/>
                  </a:lnTo>
                  <a:lnTo>
                    <a:pt x="271" y="103"/>
                  </a:lnTo>
                  <a:lnTo>
                    <a:pt x="263" y="103"/>
                  </a:lnTo>
                  <a:lnTo>
                    <a:pt x="260" y="101"/>
                  </a:lnTo>
                  <a:lnTo>
                    <a:pt x="258" y="91"/>
                  </a:lnTo>
                  <a:lnTo>
                    <a:pt x="255" y="87"/>
                  </a:lnTo>
                  <a:lnTo>
                    <a:pt x="257" y="78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7" y="69"/>
                  </a:lnTo>
                  <a:lnTo>
                    <a:pt x="257" y="66"/>
                  </a:lnTo>
                  <a:lnTo>
                    <a:pt x="260" y="62"/>
                  </a:lnTo>
                  <a:lnTo>
                    <a:pt x="260" y="53"/>
                  </a:lnTo>
                  <a:lnTo>
                    <a:pt x="260" y="50"/>
                  </a:lnTo>
                  <a:lnTo>
                    <a:pt x="255" y="40"/>
                  </a:lnTo>
                  <a:lnTo>
                    <a:pt x="249" y="40"/>
                  </a:lnTo>
                  <a:lnTo>
                    <a:pt x="229" y="34"/>
                  </a:lnTo>
                  <a:lnTo>
                    <a:pt x="226" y="29"/>
                  </a:lnTo>
                  <a:lnTo>
                    <a:pt x="213" y="27"/>
                  </a:lnTo>
                  <a:lnTo>
                    <a:pt x="199" y="22"/>
                  </a:lnTo>
                  <a:lnTo>
                    <a:pt x="191" y="19"/>
                  </a:lnTo>
                  <a:lnTo>
                    <a:pt x="181" y="19"/>
                  </a:lnTo>
                  <a:lnTo>
                    <a:pt x="180" y="21"/>
                  </a:lnTo>
                  <a:lnTo>
                    <a:pt x="167" y="21"/>
                  </a:lnTo>
                  <a:lnTo>
                    <a:pt x="156" y="29"/>
                  </a:lnTo>
                  <a:lnTo>
                    <a:pt x="148" y="30"/>
                  </a:lnTo>
                  <a:lnTo>
                    <a:pt x="151" y="37"/>
                  </a:lnTo>
                  <a:lnTo>
                    <a:pt x="140" y="38"/>
                  </a:lnTo>
                  <a:lnTo>
                    <a:pt x="116" y="42"/>
                  </a:lnTo>
                  <a:lnTo>
                    <a:pt x="101" y="37"/>
                  </a:lnTo>
                  <a:lnTo>
                    <a:pt x="92" y="30"/>
                  </a:lnTo>
                  <a:lnTo>
                    <a:pt x="85" y="30"/>
                  </a:lnTo>
                  <a:lnTo>
                    <a:pt x="76" y="29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6" y="13"/>
                  </a:lnTo>
                  <a:lnTo>
                    <a:pt x="61" y="10"/>
                  </a:lnTo>
                  <a:lnTo>
                    <a:pt x="60" y="3"/>
                  </a:lnTo>
                  <a:lnTo>
                    <a:pt x="53" y="2"/>
                  </a:lnTo>
                  <a:lnTo>
                    <a:pt x="43" y="5"/>
                  </a:lnTo>
                  <a:lnTo>
                    <a:pt x="39" y="11"/>
                  </a:lnTo>
                  <a:lnTo>
                    <a:pt x="34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19" y="11"/>
                  </a:lnTo>
                  <a:lnTo>
                    <a:pt x="8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0" y="6"/>
                  </a:lnTo>
                  <a:lnTo>
                    <a:pt x="3" y="10"/>
                  </a:lnTo>
                  <a:lnTo>
                    <a:pt x="5" y="26"/>
                  </a:lnTo>
                  <a:lnTo>
                    <a:pt x="13" y="30"/>
                  </a:lnTo>
                  <a:lnTo>
                    <a:pt x="13" y="34"/>
                  </a:lnTo>
                  <a:lnTo>
                    <a:pt x="16" y="38"/>
                  </a:lnTo>
                  <a:lnTo>
                    <a:pt x="23" y="43"/>
                  </a:lnTo>
                  <a:lnTo>
                    <a:pt x="24" y="48"/>
                  </a:lnTo>
                  <a:lnTo>
                    <a:pt x="27" y="50"/>
                  </a:lnTo>
                  <a:lnTo>
                    <a:pt x="39" y="51"/>
                  </a:lnTo>
                  <a:lnTo>
                    <a:pt x="35" y="54"/>
                  </a:lnTo>
                  <a:lnTo>
                    <a:pt x="37" y="58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29" y="67"/>
                  </a:lnTo>
                  <a:lnTo>
                    <a:pt x="27" y="74"/>
                  </a:lnTo>
                  <a:lnTo>
                    <a:pt x="29" y="77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39" y="85"/>
                  </a:lnTo>
                  <a:lnTo>
                    <a:pt x="60" y="93"/>
                  </a:lnTo>
                  <a:lnTo>
                    <a:pt x="66" y="101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72" y="117"/>
                  </a:lnTo>
                  <a:lnTo>
                    <a:pt x="82" y="122"/>
                  </a:lnTo>
                  <a:lnTo>
                    <a:pt x="84" y="120"/>
                  </a:lnTo>
                  <a:lnTo>
                    <a:pt x="85" y="120"/>
                  </a:lnTo>
                  <a:lnTo>
                    <a:pt x="84" y="115"/>
                  </a:lnTo>
                  <a:lnTo>
                    <a:pt x="85" y="115"/>
                  </a:lnTo>
                  <a:lnTo>
                    <a:pt x="90" y="117"/>
                  </a:lnTo>
                  <a:lnTo>
                    <a:pt x="92" y="120"/>
                  </a:lnTo>
                  <a:lnTo>
                    <a:pt x="96" y="122"/>
                  </a:lnTo>
                  <a:lnTo>
                    <a:pt x="101" y="120"/>
                  </a:lnTo>
                  <a:lnTo>
                    <a:pt x="103" y="120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31"/>
                  </a:lnTo>
                  <a:lnTo>
                    <a:pt x="120" y="135"/>
                  </a:lnTo>
                  <a:lnTo>
                    <a:pt x="130" y="147"/>
                  </a:lnTo>
                  <a:lnTo>
                    <a:pt x="145" y="151"/>
                  </a:lnTo>
                  <a:lnTo>
                    <a:pt x="151" y="155"/>
                  </a:lnTo>
                  <a:lnTo>
                    <a:pt x="162" y="157"/>
                  </a:lnTo>
                  <a:lnTo>
                    <a:pt x="161" y="159"/>
                  </a:lnTo>
                  <a:lnTo>
                    <a:pt x="164" y="160"/>
                  </a:lnTo>
                  <a:lnTo>
                    <a:pt x="170" y="160"/>
                  </a:lnTo>
                  <a:lnTo>
                    <a:pt x="180" y="162"/>
                  </a:lnTo>
                  <a:lnTo>
                    <a:pt x="189" y="160"/>
                  </a:lnTo>
                  <a:lnTo>
                    <a:pt x="193" y="157"/>
                  </a:lnTo>
                  <a:lnTo>
                    <a:pt x="205" y="155"/>
                  </a:lnTo>
                  <a:lnTo>
                    <a:pt x="213" y="157"/>
                  </a:lnTo>
                  <a:lnTo>
                    <a:pt x="223" y="171"/>
                  </a:lnTo>
                  <a:lnTo>
                    <a:pt x="242" y="171"/>
                  </a:lnTo>
                  <a:lnTo>
                    <a:pt x="249" y="175"/>
                  </a:lnTo>
                  <a:lnTo>
                    <a:pt x="250" y="173"/>
                  </a:lnTo>
                  <a:lnTo>
                    <a:pt x="260" y="175"/>
                  </a:lnTo>
                  <a:lnTo>
                    <a:pt x="270" y="175"/>
                  </a:lnTo>
                  <a:lnTo>
                    <a:pt x="271" y="175"/>
                  </a:lnTo>
                  <a:lnTo>
                    <a:pt x="278" y="176"/>
                  </a:lnTo>
                  <a:lnTo>
                    <a:pt x="287" y="176"/>
                  </a:lnTo>
                  <a:lnTo>
                    <a:pt x="287" y="1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" name="Freeform 290">
              <a:extLst>
                <a:ext uri="{FF2B5EF4-FFF2-40B4-BE49-F238E27FC236}">
                  <a16:creationId xmlns:a16="http://schemas.microsoft.com/office/drawing/2014/main" id="{5FED5DED-DB39-84E2-B32E-587DB0017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2242495"/>
              <a:ext cx="67978" cy="46225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26" y="21"/>
                </a:cxn>
                <a:cxn ang="0">
                  <a:pos x="32" y="24"/>
                </a:cxn>
                <a:cxn ang="0">
                  <a:pos x="39" y="24"/>
                </a:cxn>
                <a:cxn ang="0">
                  <a:pos x="42" y="27"/>
                </a:cxn>
                <a:cxn ang="0">
                  <a:pos x="43" y="32"/>
                </a:cxn>
                <a:cxn ang="0">
                  <a:pos x="45" y="34"/>
                </a:cxn>
                <a:cxn ang="0">
                  <a:pos x="50" y="32"/>
                </a:cxn>
                <a:cxn ang="0">
                  <a:pos x="47" y="29"/>
                </a:cxn>
                <a:cxn ang="0">
                  <a:pos x="50" y="29"/>
                </a:cxn>
                <a:cxn ang="0">
                  <a:pos x="50" y="27"/>
                </a:cxn>
                <a:cxn ang="0">
                  <a:pos x="48" y="26"/>
                </a:cxn>
                <a:cxn ang="0">
                  <a:pos x="48" y="23"/>
                </a:cxn>
                <a:cxn ang="0">
                  <a:pos x="45" y="23"/>
                </a:cxn>
                <a:cxn ang="0">
                  <a:pos x="37" y="19"/>
                </a:cxn>
                <a:cxn ang="0">
                  <a:pos x="37" y="18"/>
                </a:cxn>
                <a:cxn ang="0">
                  <a:pos x="39" y="18"/>
                </a:cxn>
                <a:cxn ang="0">
                  <a:pos x="39" y="15"/>
                </a:cxn>
                <a:cxn ang="0">
                  <a:pos x="32" y="11"/>
                </a:cxn>
                <a:cxn ang="0">
                  <a:pos x="31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24" y="23"/>
                </a:cxn>
              </a:cxnLst>
              <a:rect l="0" t="0" r="r" b="b"/>
              <a:pathLst>
                <a:path w="50" h="34">
                  <a:moveTo>
                    <a:pt x="24" y="23"/>
                  </a:moveTo>
                  <a:lnTo>
                    <a:pt x="26" y="21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2" y="27"/>
                  </a:lnTo>
                  <a:lnTo>
                    <a:pt x="43" y="32"/>
                  </a:lnTo>
                  <a:lnTo>
                    <a:pt x="45" y="34"/>
                  </a:lnTo>
                  <a:lnTo>
                    <a:pt x="50" y="32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37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2" y="11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7" y="6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" name="Freeform 291">
              <a:extLst>
                <a:ext uri="{FF2B5EF4-FFF2-40B4-BE49-F238E27FC236}">
                  <a16:creationId xmlns:a16="http://schemas.microsoft.com/office/drawing/2014/main" id="{5CD45A80-D00F-BB54-128D-9E65ABD3D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2213945"/>
              <a:ext cx="25832" cy="14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5" y="3"/>
                </a:cxn>
                <a:cxn ang="0">
                  <a:pos x="18" y="6"/>
                </a:cxn>
                <a:cxn ang="0">
                  <a:pos x="19" y="11"/>
                </a:cxn>
                <a:cxn ang="0">
                  <a:pos x="11" y="1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11">
                  <a:moveTo>
                    <a:pt x="0" y="2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1" y="1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6" name="Freeform 292">
              <a:extLst>
                <a:ext uri="{FF2B5EF4-FFF2-40B4-BE49-F238E27FC236}">
                  <a16:creationId xmlns:a16="http://schemas.microsoft.com/office/drawing/2014/main" id="{8DD7EF7C-781E-C749-69D6-0DC62079E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173158"/>
              <a:ext cx="206653" cy="137316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8" y="100"/>
                </a:cxn>
                <a:cxn ang="0">
                  <a:pos x="133" y="92"/>
                </a:cxn>
                <a:cxn ang="0">
                  <a:pos x="138" y="90"/>
                </a:cxn>
                <a:cxn ang="0">
                  <a:pos x="144" y="92"/>
                </a:cxn>
                <a:cxn ang="0">
                  <a:pos x="146" y="92"/>
                </a:cxn>
                <a:cxn ang="0">
                  <a:pos x="150" y="93"/>
                </a:cxn>
                <a:cxn ang="0">
                  <a:pos x="152" y="92"/>
                </a:cxn>
                <a:cxn ang="0">
                  <a:pos x="142" y="87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36" y="71"/>
                </a:cxn>
                <a:cxn ang="0">
                  <a:pos x="130" y="63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2" y="47"/>
                </a:cxn>
                <a:cxn ang="0">
                  <a:pos x="99" y="47"/>
                </a:cxn>
                <a:cxn ang="0">
                  <a:pos x="97" y="44"/>
                </a:cxn>
                <a:cxn ang="0">
                  <a:pos x="99" y="37"/>
                </a:cxn>
                <a:cxn ang="0">
                  <a:pos x="102" y="36"/>
                </a:cxn>
                <a:cxn ang="0">
                  <a:pos x="102" y="34"/>
                </a:cxn>
                <a:cxn ang="0">
                  <a:pos x="107" y="28"/>
                </a:cxn>
                <a:cxn ang="0">
                  <a:pos x="105" y="24"/>
                </a:cxn>
                <a:cxn ang="0">
                  <a:pos x="109" y="21"/>
                </a:cxn>
                <a:cxn ang="0">
                  <a:pos x="97" y="20"/>
                </a:cxn>
                <a:cxn ang="0">
                  <a:pos x="94" y="18"/>
                </a:cxn>
                <a:cxn ang="0">
                  <a:pos x="93" y="13"/>
                </a:cxn>
                <a:cxn ang="0">
                  <a:pos x="86" y="8"/>
                </a:cxn>
                <a:cxn ang="0">
                  <a:pos x="83" y="4"/>
                </a:cxn>
                <a:cxn ang="0">
                  <a:pos x="81" y="4"/>
                </a:cxn>
                <a:cxn ang="0">
                  <a:pos x="78" y="4"/>
                </a:cxn>
                <a:cxn ang="0">
                  <a:pos x="75" y="2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48" y="5"/>
                </a:cxn>
                <a:cxn ang="0">
                  <a:pos x="46" y="7"/>
                </a:cxn>
                <a:cxn ang="0">
                  <a:pos x="41" y="12"/>
                </a:cxn>
                <a:cxn ang="0">
                  <a:pos x="33" y="13"/>
                </a:cxn>
                <a:cxn ang="0">
                  <a:pos x="35" y="34"/>
                </a:cxn>
                <a:cxn ang="0">
                  <a:pos x="33" y="39"/>
                </a:cxn>
                <a:cxn ang="0">
                  <a:pos x="0" y="53"/>
                </a:cxn>
                <a:cxn ang="0">
                  <a:pos x="8" y="66"/>
                </a:cxn>
                <a:cxn ang="0">
                  <a:pos x="30" y="71"/>
                </a:cxn>
                <a:cxn ang="0">
                  <a:pos x="49" y="79"/>
                </a:cxn>
                <a:cxn ang="0">
                  <a:pos x="64" y="82"/>
                </a:cxn>
                <a:cxn ang="0">
                  <a:pos x="69" y="87"/>
                </a:cxn>
                <a:cxn ang="0">
                  <a:pos x="77" y="87"/>
                </a:cxn>
                <a:cxn ang="0">
                  <a:pos x="80" y="97"/>
                </a:cxn>
                <a:cxn ang="0">
                  <a:pos x="97" y="101"/>
                </a:cxn>
                <a:cxn ang="0">
                  <a:pos x="125" y="101"/>
                </a:cxn>
                <a:cxn ang="0">
                  <a:pos x="125" y="101"/>
                </a:cxn>
              </a:cxnLst>
              <a:rect l="0" t="0" r="r" b="b"/>
              <a:pathLst>
                <a:path w="152" h="101">
                  <a:moveTo>
                    <a:pt x="125" y="101"/>
                  </a:moveTo>
                  <a:lnTo>
                    <a:pt x="128" y="100"/>
                  </a:lnTo>
                  <a:lnTo>
                    <a:pt x="133" y="92"/>
                  </a:lnTo>
                  <a:lnTo>
                    <a:pt x="138" y="90"/>
                  </a:lnTo>
                  <a:lnTo>
                    <a:pt x="144" y="92"/>
                  </a:lnTo>
                  <a:lnTo>
                    <a:pt x="146" y="92"/>
                  </a:lnTo>
                  <a:lnTo>
                    <a:pt x="150" y="93"/>
                  </a:lnTo>
                  <a:lnTo>
                    <a:pt x="152" y="92"/>
                  </a:lnTo>
                  <a:lnTo>
                    <a:pt x="142" y="87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36" y="71"/>
                  </a:lnTo>
                  <a:lnTo>
                    <a:pt x="130" y="63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2" y="47"/>
                  </a:lnTo>
                  <a:lnTo>
                    <a:pt x="99" y="47"/>
                  </a:lnTo>
                  <a:lnTo>
                    <a:pt x="97" y="44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2" y="34"/>
                  </a:lnTo>
                  <a:lnTo>
                    <a:pt x="107" y="28"/>
                  </a:lnTo>
                  <a:lnTo>
                    <a:pt x="105" y="24"/>
                  </a:lnTo>
                  <a:lnTo>
                    <a:pt x="109" y="21"/>
                  </a:lnTo>
                  <a:lnTo>
                    <a:pt x="97" y="20"/>
                  </a:lnTo>
                  <a:lnTo>
                    <a:pt x="94" y="18"/>
                  </a:lnTo>
                  <a:lnTo>
                    <a:pt x="93" y="13"/>
                  </a:lnTo>
                  <a:lnTo>
                    <a:pt x="86" y="8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2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1" y="12"/>
                  </a:lnTo>
                  <a:lnTo>
                    <a:pt x="33" y="13"/>
                  </a:lnTo>
                  <a:lnTo>
                    <a:pt x="35" y="34"/>
                  </a:lnTo>
                  <a:lnTo>
                    <a:pt x="33" y="39"/>
                  </a:lnTo>
                  <a:lnTo>
                    <a:pt x="0" y="53"/>
                  </a:lnTo>
                  <a:lnTo>
                    <a:pt x="8" y="66"/>
                  </a:lnTo>
                  <a:lnTo>
                    <a:pt x="30" y="71"/>
                  </a:lnTo>
                  <a:lnTo>
                    <a:pt x="49" y="79"/>
                  </a:lnTo>
                  <a:lnTo>
                    <a:pt x="64" y="82"/>
                  </a:lnTo>
                  <a:lnTo>
                    <a:pt x="69" y="87"/>
                  </a:lnTo>
                  <a:lnTo>
                    <a:pt x="77" y="87"/>
                  </a:lnTo>
                  <a:lnTo>
                    <a:pt x="80" y="97"/>
                  </a:lnTo>
                  <a:lnTo>
                    <a:pt x="97" y="101"/>
                  </a:lnTo>
                  <a:lnTo>
                    <a:pt x="125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7" name="Freeform 293">
              <a:extLst>
                <a:ext uri="{FF2B5EF4-FFF2-40B4-BE49-F238E27FC236}">
                  <a16:creationId xmlns:a16="http://schemas.microsoft.com/office/drawing/2014/main" id="{CADB280F-935A-547D-0A19-1F785D448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304" y="-2050798"/>
              <a:ext cx="36708" cy="2447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24" y="5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2"/>
                </a:cxn>
                <a:cxn ang="0">
                  <a:pos x="3" y="10"/>
                </a:cxn>
                <a:cxn ang="0">
                  <a:pos x="0" y="11"/>
                </a:cxn>
                <a:cxn ang="0">
                  <a:pos x="13" y="15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21" y="10"/>
                  </a:lnTo>
                  <a:lnTo>
                    <a:pt x="16" y="10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3" y="15"/>
                  </a:lnTo>
                  <a:lnTo>
                    <a:pt x="17" y="18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8" name="Freeform 294">
              <a:extLst>
                <a:ext uri="{FF2B5EF4-FFF2-40B4-BE49-F238E27FC236}">
                  <a16:creationId xmlns:a16="http://schemas.microsoft.com/office/drawing/2014/main" id="{B563673E-F79C-5411-8792-C5C31EF5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159" y="-1989618"/>
              <a:ext cx="6798" cy="815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9" name="Freeform 295">
              <a:extLst>
                <a:ext uri="{FF2B5EF4-FFF2-40B4-BE49-F238E27FC236}">
                  <a16:creationId xmlns:a16="http://schemas.microsoft.com/office/drawing/2014/main" id="{6BF0D665-0EAB-A283-314D-E380DF883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114" y="-1989618"/>
              <a:ext cx="16315" cy="25832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11" y="18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12" h="19">
                  <a:moveTo>
                    <a:pt x="4" y="19"/>
                  </a:moveTo>
                  <a:lnTo>
                    <a:pt x="11" y="18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6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0" name="Freeform 296">
              <a:extLst>
                <a:ext uri="{FF2B5EF4-FFF2-40B4-BE49-F238E27FC236}">
                  <a16:creationId xmlns:a16="http://schemas.microsoft.com/office/drawing/2014/main" id="{928367E9-0781-1BCD-84BB-2E88264FD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865" y="-2101101"/>
              <a:ext cx="88372" cy="67978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7" y="48"/>
                </a:cxn>
                <a:cxn ang="0">
                  <a:pos x="23" y="50"/>
                </a:cxn>
                <a:cxn ang="0">
                  <a:pos x="28" y="47"/>
                </a:cxn>
                <a:cxn ang="0">
                  <a:pos x="31" y="40"/>
                </a:cxn>
                <a:cxn ang="0">
                  <a:pos x="42" y="39"/>
                </a:cxn>
                <a:cxn ang="0">
                  <a:pos x="44" y="34"/>
                </a:cxn>
                <a:cxn ang="0">
                  <a:pos x="50" y="32"/>
                </a:cxn>
                <a:cxn ang="0">
                  <a:pos x="33" y="21"/>
                </a:cxn>
                <a:cxn ang="0">
                  <a:pos x="60" y="16"/>
                </a:cxn>
                <a:cxn ang="0">
                  <a:pos x="65" y="13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25" y="12"/>
                </a:cxn>
                <a:cxn ang="0">
                  <a:pos x="20" y="12"/>
                </a:cxn>
                <a:cxn ang="0">
                  <a:pos x="13" y="7"/>
                </a:cxn>
                <a:cxn ang="0">
                  <a:pos x="10" y="7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5" y="18"/>
                </a:cxn>
                <a:cxn ang="0">
                  <a:pos x="4" y="20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9" y="21"/>
                </a:cxn>
                <a:cxn ang="0">
                  <a:pos x="10" y="23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7"/>
                </a:cxn>
                <a:cxn ang="0">
                  <a:pos x="5" y="47"/>
                </a:cxn>
                <a:cxn ang="0">
                  <a:pos x="5" y="47"/>
                </a:cxn>
              </a:cxnLst>
              <a:rect l="0" t="0" r="r" b="b"/>
              <a:pathLst>
                <a:path w="65" h="50">
                  <a:moveTo>
                    <a:pt x="5" y="47"/>
                  </a:moveTo>
                  <a:lnTo>
                    <a:pt x="7" y="48"/>
                  </a:lnTo>
                  <a:lnTo>
                    <a:pt x="23" y="50"/>
                  </a:lnTo>
                  <a:lnTo>
                    <a:pt x="28" y="47"/>
                  </a:lnTo>
                  <a:lnTo>
                    <a:pt x="31" y="40"/>
                  </a:lnTo>
                  <a:lnTo>
                    <a:pt x="42" y="39"/>
                  </a:lnTo>
                  <a:lnTo>
                    <a:pt x="44" y="34"/>
                  </a:lnTo>
                  <a:lnTo>
                    <a:pt x="50" y="32"/>
                  </a:lnTo>
                  <a:lnTo>
                    <a:pt x="33" y="21"/>
                  </a:lnTo>
                  <a:lnTo>
                    <a:pt x="60" y="16"/>
                  </a:lnTo>
                  <a:lnTo>
                    <a:pt x="65" y="1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5" y="12"/>
                  </a:lnTo>
                  <a:lnTo>
                    <a:pt x="20" y="12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" name="Freeform 297">
              <a:extLst>
                <a:ext uri="{FF2B5EF4-FFF2-40B4-BE49-F238E27FC236}">
                  <a16:creationId xmlns:a16="http://schemas.microsoft.com/office/drawing/2014/main" id="{BD0B16D0-6C84-61F7-48FD-CA6A87EF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965" y="-2256091"/>
              <a:ext cx="375238" cy="114203"/>
            </a:xfrm>
            <a:custGeom>
              <a:avLst/>
              <a:gdLst/>
              <a:ahLst/>
              <a:cxnLst>
                <a:cxn ang="0">
                  <a:pos x="257" y="25"/>
                </a:cxn>
                <a:cxn ang="0">
                  <a:pos x="254" y="16"/>
                </a:cxn>
                <a:cxn ang="0">
                  <a:pos x="247" y="13"/>
                </a:cxn>
                <a:cxn ang="0">
                  <a:pos x="233" y="8"/>
                </a:cxn>
                <a:cxn ang="0">
                  <a:pos x="220" y="7"/>
                </a:cxn>
                <a:cxn ang="0">
                  <a:pos x="189" y="15"/>
                </a:cxn>
                <a:cxn ang="0">
                  <a:pos x="167" y="15"/>
                </a:cxn>
                <a:cxn ang="0">
                  <a:pos x="154" y="12"/>
                </a:cxn>
                <a:cxn ang="0">
                  <a:pos x="141" y="5"/>
                </a:cxn>
                <a:cxn ang="0">
                  <a:pos x="135" y="7"/>
                </a:cxn>
                <a:cxn ang="0">
                  <a:pos x="127" y="0"/>
                </a:cxn>
                <a:cxn ang="0">
                  <a:pos x="101" y="2"/>
                </a:cxn>
                <a:cxn ang="0">
                  <a:pos x="71" y="15"/>
                </a:cxn>
                <a:cxn ang="0">
                  <a:pos x="40" y="16"/>
                </a:cxn>
                <a:cxn ang="0">
                  <a:pos x="52" y="20"/>
                </a:cxn>
                <a:cxn ang="0">
                  <a:pos x="39" y="21"/>
                </a:cxn>
                <a:cxn ang="0">
                  <a:pos x="37" y="25"/>
                </a:cxn>
                <a:cxn ang="0">
                  <a:pos x="26" y="23"/>
                </a:cxn>
                <a:cxn ang="0">
                  <a:pos x="23" y="25"/>
                </a:cxn>
                <a:cxn ang="0">
                  <a:pos x="8" y="25"/>
                </a:cxn>
                <a:cxn ang="0">
                  <a:pos x="0" y="31"/>
                </a:cxn>
                <a:cxn ang="0">
                  <a:pos x="10" y="36"/>
                </a:cxn>
                <a:cxn ang="0">
                  <a:pos x="13" y="45"/>
                </a:cxn>
                <a:cxn ang="0">
                  <a:pos x="15" y="50"/>
                </a:cxn>
                <a:cxn ang="0">
                  <a:pos x="5" y="47"/>
                </a:cxn>
                <a:cxn ang="0">
                  <a:pos x="3" y="52"/>
                </a:cxn>
                <a:cxn ang="0">
                  <a:pos x="18" y="57"/>
                </a:cxn>
                <a:cxn ang="0">
                  <a:pos x="16" y="61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32" y="68"/>
                </a:cxn>
                <a:cxn ang="0">
                  <a:pos x="24" y="71"/>
                </a:cxn>
                <a:cxn ang="0">
                  <a:pos x="31" y="71"/>
                </a:cxn>
                <a:cxn ang="0">
                  <a:pos x="34" y="71"/>
                </a:cxn>
                <a:cxn ang="0">
                  <a:pos x="43" y="73"/>
                </a:cxn>
                <a:cxn ang="0">
                  <a:pos x="47" y="73"/>
                </a:cxn>
                <a:cxn ang="0">
                  <a:pos x="50" y="77"/>
                </a:cxn>
                <a:cxn ang="0">
                  <a:pos x="68" y="77"/>
                </a:cxn>
                <a:cxn ang="0">
                  <a:pos x="74" y="69"/>
                </a:cxn>
                <a:cxn ang="0">
                  <a:pos x="98" y="79"/>
                </a:cxn>
                <a:cxn ang="0">
                  <a:pos x="120" y="76"/>
                </a:cxn>
                <a:cxn ang="0">
                  <a:pos x="128" y="71"/>
                </a:cxn>
                <a:cxn ang="0">
                  <a:pos x="143" y="73"/>
                </a:cxn>
                <a:cxn ang="0">
                  <a:pos x="148" y="69"/>
                </a:cxn>
                <a:cxn ang="0">
                  <a:pos x="148" y="74"/>
                </a:cxn>
                <a:cxn ang="0">
                  <a:pos x="151" y="84"/>
                </a:cxn>
                <a:cxn ang="0">
                  <a:pos x="154" y="81"/>
                </a:cxn>
                <a:cxn ang="0">
                  <a:pos x="159" y="77"/>
                </a:cxn>
                <a:cxn ang="0">
                  <a:pos x="157" y="69"/>
                </a:cxn>
                <a:cxn ang="0">
                  <a:pos x="164" y="73"/>
                </a:cxn>
                <a:cxn ang="0">
                  <a:pos x="183" y="69"/>
                </a:cxn>
                <a:cxn ang="0">
                  <a:pos x="196" y="71"/>
                </a:cxn>
                <a:cxn ang="0">
                  <a:pos x="233" y="66"/>
                </a:cxn>
                <a:cxn ang="0">
                  <a:pos x="241" y="66"/>
                </a:cxn>
                <a:cxn ang="0">
                  <a:pos x="249" y="61"/>
                </a:cxn>
                <a:cxn ang="0">
                  <a:pos x="268" y="63"/>
                </a:cxn>
                <a:cxn ang="0">
                  <a:pos x="274" y="65"/>
                </a:cxn>
                <a:cxn ang="0">
                  <a:pos x="276" y="61"/>
                </a:cxn>
                <a:cxn ang="0">
                  <a:pos x="266" y="41"/>
                </a:cxn>
                <a:cxn ang="0">
                  <a:pos x="266" y="36"/>
                </a:cxn>
                <a:cxn ang="0">
                  <a:pos x="270" y="31"/>
                </a:cxn>
              </a:cxnLst>
              <a:rect l="0" t="0" r="r" b="b"/>
              <a:pathLst>
                <a:path w="276" h="84">
                  <a:moveTo>
                    <a:pt x="270" y="31"/>
                  </a:moveTo>
                  <a:lnTo>
                    <a:pt x="257" y="25"/>
                  </a:lnTo>
                  <a:lnTo>
                    <a:pt x="255" y="23"/>
                  </a:lnTo>
                  <a:lnTo>
                    <a:pt x="254" y="16"/>
                  </a:lnTo>
                  <a:lnTo>
                    <a:pt x="250" y="15"/>
                  </a:lnTo>
                  <a:lnTo>
                    <a:pt x="247" y="13"/>
                  </a:lnTo>
                  <a:lnTo>
                    <a:pt x="239" y="7"/>
                  </a:lnTo>
                  <a:lnTo>
                    <a:pt x="233" y="8"/>
                  </a:lnTo>
                  <a:lnTo>
                    <a:pt x="221" y="8"/>
                  </a:lnTo>
                  <a:lnTo>
                    <a:pt x="220" y="7"/>
                  </a:lnTo>
                  <a:lnTo>
                    <a:pt x="205" y="15"/>
                  </a:lnTo>
                  <a:lnTo>
                    <a:pt x="189" y="15"/>
                  </a:lnTo>
                  <a:lnTo>
                    <a:pt x="172" y="16"/>
                  </a:lnTo>
                  <a:lnTo>
                    <a:pt x="167" y="15"/>
                  </a:lnTo>
                  <a:lnTo>
                    <a:pt x="164" y="16"/>
                  </a:lnTo>
                  <a:lnTo>
                    <a:pt x="154" y="12"/>
                  </a:lnTo>
                  <a:lnTo>
                    <a:pt x="146" y="12"/>
                  </a:lnTo>
                  <a:lnTo>
                    <a:pt x="141" y="5"/>
                  </a:lnTo>
                  <a:lnTo>
                    <a:pt x="138" y="7"/>
                  </a:lnTo>
                  <a:lnTo>
                    <a:pt x="135" y="7"/>
                  </a:lnTo>
                  <a:lnTo>
                    <a:pt x="132" y="5"/>
                  </a:lnTo>
                  <a:lnTo>
                    <a:pt x="127" y="0"/>
                  </a:lnTo>
                  <a:lnTo>
                    <a:pt x="122" y="2"/>
                  </a:lnTo>
                  <a:lnTo>
                    <a:pt x="101" y="2"/>
                  </a:lnTo>
                  <a:lnTo>
                    <a:pt x="88" y="7"/>
                  </a:lnTo>
                  <a:lnTo>
                    <a:pt x="71" y="15"/>
                  </a:lnTo>
                  <a:lnTo>
                    <a:pt x="42" y="13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52" y="20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42" y="23"/>
                  </a:lnTo>
                  <a:lnTo>
                    <a:pt x="37" y="25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5" y="23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8" y="50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16" y="60"/>
                  </a:lnTo>
                  <a:lnTo>
                    <a:pt x="16" y="61"/>
                  </a:lnTo>
                  <a:lnTo>
                    <a:pt x="21" y="60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32" y="68"/>
                  </a:lnTo>
                  <a:lnTo>
                    <a:pt x="35" y="68"/>
                  </a:lnTo>
                  <a:lnTo>
                    <a:pt x="24" y="71"/>
                  </a:lnTo>
                  <a:lnTo>
                    <a:pt x="23" y="73"/>
                  </a:lnTo>
                  <a:lnTo>
                    <a:pt x="31" y="71"/>
                  </a:lnTo>
                  <a:lnTo>
                    <a:pt x="32" y="73"/>
                  </a:lnTo>
                  <a:lnTo>
                    <a:pt x="34" y="71"/>
                  </a:lnTo>
                  <a:lnTo>
                    <a:pt x="39" y="71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7" y="73"/>
                  </a:lnTo>
                  <a:lnTo>
                    <a:pt x="48" y="76"/>
                  </a:lnTo>
                  <a:lnTo>
                    <a:pt x="50" y="77"/>
                  </a:lnTo>
                  <a:lnTo>
                    <a:pt x="60" y="79"/>
                  </a:lnTo>
                  <a:lnTo>
                    <a:pt x="68" y="77"/>
                  </a:lnTo>
                  <a:lnTo>
                    <a:pt x="69" y="69"/>
                  </a:lnTo>
                  <a:lnTo>
                    <a:pt x="74" y="69"/>
                  </a:lnTo>
                  <a:lnTo>
                    <a:pt x="88" y="74"/>
                  </a:lnTo>
                  <a:lnTo>
                    <a:pt x="98" y="79"/>
                  </a:lnTo>
                  <a:lnTo>
                    <a:pt x="103" y="81"/>
                  </a:lnTo>
                  <a:lnTo>
                    <a:pt x="120" y="76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41" y="74"/>
                  </a:lnTo>
                  <a:lnTo>
                    <a:pt x="143" y="73"/>
                  </a:lnTo>
                  <a:lnTo>
                    <a:pt x="145" y="71"/>
                  </a:lnTo>
                  <a:lnTo>
                    <a:pt x="148" y="69"/>
                  </a:lnTo>
                  <a:lnTo>
                    <a:pt x="151" y="71"/>
                  </a:lnTo>
                  <a:lnTo>
                    <a:pt x="148" y="74"/>
                  </a:lnTo>
                  <a:lnTo>
                    <a:pt x="148" y="84"/>
                  </a:lnTo>
                  <a:lnTo>
                    <a:pt x="151" y="84"/>
                  </a:lnTo>
                  <a:lnTo>
                    <a:pt x="151" y="82"/>
                  </a:lnTo>
                  <a:lnTo>
                    <a:pt x="154" y="81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56" y="74"/>
                  </a:lnTo>
                  <a:lnTo>
                    <a:pt x="157" y="69"/>
                  </a:lnTo>
                  <a:lnTo>
                    <a:pt x="164" y="71"/>
                  </a:lnTo>
                  <a:lnTo>
                    <a:pt x="164" y="73"/>
                  </a:lnTo>
                  <a:lnTo>
                    <a:pt x="170" y="73"/>
                  </a:lnTo>
                  <a:lnTo>
                    <a:pt x="183" y="69"/>
                  </a:lnTo>
                  <a:lnTo>
                    <a:pt x="188" y="71"/>
                  </a:lnTo>
                  <a:lnTo>
                    <a:pt x="196" y="71"/>
                  </a:lnTo>
                  <a:lnTo>
                    <a:pt x="217" y="66"/>
                  </a:lnTo>
                  <a:lnTo>
                    <a:pt x="233" y="66"/>
                  </a:lnTo>
                  <a:lnTo>
                    <a:pt x="239" y="63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9" y="61"/>
                  </a:lnTo>
                  <a:lnTo>
                    <a:pt x="255" y="63"/>
                  </a:lnTo>
                  <a:lnTo>
                    <a:pt x="268" y="63"/>
                  </a:lnTo>
                  <a:lnTo>
                    <a:pt x="271" y="65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6" y="61"/>
                  </a:lnTo>
                  <a:lnTo>
                    <a:pt x="268" y="57"/>
                  </a:lnTo>
                  <a:lnTo>
                    <a:pt x="266" y="41"/>
                  </a:lnTo>
                  <a:lnTo>
                    <a:pt x="263" y="37"/>
                  </a:lnTo>
                  <a:lnTo>
                    <a:pt x="266" y="36"/>
                  </a:lnTo>
                  <a:lnTo>
                    <a:pt x="270" y="31"/>
                  </a:lnTo>
                  <a:lnTo>
                    <a:pt x="270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" name="Freeform 298">
              <a:extLst>
                <a:ext uri="{FF2B5EF4-FFF2-40B4-BE49-F238E27FC236}">
                  <a16:creationId xmlns:a16="http://schemas.microsoft.com/office/drawing/2014/main" id="{3F2F7855-1CF1-D4FB-E1F5-69256A0B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0" y="-2170439"/>
              <a:ext cx="129158" cy="8565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3" y="0"/>
                </a:cxn>
                <a:cxn ang="0">
                  <a:pos x="87" y="3"/>
                </a:cxn>
                <a:cxn ang="0">
                  <a:pos x="71" y="3"/>
                </a:cxn>
                <a:cxn ang="0">
                  <a:pos x="50" y="8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24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1" y="6"/>
                </a:cxn>
                <a:cxn ang="0">
                  <a:pos x="10" y="11"/>
                </a:cxn>
                <a:cxn ang="0">
                  <a:pos x="13" y="14"/>
                </a:cxn>
                <a:cxn ang="0">
                  <a:pos x="8" y="14"/>
                </a:cxn>
                <a:cxn ang="0">
                  <a:pos x="8" y="18"/>
                </a:cxn>
                <a:cxn ang="0">
                  <a:pos x="5" y="19"/>
                </a:cxn>
                <a:cxn ang="0">
                  <a:pos x="5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5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5" y="37"/>
                </a:cxn>
                <a:cxn ang="0">
                  <a:pos x="16" y="40"/>
                </a:cxn>
                <a:cxn ang="0">
                  <a:pos x="10" y="43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5" y="46"/>
                </a:cxn>
                <a:cxn ang="0">
                  <a:pos x="7" y="48"/>
                </a:cxn>
                <a:cxn ang="0">
                  <a:pos x="0" y="51"/>
                </a:cxn>
                <a:cxn ang="0">
                  <a:pos x="0" y="58"/>
                </a:cxn>
                <a:cxn ang="0">
                  <a:pos x="3" y="58"/>
                </a:cxn>
                <a:cxn ang="0">
                  <a:pos x="10" y="63"/>
                </a:cxn>
                <a:cxn ang="0">
                  <a:pos x="15" y="63"/>
                </a:cxn>
                <a:cxn ang="0">
                  <a:pos x="47" y="51"/>
                </a:cxn>
                <a:cxn ang="0">
                  <a:pos x="80" y="37"/>
                </a:cxn>
                <a:cxn ang="0">
                  <a:pos x="82" y="32"/>
                </a:cxn>
                <a:cxn ang="0">
                  <a:pos x="80" y="11"/>
                </a:cxn>
                <a:cxn ang="0">
                  <a:pos x="88" y="10"/>
                </a:cxn>
                <a:cxn ang="0">
                  <a:pos x="93" y="5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5" h="63">
                  <a:moveTo>
                    <a:pt x="95" y="3"/>
                  </a:moveTo>
                  <a:lnTo>
                    <a:pt x="95" y="3"/>
                  </a:lnTo>
                  <a:lnTo>
                    <a:pt x="93" y="0"/>
                  </a:lnTo>
                  <a:lnTo>
                    <a:pt x="87" y="3"/>
                  </a:lnTo>
                  <a:lnTo>
                    <a:pt x="71" y="3"/>
                  </a:lnTo>
                  <a:lnTo>
                    <a:pt x="50" y="8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24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1" y="6"/>
                  </a:lnTo>
                  <a:lnTo>
                    <a:pt x="10" y="11"/>
                  </a:lnTo>
                  <a:lnTo>
                    <a:pt x="13" y="14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5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10" y="63"/>
                  </a:lnTo>
                  <a:lnTo>
                    <a:pt x="15" y="63"/>
                  </a:lnTo>
                  <a:lnTo>
                    <a:pt x="47" y="51"/>
                  </a:lnTo>
                  <a:lnTo>
                    <a:pt x="80" y="37"/>
                  </a:lnTo>
                  <a:lnTo>
                    <a:pt x="82" y="32"/>
                  </a:lnTo>
                  <a:lnTo>
                    <a:pt x="80" y="11"/>
                  </a:lnTo>
                  <a:lnTo>
                    <a:pt x="88" y="10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" name="Freeform 299">
              <a:extLst>
                <a:ext uri="{FF2B5EF4-FFF2-40B4-BE49-F238E27FC236}">
                  <a16:creationId xmlns:a16="http://schemas.microsoft.com/office/drawing/2014/main" id="{740CAD59-9CA1-317B-486E-40C7AA297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124214"/>
              <a:ext cx="32629" cy="2855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18" y="9"/>
                </a:cxn>
                <a:cxn ang="0">
                  <a:pos x="19" y="11"/>
                </a:cxn>
                <a:cxn ang="0">
                  <a:pos x="15" y="11"/>
                </a:cxn>
                <a:cxn ang="0">
                  <a:pos x="13" y="12"/>
                </a:cxn>
                <a:cxn ang="0">
                  <a:pos x="15" y="14"/>
                </a:cxn>
                <a:cxn ang="0">
                  <a:pos x="8" y="17"/>
                </a:cxn>
                <a:cxn ang="0">
                  <a:pos x="7" y="17"/>
                </a:cxn>
                <a:cxn ang="0">
                  <a:pos x="7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4" h="21">
                  <a:moveTo>
                    <a:pt x="0" y="19"/>
                  </a:moveTo>
                  <a:lnTo>
                    <a:pt x="10" y="4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18" y="9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5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4" name="Freeform 300">
              <a:extLst>
                <a:ext uri="{FF2B5EF4-FFF2-40B4-BE49-F238E27FC236}">
                  <a16:creationId xmlns:a16="http://schemas.microsoft.com/office/drawing/2014/main" id="{CAD7BBFD-75E4-2B9A-B1DE-1CB1F14E4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283282"/>
              <a:ext cx="138675" cy="448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7" y="4"/>
                </a:cxn>
                <a:cxn ang="0">
                  <a:pos x="45" y="4"/>
                </a:cxn>
                <a:cxn ang="0">
                  <a:pos x="61" y="12"/>
                </a:cxn>
                <a:cxn ang="0">
                  <a:pos x="78" y="11"/>
                </a:cxn>
                <a:cxn ang="0">
                  <a:pos x="86" y="14"/>
                </a:cxn>
                <a:cxn ang="0">
                  <a:pos x="86" y="17"/>
                </a:cxn>
                <a:cxn ang="0">
                  <a:pos x="97" y="22"/>
                </a:cxn>
                <a:cxn ang="0">
                  <a:pos x="94" y="25"/>
                </a:cxn>
                <a:cxn ang="0">
                  <a:pos x="101" y="30"/>
                </a:cxn>
                <a:cxn ang="0">
                  <a:pos x="102" y="32"/>
                </a:cxn>
                <a:cxn ang="0">
                  <a:pos x="101" y="32"/>
                </a:cxn>
                <a:cxn ang="0">
                  <a:pos x="93" y="32"/>
                </a:cxn>
                <a:cxn ang="0">
                  <a:pos x="85" y="28"/>
                </a:cxn>
                <a:cxn ang="0">
                  <a:pos x="77" y="30"/>
                </a:cxn>
                <a:cxn ang="0">
                  <a:pos x="54" y="33"/>
                </a:cxn>
                <a:cxn ang="0">
                  <a:pos x="46" y="27"/>
                </a:cxn>
                <a:cxn ang="0">
                  <a:pos x="40" y="28"/>
                </a:cxn>
                <a:cxn ang="0">
                  <a:pos x="28" y="28"/>
                </a:cxn>
                <a:cxn ang="0">
                  <a:pos x="27" y="27"/>
                </a:cxn>
                <a:cxn ang="0">
                  <a:pos x="30" y="25"/>
                </a:cxn>
                <a:cxn ang="0">
                  <a:pos x="30" y="20"/>
                </a:cxn>
                <a:cxn ang="0">
                  <a:pos x="22" y="11"/>
                </a:cxn>
                <a:cxn ang="0">
                  <a:pos x="16" y="8"/>
                </a:cxn>
                <a:cxn ang="0">
                  <a:pos x="6" y="4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02" h="33">
                  <a:moveTo>
                    <a:pt x="0" y="1"/>
                  </a:moveTo>
                  <a:lnTo>
                    <a:pt x="11" y="0"/>
                  </a:lnTo>
                  <a:lnTo>
                    <a:pt x="27" y="4"/>
                  </a:lnTo>
                  <a:lnTo>
                    <a:pt x="45" y="4"/>
                  </a:lnTo>
                  <a:lnTo>
                    <a:pt x="61" y="12"/>
                  </a:lnTo>
                  <a:lnTo>
                    <a:pt x="78" y="11"/>
                  </a:lnTo>
                  <a:lnTo>
                    <a:pt x="86" y="14"/>
                  </a:lnTo>
                  <a:lnTo>
                    <a:pt x="86" y="17"/>
                  </a:lnTo>
                  <a:lnTo>
                    <a:pt x="97" y="22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5" y="28"/>
                  </a:lnTo>
                  <a:lnTo>
                    <a:pt x="77" y="30"/>
                  </a:lnTo>
                  <a:lnTo>
                    <a:pt x="54" y="33"/>
                  </a:lnTo>
                  <a:lnTo>
                    <a:pt x="46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7" y="27"/>
                  </a:lnTo>
                  <a:lnTo>
                    <a:pt x="30" y="25"/>
                  </a:lnTo>
                  <a:lnTo>
                    <a:pt x="30" y="20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6" y="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5" name="Freeform 301">
              <a:extLst>
                <a:ext uri="{FF2B5EF4-FFF2-40B4-BE49-F238E27FC236}">
                  <a16:creationId xmlns:a16="http://schemas.microsoft.com/office/drawing/2014/main" id="{1D7552CC-DFEA-2BD9-753B-9C9FEF362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887" y="-2253372"/>
              <a:ext cx="58461" cy="3670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18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19"/>
                </a:cxn>
                <a:cxn ang="0">
                  <a:pos x="11" y="19"/>
                </a:cxn>
                <a:cxn ang="0">
                  <a:pos x="3" y="23"/>
                </a:cxn>
                <a:cxn ang="0">
                  <a:pos x="3" y="27"/>
                </a:cxn>
                <a:cxn ang="0">
                  <a:pos x="21" y="14"/>
                </a:cxn>
                <a:cxn ang="0">
                  <a:pos x="42" y="14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43" h="27">
                  <a:moveTo>
                    <a:pt x="27" y="2"/>
                  </a:moveTo>
                  <a:lnTo>
                    <a:pt x="18" y="2"/>
                  </a:lnTo>
                  <a:lnTo>
                    <a:pt x="13" y="0"/>
                  </a:lnTo>
                  <a:lnTo>
                    <a:pt x="2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21" y="14"/>
                  </a:lnTo>
                  <a:lnTo>
                    <a:pt x="42" y="14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" name="Freeform 302">
              <a:extLst>
                <a:ext uri="{FF2B5EF4-FFF2-40B4-BE49-F238E27FC236}">
                  <a16:creationId xmlns:a16="http://schemas.microsoft.com/office/drawing/2014/main" id="{1757E7C0-AA88-D1DC-7192-FA85A0E23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249293"/>
              <a:ext cx="123720" cy="7477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1" y="18"/>
                </a:cxn>
                <a:cxn ang="0">
                  <a:pos x="10" y="13"/>
                </a:cxn>
                <a:cxn ang="0">
                  <a:pos x="19" y="13"/>
                </a:cxn>
                <a:cxn ang="0">
                  <a:pos x="27" y="10"/>
                </a:cxn>
                <a:cxn ang="0">
                  <a:pos x="32" y="10"/>
                </a:cxn>
                <a:cxn ang="0">
                  <a:pos x="38" y="7"/>
                </a:cxn>
                <a:cxn ang="0">
                  <a:pos x="59" y="3"/>
                </a:cxn>
                <a:cxn ang="0">
                  <a:pos x="75" y="8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5" y="0"/>
                </a:cxn>
                <a:cxn ang="0">
                  <a:pos x="87" y="0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88" y="7"/>
                </a:cxn>
                <a:cxn ang="0">
                  <a:pos x="87" y="13"/>
                </a:cxn>
                <a:cxn ang="0">
                  <a:pos x="85" y="15"/>
                </a:cxn>
                <a:cxn ang="0">
                  <a:pos x="69" y="11"/>
                </a:cxn>
                <a:cxn ang="0">
                  <a:pos x="66" y="13"/>
                </a:cxn>
                <a:cxn ang="0">
                  <a:pos x="61" y="13"/>
                </a:cxn>
                <a:cxn ang="0">
                  <a:pos x="50" y="16"/>
                </a:cxn>
                <a:cxn ang="0">
                  <a:pos x="56" y="20"/>
                </a:cxn>
                <a:cxn ang="0">
                  <a:pos x="59" y="23"/>
                </a:cxn>
                <a:cxn ang="0">
                  <a:pos x="51" y="20"/>
                </a:cxn>
                <a:cxn ang="0">
                  <a:pos x="51" y="21"/>
                </a:cxn>
                <a:cxn ang="0">
                  <a:pos x="55" y="23"/>
                </a:cxn>
                <a:cxn ang="0">
                  <a:pos x="55" y="26"/>
                </a:cxn>
                <a:cxn ang="0">
                  <a:pos x="51" y="23"/>
                </a:cxn>
                <a:cxn ang="0">
                  <a:pos x="47" y="21"/>
                </a:cxn>
                <a:cxn ang="0">
                  <a:pos x="50" y="26"/>
                </a:cxn>
                <a:cxn ang="0">
                  <a:pos x="48" y="26"/>
                </a:cxn>
                <a:cxn ang="0">
                  <a:pos x="45" y="21"/>
                </a:cxn>
                <a:cxn ang="0">
                  <a:pos x="38" y="20"/>
                </a:cxn>
                <a:cxn ang="0">
                  <a:pos x="38" y="16"/>
                </a:cxn>
                <a:cxn ang="0">
                  <a:pos x="35" y="18"/>
                </a:cxn>
                <a:cxn ang="0">
                  <a:pos x="35" y="26"/>
                </a:cxn>
                <a:cxn ang="0">
                  <a:pos x="45" y="36"/>
                </a:cxn>
                <a:cxn ang="0">
                  <a:pos x="43" y="37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42" y="39"/>
                </a:cxn>
                <a:cxn ang="0">
                  <a:pos x="35" y="39"/>
                </a:cxn>
                <a:cxn ang="0">
                  <a:pos x="47" y="42"/>
                </a:cxn>
                <a:cxn ang="0">
                  <a:pos x="48" y="45"/>
                </a:cxn>
                <a:cxn ang="0">
                  <a:pos x="58" y="48"/>
                </a:cxn>
                <a:cxn ang="0">
                  <a:pos x="58" y="55"/>
                </a:cxn>
                <a:cxn ang="0">
                  <a:pos x="51" y="52"/>
                </a:cxn>
                <a:cxn ang="0">
                  <a:pos x="43" y="52"/>
                </a:cxn>
                <a:cxn ang="0">
                  <a:pos x="42" y="52"/>
                </a:cxn>
                <a:cxn ang="0">
                  <a:pos x="45" y="50"/>
                </a:cxn>
                <a:cxn ang="0">
                  <a:pos x="45" y="48"/>
                </a:cxn>
                <a:cxn ang="0">
                  <a:pos x="37" y="47"/>
                </a:cxn>
                <a:cxn ang="0">
                  <a:pos x="35" y="47"/>
                </a:cxn>
                <a:cxn ang="0">
                  <a:pos x="18" y="45"/>
                </a:cxn>
                <a:cxn ang="0">
                  <a:pos x="14" y="47"/>
                </a:cxn>
                <a:cxn ang="0">
                  <a:pos x="8" y="40"/>
                </a:cxn>
                <a:cxn ang="0">
                  <a:pos x="14" y="40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8" y="3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91" h="55">
                  <a:moveTo>
                    <a:pt x="0" y="29"/>
                  </a:moveTo>
                  <a:lnTo>
                    <a:pt x="11" y="18"/>
                  </a:lnTo>
                  <a:lnTo>
                    <a:pt x="10" y="13"/>
                  </a:lnTo>
                  <a:lnTo>
                    <a:pt x="19" y="13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8" y="7"/>
                  </a:lnTo>
                  <a:lnTo>
                    <a:pt x="59" y="3"/>
                  </a:lnTo>
                  <a:lnTo>
                    <a:pt x="75" y="8"/>
                  </a:lnTo>
                  <a:lnTo>
                    <a:pt x="80" y="7"/>
                  </a:lnTo>
                  <a:lnTo>
                    <a:pt x="83" y="5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88" y="7"/>
                  </a:lnTo>
                  <a:lnTo>
                    <a:pt x="87" y="13"/>
                  </a:lnTo>
                  <a:lnTo>
                    <a:pt x="85" y="15"/>
                  </a:lnTo>
                  <a:lnTo>
                    <a:pt x="69" y="11"/>
                  </a:lnTo>
                  <a:lnTo>
                    <a:pt x="66" y="13"/>
                  </a:lnTo>
                  <a:lnTo>
                    <a:pt x="61" y="13"/>
                  </a:lnTo>
                  <a:lnTo>
                    <a:pt x="50" y="16"/>
                  </a:lnTo>
                  <a:lnTo>
                    <a:pt x="56" y="20"/>
                  </a:lnTo>
                  <a:lnTo>
                    <a:pt x="59" y="23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5" y="2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7" y="21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5" y="21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5" y="2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2" y="39"/>
                  </a:lnTo>
                  <a:lnTo>
                    <a:pt x="35" y="39"/>
                  </a:lnTo>
                  <a:lnTo>
                    <a:pt x="47" y="42"/>
                  </a:lnTo>
                  <a:lnTo>
                    <a:pt x="48" y="45"/>
                  </a:lnTo>
                  <a:lnTo>
                    <a:pt x="58" y="48"/>
                  </a:lnTo>
                  <a:lnTo>
                    <a:pt x="58" y="55"/>
                  </a:lnTo>
                  <a:lnTo>
                    <a:pt x="51" y="52"/>
                  </a:lnTo>
                  <a:lnTo>
                    <a:pt x="43" y="52"/>
                  </a:lnTo>
                  <a:lnTo>
                    <a:pt x="42" y="52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18" y="45"/>
                  </a:lnTo>
                  <a:lnTo>
                    <a:pt x="14" y="47"/>
                  </a:lnTo>
                  <a:lnTo>
                    <a:pt x="8" y="40"/>
                  </a:lnTo>
                  <a:lnTo>
                    <a:pt x="14" y="40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8" y="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Freeform 303">
              <a:extLst>
                <a:ext uri="{FF2B5EF4-FFF2-40B4-BE49-F238E27FC236}">
                  <a16:creationId xmlns:a16="http://schemas.microsoft.com/office/drawing/2014/main" id="{65803A26-32FC-0141-F923-5FE25374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292799"/>
              <a:ext cx="125079" cy="54382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8" y="31"/>
                </a:cxn>
                <a:cxn ang="0">
                  <a:pos x="2" y="26"/>
                </a:cxn>
                <a:cxn ang="0">
                  <a:pos x="2" y="23"/>
                </a:cxn>
                <a:cxn ang="0">
                  <a:pos x="8" y="15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10" y="5"/>
                </a:cxn>
                <a:cxn ang="0">
                  <a:pos x="45" y="7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80" y="3"/>
                </a:cxn>
                <a:cxn ang="0">
                  <a:pos x="87" y="5"/>
                </a:cxn>
                <a:cxn ang="0">
                  <a:pos x="92" y="5"/>
                </a:cxn>
                <a:cxn ang="0">
                  <a:pos x="90" y="10"/>
                </a:cxn>
                <a:cxn ang="0">
                  <a:pos x="85" y="11"/>
                </a:cxn>
                <a:cxn ang="0">
                  <a:pos x="82" y="15"/>
                </a:cxn>
                <a:cxn ang="0">
                  <a:pos x="82" y="19"/>
                </a:cxn>
                <a:cxn ang="0">
                  <a:pos x="77" y="23"/>
                </a:cxn>
                <a:cxn ang="0">
                  <a:pos x="85" y="31"/>
                </a:cxn>
                <a:cxn ang="0">
                  <a:pos x="76" y="31"/>
                </a:cxn>
                <a:cxn ang="0">
                  <a:pos x="71" y="29"/>
                </a:cxn>
                <a:cxn ang="0">
                  <a:pos x="60" y="32"/>
                </a:cxn>
                <a:cxn ang="0">
                  <a:pos x="58" y="32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48" y="40"/>
                </a:cxn>
                <a:cxn ang="0">
                  <a:pos x="32" y="35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92" h="40">
                  <a:moveTo>
                    <a:pt x="11" y="39"/>
                  </a:moveTo>
                  <a:lnTo>
                    <a:pt x="8" y="31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8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10" y="5"/>
                  </a:lnTo>
                  <a:lnTo>
                    <a:pt x="45" y="7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87" y="5"/>
                  </a:lnTo>
                  <a:lnTo>
                    <a:pt x="92" y="5"/>
                  </a:lnTo>
                  <a:lnTo>
                    <a:pt x="90" y="10"/>
                  </a:lnTo>
                  <a:lnTo>
                    <a:pt x="85" y="11"/>
                  </a:lnTo>
                  <a:lnTo>
                    <a:pt x="82" y="15"/>
                  </a:lnTo>
                  <a:lnTo>
                    <a:pt x="82" y="19"/>
                  </a:lnTo>
                  <a:lnTo>
                    <a:pt x="77" y="23"/>
                  </a:lnTo>
                  <a:lnTo>
                    <a:pt x="85" y="31"/>
                  </a:lnTo>
                  <a:lnTo>
                    <a:pt x="76" y="31"/>
                  </a:lnTo>
                  <a:lnTo>
                    <a:pt x="71" y="29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6" y="37"/>
                  </a:lnTo>
                  <a:lnTo>
                    <a:pt x="53" y="39"/>
                  </a:lnTo>
                  <a:lnTo>
                    <a:pt x="48" y="40"/>
                  </a:lnTo>
                  <a:lnTo>
                    <a:pt x="32" y="35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Freeform 304">
              <a:extLst>
                <a:ext uri="{FF2B5EF4-FFF2-40B4-BE49-F238E27FC236}">
                  <a16:creationId xmlns:a16="http://schemas.microsoft.com/office/drawing/2014/main" id="{C90ED888-680E-9E72-E667-2B841CF24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2379811"/>
              <a:ext cx="127798" cy="57101"/>
            </a:xfrm>
            <a:custGeom>
              <a:avLst/>
              <a:gdLst/>
              <a:ahLst/>
              <a:cxnLst>
                <a:cxn ang="0">
                  <a:pos x="94" y="8"/>
                </a:cxn>
                <a:cxn ang="0">
                  <a:pos x="91" y="5"/>
                </a:cxn>
                <a:cxn ang="0">
                  <a:pos x="85" y="2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4" y="5"/>
                </a:cxn>
                <a:cxn ang="0">
                  <a:pos x="49" y="5"/>
                </a:cxn>
                <a:cxn ang="0">
                  <a:pos x="37" y="8"/>
                </a:cxn>
                <a:cxn ang="0">
                  <a:pos x="32" y="11"/>
                </a:cxn>
                <a:cxn ang="0">
                  <a:pos x="24" y="11"/>
                </a:cxn>
                <a:cxn ang="0">
                  <a:pos x="14" y="6"/>
                </a:cxn>
                <a:cxn ang="0">
                  <a:pos x="12" y="13"/>
                </a:cxn>
                <a:cxn ang="0">
                  <a:pos x="6" y="13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4" y="19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3" y="26"/>
                </a:cxn>
                <a:cxn ang="0">
                  <a:pos x="8" y="31"/>
                </a:cxn>
                <a:cxn ang="0">
                  <a:pos x="20" y="39"/>
                </a:cxn>
                <a:cxn ang="0">
                  <a:pos x="27" y="42"/>
                </a:cxn>
                <a:cxn ang="0">
                  <a:pos x="38" y="39"/>
                </a:cxn>
                <a:cxn ang="0">
                  <a:pos x="53" y="35"/>
                </a:cxn>
                <a:cxn ang="0">
                  <a:pos x="57" y="34"/>
                </a:cxn>
                <a:cxn ang="0">
                  <a:pos x="61" y="35"/>
                </a:cxn>
                <a:cxn ang="0">
                  <a:pos x="72" y="32"/>
                </a:cxn>
                <a:cxn ang="0">
                  <a:pos x="81" y="19"/>
                </a:cxn>
                <a:cxn ang="0">
                  <a:pos x="85" y="14"/>
                </a:cxn>
                <a:cxn ang="0">
                  <a:pos x="94" y="8"/>
                </a:cxn>
                <a:cxn ang="0">
                  <a:pos x="94" y="8"/>
                </a:cxn>
              </a:cxnLst>
              <a:rect l="0" t="0" r="r" b="b"/>
              <a:pathLst>
                <a:path w="94" h="42">
                  <a:moveTo>
                    <a:pt x="94" y="8"/>
                  </a:moveTo>
                  <a:lnTo>
                    <a:pt x="91" y="5"/>
                  </a:lnTo>
                  <a:lnTo>
                    <a:pt x="85" y="2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4" y="5"/>
                  </a:lnTo>
                  <a:lnTo>
                    <a:pt x="49" y="5"/>
                  </a:lnTo>
                  <a:lnTo>
                    <a:pt x="37" y="8"/>
                  </a:lnTo>
                  <a:lnTo>
                    <a:pt x="32" y="11"/>
                  </a:lnTo>
                  <a:lnTo>
                    <a:pt x="24" y="11"/>
                  </a:lnTo>
                  <a:lnTo>
                    <a:pt x="14" y="6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8" y="31"/>
                  </a:lnTo>
                  <a:lnTo>
                    <a:pt x="20" y="39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53" y="35"/>
                  </a:lnTo>
                  <a:lnTo>
                    <a:pt x="57" y="34"/>
                  </a:lnTo>
                  <a:lnTo>
                    <a:pt x="61" y="35"/>
                  </a:lnTo>
                  <a:lnTo>
                    <a:pt x="72" y="32"/>
                  </a:lnTo>
                  <a:lnTo>
                    <a:pt x="81" y="19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Freeform 305">
              <a:extLst>
                <a:ext uri="{FF2B5EF4-FFF2-40B4-BE49-F238E27FC236}">
                  <a16:creationId xmlns:a16="http://schemas.microsoft.com/office/drawing/2014/main" id="{C5DC78C2-9F2E-2539-FFA3-2F0747269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30" y="-2344462"/>
              <a:ext cx="61180" cy="29910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14" y="21"/>
                </a:cxn>
                <a:cxn ang="0">
                  <a:pos x="16" y="17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5" y="22"/>
                </a:cxn>
                <a:cxn ang="0">
                  <a:pos x="27" y="21"/>
                </a:cxn>
                <a:cxn ang="0">
                  <a:pos x="25" y="17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40" y="6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19" y="3"/>
                </a:cxn>
                <a:cxn ang="0">
                  <a:pos x="14" y="6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6" y="17"/>
                </a:cxn>
                <a:cxn ang="0">
                  <a:pos x="3" y="19"/>
                </a:cxn>
                <a:cxn ang="0">
                  <a:pos x="1" y="19"/>
                </a:cxn>
                <a:cxn ang="0">
                  <a:pos x="1" y="19"/>
                </a:cxn>
              </a:cxnLst>
              <a:rect l="0" t="0" r="r" b="b"/>
              <a:pathLst>
                <a:path w="45" h="22">
                  <a:moveTo>
                    <a:pt x="1" y="19"/>
                  </a:moveTo>
                  <a:lnTo>
                    <a:pt x="14" y="21"/>
                  </a:lnTo>
                  <a:lnTo>
                    <a:pt x="16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25" y="17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40" y="6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3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6" y="17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Freeform 306">
              <a:extLst>
                <a:ext uri="{FF2B5EF4-FFF2-40B4-BE49-F238E27FC236}">
                  <a16:creationId xmlns:a16="http://schemas.microsoft.com/office/drawing/2014/main" id="{FF89C56D-3956-F44F-4C69-C543E746A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2401564"/>
              <a:ext cx="107405" cy="3670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56" y="16"/>
                </a:cxn>
                <a:cxn ang="0">
                  <a:pos x="52" y="18"/>
                </a:cxn>
                <a:cxn ang="0">
                  <a:pos x="50" y="19"/>
                </a:cxn>
                <a:cxn ang="0">
                  <a:pos x="45" y="21"/>
                </a:cxn>
                <a:cxn ang="0">
                  <a:pos x="40" y="21"/>
                </a:cxn>
                <a:cxn ang="0">
                  <a:pos x="28" y="24"/>
                </a:cxn>
                <a:cxn ang="0">
                  <a:pos x="23" y="27"/>
                </a:cxn>
                <a:cxn ang="0">
                  <a:pos x="15" y="27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18" y="8"/>
                </a:cxn>
                <a:cxn ang="0">
                  <a:pos x="18" y="5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6" y="0"/>
                </a:cxn>
                <a:cxn ang="0">
                  <a:pos x="42" y="5"/>
                </a:cxn>
                <a:cxn ang="0">
                  <a:pos x="50" y="3"/>
                </a:cxn>
                <a:cxn ang="0">
                  <a:pos x="56" y="3"/>
                </a:cxn>
                <a:cxn ang="0">
                  <a:pos x="64" y="2"/>
                </a:cxn>
                <a:cxn ang="0">
                  <a:pos x="79" y="6"/>
                </a:cxn>
                <a:cxn ang="0">
                  <a:pos x="76" y="18"/>
                </a:cxn>
                <a:cxn ang="0">
                  <a:pos x="76" y="18"/>
                </a:cxn>
              </a:cxnLst>
              <a:rect l="0" t="0" r="r" b="b"/>
              <a:pathLst>
                <a:path w="79" h="27">
                  <a:moveTo>
                    <a:pt x="76" y="18"/>
                  </a:moveTo>
                  <a:lnTo>
                    <a:pt x="56" y="16"/>
                  </a:lnTo>
                  <a:lnTo>
                    <a:pt x="52" y="18"/>
                  </a:lnTo>
                  <a:lnTo>
                    <a:pt x="50" y="19"/>
                  </a:lnTo>
                  <a:lnTo>
                    <a:pt x="45" y="21"/>
                  </a:lnTo>
                  <a:lnTo>
                    <a:pt x="40" y="21"/>
                  </a:lnTo>
                  <a:lnTo>
                    <a:pt x="28" y="24"/>
                  </a:lnTo>
                  <a:lnTo>
                    <a:pt x="23" y="27"/>
                  </a:lnTo>
                  <a:lnTo>
                    <a:pt x="15" y="27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6" y="3"/>
                  </a:lnTo>
                  <a:lnTo>
                    <a:pt x="64" y="2"/>
                  </a:lnTo>
                  <a:lnTo>
                    <a:pt x="79" y="6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Freeform 307">
              <a:extLst>
                <a:ext uri="{FF2B5EF4-FFF2-40B4-BE49-F238E27FC236}">
                  <a16:creationId xmlns:a16="http://schemas.microsoft.com/office/drawing/2014/main" id="{059DD050-0365-0298-0BCD-58DE56560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582" y="-2434193"/>
              <a:ext cx="135956" cy="54382"/>
            </a:xfrm>
            <a:custGeom>
              <a:avLst/>
              <a:gdLst/>
              <a:ahLst/>
              <a:cxnLst>
                <a:cxn ang="0">
                  <a:pos x="100" y="24"/>
                </a:cxn>
                <a:cxn ang="0">
                  <a:pos x="95" y="22"/>
                </a:cxn>
                <a:cxn ang="0">
                  <a:pos x="88" y="18"/>
                </a:cxn>
                <a:cxn ang="0">
                  <a:pos x="83" y="16"/>
                </a:cxn>
                <a:cxn ang="0">
                  <a:pos x="82" y="13"/>
                </a:cxn>
                <a:cxn ang="0">
                  <a:pos x="71" y="11"/>
                </a:cxn>
                <a:cxn ang="0">
                  <a:pos x="72" y="13"/>
                </a:cxn>
                <a:cxn ang="0">
                  <a:pos x="69" y="14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56" y="5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2" y="5"/>
                </a:cxn>
                <a:cxn ang="0">
                  <a:pos x="40" y="3"/>
                </a:cxn>
                <a:cxn ang="0">
                  <a:pos x="32" y="0"/>
                </a:cxn>
                <a:cxn ang="0">
                  <a:pos x="31" y="3"/>
                </a:cxn>
                <a:cxn ang="0">
                  <a:pos x="7" y="13"/>
                </a:cxn>
                <a:cxn ang="0">
                  <a:pos x="5" y="14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7" y="24"/>
                </a:cxn>
                <a:cxn ang="0">
                  <a:pos x="10" y="26"/>
                </a:cxn>
                <a:cxn ang="0">
                  <a:pos x="27" y="37"/>
                </a:cxn>
                <a:cxn ang="0">
                  <a:pos x="34" y="38"/>
                </a:cxn>
                <a:cxn ang="0">
                  <a:pos x="39" y="38"/>
                </a:cxn>
                <a:cxn ang="0">
                  <a:pos x="43" y="37"/>
                </a:cxn>
                <a:cxn ang="0">
                  <a:pos x="47" y="34"/>
                </a:cxn>
                <a:cxn ang="0">
                  <a:pos x="55" y="34"/>
                </a:cxn>
                <a:cxn ang="0">
                  <a:pos x="61" y="37"/>
                </a:cxn>
                <a:cxn ang="0">
                  <a:pos x="71" y="35"/>
                </a:cxn>
                <a:cxn ang="0">
                  <a:pos x="72" y="40"/>
                </a:cxn>
                <a:cxn ang="0">
                  <a:pos x="75" y="37"/>
                </a:cxn>
                <a:cxn ang="0">
                  <a:pos x="82" y="37"/>
                </a:cxn>
                <a:cxn ang="0">
                  <a:pos x="85" y="35"/>
                </a:cxn>
                <a:cxn ang="0">
                  <a:pos x="90" y="32"/>
                </a:cxn>
                <a:cxn ang="0">
                  <a:pos x="90" y="29"/>
                </a:cxn>
                <a:cxn ang="0">
                  <a:pos x="100" y="24"/>
                </a:cxn>
                <a:cxn ang="0">
                  <a:pos x="100" y="24"/>
                </a:cxn>
              </a:cxnLst>
              <a:rect l="0" t="0" r="r" b="b"/>
              <a:pathLst>
                <a:path w="100" h="40">
                  <a:moveTo>
                    <a:pt x="100" y="24"/>
                  </a:moveTo>
                  <a:lnTo>
                    <a:pt x="95" y="22"/>
                  </a:lnTo>
                  <a:lnTo>
                    <a:pt x="88" y="18"/>
                  </a:lnTo>
                  <a:lnTo>
                    <a:pt x="83" y="16"/>
                  </a:lnTo>
                  <a:lnTo>
                    <a:pt x="82" y="13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69" y="14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56" y="5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2" y="0"/>
                  </a:lnTo>
                  <a:lnTo>
                    <a:pt x="31" y="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27" y="37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5" y="34"/>
                  </a:lnTo>
                  <a:lnTo>
                    <a:pt x="61" y="37"/>
                  </a:lnTo>
                  <a:lnTo>
                    <a:pt x="71" y="35"/>
                  </a:lnTo>
                  <a:lnTo>
                    <a:pt x="72" y="40"/>
                  </a:lnTo>
                  <a:lnTo>
                    <a:pt x="75" y="37"/>
                  </a:lnTo>
                  <a:lnTo>
                    <a:pt x="82" y="37"/>
                  </a:lnTo>
                  <a:lnTo>
                    <a:pt x="85" y="35"/>
                  </a:lnTo>
                  <a:lnTo>
                    <a:pt x="90" y="32"/>
                  </a:lnTo>
                  <a:lnTo>
                    <a:pt x="90" y="29"/>
                  </a:lnTo>
                  <a:lnTo>
                    <a:pt x="100" y="24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Freeform 308">
              <a:extLst>
                <a:ext uri="{FF2B5EF4-FFF2-40B4-BE49-F238E27FC236}">
                  <a16:creationId xmlns:a16="http://schemas.microsoft.com/office/drawing/2014/main" id="{62E568B5-3845-F7E8-E1C0-84F52D289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87968"/>
              <a:ext cx="148192" cy="51663"/>
            </a:xfrm>
            <a:custGeom>
              <a:avLst/>
              <a:gdLst/>
              <a:ahLst/>
              <a:cxnLst>
                <a:cxn ang="0">
                  <a:pos x="61" y="37"/>
                </a:cxn>
                <a:cxn ang="0">
                  <a:pos x="43" y="33"/>
                </a:cxn>
                <a:cxn ang="0">
                  <a:pos x="40" y="33"/>
                </a:cxn>
                <a:cxn ang="0">
                  <a:pos x="37" y="28"/>
                </a:cxn>
                <a:cxn ang="0">
                  <a:pos x="18" y="32"/>
                </a:cxn>
                <a:cxn ang="0">
                  <a:pos x="13" y="32"/>
                </a:cxn>
                <a:cxn ang="0">
                  <a:pos x="2" y="30"/>
                </a:cxn>
                <a:cxn ang="0">
                  <a:pos x="0" y="27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11" y="24"/>
                </a:cxn>
                <a:cxn ang="0">
                  <a:pos x="14" y="22"/>
                </a:cxn>
                <a:cxn ang="0">
                  <a:pos x="24" y="24"/>
                </a:cxn>
                <a:cxn ang="0">
                  <a:pos x="39" y="19"/>
                </a:cxn>
                <a:cxn ang="0">
                  <a:pos x="47" y="19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47" y="12"/>
                </a:cxn>
                <a:cxn ang="0">
                  <a:pos x="48" y="11"/>
                </a:cxn>
                <a:cxn ang="0">
                  <a:pos x="53" y="9"/>
                </a:cxn>
                <a:cxn ang="0">
                  <a:pos x="55" y="6"/>
                </a:cxn>
                <a:cxn ang="0">
                  <a:pos x="59" y="4"/>
                </a:cxn>
                <a:cxn ang="0">
                  <a:pos x="59" y="3"/>
                </a:cxn>
                <a:cxn ang="0">
                  <a:pos x="66" y="4"/>
                </a:cxn>
                <a:cxn ang="0">
                  <a:pos x="71" y="4"/>
                </a:cxn>
                <a:cxn ang="0">
                  <a:pos x="75" y="3"/>
                </a:cxn>
                <a:cxn ang="0">
                  <a:pos x="79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103" y="1"/>
                </a:cxn>
                <a:cxn ang="0">
                  <a:pos x="104" y="6"/>
                </a:cxn>
                <a:cxn ang="0">
                  <a:pos x="109" y="12"/>
                </a:cxn>
                <a:cxn ang="0">
                  <a:pos x="107" y="19"/>
                </a:cxn>
                <a:cxn ang="0">
                  <a:pos x="101" y="19"/>
                </a:cxn>
                <a:cxn ang="0">
                  <a:pos x="99" y="20"/>
                </a:cxn>
                <a:cxn ang="0">
                  <a:pos x="101" y="22"/>
                </a:cxn>
                <a:cxn ang="0">
                  <a:pos x="99" y="25"/>
                </a:cxn>
                <a:cxn ang="0">
                  <a:pos x="99" y="28"/>
                </a:cxn>
                <a:cxn ang="0">
                  <a:pos x="95" y="32"/>
                </a:cxn>
                <a:cxn ang="0">
                  <a:pos x="91" y="33"/>
                </a:cxn>
                <a:cxn ang="0">
                  <a:pos x="77" y="35"/>
                </a:cxn>
                <a:cxn ang="0">
                  <a:pos x="72" y="38"/>
                </a:cxn>
                <a:cxn ang="0">
                  <a:pos x="61" y="37"/>
                </a:cxn>
                <a:cxn ang="0">
                  <a:pos x="61" y="37"/>
                </a:cxn>
              </a:cxnLst>
              <a:rect l="0" t="0" r="r" b="b"/>
              <a:pathLst>
                <a:path w="109" h="38">
                  <a:moveTo>
                    <a:pt x="61" y="37"/>
                  </a:moveTo>
                  <a:lnTo>
                    <a:pt x="43" y="33"/>
                  </a:lnTo>
                  <a:lnTo>
                    <a:pt x="40" y="33"/>
                  </a:lnTo>
                  <a:lnTo>
                    <a:pt x="37" y="28"/>
                  </a:lnTo>
                  <a:lnTo>
                    <a:pt x="18" y="32"/>
                  </a:lnTo>
                  <a:lnTo>
                    <a:pt x="13" y="32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11" y="24"/>
                  </a:lnTo>
                  <a:lnTo>
                    <a:pt x="14" y="22"/>
                  </a:lnTo>
                  <a:lnTo>
                    <a:pt x="24" y="24"/>
                  </a:lnTo>
                  <a:lnTo>
                    <a:pt x="39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47" y="12"/>
                  </a:lnTo>
                  <a:lnTo>
                    <a:pt x="48" y="11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66" y="4"/>
                  </a:lnTo>
                  <a:lnTo>
                    <a:pt x="71" y="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3" y="1"/>
                  </a:lnTo>
                  <a:lnTo>
                    <a:pt x="104" y="6"/>
                  </a:lnTo>
                  <a:lnTo>
                    <a:pt x="109" y="12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9" y="20"/>
                  </a:lnTo>
                  <a:lnTo>
                    <a:pt x="101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5" y="32"/>
                  </a:lnTo>
                  <a:lnTo>
                    <a:pt x="91" y="33"/>
                  </a:lnTo>
                  <a:lnTo>
                    <a:pt x="77" y="35"/>
                  </a:lnTo>
                  <a:lnTo>
                    <a:pt x="72" y="38"/>
                  </a:lnTo>
                  <a:lnTo>
                    <a:pt x="61" y="37"/>
                  </a:lnTo>
                  <a:lnTo>
                    <a:pt x="6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3" name="Freeform 309">
              <a:extLst>
                <a:ext uri="{FF2B5EF4-FFF2-40B4-BE49-F238E27FC236}">
                  <a16:creationId xmlns:a16="http://schemas.microsoft.com/office/drawing/2014/main" id="{D7C0D6FE-8E6D-5BC5-E521-F3CF5A1A8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55339"/>
              <a:ext cx="4079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4" name="Freeform 310">
              <a:extLst>
                <a:ext uri="{FF2B5EF4-FFF2-40B4-BE49-F238E27FC236}">
                  <a16:creationId xmlns:a16="http://schemas.microsoft.com/office/drawing/2014/main" id="{EFDA3431-D049-9257-3D35-B1A2B216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13" y="-2349901"/>
              <a:ext cx="236563" cy="171304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30" y="39"/>
                </a:cxn>
                <a:cxn ang="0">
                  <a:pos x="51" y="45"/>
                </a:cxn>
                <a:cxn ang="0">
                  <a:pos x="65" y="65"/>
                </a:cxn>
                <a:cxn ang="0">
                  <a:pos x="70" y="66"/>
                </a:cxn>
                <a:cxn ang="0">
                  <a:pos x="77" y="71"/>
                </a:cxn>
                <a:cxn ang="0">
                  <a:pos x="94" y="82"/>
                </a:cxn>
                <a:cxn ang="0">
                  <a:pos x="109" y="87"/>
                </a:cxn>
                <a:cxn ang="0">
                  <a:pos x="113" y="90"/>
                </a:cxn>
                <a:cxn ang="0">
                  <a:pos x="123" y="97"/>
                </a:cxn>
                <a:cxn ang="0">
                  <a:pos x="133" y="98"/>
                </a:cxn>
                <a:cxn ang="0">
                  <a:pos x="136" y="118"/>
                </a:cxn>
                <a:cxn ang="0">
                  <a:pos x="134" y="122"/>
                </a:cxn>
                <a:cxn ang="0">
                  <a:pos x="141" y="126"/>
                </a:cxn>
                <a:cxn ang="0">
                  <a:pos x="147" y="121"/>
                </a:cxn>
                <a:cxn ang="0">
                  <a:pos x="155" y="113"/>
                </a:cxn>
                <a:cxn ang="0">
                  <a:pos x="145" y="103"/>
                </a:cxn>
                <a:cxn ang="0">
                  <a:pos x="149" y="95"/>
                </a:cxn>
                <a:cxn ang="0">
                  <a:pos x="166" y="97"/>
                </a:cxn>
                <a:cxn ang="0">
                  <a:pos x="173" y="102"/>
                </a:cxn>
                <a:cxn ang="0">
                  <a:pos x="166" y="89"/>
                </a:cxn>
                <a:cxn ang="0">
                  <a:pos x="134" y="77"/>
                </a:cxn>
                <a:cxn ang="0">
                  <a:pos x="139" y="74"/>
                </a:cxn>
                <a:cxn ang="0">
                  <a:pos x="125" y="73"/>
                </a:cxn>
                <a:cxn ang="0">
                  <a:pos x="117" y="71"/>
                </a:cxn>
                <a:cxn ang="0">
                  <a:pos x="99" y="50"/>
                </a:cxn>
                <a:cxn ang="0">
                  <a:pos x="80" y="39"/>
                </a:cxn>
                <a:cxn ang="0">
                  <a:pos x="83" y="33"/>
                </a:cxn>
                <a:cxn ang="0">
                  <a:pos x="80" y="29"/>
                </a:cxn>
                <a:cxn ang="0">
                  <a:pos x="93" y="20"/>
                </a:cxn>
                <a:cxn ang="0">
                  <a:pos x="99" y="23"/>
                </a:cxn>
                <a:cxn ang="0">
                  <a:pos x="97" y="18"/>
                </a:cxn>
                <a:cxn ang="0">
                  <a:pos x="97" y="13"/>
                </a:cxn>
                <a:cxn ang="0">
                  <a:pos x="99" y="9"/>
                </a:cxn>
                <a:cxn ang="0">
                  <a:pos x="78" y="5"/>
                </a:cxn>
                <a:cxn ang="0">
                  <a:pos x="56" y="4"/>
                </a:cxn>
                <a:cxn ang="0">
                  <a:pos x="51" y="7"/>
                </a:cxn>
                <a:cxn ang="0">
                  <a:pos x="48" y="12"/>
                </a:cxn>
                <a:cxn ang="0">
                  <a:pos x="32" y="18"/>
                </a:cxn>
                <a:cxn ang="0">
                  <a:pos x="24" y="10"/>
                </a:cxn>
                <a:cxn ang="0">
                  <a:pos x="3" y="18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3" y="39"/>
                </a:cxn>
                <a:cxn ang="0">
                  <a:pos x="12" y="42"/>
                </a:cxn>
                <a:cxn ang="0">
                  <a:pos x="12" y="47"/>
                </a:cxn>
              </a:cxnLst>
              <a:rect l="0" t="0" r="r" b="b"/>
              <a:pathLst>
                <a:path w="174" h="126">
                  <a:moveTo>
                    <a:pt x="12" y="47"/>
                  </a:moveTo>
                  <a:lnTo>
                    <a:pt x="20" y="47"/>
                  </a:lnTo>
                  <a:lnTo>
                    <a:pt x="25" y="41"/>
                  </a:lnTo>
                  <a:lnTo>
                    <a:pt x="30" y="39"/>
                  </a:lnTo>
                  <a:lnTo>
                    <a:pt x="35" y="41"/>
                  </a:lnTo>
                  <a:lnTo>
                    <a:pt x="51" y="45"/>
                  </a:lnTo>
                  <a:lnTo>
                    <a:pt x="56" y="58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94" y="82"/>
                  </a:lnTo>
                  <a:lnTo>
                    <a:pt x="104" y="82"/>
                  </a:lnTo>
                  <a:lnTo>
                    <a:pt x="109" y="87"/>
                  </a:lnTo>
                  <a:lnTo>
                    <a:pt x="113" y="89"/>
                  </a:lnTo>
                  <a:lnTo>
                    <a:pt x="113" y="90"/>
                  </a:lnTo>
                  <a:lnTo>
                    <a:pt x="120" y="90"/>
                  </a:lnTo>
                  <a:lnTo>
                    <a:pt x="123" y="97"/>
                  </a:lnTo>
                  <a:lnTo>
                    <a:pt x="129" y="100"/>
                  </a:lnTo>
                  <a:lnTo>
                    <a:pt x="133" y="98"/>
                  </a:lnTo>
                  <a:lnTo>
                    <a:pt x="142" y="114"/>
                  </a:lnTo>
                  <a:lnTo>
                    <a:pt x="136" y="118"/>
                  </a:lnTo>
                  <a:lnTo>
                    <a:pt x="137" y="119"/>
                  </a:lnTo>
                  <a:lnTo>
                    <a:pt x="134" y="122"/>
                  </a:lnTo>
                  <a:lnTo>
                    <a:pt x="136" y="126"/>
                  </a:lnTo>
                  <a:lnTo>
                    <a:pt x="141" y="126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49" y="114"/>
                  </a:lnTo>
                  <a:lnTo>
                    <a:pt x="155" y="113"/>
                  </a:lnTo>
                  <a:lnTo>
                    <a:pt x="153" y="106"/>
                  </a:lnTo>
                  <a:lnTo>
                    <a:pt x="145" y="103"/>
                  </a:lnTo>
                  <a:lnTo>
                    <a:pt x="147" y="97"/>
                  </a:lnTo>
                  <a:lnTo>
                    <a:pt x="149" y="95"/>
                  </a:lnTo>
                  <a:lnTo>
                    <a:pt x="155" y="92"/>
                  </a:lnTo>
                  <a:lnTo>
                    <a:pt x="166" y="97"/>
                  </a:lnTo>
                  <a:lnTo>
                    <a:pt x="170" y="100"/>
                  </a:lnTo>
                  <a:lnTo>
                    <a:pt x="173" y="102"/>
                  </a:lnTo>
                  <a:lnTo>
                    <a:pt x="174" y="98"/>
                  </a:lnTo>
                  <a:lnTo>
                    <a:pt x="166" y="89"/>
                  </a:lnTo>
                  <a:lnTo>
                    <a:pt x="136" y="79"/>
                  </a:lnTo>
                  <a:lnTo>
                    <a:pt x="134" y="77"/>
                  </a:lnTo>
                  <a:lnTo>
                    <a:pt x="139" y="76"/>
                  </a:lnTo>
                  <a:lnTo>
                    <a:pt x="139" y="74"/>
                  </a:lnTo>
                  <a:lnTo>
                    <a:pt x="137" y="73"/>
                  </a:lnTo>
                  <a:lnTo>
                    <a:pt x="125" y="73"/>
                  </a:lnTo>
                  <a:lnTo>
                    <a:pt x="125" y="74"/>
                  </a:lnTo>
                  <a:lnTo>
                    <a:pt x="117" y="71"/>
                  </a:lnTo>
                  <a:lnTo>
                    <a:pt x="109" y="65"/>
                  </a:lnTo>
                  <a:lnTo>
                    <a:pt x="99" y="50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80" y="36"/>
                  </a:lnTo>
                  <a:lnTo>
                    <a:pt x="83" y="33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80" y="25"/>
                  </a:lnTo>
                  <a:lnTo>
                    <a:pt x="93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1"/>
                  </a:lnTo>
                  <a:lnTo>
                    <a:pt x="97" y="18"/>
                  </a:lnTo>
                  <a:lnTo>
                    <a:pt x="96" y="17"/>
                  </a:lnTo>
                  <a:lnTo>
                    <a:pt x="97" y="13"/>
                  </a:lnTo>
                  <a:lnTo>
                    <a:pt x="96" y="13"/>
                  </a:lnTo>
                  <a:lnTo>
                    <a:pt x="99" y="9"/>
                  </a:lnTo>
                  <a:lnTo>
                    <a:pt x="81" y="5"/>
                  </a:lnTo>
                  <a:lnTo>
                    <a:pt x="78" y="5"/>
                  </a:lnTo>
                  <a:lnTo>
                    <a:pt x="75" y="0"/>
                  </a:lnTo>
                  <a:lnTo>
                    <a:pt x="56" y="4"/>
                  </a:lnTo>
                  <a:lnTo>
                    <a:pt x="51" y="4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35" y="10"/>
                  </a:lnTo>
                  <a:lnTo>
                    <a:pt x="32" y="18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4" y="42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5" name="Freeform 311">
              <a:extLst>
                <a:ext uri="{FF2B5EF4-FFF2-40B4-BE49-F238E27FC236}">
                  <a16:creationId xmlns:a16="http://schemas.microsoft.com/office/drawing/2014/main" id="{C027A354-59B1-728E-B555-5896AB8F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340383"/>
              <a:ext cx="115563" cy="69338"/>
            </a:xfrm>
            <a:custGeom>
              <a:avLst/>
              <a:gdLst/>
              <a:ahLst/>
              <a:cxnLst>
                <a:cxn ang="0">
                  <a:pos x="74" y="10"/>
                </a:cxn>
                <a:cxn ang="0">
                  <a:pos x="63" y="13"/>
                </a:cxn>
                <a:cxn ang="0">
                  <a:pos x="56" y="1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29" y="6"/>
                </a:cxn>
                <a:cxn ang="0">
                  <a:pos x="29" y="8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4" y="14"/>
                </a:cxn>
                <a:cxn ang="0">
                  <a:pos x="26" y="18"/>
                </a:cxn>
                <a:cxn ang="0">
                  <a:pos x="24" y="19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5" y="26"/>
                </a:cxn>
                <a:cxn ang="0">
                  <a:pos x="8" y="26"/>
                </a:cxn>
                <a:cxn ang="0">
                  <a:pos x="12" y="19"/>
                </a:cxn>
                <a:cxn ang="0">
                  <a:pos x="15" y="19"/>
                </a:cxn>
                <a:cxn ang="0">
                  <a:pos x="20" y="22"/>
                </a:cxn>
                <a:cxn ang="0">
                  <a:pos x="23" y="30"/>
                </a:cxn>
                <a:cxn ang="0">
                  <a:pos x="29" y="34"/>
                </a:cxn>
                <a:cxn ang="0">
                  <a:pos x="26" y="34"/>
                </a:cxn>
                <a:cxn ang="0">
                  <a:pos x="26" y="35"/>
                </a:cxn>
                <a:cxn ang="0">
                  <a:pos x="36" y="42"/>
                </a:cxn>
                <a:cxn ang="0">
                  <a:pos x="37" y="45"/>
                </a:cxn>
                <a:cxn ang="0">
                  <a:pos x="50" y="46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63" y="51"/>
                </a:cxn>
                <a:cxn ang="0">
                  <a:pos x="56" y="46"/>
                </a:cxn>
                <a:cxn ang="0">
                  <a:pos x="55" y="45"/>
                </a:cxn>
                <a:cxn ang="0">
                  <a:pos x="39" y="34"/>
                </a:cxn>
                <a:cxn ang="0">
                  <a:pos x="39" y="29"/>
                </a:cxn>
                <a:cxn ang="0">
                  <a:pos x="36" y="26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37" y="19"/>
                </a:cxn>
                <a:cxn ang="0">
                  <a:pos x="42" y="22"/>
                </a:cxn>
                <a:cxn ang="0">
                  <a:pos x="44" y="19"/>
                </a:cxn>
                <a:cxn ang="0">
                  <a:pos x="47" y="19"/>
                </a:cxn>
                <a:cxn ang="0">
                  <a:pos x="50" y="18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76" y="21"/>
                </a:cxn>
                <a:cxn ang="0">
                  <a:pos x="77" y="24"/>
                </a:cxn>
                <a:cxn ang="0">
                  <a:pos x="82" y="24"/>
                </a:cxn>
                <a:cxn ang="0">
                  <a:pos x="82" y="19"/>
                </a:cxn>
                <a:cxn ang="0">
                  <a:pos x="85" y="19"/>
                </a:cxn>
                <a:cxn ang="0">
                  <a:pos x="79" y="18"/>
                </a:cxn>
                <a:cxn ang="0">
                  <a:pos x="79" y="14"/>
                </a:cxn>
                <a:cxn ang="0">
                  <a:pos x="77" y="14"/>
                </a:cxn>
                <a:cxn ang="0">
                  <a:pos x="77" y="11"/>
                </a:cxn>
                <a:cxn ang="0">
                  <a:pos x="74" y="10"/>
                </a:cxn>
                <a:cxn ang="0">
                  <a:pos x="74" y="10"/>
                </a:cxn>
              </a:cxnLst>
              <a:rect l="0" t="0" r="r" b="b"/>
              <a:pathLst>
                <a:path w="85" h="51">
                  <a:moveTo>
                    <a:pt x="74" y="10"/>
                  </a:moveTo>
                  <a:lnTo>
                    <a:pt x="63" y="13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22"/>
                  </a:lnTo>
                  <a:lnTo>
                    <a:pt x="23" y="30"/>
                  </a:lnTo>
                  <a:lnTo>
                    <a:pt x="29" y="34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50" y="46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56" y="46"/>
                  </a:lnTo>
                  <a:lnTo>
                    <a:pt x="55" y="45"/>
                  </a:lnTo>
                  <a:lnTo>
                    <a:pt x="39" y="34"/>
                  </a:lnTo>
                  <a:lnTo>
                    <a:pt x="39" y="29"/>
                  </a:lnTo>
                  <a:lnTo>
                    <a:pt x="36" y="26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37" y="19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76" y="21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19"/>
                  </a:lnTo>
                  <a:lnTo>
                    <a:pt x="85" y="19"/>
                  </a:lnTo>
                  <a:lnTo>
                    <a:pt x="79" y="18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7" y="11"/>
                  </a:lnTo>
                  <a:lnTo>
                    <a:pt x="74" y="10"/>
                  </a:lnTo>
                  <a:lnTo>
                    <a:pt x="74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6" name="Freeform 312">
              <a:extLst>
                <a:ext uri="{FF2B5EF4-FFF2-40B4-BE49-F238E27FC236}">
                  <a16:creationId xmlns:a16="http://schemas.microsoft.com/office/drawing/2014/main" id="{9E35F342-54B4-61EC-99DE-0DDA40D0B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2646284"/>
              <a:ext cx="89731" cy="55742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9"/>
                </a:cxn>
                <a:cxn ang="0">
                  <a:pos x="5" y="28"/>
                </a:cxn>
                <a:cxn ang="0">
                  <a:pos x="1" y="21"/>
                </a:cxn>
                <a:cxn ang="0">
                  <a:pos x="5" y="20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13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5"/>
                </a:cxn>
                <a:cxn ang="0">
                  <a:pos x="59" y="5"/>
                </a:cxn>
                <a:cxn ang="0">
                  <a:pos x="62" y="5"/>
                </a:cxn>
                <a:cxn ang="0">
                  <a:pos x="62" y="4"/>
                </a:cxn>
                <a:cxn ang="0">
                  <a:pos x="66" y="5"/>
                </a:cxn>
                <a:cxn ang="0">
                  <a:pos x="61" y="12"/>
                </a:cxn>
                <a:cxn ang="0">
                  <a:pos x="50" y="15"/>
                </a:cxn>
                <a:cxn ang="0">
                  <a:pos x="62" y="36"/>
                </a:cxn>
                <a:cxn ang="0">
                  <a:pos x="58" y="41"/>
                </a:cxn>
                <a:cxn ang="0">
                  <a:pos x="58" y="41"/>
                </a:cxn>
                <a:cxn ang="0">
                  <a:pos x="46" y="41"/>
                </a:cxn>
                <a:cxn ang="0">
                  <a:pos x="38" y="36"/>
                </a:cxn>
                <a:cxn ang="0">
                  <a:pos x="27" y="32"/>
                </a:cxn>
                <a:cxn ang="0">
                  <a:pos x="14" y="36"/>
                </a:cxn>
                <a:cxn ang="0">
                  <a:pos x="14" y="36"/>
                </a:cxn>
              </a:cxnLst>
              <a:rect l="0" t="0" r="r" b="b"/>
              <a:pathLst>
                <a:path w="66" h="41">
                  <a:moveTo>
                    <a:pt x="14" y="36"/>
                  </a:moveTo>
                  <a:lnTo>
                    <a:pt x="16" y="26"/>
                  </a:lnTo>
                  <a:lnTo>
                    <a:pt x="13" y="26"/>
                  </a:lnTo>
                  <a:lnTo>
                    <a:pt x="9" y="29"/>
                  </a:lnTo>
                  <a:lnTo>
                    <a:pt x="5" y="28"/>
                  </a:lnTo>
                  <a:lnTo>
                    <a:pt x="1" y="21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1" y="12"/>
                  </a:lnTo>
                  <a:lnTo>
                    <a:pt x="50" y="15"/>
                  </a:lnTo>
                  <a:lnTo>
                    <a:pt x="62" y="3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46" y="41"/>
                  </a:lnTo>
                  <a:lnTo>
                    <a:pt x="38" y="36"/>
                  </a:lnTo>
                  <a:lnTo>
                    <a:pt x="27" y="32"/>
                  </a:lnTo>
                  <a:lnTo>
                    <a:pt x="14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7" name="Freeform 313">
              <a:extLst>
                <a:ext uri="{FF2B5EF4-FFF2-40B4-BE49-F238E27FC236}">
                  <a16:creationId xmlns:a16="http://schemas.microsoft.com/office/drawing/2014/main" id="{E8495126-8548-AF80-C92C-4468889B7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09" y="-2521205"/>
              <a:ext cx="194417" cy="12779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24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3" y="38"/>
                </a:cxn>
                <a:cxn ang="0">
                  <a:pos x="6" y="48"/>
                </a:cxn>
                <a:cxn ang="0">
                  <a:pos x="8" y="54"/>
                </a:cxn>
                <a:cxn ang="0">
                  <a:pos x="13" y="59"/>
                </a:cxn>
                <a:cxn ang="0">
                  <a:pos x="11" y="67"/>
                </a:cxn>
                <a:cxn ang="0">
                  <a:pos x="13" y="69"/>
                </a:cxn>
                <a:cxn ang="0">
                  <a:pos x="16" y="66"/>
                </a:cxn>
                <a:cxn ang="0">
                  <a:pos x="21" y="69"/>
                </a:cxn>
                <a:cxn ang="0">
                  <a:pos x="27" y="69"/>
                </a:cxn>
                <a:cxn ang="0">
                  <a:pos x="34" y="72"/>
                </a:cxn>
                <a:cxn ang="0">
                  <a:pos x="32" y="75"/>
                </a:cxn>
                <a:cxn ang="0">
                  <a:pos x="40" y="78"/>
                </a:cxn>
                <a:cxn ang="0">
                  <a:pos x="43" y="77"/>
                </a:cxn>
                <a:cxn ang="0">
                  <a:pos x="42" y="75"/>
                </a:cxn>
                <a:cxn ang="0">
                  <a:pos x="53" y="77"/>
                </a:cxn>
                <a:cxn ang="0">
                  <a:pos x="54" y="80"/>
                </a:cxn>
                <a:cxn ang="0">
                  <a:pos x="59" y="82"/>
                </a:cxn>
                <a:cxn ang="0">
                  <a:pos x="66" y="86"/>
                </a:cxn>
                <a:cxn ang="0">
                  <a:pos x="71" y="88"/>
                </a:cxn>
                <a:cxn ang="0">
                  <a:pos x="74" y="90"/>
                </a:cxn>
                <a:cxn ang="0">
                  <a:pos x="79" y="88"/>
                </a:cxn>
                <a:cxn ang="0">
                  <a:pos x="85" y="93"/>
                </a:cxn>
                <a:cxn ang="0">
                  <a:pos x="93" y="91"/>
                </a:cxn>
                <a:cxn ang="0">
                  <a:pos x="99" y="91"/>
                </a:cxn>
                <a:cxn ang="0">
                  <a:pos x="107" y="90"/>
                </a:cxn>
                <a:cxn ang="0">
                  <a:pos x="122" y="94"/>
                </a:cxn>
                <a:cxn ang="0">
                  <a:pos x="125" y="94"/>
                </a:cxn>
                <a:cxn ang="0">
                  <a:pos x="125" y="90"/>
                </a:cxn>
                <a:cxn ang="0">
                  <a:pos x="130" y="83"/>
                </a:cxn>
                <a:cxn ang="0">
                  <a:pos x="143" y="74"/>
                </a:cxn>
                <a:cxn ang="0">
                  <a:pos x="143" y="72"/>
                </a:cxn>
                <a:cxn ang="0">
                  <a:pos x="141" y="66"/>
                </a:cxn>
                <a:cxn ang="0">
                  <a:pos x="138" y="64"/>
                </a:cxn>
                <a:cxn ang="0">
                  <a:pos x="133" y="54"/>
                </a:cxn>
                <a:cxn ang="0">
                  <a:pos x="135" y="48"/>
                </a:cxn>
                <a:cxn ang="0">
                  <a:pos x="128" y="43"/>
                </a:cxn>
                <a:cxn ang="0">
                  <a:pos x="138" y="37"/>
                </a:cxn>
                <a:cxn ang="0">
                  <a:pos x="136" y="30"/>
                </a:cxn>
                <a:cxn ang="0">
                  <a:pos x="130" y="14"/>
                </a:cxn>
                <a:cxn ang="0">
                  <a:pos x="130" y="11"/>
                </a:cxn>
                <a:cxn ang="0">
                  <a:pos x="120" y="8"/>
                </a:cxn>
                <a:cxn ang="0">
                  <a:pos x="95" y="9"/>
                </a:cxn>
                <a:cxn ang="0">
                  <a:pos x="75" y="8"/>
                </a:cxn>
                <a:cxn ang="0">
                  <a:pos x="64" y="9"/>
                </a:cxn>
                <a:cxn ang="0">
                  <a:pos x="59" y="3"/>
                </a:cxn>
                <a:cxn ang="0">
                  <a:pos x="63" y="5"/>
                </a:cxn>
                <a:cxn ang="0">
                  <a:pos x="61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24" y="11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3" h="94">
                  <a:moveTo>
                    <a:pt x="0" y="19"/>
                  </a:moveTo>
                  <a:lnTo>
                    <a:pt x="2" y="24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13" y="59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6" y="66"/>
                  </a:lnTo>
                  <a:lnTo>
                    <a:pt x="21" y="69"/>
                  </a:lnTo>
                  <a:lnTo>
                    <a:pt x="27" y="69"/>
                  </a:lnTo>
                  <a:lnTo>
                    <a:pt x="34" y="72"/>
                  </a:lnTo>
                  <a:lnTo>
                    <a:pt x="32" y="75"/>
                  </a:lnTo>
                  <a:lnTo>
                    <a:pt x="40" y="78"/>
                  </a:lnTo>
                  <a:lnTo>
                    <a:pt x="43" y="77"/>
                  </a:lnTo>
                  <a:lnTo>
                    <a:pt x="42" y="75"/>
                  </a:lnTo>
                  <a:lnTo>
                    <a:pt x="53" y="77"/>
                  </a:lnTo>
                  <a:lnTo>
                    <a:pt x="54" y="80"/>
                  </a:lnTo>
                  <a:lnTo>
                    <a:pt x="59" y="82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4" y="90"/>
                  </a:lnTo>
                  <a:lnTo>
                    <a:pt x="79" y="88"/>
                  </a:lnTo>
                  <a:lnTo>
                    <a:pt x="85" y="93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7" y="90"/>
                  </a:lnTo>
                  <a:lnTo>
                    <a:pt x="122" y="94"/>
                  </a:lnTo>
                  <a:lnTo>
                    <a:pt x="125" y="94"/>
                  </a:lnTo>
                  <a:lnTo>
                    <a:pt x="125" y="90"/>
                  </a:lnTo>
                  <a:lnTo>
                    <a:pt x="130" y="83"/>
                  </a:lnTo>
                  <a:lnTo>
                    <a:pt x="143" y="74"/>
                  </a:lnTo>
                  <a:lnTo>
                    <a:pt x="143" y="72"/>
                  </a:lnTo>
                  <a:lnTo>
                    <a:pt x="141" y="66"/>
                  </a:lnTo>
                  <a:lnTo>
                    <a:pt x="138" y="64"/>
                  </a:lnTo>
                  <a:lnTo>
                    <a:pt x="133" y="54"/>
                  </a:lnTo>
                  <a:lnTo>
                    <a:pt x="135" y="48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36" y="30"/>
                  </a:lnTo>
                  <a:lnTo>
                    <a:pt x="130" y="14"/>
                  </a:lnTo>
                  <a:lnTo>
                    <a:pt x="130" y="11"/>
                  </a:lnTo>
                  <a:lnTo>
                    <a:pt x="120" y="8"/>
                  </a:lnTo>
                  <a:lnTo>
                    <a:pt x="95" y="9"/>
                  </a:lnTo>
                  <a:lnTo>
                    <a:pt x="75" y="8"/>
                  </a:lnTo>
                  <a:lnTo>
                    <a:pt x="64" y="9"/>
                  </a:lnTo>
                  <a:lnTo>
                    <a:pt x="59" y="3"/>
                  </a:lnTo>
                  <a:lnTo>
                    <a:pt x="63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24" y="11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" name="Freeform 314">
              <a:extLst>
                <a:ext uri="{FF2B5EF4-FFF2-40B4-BE49-F238E27FC236}">
                  <a16:creationId xmlns:a16="http://schemas.microsoft.com/office/drawing/2014/main" id="{76234B92-0677-5CDA-0936-A26420493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602778"/>
              <a:ext cx="140035" cy="59821"/>
            </a:xfrm>
            <a:custGeom>
              <a:avLst/>
              <a:gdLst/>
              <a:ahLst/>
              <a:cxnLst>
                <a:cxn ang="0">
                  <a:pos x="82" y="44"/>
                </a:cxn>
                <a:cxn ang="0">
                  <a:pos x="87" y="42"/>
                </a:cxn>
                <a:cxn ang="0">
                  <a:pos x="93" y="42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101" y="28"/>
                </a:cxn>
                <a:cxn ang="0">
                  <a:pos x="93" y="21"/>
                </a:cxn>
                <a:cxn ang="0">
                  <a:pos x="95" y="13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7" y="9"/>
                </a:cxn>
                <a:cxn ang="0">
                  <a:pos x="69" y="4"/>
                </a:cxn>
                <a:cxn ang="0">
                  <a:pos x="58" y="0"/>
                </a:cxn>
                <a:cxn ang="0">
                  <a:pos x="45" y="4"/>
                </a:cxn>
                <a:cxn ang="0">
                  <a:pos x="45" y="5"/>
                </a:cxn>
                <a:cxn ang="0">
                  <a:pos x="47" y="17"/>
                </a:cxn>
                <a:cxn ang="0">
                  <a:pos x="44" y="21"/>
                </a:cxn>
                <a:cxn ang="0">
                  <a:pos x="42" y="20"/>
                </a:cxn>
                <a:cxn ang="0">
                  <a:pos x="37" y="21"/>
                </a:cxn>
                <a:cxn ang="0">
                  <a:pos x="32" y="20"/>
                </a:cxn>
                <a:cxn ang="0">
                  <a:pos x="29" y="15"/>
                </a:cxn>
                <a:cxn ang="0">
                  <a:pos x="29" y="17"/>
                </a:cxn>
                <a:cxn ang="0">
                  <a:pos x="20" y="7"/>
                </a:cxn>
                <a:cxn ang="0">
                  <a:pos x="10" y="10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4" y="37"/>
                </a:cxn>
                <a:cxn ang="0">
                  <a:pos x="7" y="34"/>
                </a:cxn>
                <a:cxn ang="0">
                  <a:pos x="16" y="31"/>
                </a:cxn>
                <a:cxn ang="0">
                  <a:pos x="39" y="31"/>
                </a:cxn>
                <a:cxn ang="0">
                  <a:pos x="47" y="33"/>
                </a:cxn>
                <a:cxn ang="0">
                  <a:pos x="55" y="29"/>
                </a:cxn>
                <a:cxn ang="0">
                  <a:pos x="60" y="36"/>
                </a:cxn>
                <a:cxn ang="0">
                  <a:pos x="66" y="36"/>
                </a:cxn>
                <a:cxn ang="0">
                  <a:pos x="82" y="44"/>
                </a:cxn>
                <a:cxn ang="0">
                  <a:pos x="82" y="44"/>
                </a:cxn>
              </a:cxnLst>
              <a:rect l="0" t="0" r="r" b="b"/>
              <a:pathLst>
                <a:path w="103" h="44">
                  <a:moveTo>
                    <a:pt x="82" y="44"/>
                  </a:moveTo>
                  <a:lnTo>
                    <a:pt x="87" y="42"/>
                  </a:lnTo>
                  <a:lnTo>
                    <a:pt x="93" y="42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101" y="28"/>
                  </a:lnTo>
                  <a:lnTo>
                    <a:pt x="93" y="21"/>
                  </a:lnTo>
                  <a:lnTo>
                    <a:pt x="95" y="13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7" y="9"/>
                  </a:lnTo>
                  <a:lnTo>
                    <a:pt x="69" y="4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7" y="17"/>
                  </a:lnTo>
                  <a:lnTo>
                    <a:pt x="44" y="21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2" y="2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0" y="7"/>
                  </a:lnTo>
                  <a:lnTo>
                    <a:pt x="10" y="1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7" y="34"/>
                  </a:lnTo>
                  <a:lnTo>
                    <a:pt x="16" y="31"/>
                  </a:lnTo>
                  <a:lnTo>
                    <a:pt x="39" y="31"/>
                  </a:lnTo>
                  <a:lnTo>
                    <a:pt x="47" y="33"/>
                  </a:lnTo>
                  <a:lnTo>
                    <a:pt x="55" y="29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82" y="44"/>
                  </a:lnTo>
                  <a:lnTo>
                    <a:pt x="82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9" name="Freeform 315">
              <a:extLst>
                <a:ext uri="{FF2B5EF4-FFF2-40B4-BE49-F238E27FC236}">
                  <a16:creationId xmlns:a16="http://schemas.microsoft.com/office/drawing/2014/main" id="{337CF899-B575-CC68-7CDB-8F008225D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563351"/>
              <a:ext cx="114203" cy="61180"/>
            </a:xfrm>
            <a:custGeom>
              <a:avLst/>
              <a:gdLst/>
              <a:ahLst/>
              <a:cxnLst>
                <a:cxn ang="0">
                  <a:pos x="58" y="45"/>
                </a:cxn>
                <a:cxn ang="0">
                  <a:pos x="57" y="42"/>
                </a:cxn>
                <a:cxn ang="0">
                  <a:pos x="65" y="40"/>
                </a:cxn>
                <a:cxn ang="0">
                  <a:pos x="71" y="42"/>
                </a:cxn>
                <a:cxn ang="0">
                  <a:pos x="68" y="37"/>
                </a:cxn>
                <a:cxn ang="0">
                  <a:pos x="71" y="34"/>
                </a:cxn>
                <a:cxn ang="0">
                  <a:pos x="71" y="28"/>
                </a:cxn>
                <a:cxn ang="0">
                  <a:pos x="81" y="24"/>
                </a:cxn>
                <a:cxn ang="0">
                  <a:pos x="84" y="21"/>
                </a:cxn>
                <a:cxn ang="0">
                  <a:pos x="79" y="21"/>
                </a:cxn>
                <a:cxn ang="0">
                  <a:pos x="79" y="18"/>
                </a:cxn>
                <a:cxn ang="0">
                  <a:pos x="82" y="15"/>
                </a:cxn>
                <a:cxn ang="0">
                  <a:pos x="82" y="15"/>
                </a:cxn>
                <a:cxn ang="0">
                  <a:pos x="66" y="7"/>
                </a:cxn>
                <a:cxn ang="0">
                  <a:pos x="60" y="7"/>
                </a:cxn>
                <a:cxn ang="0">
                  <a:pos x="55" y="0"/>
                </a:cxn>
                <a:cxn ang="0">
                  <a:pos x="47" y="4"/>
                </a:cxn>
                <a:cxn ang="0">
                  <a:pos x="39" y="2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7" y="23"/>
                </a:cxn>
                <a:cxn ang="0">
                  <a:pos x="26" y="26"/>
                </a:cxn>
                <a:cxn ang="0">
                  <a:pos x="29" y="31"/>
                </a:cxn>
                <a:cxn ang="0">
                  <a:pos x="28" y="34"/>
                </a:cxn>
                <a:cxn ang="0">
                  <a:pos x="29" y="39"/>
                </a:cxn>
                <a:cxn ang="0">
                  <a:pos x="39" y="42"/>
                </a:cxn>
                <a:cxn ang="0">
                  <a:pos x="39" y="45"/>
                </a:cxn>
                <a:cxn ang="0">
                  <a:pos x="58" y="45"/>
                </a:cxn>
                <a:cxn ang="0">
                  <a:pos x="58" y="45"/>
                </a:cxn>
              </a:cxnLst>
              <a:rect l="0" t="0" r="r" b="b"/>
              <a:pathLst>
                <a:path w="84" h="45">
                  <a:moveTo>
                    <a:pt x="58" y="45"/>
                  </a:moveTo>
                  <a:lnTo>
                    <a:pt x="57" y="42"/>
                  </a:lnTo>
                  <a:lnTo>
                    <a:pt x="65" y="40"/>
                  </a:lnTo>
                  <a:lnTo>
                    <a:pt x="71" y="42"/>
                  </a:lnTo>
                  <a:lnTo>
                    <a:pt x="68" y="37"/>
                  </a:lnTo>
                  <a:lnTo>
                    <a:pt x="71" y="34"/>
                  </a:lnTo>
                  <a:lnTo>
                    <a:pt x="71" y="28"/>
                  </a:lnTo>
                  <a:lnTo>
                    <a:pt x="81" y="24"/>
                  </a:lnTo>
                  <a:lnTo>
                    <a:pt x="84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6" y="7"/>
                  </a:lnTo>
                  <a:lnTo>
                    <a:pt x="60" y="7"/>
                  </a:lnTo>
                  <a:lnTo>
                    <a:pt x="55" y="0"/>
                  </a:lnTo>
                  <a:lnTo>
                    <a:pt x="47" y="4"/>
                  </a:lnTo>
                  <a:lnTo>
                    <a:pt x="39" y="2"/>
                  </a:lnTo>
                  <a:lnTo>
                    <a:pt x="16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0" y="8"/>
                  </a:lnTo>
                  <a:lnTo>
                    <a:pt x="7" y="23"/>
                  </a:lnTo>
                  <a:lnTo>
                    <a:pt x="26" y="26"/>
                  </a:lnTo>
                  <a:lnTo>
                    <a:pt x="29" y="31"/>
                  </a:lnTo>
                  <a:lnTo>
                    <a:pt x="28" y="34"/>
                  </a:lnTo>
                  <a:lnTo>
                    <a:pt x="29" y="39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58" y="45"/>
                  </a:lnTo>
                  <a:lnTo>
                    <a:pt x="58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0" name="Freeform 316">
              <a:extLst>
                <a:ext uri="{FF2B5EF4-FFF2-40B4-BE49-F238E27FC236}">
                  <a16:creationId xmlns:a16="http://schemas.microsoft.com/office/drawing/2014/main" id="{A786144D-DDE7-1FB2-55C8-CCEB0F564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76" y="-2541598"/>
              <a:ext cx="61180" cy="326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0" y="24"/>
                </a:cxn>
                <a:cxn ang="0">
                  <a:pos x="45" y="23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42" y="10"/>
                </a:cxn>
                <a:cxn ang="0">
                  <a:pos x="23" y="7"/>
                </a:cxn>
                <a:cxn ang="0">
                  <a:pos x="21" y="13"/>
                </a:cxn>
                <a:cxn ang="0">
                  <a:pos x="13" y="12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15" y="8"/>
                </a:cxn>
                <a:cxn ang="0">
                  <a:pos x="12" y="13"/>
                </a:cxn>
                <a:cxn ang="0">
                  <a:pos x="5" y="13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5" h="24">
                  <a:moveTo>
                    <a:pt x="0" y="23"/>
                  </a:moveTo>
                  <a:lnTo>
                    <a:pt x="20" y="24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5" y="15"/>
                  </a:lnTo>
                  <a:lnTo>
                    <a:pt x="42" y="10"/>
                  </a:lnTo>
                  <a:lnTo>
                    <a:pt x="23" y="7"/>
                  </a:lnTo>
                  <a:lnTo>
                    <a:pt x="21" y="13"/>
                  </a:lnTo>
                  <a:lnTo>
                    <a:pt x="13" y="12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1" name="Freeform 317">
              <a:extLst>
                <a:ext uri="{FF2B5EF4-FFF2-40B4-BE49-F238E27FC236}">
                  <a16:creationId xmlns:a16="http://schemas.microsoft.com/office/drawing/2014/main" id="{576AB28E-3DA0-A91D-2888-9233AD504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715" y="-2281923"/>
              <a:ext cx="248799" cy="13731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31" y="69"/>
                </a:cxn>
                <a:cxn ang="0">
                  <a:pos x="29" y="56"/>
                </a:cxn>
                <a:cxn ang="0">
                  <a:pos x="36" y="47"/>
                </a:cxn>
                <a:cxn ang="0">
                  <a:pos x="44" y="34"/>
                </a:cxn>
                <a:cxn ang="0">
                  <a:pos x="42" y="26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7" y="24"/>
                </a:cxn>
                <a:cxn ang="0">
                  <a:pos x="7" y="19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82" y="3"/>
                </a:cxn>
                <a:cxn ang="0">
                  <a:pos x="114" y="8"/>
                </a:cxn>
                <a:cxn ang="0">
                  <a:pos x="141" y="15"/>
                </a:cxn>
                <a:cxn ang="0">
                  <a:pos x="154" y="15"/>
                </a:cxn>
                <a:cxn ang="0">
                  <a:pos x="159" y="16"/>
                </a:cxn>
                <a:cxn ang="0">
                  <a:pos x="180" y="18"/>
                </a:cxn>
                <a:cxn ang="0">
                  <a:pos x="180" y="21"/>
                </a:cxn>
                <a:cxn ang="0">
                  <a:pos x="180" y="26"/>
                </a:cxn>
                <a:cxn ang="0">
                  <a:pos x="151" y="37"/>
                </a:cxn>
                <a:cxn ang="0">
                  <a:pos x="133" y="55"/>
                </a:cxn>
                <a:cxn ang="0">
                  <a:pos x="133" y="63"/>
                </a:cxn>
                <a:cxn ang="0">
                  <a:pos x="138" y="68"/>
                </a:cxn>
                <a:cxn ang="0">
                  <a:pos x="125" y="79"/>
                </a:cxn>
                <a:cxn ang="0">
                  <a:pos x="117" y="82"/>
                </a:cxn>
                <a:cxn ang="0">
                  <a:pos x="108" y="92"/>
                </a:cxn>
                <a:cxn ang="0">
                  <a:pos x="69" y="95"/>
                </a:cxn>
                <a:cxn ang="0">
                  <a:pos x="56" y="101"/>
                </a:cxn>
                <a:cxn ang="0">
                  <a:pos x="44" y="90"/>
                </a:cxn>
                <a:cxn ang="0">
                  <a:pos x="34" y="87"/>
                </a:cxn>
                <a:cxn ang="0">
                  <a:pos x="28" y="87"/>
                </a:cxn>
              </a:cxnLst>
              <a:rect l="0" t="0" r="r" b="b"/>
              <a:pathLst>
                <a:path w="183" h="101">
                  <a:moveTo>
                    <a:pt x="28" y="87"/>
                  </a:moveTo>
                  <a:lnTo>
                    <a:pt x="28" y="82"/>
                  </a:lnTo>
                  <a:lnTo>
                    <a:pt x="34" y="76"/>
                  </a:lnTo>
                  <a:lnTo>
                    <a:pt x="31" y="69"/>
                  </a:lnTo>
                  <a:lnTo>
                    <a:pt x="34" y="63"/>
                  </a:lnTo>
                  <a:lnTo>
                    <a:pt x="29" y="56"/>
                  </a:lnTo>
                  <a:lnTo>
                    <a:pt x="37" y="52"/>
                  </a:lnTo>
                  <a:lnTo>
                    <a:pt x="36" y="47"/>
                  </a:lnTo>
                  <a:lnTo>
                    <a:pt x="37" y="37"/>
                  </a:lnTo>
                  <a:lnTo>
                    <a:pt x="44" y="34"/>
                  </a:lnTo>
                  <a:lnTo>
                    <a:pt x="45" y="29"/>
                  </a:lnTo>
                  <a:lnTo>
                    <a:pt x="4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4"/>
                  </a:lnTo>
                  <a:lnTo>
                    <a:pt x="10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7"/>
                  </a:lnTo>
                  <a:lnTo>
                    <a:pt x="13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8" y="2"/>
                  </a:lnTo>
                  <a:lnTo>
                    <a:pt x="68" y="3"/>
                  </a:lnTo>
                  <a:lnTo>
                    <a:pt x="82" y="3"/>
                  </a:lnTo>
                  <a:lnTo>
                    <a:pt x="108" y="5"/>
                  </a:lnTo>
                  <a:lnTo>
                    <a:pt x="114" y="8"/>
                  </a:lnTo>
                  <a:lnTo>
                    <a:pt x="125" y="13"/>
                  </a:lnTo>
                  <a:lnTo>
                    <a:pt x="141" y="15"/>
                  </a:lnTo>
                  <a:lnTo>
                    <a:pt x="148" y="13"/>
                  </a:lnTo>
                  <a:lnTo>
                    <a:pt x="154" y="15"/>
                  </a:lnTo>
                  <a:lnTo>
                    <a:pt x="156" y="18"/>
                  </a:lnTo>
                  <a:lnTo>
                    <a:pt x="159" y="16"/>
                  </a:lnTo>
                  <a:lnTo>
                    <a:pt x="164" y="19"/>
                  </a:lnTo>
                  <a:lnTo>
                    <a:pt x="180" y="18"/>
                  </a:lnTo>
                  <a:lnTo>
                    <a:pt x="183" y="19"/>
                  </a:lnTo>
                  <a:lnTo>
                    <a:pt x="180" y="21"/>
                  </a:lnTo>
                  <a:lnTo>
                    <a:pt x="181" y="24"/>
                  </a:lnTo>
                  <a:lnTo>
                    <a:pt x="180" y="26"/>
                  </a:lnTo>
                  <a:lnTo>
                    <a:pt x="165" y="32"/>
                  </a:lnTo>
                  <a:lnTo>
                    <a:pt x="151" y="37"/>
                  </a:lnTo>
                  <a:lnTo>
                    <a:pt x="148" y="40"/>
                  </a:lnTo>
                  <a:lnTo>
                    <a:pt x="133" y="55"/>
                  </a:lnTo>
                  <a:lnTo>
                    <a:pt x="130" y="60"/>
                  </a:lnTo>
                  <a:lnTo>
                    <a:pt x="133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0" y="72"/>
                  </a:lnTo>
                  <a:lnTo>
                    <a:pt x="125" y="79"/>
                  </a:lnTo>
                  <a:lnTo>
                    <a:pt x="125" y="82"/>
                  </a:lnTo>
                  <a:lnTo>
                    <a:pt x="117" y="82"/>
                  </a:lnTo>
                  <a:lnTo>
                    <a:pt x="111" y="85"/>
                  </a:lnTo>
                  <a:lnTo>
                    <a:pt x="108" y="92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3" y="96"/>
                  </a:lnTo>
                  <a:lnTo>
                    <a:pt x="56" y="101"/>
                  </a:lnTo>
                  <a:lnTo>
                    <a:pt x="48" y="100"/>
                  </a:lnTo>
                  <a:lnTo>
                    <a:pt x="44" y="90"/>
                  </a:lnTo>
                  <a:lnTo>
                    <a:pt x="40" y="88"/>
                  </a:lnTo>
                  <a:lnTo>
                    <a:pt x="34" y="87"/>
                  </a:lnTo>
                  <a:lnTo>
                    <a:pt x="28" y="87"/>
                  </a:lnTo>
                  <a:lnTo>
                    <a:pt x="28" y="8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2" name="Freeform 318">
              <a:extLst>
                <a:ext uri="{FF2B5EF4-FFF2-40B4-BE49-F238E27FC236}">
                  <a16:creationId xmlns:a16="http://schemas.microsoft.com/office/drawing/2014/main" id="{27B22CF4-4851-CF07-4221-A8F5EB6F2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445" y="-2431474"/>
              <a:ext cx="244720" cy="175383"/>
            </a:xfrm>
            <a:custGeom>
              <a:avLst/>
              <a:gdLst/>
              <a:ahLst/>
              <a:cxnLst>
                <a:cxn ang="0">
                  <a:pos x="91" y="3"/>
                </a:cxn>
                <a:cxn ang="0">
                  <a:pos x="90" y="14"/>
                </a:cxn>
                <a:cxn ang="0">
                  <a:pos x="71" y="20"/>
                </a:cxn>
                <a:cxn ang="0">
                  <a:pos x="74" y="25"/>
                </a:cxn>
                <a:cxn ang="0">
                  <a:pos x="51" y="27"/>
                </a:cxn>
                <a:cxn ang="0">
                  <a:pos x="50" y="22"/>
                </a:cxn>
                <a:cxn ang="0">
                  <a:pos x="45" y="36"/>
                </a:cxn>
                <a:cxn ang="0">
                  <a:pos x="46" y="38"/>
                </a:cxn>
                <a:cxn ang="0">
                  <a:pos x="30" y="40"/>
                </a:cxn>
                <a:cxn ang="0">
                  <a:pos x="18" y="35"/>
                </a:cxn>
                <a:cxn ang="0">
                  <a:pos x="0" y="40"/>
                </a:cxn>
                <a:cxn ang="0">
                  <a:pos x="5" y="43"/>
                </a:cxn>
                <a:cxn ang="0">
                  <a:pos x="5" y="46"/>
                </a:cxn>
                <a:cxn ang="0">
                  <a:pos x="5" y="51"/>
                </a:cxn>
                <a:cxn ang="0">
                  <a:pos x="22" y="54"/>
                </a:cxn>
                <a:cxn ang="0">
                  <a:pos x="32" y="59"/>
                </a:cxn>
                <a:cxn ang="0">
                  <a:pos x="37" y="60"/>
                </a:cxn>
                <a:cxn ang="0">
                  <a:pos x="43" y="70"/>
                </a:cxn>
                <a:cxn ang="0">
                  <a:pos x="53" y="78"/>
                </a:cxn>
                <a:cxn ang="0">
                  <a:pos x="58" y="86"/>
                </a:cxn>
                <a:cxn ang="0">
                  <a:pos x="55" y="85"/>
                </a:cxn>
                <a:cxn ang="0">
                  <a:pos x="55" y="97"/>
                </a:cxn>
                <a:cxn ang="0">
                  <a:pos x="48" y="112"/>
                </a:cxn>
                <a:cxn ang="0">
                  <a:pos x="42" y="115"/>
                </a:cxn>
                <a:cxn ang="0">
                  <a:pos x="59" y="123"/>
                </a:cxn>
                <a:cxn ang="0">
                  <a:pos x="82" y="123"/>
                </a:cxn>
                <a:cxn ang="0">
                  <a:pos x="91" y="125"/>
                </a:cxn>
                <a:cxn ang="0">
                  <a:pos x="98" y="129"/>
                </a:cxn>
                <a:cxn ang="0">
                  <a:pos x="112" y="121"/>
                </a:cxn>
                <a:cxn ang="0">
                  <a:pos x="127" y="112"/>
                </a:cxn>
                <a:cxn ang="0">
                  <a:pos x="141" y="115"/>
                </a:cxn>
                <a:cxn ang="0">
                  <a:pos x="164" y="117"/>
                </a:cxn>
                <a:cxn ang="0">
                  <a:pos x="176" y="107"/>
                </a:cxn>
                <a:cxn ang="0">
                  <a:pos x="168" y="102"/>
                </a:cxn>
                <a:cxn ang="0">
                  <a:pos x="167" y="94"/>
                </a:cxn>
                <a:cxn ang="0">
                  <a:pos x="164" y="89"/>
                </a:cxn>
                <a:cxn ang="0">
                  <a:pos x="164" y="80"/>
                </a:cxn>
                <a:cxn ang="0">
                  <a:pos x="167" y="77"/>
                </a:cxn>
                <a:cxn ang="0">
                  <a:pos x="164" y="72"/>
                </a:cxn>
                <a:cxn ang="0">
                  <a:pos x="154" y="75"/>
                </a:cxn>
                <a:cxn ang="0">
                  <a:pos x="160" y="60"/>
                </a:cxn>
                <a:cxn ang="0">
                  <a:pos x="165" y="56"/>
                </a:cxn>
                <a:cxn ang="0">
                  <a:pos x="173" y="52"/>
                </a:cxn>
                <a:cxn ang="0">
                  <a:pos x="175" y="38"/>
                </a:cxn>
                <a:cxn ang="0">
                  <a:pos x="160" y="28"/>
                </a:cxn>
                <a:cxn ang="0">
                  <a:pos x="146" y="22"/>
                </a:cxn>
                <a:cxn ang="0">
                  <a:pos x="136" y="20"/>
                </a:cxn>
                <a:cxn ang="0">
                  <a:pos x="131" y="17"/>
                </a:cxn>
                <a:cxn ang="0">
                  <a:pos x="123" y="11"/>
                </a:cxn>
                <a:cxn ang="0">
                  <a:pos x="111" y="4"/>
                </a:cxn>
                <a:cxn ang="0">
                  <a:pos x="104" y="0"/>
                </a:cxn>
              </a:cxnLst>
              <a:rect l="0" t="0" r="r" b="b"/>
              <a:pathLst>
                <a:path w="180" h="129">
                  <a:moveTo>
                    <a:pt x="104" y="0"/>
                  </a:moveTo>
                  <a:lnTo>
                    <a:pt x="91" y="3"/>
                  </a:lnTo>
                  <a:lnTo>
                    <a:pt x="90" y="6"/>
                  </a:lnTo>
                  <a:lnTo>
                    <a:pt x="90" y="14"/>
                  </a:lnTo>
                  <a:lnTo>
                    <a:pt x="83" y="17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74" y="25"/>
                  </a:lnTo>
                  <a:lnTo>
                    <a:pt x="64" y="28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40" y="22"/>
                  </a:lnTo>
                  <a:lnTo>
                    <a:pt x="45" y="36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30" y="40"/>
                  </a:lnTo>
                  <a:lnTo>
                    <a:pt x="24" y="35"/>
                  </a:lnTo>
                  <a:lnTo>
                    <a:pt x="18" y="35"/>
                  </a:lnTo>
                  <a:lnTo>
                    <a:pt x="16" y="36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" y="44"/>
                  </a:lnTo>
                  <a:lnTo>
                    <a:pt x="5" y="46"/>
                  </a:lnTo>
                  <a:lnTo>
                    <a:pt x="0" y="48"/>
                  </a:lnTo>
                  <a:lnTo>
                    <a:pt x="5" y="51"/>
                  </a:lnTo>
                  <a:lnTo>
                    <a:pt x="11" y="49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9"/>
                  </a:lnTo>
                  <a:lnTo>
                    <a:pt x="43" y="59"/>
                  </a:lnTo>
                  <a:lnTo>
                    <a:pt x="37" y="60"/>
                  </a:lnTo>
                  <a:lnTo>
                    <a:pt x="38" y="65"/>
                  </a:lnTo>
                  <a:lnTo>
                    <a:pt x="43" y="70"/>
                  </a:lnTo>
                  <a:lnTo>
                    <a:pt x="51" y="73"/>
                  </a:lnTo>
                  <a:lnTo>
                    <a:pt x="53" y="78"/>
                  </a:lnTo>
                  <a:lnTo>
                    <a:pt x="51" y="81"/>
                  </a:lnTo>
                  <a:lnTo>
                    <a:pt x="58" y="86"/>
                  </a:lnTo>
                  <a:lnTo>
                    <a:pt x="58" y="88"/>
                  </a:lnTo>
                  <a:lnTo>
                    <a:pt x="55" y="85"/>
                  </a:lnTo>
                  <a:lnTo>
                    <a:pt x="51" y="96"/>
                  </a:lnTo>
                  <a:lnTo>
                    <a:pt x="55" y="97"/>
                  </a:lnTo>
                  <a:lnTo>
                    <a:pt x="51" y="101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2" y="115"/>
                  </a:lnTo>
                  <a:lnTo>
                    <a:pt x="48" y="118"/>
                  </a:lnTo>
                  <a:lnTo>
                    <a:pt x="59" y="123"/>
                  </a:lnTo>
                  <a:lnTo>
                    <a:pt x="75" y="125"/>
                  </a:lnTo>
                  <a:lnTo>
                    <a:pt x="82" y="123"/>
                  </a:lnTo>
                  <a:lnTo>
                    <a:pt x="88" y="125"/>
                  </a:lnTo>
                  <a:lnTo>
                    <a:pt x="91" y="125"/>
                  </a:lnTo>
                  <a:lnTo>
                    <a:pt x="93" y="126"/>
                  </a:lnTo>
                  <a:lnTo>
                    <a:pt x="98" y="129"/>
                  </a:lnTo>
                  <a:lnTo>
                    <a:pt x="114" y="128"/>
                  </a:lnTo>
                  <a:lnTo>
                    <a:pt x="112" y="121"/>
                  </a:lnTo>
                  <a:lnTo>
                    <a:pt x="114" y="117"/>
                  </a:lnTo>
                  <a:lnTo>
                    <a:pt x="127" y="112"/>
                  </a:lnTo>
                  <a:lnTo>
                    <a:pt x="136" y="115"/>
                  </a:lnTo>
                  <a:lnTo>
                    <a:pt x="141" y="115"/>
                  </a:lnTo>
                  <a:lnTo>
                    <a:pt x="157" y="118"/>
                  </a:lnTo>
                  <a:lnTo>
                    <a:pt x="164" y="117"/>
                  </a:lnTo>
                  <a:lnTo>
                    <a:pt x="172" y="110"/>
                  </a:lnTo>
                  <a:lnTo>
                    <a:pt x="176" y="107"/>
                  </a:lnTo>
                  <a:lnTo>
                    <a:pt x="176" y="102"/>
                  </a:lnTo>
                  <a:lnTo>
                    <a:pt x="168" y="102"/>
                  </a:lnTo>
                  <a:lnTo>
                    <a:pt x="167" y="99"/>
                  </a:lnTo>
                  <a:lnTo>
                    <a:pt x="167" y="94"/>
                  </a:lnTo>
                  <a:lnTo>
                    <a:pt x="164" y="93"/>
                  </a:lnTo>
                  <a:lnTo>
                    <a:pt x="164" y="89"/>
                  </a:lnTo>
                  <a:lnTo>
                    <a:pt x="168" y="88"/>
                  </a:lnTo>
                  <a:lnTo>
                    <a:pt x="164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4" y="77"/>
                  </a:lnTo>
                  <a:lnTo>
                    <a:pt x="164" y="72"/>
                  </a:lnTo>
                  <a:lnTo>
                    <a:pt x="157" y="70"/>
                  </a:lnTo>
                  <a:lnTo>
                    <a:pt x="154" y="75"/>
                  </a:lnTo>
                  <a:lnTo>
                    <a:pt x="152" y="70"/>
                  </a:lnTo>
                  <a:lnTo>
                    <a:pt x="160" y="60"/>
                  </a:lnTo>
                  <a:lnTo>
                    <a:pt x="165" y="56"/>
                  </a:lnTo>
                  <a:lnTo>
                    <a:pt x="165" y="56"/>
                  </a:lnTo>
                  <a:lnTo>
                    <a:pt x="165" y="54"/>
                  </a:lnTo>
                  <a:lnTo>
                    <a:pt x="173" y="52"/>
                  </a:lnTo>
                  <a:lnTo>
                    <a:pt x="173" y="44"/>
                  </a:lnTo>
                  <a:lnTo>
                    <a:pt x="175" y="38"/>
                  </a:lnTo>
                  <a:lnTo>
                    <a:pt x="180" y="32"/>
                  </a:lnTo>
                  <a:lnTo>
                    <a:pt x="160" y="28"/>
                  </a:lnTo>
                  <a:lnTo>
                    <a:pt x="154" y="24"/>
                  </a:lnTo>
                  <a:lnTo>
                    <a:pt x="146" y="22"/>
                  </a:lnTo>
                  <a:lnTo>
                    <a:pt x="141" y="22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1" y="17"/>
                  </a:lnTo>
                  <a:lnTo>
                    <a:pt x="127" y="16"/>
                  </a:lnTo>
                  <a:lnTo>
                    <a:pt x="123" y="11"/>
                  </a:lnTo>
                  <a:lnTo>
                    <a:pt x="114" y="8"/>
                  </a:lnTo>
                  <a:lnTo>
                    <a:pt x="111" y="4"/>
                  </a:lnTo>
                  <a:lnTo>
                    <a:pt x="106" y="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3" name="Freeform 319">
              <a:extLst>
                <a:ext uri="{FF2B5EF4-FFF2-40B4-BE49-F238E27FC236}">
                  <a16:creationId xmlns:a16="http://schemas.microsoft.com/office/drawing/2014/main" id="{042EB308-9E61-5777-A814-DF962CCE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55" y="-2250653"/>
              <a:ext cx="62540" cy="88372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0" y="3"/>
                </a:cxn>
                <a:cxn ang="0">
                  <a:pos x="43" y="3"/>
                </a:cxn>
                <a:cxn ang="0">
                  <a:pos x="46" y="6"/>
                </a:cxn>
                <a:cxn ang="0">
                  <a:pos x="45" y="11"/>
                </a:cxn>
                <a:cxn ang="0">
                  <a:pos x="38" y="14"/>
                </a:cxn>
                <a:cxn ang="0">
                  <a:pos x="37" y="24"/>
                </a:cxn>
                <a:cxn ang="0">
                  <a:pos x="38" y="29"/>
                </a:cxn>
                <a:cxn ang="0">
                  <a:pos x="30" y="33"/>
                </a:cxn>
                <a:cxn ang="0">
                  <a:pos x="35" y="40"/>
                </a:cxn>
                <a:cxn ang="0">
                  <a:pos x="32" y="46"/>
                </a:cxn>
                <a:cxn ang="0">
                  <a:pos x="35" y="53"/>
                </a:cxn>
                <a:cxn ang="0">
                  <a:pos x="29" y="59"/>
                </a:cxn>
                <a:cxn ang="0">
                  <a:pos x="29" y="64"/>
                </a:cxn>
                <a:cxn ang="0">
                  <a:pos x="22" y="65"/>
                </a:cxn>
                <a:cxn ang="0">
                  <a:pos x="8" y="65"/>
                </a:cxn>
                <a:cxn ang="0">
                  <a:pos x="9" y="46"/>
                </a:cxn>
                <a:cxn ang="0">
                  <a:pos x="4" y="48"/>
                </a:cxn>
                <a:cxn ang="0">
                  <a:pos x="1" y="4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6" y="29"/>
                </a:cxn>
                <a:cxn ang="0">
                  <a:pos x="11" y="16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46" h="65">
                  <a:moveTo>
                    <a:pt x="9" y="3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11"/>
                  </a:lnTo>
                  <a:lnTo>
                    <a:pt x="38" y="14"/>
                  </a:lnTo>
                  <a:lnTo>
                    <a:pt x="37" y="24"/>
                  </a:lnTo>
                  <a:lnTo>
                    <a:pt x="38" y="29"/>
                  </a:lnTo>
                  <a:lnTo>
                    <a:pt x="30" y="33"/>
                  </a:lnTo>
                  <a:lnTo>
                    <a:pt x="35" y="40"/>
                  </a:lnTo>
                  <a:lnTo>
                    <a:pt x="32" y="46"/>
                  </a:lnTo>
                  <a:lnTo>
                    <a:pt x="35" y="53"/>
                  </a:lnTo>
                  <a:lnTo>
                    <a:pt x="29" y="59"/>
                  </a:lnTo>
                  <a:lnTo>
                    <a:pt x="29" y="64"/>
                  </a:lnTo>
                  <a:lnTo>
                    <a:pt x="22" y="65"/>
                  </a:lnTo>
                  <a:lnTo>
                    <a:pt x="8" y="65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6" y="29"/>
                  </a:lnTo>
                  <a:lnTo>
                    <a:pt x="11" y="16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4" name="Freeform 320">
              <a:extLst>
                <a:ext uri="{FF2B5EF4-FFF2-40B4-BE49-F238E27FC236}">
                  <a16:creationId xmlns:a16="http://schemas.microsoft.com/office/drawing/2014/main" id="{84F6F1B9-C167-1F2B-6D6B-9E0726AD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941" y="-2412440"/>
              <a:ext cx="13596" cy="135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0" y="6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10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5" name="Freeform 321">
              <a:extLst>
                <a:ext uri="{FF2B5EF4-FFF2-40B4-BE49-F238E27FC236}">
                  <a16:creationId xmlns:a16="http://schemas.microsoft.com/office/drawing/2014/main" id="{EBB361DD-ED19-98E5-E299-BDE9C2EF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098" y="-2360777"/>
              <a:ext cx="85653" cy="35348"/>
            </a:xfrm>
            <a:custGeom>
              <a:avLst/>
              <a:gdLst/>
              <a:ahLst/>
              <a:cxnLst>
                <a:cxn ang="0">
                  <a:pos x="63" y="12"/>
                </a:cxn>
                <a:cxn ang="0">
                  <a:pos x="52" y="10"/>
                </a:cxn>
                <a:cxn ang="0">
                  <a:pos x="50" y="7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39" y="0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18"/>
                </a:cxn>
                <a:cxn ang="0">
                  <a:pos x="12" y="20"/>
                </a:cxn>
                <a:cxn ang="0">
                  <a:pos x="12" y="25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28" y="25"/>
                </a:cxn>
                <a:cxn ang="0">
                  <a:pos x="36" y="18"/>
                </a:cxn>
                <a:cxn ang="0">
                  <a:pos x="37" y="21"/>
                </a:cxn>
                <a:cxn ang="0">
                  <a:pos x="44" y="26"/>
                </a:cxn>
                <a:cxn ang="0">
                  <a:pos x="47" y="18"/>
                </a:cxn>
                <a:cxn ang="0">
                  <a:pos x="60" y="20"/>
                </a:cxn>
                <a:cxn ang="0">
                  <a:pos x="60" y="15"/>
                </a:cxn>
                <a:cxn ang="0">
                  <a:pos x="63" y="15"/>
                </a:cxn>
                <a:cxn ang="0">
                  <a:pos x="63" y="12"/>
                </a:cxn>
                <a:cxn ang="0">
                  <a:pos x="63" y="12"/>
                </a:cxn>
              </a:cxnLst>
              <a:rect l="0" t="0" r="r" b="b"/>
              <a:pathLst>
                <a:path w="63" h="26">
                  <a:moveTo>
                    <a:pt x="63" y="12"/>
                  </a:moveTo>
                  <a:lnTo>
                    <a:pt x="52" y="10"/>
                  </a:lnTo>
                  <a:lnTo>
                    <a:pt x="50" y="7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39" y="0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12" y="20"/>
                  </a:lnTo>
                  <a:lnTo>
                    <a:pt x="12" y="25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28" y="25"/>
                  </a:lnTo>
                  <a:lnTo>
                    <a:pt x="36" y="18"/>
                  </a:lnTo>
                  <a:lnTo>
                    <a:pt x="37" y="21"/>
                  </a:lnTo>
                  <a:lnTo>
                    <a:pt x="44" y="26"/>
                  </a:lnTo>
                  <a:lnTo>
                    <a:pt x="47" y="18"/>
                  </a:lnTo>
                  <a:lnTo>
                    <a:pt x="60" y="20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3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6" name="Freeform 322">
              <a:extLst>
                <a:ext uri="{FF2B5EF4-FFF2-40B4-BE49-F238E27FC236}">
                  <a16:creationId xmlns:a16="http://schemas.microsoft.com/office/drawing/2014/main" id="{DABDEB65-D701-DCC2-D8D8-91643D2B7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440990"/>
              <a:ext cx="67978" cy="39428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32" y="21"/>
                </a:cxn>
                <a:cxn ang="0">
                  <a:pos x="27" y="24"/>
                </a:cxn>
                <a:cxn ang="0">
                  <a:pos x="23" y="23"/>
                </a:cxn>
                <a:cxn ang="0">
                  <a:pos x="19" y="18"/>
                </a:cxn>
                <a:cxn ang="0">
                  <a:pos x="10" y="15"/>
                </a:cxn>
                <a:cxn ang="0">
                  <a:pos x="7" y="11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11" y="2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4" y="2"/>
                </a:cxn>
                <a:cxn ang="0">
                  <a:pos x="40" y="5"/>
                </a:cxn>
                <a:cxn ang="0">
                  <a:pos x="40" y="10"/>
                </a:cxn>
                <a:cxn ang="0">
                  <a:pos x="47" y="11"/>
                </a:cxn>
                <a:cxn ang="0">
                  <a:pos x="50" y="16"/>
                </a:cxn>
                <a:cxn ang="0">
                  <a:pos x="47" y="21"/>
                </a:cxn>
                <a:cxn ang="0">
                  <a:pos x="44" y="23"/>
                </a:cxn>
                <a:cxn ang="0">
                  <a:pos x="42" y="2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2" y="27"/>
                </a:cxn>
                <a:cxn ang="0">
                  <a:pos x="32" y="27"/>
                </a:cxn>
              </a:cxnLst>
              <a:rect l="0" t="0" r="r" b="b"/>
              <a:pathLst>
                <a:path w="50" h="29">
                  <a:moveTo>
                    <a:pt x="32" y="27"/>
                  </a:moveTo>
                  <a:lnTo>
                    <a:pt x="32" y="21"/>
                  </a:lnTo>
                  <a:lnTo>
                    <a:pt x="27" y="24"/>
                  </a:lnTo>
                  <a:lnTo>
                    <a:pt x="23" y="23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0" y="7"/>
                  </a:lnTo>
                  <a:lnTo>
                    <a:pt x="11" y="2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47" y="11"/>
                  </a:lnTo>
                  <a:lnTo>
                    <a:pt x="50" y="16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7" name="Freeform 323">
              <a:extLst>
                <a:ext uri="{FF2B5EF4-FFF2-40B4-BE49-F238E27FC236}">
                  <a16:creationId xmlns:a16="http://schemas.microsoft.com/office/drawing/2014/main" id="{95637696-0EE9-2426-AE73-F57441E4D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795" y="-2487215"/>
              <a:ext cx="66619" cy="61180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0"/>
                </a:cxn>
                <a:cxn ang="0">
                  <a:pos x="31" y="2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9" y="10"/>
                </a:cxn>
                <a:cxn ang="0">
                  <a:pos x="28" y="15"/>
                </a:cxn>
                <a:cxn ang="0">
                  <a:pos x="25" y="17"/>
                </a:cxn>
                <a:cxn ang="0">
                  <a:pos x="26" y="20"/>
                </a:cxn>
                <a:cxn ang="0">
                  <a:pos x="21" y="18"/>
                </a:cxn>
                <a:cxn ang="0">
                  <a:pos x="20" y="15"/>
                </a:cxn>
                <a:cxn ang="0">
                  <a:pos x="23" y="13"/>
                </a:cxn>
                <a:cxn ang="0">
                  <a:pos x="20" y="10"/>
                </a:cxn>
                <a:cxn ang="0">
                  <a:pos x="18" y="10"/>
                </a:cxn>
                <a:cxn ang="0">
                  <a:pos x="15" y="21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20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4" y="37"/>
                </a:cxn>
                <a:cxn ang="0">
                  <a:pos x="16" y="34"/>
                </a:cxn>
                <a:cxn ang="0">
                  <a:pos x="23" y="36"/>
                </a:cxn>
                <a:cxn ang="0">
                  <a:pos x="29" y="39"/>
                </a:cxn>
                <a:cxn ang="0">
                  <a:pos x="29" y="44"/>
                </a:cxn>
                <a:cxn ang="0">
                  <a:pos x="36" y="45"/>
                </a:cxn>
                <a:cxn ang="0">
                  <a:pos x="34" y="41"/>
                </a:cxn>
                <a:cxn ang="0">
                  <a:pos x="36" y="39"/>
                </a:cxn>
                <a:cxn ang="0">
                  <a:pos x="34" y="26"/>
                </a:cxn>
                <a:cxn ang="0">
                  <a:pos x="42" y="28"/>
                </a:cxn>
                <a:cxn ang="0">
                  <a:pos x="44" y="23"/>
                </a:cxn>
                <a:cxn ang="0">
                  <a:pos x="49" y="20"/>
                </a:cxn>
                <a:cxn ang="0">
                  <a:pos x="49" y="18"/>
                </a:cxn>
                <a:cxn ang="0">
                  <a:pos x="44" y="17"/>
                </a:cxn>
                <a:cxn ang="0">
                  <a:pos x="42" y="15"/>
                </a:cxn>
                <a:cxn ang="0">
                  <a:pos x="47" y="13"/>
                </a:cxn>
                <a:cxn ang="0">
                  <a:pos x="49" y="4"/>
                </a:cxn>
                <a:cxn ang="0">
                  <a:pos x="49" y="4"/>
                </a:cxn>
              </a:cxnLst>
              <a:rect l="0" t="0" r="r" b="b"/>
              <a:pathLst>
                <a:path w="49" h="45">
                  <a:moveTo>
                    <a:pt x="49" y="4"/>
                  </a:moveTo>
                  <a:lnTo>
                    <a:pt x="44" y="0"/>
                  </a:lnTo>
                  <a:lnTo>
                    <a:pt x="31" y="2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6" y="20"/>
                  </a:lnTo>
                  <a:lnTo>
                    <a:pt x="21" y="18"/>
                  </a:lnTo>
                  <a:lnTo>
                    <a:pt x="20" y="15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20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4" y="37"/>
                  </a:lnTo>
                  <a:lnTo>
                    <a:pt x="16" y="34"/>
                  </a:lnTo>
                  <a:lnTo>
                    <a:pt x="23" y="36"/>
                  </a:lnTo>
                  <a:lnTo>
                    <a:pt x="29" y="39"/>
                  </a:lnTo>
                  <a:lnTo>
                    <a:pt x="29" y="44"/>
                  </a:lnTo>
                  <a:lnTo>
                    <a:pt x="36" y="45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4" y="26"/>
                  </a:lnTo>
                  <a:lnTo>
                    <a:pt x="42" y="28"/>
                  </a:lnTo>
                  <a:lnTo>
                    <a:pt x="44" y="23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7" y="13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8" name="Freeform 324">
              <a:extLst>
                <a:ext uri="{FF2B5EF4-FFF2-40B4-BE49-F238E27FC236}">
                  <a16:creationId xmlns:a16="http://schemas.microsoft.com/office/drawing/2014/main" id="{90A753A9-753C-9D98-0218-A830DFA7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020" y="-2521205"/>
              <a:ext cx="172664" cy="165866"/>
            </a:xfrm>
            <a:custGeom>
              <a:avLst/>
              <a:gdLst/>
              <a:ahLst/>
              <a:cxnLst>
                <a:cxn ang="0">
                  <a:pos x="112" y="102"/>
                </a:cxn>
                <a:cxn ang="0">
                  <a:pos x="106" y="107"/>
                </a:cxn>
                <a:cxn ang="0">
                  <a:pos x="100" y="110"/>
                </a:cxn>
                <a:cxn ang="0">
                  <a:pos x="100" y="118"/>
                </a:cxn>
                <a:cxn ang="0">
                  <a:pos x="92" y="117"/>
                </a:cxn>
                <a:cxn ang="0">
                  <a:pos x="67" y="120"/>
                </a:cxn>
                <a:cxn ang="0">
                  <a:pos x="58" y="120"/>
                </a:cxn>
                <a:cxn ang="0">
                  <a:pos x="42" y="118"/>
                </a:cxn>
                <a:cxn ang="0">
                  <a:pos x="24" y="118"/>
                </a:cxn>
                <a:cxn ang="0">
                  <a:pos x="26" y="104"/>
                </a:cxn>
                <a:cxn ang="0">
                  <a:pos x="11" y="94"/>
                </a:cxn>
                <a:cxn ang="0">
                  <a:pos x="7" y="86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0" y="66"/>
                </a:cxn>
                <a:cxn ang="0">
                  <a:pos x="0" y="51"/>
                </a:cxn>
                <a:cxn ang="0">
                  <a:pos x="10" y="48"/>
                </a:cxn>
                <a:cxn ang="0">
                  <a:pos x="15" y="43"/>
                </a:cxn>
                <a:cxn ang="0">
                  <a:pos x="8" y="40"/>
                </a:cxn>
                <a:cxn ang="0">
                  <a:pos x="15" y="29"/>
                </a:cxn>
                <a:cxn ang="0">
                  <a:pos x="15" y="25"/>
                </a:cxn>
                <a:cxn ang="0">
                  <a:pos x="24" y="21"/>
                </a:cxn>
                <a:cxn ang="0">
                  <a:pos x="31" y="25"/>
                </a:cxn>
                <a:cxn ang="0">
                  <a:pos x="32" y="24"/>
                </a:cxn>
                <a:cxn ang="0">
                  <a:pos x="37" y="27"/>
                </a:cxn>
                <a:cxn ang="0">
                  <a:pos x="35" y="21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8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3" y="5"/>
                </a:cxn>
                <a:cxn ang="0">
                  <a:pos x="55" y="9"/>
                </a:cxn>
                <a:cxn ang="0">
                  <a:pos x="61" y="11"/>
                </a:cxn>
                <a:cxn ang="0">
                  <a:pos x="66" y="16"/>
                </a:cxn>
                <a:cxn ang="0">
                  <a:pos x="74" y="16"/>
                </a:cxn>
                <a:cxn ang="0">
                  <a:pos x="84" y="13"/>
                </a:cxn>
                <a:cxn ang="0">
                  <a:pos x="90" y="8"/>
                </a:cxn>
                <a:cxn ang="0">
                  <a:pos x="88" y="11"/>
                </a:cxn>
                <a:cxn ang="0">
                  <a:pos x="100" y="13"/>
                </a:cxn>
                <a:cxn ang="0">
                  <a:pos x="108" y="19"/>
                </a:cxn>
                <a:cxn ang="0">
                  <a:pos x="116" y="24"/>
                </a:cxn>
                <a:cxn ang="0">
                  <a:pos x="114" y="35"/>
                </a:cxn>
                <a:cxn ang="0">
                  <a:pos x="120" y="48"/>
                </a:cxn>
                <a:cxn ang="0">
                  <a:pos x="127" y="59"/>
                </a:cxn>
                <a:cxn ang="0">
                  <a:pos x="117" y="64"/>
                </a:cxn>
                <a:cxn ang="0">
                  <a:pos x="92" y="77"/>
                </a:cxn>
                <a:cxn ang="0">
                  <a:pos x="85" y="77"/>
                </a:cxn>
                <a:cxn ang="0">
                  <a:pos x="92" y="82"/>
                </a:cxn>
                <a:cxn ang="0">
                  <a:pos x="95" y="90"/>
                </a:cxn>
                <a:cxn ang="0">
                  <a:pos x="112" y="101"/>
                </a:cxn>
              </a:cxnLst>
              <a:rect l="0" t="0" r="r" b="b"/>
              <a:pathLst>
                <a:path w="127" h="122">
                  <a:moveTo>
                    <a:pt x="112" y="101"/>
                  </a:moveTo>
                  <a:lnTo>
                    <a:pt x="112" y="102"/>
                  </a:lnTo>
                  <a:lnTo>
                    <a:pt x="108" y="104"/>
                  </a:lnTo>
                  <a:lnTo>
                    <a:pt x="106" y="107"/>
                  </a:lnTo>
                  <a:lnTo>
                    <a:pt x="101" y="109"/>
                  </a:lnTo>
                  <a:lnTo>
                    <a:pt x="100" y="110"/>
                  </a:lnTo>
                  <a:lnTo>
                    <a:pt x="103" y="118"/>
                  </a:lnTo>
                  <a:lnTo>
                    <a:pt x="100" y="118"/>
                  </a:lnTo>
                  <a:lnTo>
                    <a:pt x="100" y="117"/>
                  </a:lnTo>
                  <a:lnTo>
                    <a:pt x="92" y="117"/>
                  </a:lnTo>
                  <a:lnTo>
                    <a:pt x="77" y="122"/>
                  </a:lnTo>
                  <a:lnTo>
                    <a:pt x="67" y="120"/>
                  </a:lnTo>
                  <a:lnTo>
                    <a:pt x="64" y="122"/>
                  </a:lnTo>
                  <a:lnTo>
                    <a:pt x="58" y="120"/>
                  </a:lnTo>
                  <a:lnTo>
                    <a:pt x="53" y="120"/>
                  </a:lnTo>
                  <a:lnTo>
                    <a:pt x="42" y="118"/>
                  </a:lnTo>
                  <a:lnTo>
                    <a:pt x="27" y="120"/>
                  </a:lnTo>
                  <a:lnTo>
                    <a:pt x="24" y="118"/>
                  </a:lnTo>
                  <a:lnTo>
                    <a:pt x="24" y="110"/>
                  </a:lnTo>
                  <a:lnTo>
                    <a:pt x="26" y="104"/>
                  </a:lnTo>
                  <a:lnTo>
                    <a:pt x="31" y="98"/>
                  </a:lnTo>
                  <a:lnTo>
                    <a:pt x="11" y="94"/>
                  </a:lnTo>
                  <a:lnTo>
                    <a:pt x="5" y="90"/>
                  </a:lnTo>
                  <a:lnTo>
                    <a:pt x="7" y="86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8" y="53"/>
                  </a:lnTo>
                  <a:lnTo>
                    <a:pt x="10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6" y="22"/>
                  </a:lnTo>
                  <a:lnTo>
                    <a:pt x="24" y="21"/>
                  </a:lnTo>
                  <a:lnTo>
                    <a:pt x="27" y="22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7" y="27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42" y="17"/>
                  </a:lnTo>
                  <a:lnTo>
                    <a:pt x="39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40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1" y="8"/>
                  </a:lnTo>
                  <a:lnTo>
                    <a:pt x="55" y="9"/>
                  </a:lnTo>
                  <a:lnTo>
                    <a:pt x="58" y="8"/>
                  </a:lnTo>
                  <a:lnTo>
                    <a:pt x="61" y="11"/>
                  </a:lnTo>
                  <a:lnTo>
                    <a:pt x="69" y="9"/>
                  </a:lnTo>
                  <a:lnTo>
                    <a:pt x="66" y="16"/>
                  </a:lnTo>
                  <a:lnTo>
                    <a:pt x="75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88" y="11"/>
                  </a:lnTo>
                  <a:lnTo>
                    <a:pt x="95" y="9"/>
                  </a:lnTo>
                  <a:lnTo>
                    <a:pt x="100" y="13"/>
                  </a:lnTo>
                  <a:lnTo>
                    <a:pt x="104" y="13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6" y="24"/>
                  </a:lnTo>
                  <a:lnTo>
                    <a:pt x="117" y="27"/>
                  </a:lnTo>
                  <a:lnTo>
                    <a:pt x="114" y="35"/>
                  </a:lnTo>
                  <a:lnTo>
                    <a:pt x="117" y="38"/>
                  </a:lnTo>
                  <a:lnTo>
                    <a:pt x="120" y="48"/>
                  </a:lnTo>
                  <a:lnTo>
                    <a:pt x="122" y="54"/>
                  </a:lnTo>
                  <a:lnTo>
                    <a:pt x="127" y="59"/>
                  </a:lnTo>
                  <a:lnTo>
                    <a:pt x="125" y="67"/>
                  </a:lnTo>
                  <a:lnTo>
                    <a:pt x="117" y="64"/>
                  </a:lnTo>
                  <a:lnTo>
                    <a:pt x="116" y="67"/>
                  </a:lnTo>
                  <a:lnTo>
                    <a:pt x="92" y="77"/>
                  </a:lnTo>
                  <a:lnTo>
                    <a:pt x="90" y="78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92" y="82"/>
                  </a:lnTo>
                  <a:lnTo>
                    <a:pt x="92" y="88"/>
                  </a:lnTo>
                  <a:lnTo>
                    <a:pt x="95" y="90"/>
                  </a:lnTo>
                  <a:lnTo>
                    <a:pt x="112" y="101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9" name="Freeform 325">
              <a:extLst>
                <a:ext uri="{FF2B5EF4-FFF2-40B4-BE49-F238E27FC236}">
                  <a16:creationId xmlns:a16="http://schemas.microsoft.com/office/drawing/2014/main" id="{BA7A1A71-F390-B838-85D2-0AAF98F2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2946746"/>
              <a:ext cx="227046" cy="414665"/>
            </a:xfrm>
            <a:custGeom>
              <a:avLst/>
              <a:gdLst/>
              <a:ahLst/>
              <a:cxnLst>
                <a:cxn ang="0">
                  <a:pos x="165" y="87"/>
                </a:cxn>
                <a:cxn ang="0">
                  <a:pos x="154" y="87"/>
                </a:cxn>
                <a:cxn ang="0">
                  <a:pos x="143" y="92"/>
                </a:cxn>
                <a:cxn ang="0">
                  <a:pos x="131" y="98"/>
                </a:cxn>
                <a:cxn ang="0">
                  <a:pos x="135" y="120"/>
                </a:cxn>
                <a:cxn ang="0">
                  <a:pos x="131" y="120"/>
                </a:cxn>
                <a:cxn ang="0">
                  <a:pos x="109" y="140"/>
                </a:cxn>
                <a:cxn ang="0">
                  <a:pos x="96" y="149"/>
                </a:cxn>
                <a:cxn ang="0">
                  <a:pos x="93" y="156"/>
                </a:cxn>
                <a:cxn ang="0">
                  <a:pos x="86" y="160"/>
                </a:cxn>
                <a:cxn ang="0">
                  <a:pos x="80" y="165"/>
                </a:cxn>
                <a:cxn ang="0">
                  <a:pos x="82" y="181"/>
                </a:cxn>
                <a:cxn ang="0">
                  <a:pos x="82" y="199"/>
                </a:cxn>
                <a:cxn ang="0">
                  <a:pos x="82" y="207"/>
                </a:cxn>
                <a:cxn ang="0">
                  <a:pos x="77" y="212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99" y="226"/>
                </a:cxn>
                <a:cxn ang="0">
                  <a:pos x="82" y="226"/>
                </a:cxn>
                <a:cxn ang="0">
                  <a:pos x="72" y="228"/>
                </a:cxn>
                <a:cxn ang="0">
                  <a:pos x="101" y="229"/>
                </a:cxn>
                <a:cxn ang="0">
                  <a:pos x="98" y="233"/>
                </a:cxn>
                <a:cxn ang="0">
                  <a:pos x="90" y="236"/>
                </a:cxn>
                <a:cxn ang="0">
                  <a:pos x="80" y="242"/>
                </a:cxn>
                <a:cxn ang="0">
                  <a:pos x="78" y="245"/>
                </a:cxn>
                <a:cxn ang="0">
                  <a:pos x="72" y="247"/>
                </a:cxn>
                <a:cxn ang="0">
                  <a:pos x="74" y="257"/>
                </a:cxn>
                <a:cxn ang="0">
                  <a:pos x="77" y="266"/>
                </a:cxn>
                <a:cxn ang="0">
                  <a:pos x="69" y="290"/>
                </a:cxn>
                <a:cxn ang="0">
                  <a:pos x="48" y="292"/>
                </a:cxn>
                <a:cxn ang="0">
                  <a:pos x="45" y="305"/>
                </a:cxn>
                <a:cxn ang="0">
                  <a:pos x="21" y="289"/>
                </a:cxn>
                <a:cxn ang="0">
                  <a:pos x="27" y="286"/>
                </a:cxn>
                <a:cxn ang="0">
                  <a:pos x="13" y="268"/>
                </a:cxn>
                <a:cxn ang="0">
                  <a:pos x="8" y="260"/>
                </a:cxn>
                <a:cxn ang="0">
                  <a:pos x="8" y="252"/>
                </a:cxn>
                <a:cxn ang="0">
                  <a:pos x="3" y="250"/>
                </a:cxn>
                <a:cxn ang="0">
                  <a:pos x="0" y="237"/>
                </a:cxn>
                <a:cxn ang="0">
                  <a:pos x="3" y="237"/>
                </a:cxn>
                <a:cxn ang="0">
                  <a:pos x="6" y="231"/>
                </a:cxn>
                <a:cxn ang="0">
                  <a:pos x="8" y="220"/>
                </a:cxn>
                <a:cxn ang="0">
                  <a:pos x="18" y="205"/>
                </a:cxn>
                <a:cxn ang="0">
                  <a:pos x="19" y="193"/>
                </a:cxn>
                <a:cxn ang="0">
                  <a:pos x="11" y="180"/>
                </a:cxn>
                <a:cxn ang="0">
                  <a:pos x="11" y="151"/>
                </a:cxn>
                <a:cxn ang="0">
                  <a:pos x="19" y="130"/>
                </a:cxn>
                <a:cxn ang="0">
                  <a:pos x="35" y="122"/>
                </a:cxn>
                <a:cxn ang="0">
                  <a:pos x="40" y="92"/>
                </a:cxn>
                <a:cxn ang="0">
                  <a:pos x="50" y="67"/>
                </a:cxn>
                <a:cxn ang="0">
                  <a:pos x="58" y="47"/>
                </a:cxn>
                <a:cxn ang="0">
                  <a:pos x="72" y="27"/>
                </a:cxn>
                <a:cxn ang="0">
                  <a:pos x="82" y="18"/>
                </a:cxn>
                <a:cxn ang="0">
                  <a:pos x="107" y="16"/>
                </a:cxn>
                <a:cxn ang="0">
                  <a:pos x="106" y="0"/>
                </a:cxn>
                <a:cxn ang="0">
                  <a:pos x="146" y="19"/>
                </a:cxn>
                <a:cxn ang="0">
                  <a:pos x="157" y="48"/>
                </a:cxn>
                <a:cxn ang="0">
                  <a:pos x="163" y="67"/>
                </a:cxn>
                <a:cxn ang="0">
                  <a:pos x="165" y="84"/>
                </a:cxn>
              </a:cxnLst>
              <a:rect l="0" t="0" r="r" b="b"/>
              <a:pathLst>
                <a:path w="167" h="305">
                  <a:moveTo>
                    <a:pt x="165" y="84"/>
                  </a:moveTo>
                  <a:lnTo>
                    <a:pt x="167" y="85"/>
                  </a:lnTo>
                  <a:lnTo>
                    <a:pt x="165" y="87"/>
                  </a:lnTo>
                  <a:lnTo>
                    <a:pt x="160" y="85"/>
                  </a:lnTo>
                  <a:lnTo>
                    <a:pt x="154" y="85"/>
                  </a:lnTo>
                  <a:lnTo>
                    <a:pt x="154" y="87"/>
                  </a:lnTo>
                  <a:lnTo>
                    <a:pt x="144" y="84"/>
                  </a:lnTo>
                  <a:lnTo>
                    <a:pt x="141" y="88"/>
                  </a:lnTo>
                  <a:lnTo>
                    <a:pt x="143" y="92"/>
                  </a:lnTo>
                  <a:lnTo>
                    <a:pt x="138" y="88"/>
                  </a:lnTo>
                  <a:lnTo>
                    <a:pt x="139" y="93"/>
                  </a:lnTo>
                  <a:lnTo>
                    <a:pt x="131" y="98"/>
                  </a:lnTo>
                  <a:lnTo>
                    <a:pt x="135" y="103"/>
                  </a:lnTo>
                  <a:lnTo>
                    <a:pt x="128" y="111"/>
                  </a:lnTo>
                  <a:lnTo>
                    <a:pt x="135" y="120"/>
                  </a:lnTo>
                  <a:lnTo>
                    <a:pt x="133" y="122"/>
                  </a:lnTo>
                  <a:lnTo>
                    <a:pt x="133" y="120"/>
                  </a:lnTo>
                  <a:lnTo>
                    <a:pt x="131" y="120"/>
                  </a:lnTo>
                  <a:lnTo>
                    <a:pt x="122" y="135"/>
                  </a:lnTo>
                  <a:lnTo>
                    <a:pt x="111" y="141"/>
                  </a:lnTo>
                  <a:lnTo>
                    <a:pt x="109" y="140"/>
                  </a:lnTo>
                  <a:lnTo>
                    <a:pt x="102" y="146"/>
                  </a:lnTo>
                  <a:lnTo>
                    <a:pt x="98" y="146"/>
                  </a:lnTo>
                  <a:lnTo>
                    <a:pt x="96" y="149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3" y="156"/>
                  </a:lnTo>
                  <a:lnTo>
                    <a:pt x="88" y="157"/>
                  </a:lnTo>
                  <a:lnTo>
                    <a:pt x="86" y="154"/>
                  </a:lnTo>
                  <a:lnTo>
                    <a:pt x="86" y="160"/>
                  </a:lnTo>
                  <a:lnTo>
                    <a:pt x="85" y="165"/>
                  </a:lnTo>
                  <a:lnTo>
                    <a:pt x="80" y="164"/>
                  </a:lnTo>
                  <a:lnTo>
                    <a:pt x="80" y="165"/>
                  </a:lnTo>
                  <a:lnTo>
                    <a:pt x="83" y="168"/>
                  </a:lnTo>
                  <a:lnTo>
                    <a:pt x="82" y="177"/>
                  </a:lnTo>
                  <a:lnTo>
                    <a:pt x="82" y="181"/>
                  </a:lnTo>
                  <a:lnTo>
                    <a:pt x="78" y="180"/>
                  </a:lnTo>
                  <a:lnTo>
                    <a:pt x="78" y="185"/>
                  </a:lnTo>
                  <a:lnTo>
                    <a:pt x="82" y="199"/>
                  </a:lnTo>
                  <a:lnTo>
                    <a:pt x="80" y="202"/>
                  </a:lnTo>
                  <a:lnTo>
                    <a:pt x="82" y="202"/>
                  </a:lnTo>
                  <a:lnTo>
                    <a:pt x="82" y="207"/>
                  </a:lnTo>
                  <a:lnTo>
                    <a:pt x="69" y="212"/>
                  </a:lnTo>
                  <a:lnTo>
                    <a:pt x="69" y="213"/>
                  </a:lnTo>
                  <a:lnTo>
                    <a:pt x="77" y="212"/>
                  </a:lnTo>
                  <a:lnTo>
                    <a:pt x="82" y="209"/>
                  </a:lnTo>
                  <a:lnTo>
                    <a:pt x="85" y="204"/>
                  </a:lnTo>
                  <a:lnTo>
                    <a:pt x="88" y="205"/>
                  </a:lnTo>
                  <a:lnTo>
                    <a:pt x="91" y="205"/>
                  </a:lnTo>
                  <a:lnTo>
                    <a:pt x="93" y="209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104" y="218"/>
                  </a:lnTo>
                  <a:lnTo>
                    <a:pt x="99" y="226"/>
                  </a:lnTo>
                  <a:lnTo>
                    <a:pt x="93" y="229"/>
                  </a:lnTo>
                  <a:lnTo>
                    <a:pt x="88" y="226"/>
                  </a:lnTo>
                  <a:lnTo>
                    <a:pt x="82" y="226"/>
                  </a:lnTo>
                  <a:lnTo>
                    <a:pt x="80" y="225"/>
                  </a:lnTo>
                  <a:lnTo>
                    <a:pt x="70" y="226"/>
                  </a:lnTo>
                  <a:lnTo>
                    <a:pt x="72" y="228"/>
                  </a:lnTo>
                  <a:lnTo>
                    <a:pt x="82" y="229"/>
                  </a:lnTo>
                  <a:lnTo>
                    <a:pt x="83" y="231"/>
                  </a:lnTo>
                  <a:lnTo>
                    <a:pt x="101" y="229"/>
                  </a:lnTo>
                  <a:lnTo>
                    <a:pt x="99" y="231"/>
                  </a:lnTo>
                  <a:lnTo>
                    <a:pt x="96" y="231"/>
                  </a:lnTo>
                  <a:lnTo>
                    <a:pt x="98" y="233"/>
                  </a:lnTo>
                  <a:lnTo>
                    <a:pt x="93" y="237"/>
                  </a:lnTo>
                  <a:lnTo>
                    <a:pt x="90" y="237"/>
                  </a:lnTo>
                  <a:lnTo>
                    <a:pt x="90" y="236"/>
                  </a:lnTo>
                  <a:lnTo>
                    <a:pt x="88" y="236"/>
                  </a:lnTo>
                  <a:lnTo>
                    <a:pt x="86" y="239"/>
                  </a:lnTo>
                  <a:lnTo>
                    <a:pt x="80" y="242"/>
                  </a:lnTo>
                  <a:lnTo>
                    <a:pt x="70" y="242"/>
                  </a:lnTo>
                  <a:lnTo>
                    <a:pt x="69" y="244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2" y="247"/>
                  </a:lnTo>
                  <a:lnTo>
                    <a:pt x="77" y="250"/>
                  </a:lnTo>
                  <a:lnTo>
                    <a:pt x="77" y="257"/>
                  </a:lnTo>
                  <a:lnTo>
                    <a:pt x="74" y="257"/>
                  </a:lnTo>
                  <a:lnTo>
                    <a:pt x="77" y="262"/>
                  </a:lnTo>
                  <a:lnTo>
                    <a:pt x="75" y="263"/>
                  </a:lnTo>
                  <a:lnTo>
                    <a:pt x="77" y="266"/>
                  </a:lnTo>
                  <a:lnTo>
                    <a:pt x="74" y="271"/>
                  </a:lnTo>
                  <a:lnTo>
                    <a:pt x="74" y="279"/>
                  </a:lnTo>
                  <a:lnTo>
                    <a:pt x="69" y="290"/>
                  </a:lnTo>
                  <a:lnTo>
                    <a:pt x="54" y="289"/>
                  </a:lnTo>
                  <a:lnTo>
                    <a:pt x="51" y="292"/>
                  </a:lnTo>
                  <a:lnTo>
                    <a:pt x="48" y="292"/>
                  </a:lnTo>
                  <a:lnTo>
                    <a:pt x="45" y="297"/>
                  </a:lnTo>
                  <a:lnTo>
                    <a:pt x="46" y="300"/>
                  </a:lnTo>
                  <a:lnTo>
                    <a:pt x="45" y="305"/>
                  </a:lnTo>
                  <a:lnTo>
                    <a:pt x="27" y="305"/>
                  </a:lnTo>
                  <a:lnTo>
                    <a:pt x="29" y="300"/>
                  </a:lnTo>
                  <a:lnTo>
                    <a:pt x="21" y="289"/>
                  </a:lnTo>
                  <a:lnTo>
                    <a:pt x="26" y="289"/>
                  </a:lnTo>
                  <a:lnTo>
                    <a:pt x="22" y="286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18" y="276"/>
                  </a:lnTo>
                  <a:lnTo>
                    <a:pt x="13" y="268"/>
                  </a:lnTo>
                  <a:lnTo>
                    <a:pt x="11" y="268"/>
                  </a:lnTo>
                  <a:lnTo>
                    <a:pt x="11" y="260"/>
                  </a:lnTo>
                  <a:lnTo>
                    <a:pt x="8" y="260"/>
                  </a:lnTo>
                  <a:lnTo>
                    <a:pt x="8" y="255"/>
                  </a:lnTo>
                  <a:lnTo>
                    <a:pt x="5" y="253"/>
                  </a:lnTo>
                  <a:lnTo>
                    <a:pt x="8" y="252"/>
                  </a:lnTo>
                  <a:lnTo>
                    <a:pt x="6" y="250"/>
                  </a:lnTo>
                  <a:lnTo>
                    <a:pt x="6" y="249"/>
                  </a:lnTo>
                  <a:lnTo>
                    <a:pt x="3" y="250"/>
                  </a:lnTo>
                  <a:lnTo>
                    <a:pt x="3" y="249"/>
                  </a:lnTo>
                  <a:lnTo>
                    <a:pt x="1" y="247"/>
                  </a:lnTo>
                  <a:lnTo>
                    <a:pt x="0" y="237"/>
                  </a:lnTo>
                  <a:lnTo>
                    <a:pt x="1" y="234"/>
                  </a:lnTo>
                  <a:lnTo>
                    <a:pt x="1" y="241"/>
                  </a:lnTo>
                  <a:lnTo>
                    <a:pt x="3" y="237"/>
                  </a:lnTo>
                  <a:lnTo>
                    <a:pt x="3" y="239"/>
                  </a:lnTo>
                  <a:lnTo>
                    <a:pt x="5" y="237"/>
                  </a:lnTo>
                  <a:lnTo>
                    <a:pt x="6" y="231"/>
                  </a:lnTo>
                  <a:lnTo>
                    <a:pt x="5" y="226"/>
                  </a:lnTo>
                  <a:lnTo>
                    <a:pt x="8" y="221"/>
                  </a:lnTo>
                  <a:lnTo>
                    <a:pt x="8" y="220"/>
                  </a:lnTo>
                  <a:lnTo>
                    <a:pt x="16" y="215"/>
                  </a:lnTo>
                  <a:lnTo>
                    <a:pt x="16" y="210"/>
                  </a:lnTo>
                  <a:lnTo>
                    <a:pt x="18" y="205"/>
                  </a:lnTo>
                  <a:lnTo>
                    <a:pt x="14" y="199"/>
                  </a:lnTo>
                  <a:lnTo>
                    <a:pt x="13" y="197"/>
                  </a:lnTo>
                  <a:lnTo>
                    <a:pt x="19" y="193"/>
                  </a:lnTo>
                  <a:lnTo>
                    <a:pt x="21" y="189"/>
                  </a:lnTo>
                  <a:lnTo>
                    <a:pt x="19" y="185"/>
                  </a:lnTo>
                  <a:lnTo>
                    <a:pt x="11" y="180"/>
                  </a:lnTo>
                  <a:lnTo>
                    <a:pt x="11" y="167"/>
                  </a:lnTo>
                  <a:lnTo>
                    <a:pt x="8" y="162"/>
                  </a:lnTo>
                  <a:lnTo>
                    <a:pt x="11" y="151"/>
                  </a:lnTo>
                  <a:lnTo>
                    <a:pt x="8" y="144"/>
                  </a:lnTo>
                  <a:lnTo>
                    <a:pt x="9" y="138"/>
                  </a:lnTo>
                  <a:lnTo>
                    <a:pt x="19" y="130"/>
                  </a:lnTo>
                  <a:lnTo>
                    <a:pt x="32" y="130"/>
                  </a:lnTo>
                  <a:lnTo>
                    <a:pt x="35" y="127"/>
                  </a:lnTo>
                  <a:lnTo>
                    <a:pt x="35" y="122"/>
                  </a:lnTo>
                  <a:lnTo>
                    <a:pt x="29" y="114"/>
                  </a:lnTo>
                  <a:lnTo>
                    <a:pt x="38" y="101"/>
                  </a:lnTo>
                  <a:lnTo>
                    <a:pt x="40" y="92"/>
                  </a:lnTo>
                  <a:lnTo>
                    <a:pt x="38" y="80"/>
                  </a:lnTo>
                  <a:lnTo>
                    <a:pt x="46" y="77"/>
                  </a:lnTo>
                  <a:lnTo>
                    <a:pt x="50" y="67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58" y="47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72" y="27"/>
                  </a:lnTo>
                  <a:lnTo>
                    <a:pt x="80" y="31"/>
                  </a:lnTo>
                  <a:lnTo>
                    <a:pt x="82" y="24"/>
                  </a:lnTo>
                  <a:lnTo>
                    <a:pt x="82" y="18"/>
                  </a:lnTo>
                  <a:lnTo>
                    <a:pt x="85" y="15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9" y="5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33" y="15"/>
                  </a:lnTo>
                  <a:lnTo>
                    <a:pt x="146" y="19"/>
                  </a:lnTo>
                  <a:lnTo>
                    <a:pt x="155" y="31"/>
                  </a:lnTo>
                  <a:lnTo>
                    <a:pt x="154" y="40"/>
                  </a:lnTo>
                  <a:lnTo>
                    <a:pt x="157" y="48"/>
                  </a:lnTo>
                  <a:lnTo>
                    <a:pt x="155" y="51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0" y="72"/>
                  </a:lnTo>
                  <a:lnTo>
                    <a:pt x="165" y="84"/>
                  </a:lnTo>
                  <a:lnTo>
                    <a:pt x="165" y="8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0" name="Freeform 326">
              <a:extLst>
                <a:ext uri="{FF2B5EF4-FFF2-40B4-BE49-F238E27FC236}">
                  <a16:creationId xmlns:a16="http://schemas.microsoft.com/office/drawing/2014/main" id="{5AEC016B-8B25-163F-61D9-A016444F2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590542"/>
              <a:ext cx="51663" cy="6933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21" y="51"/>
                </a:cxn>
                <a:cxn ang="0">
                  <a:pos x="24" y="51"/>
                </a:cxn>
                <a:cxn ang="0">
                  <a:pos x="21" y="48"/>
                </a:cxn>
                <a:cxn ang="0">
                  <a:pos x="22" y="46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7" y="36"/>
                </a:cxn>
                <a:cxn ang="0">
                  <a:pos x="25" y="33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33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29" y="24"/>
                </a:cxn>
                <a:cxn ang="0">
                  <a:pos x="29" y="22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9" y="19"/>
                </a:cxn>
                <a:cxn ang="0">
                  <a:pos x="30" y="12"/>
                </a:cxn>
                <a:cxn ang="0">
                  <a:pos x="32" y="9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24" y="3"/>
                </a:cxn>
                <a:cxn ang="0">
                  <a:pos x="17" y="9"/>
                </a:cxn>
                <a:cxn ang="0">
                  <a:pos x="6" y="11"/>
                </a:cxn>
                <a:cxn ang="0">
                  <a:pos x="3" y="16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6" y="41"/>
                </a:cxn>
                <a:cxn ang="0">
                  <a:pos x="9" y="43"/>
                </a:cxn>
                <a:cxn ang="0">
                  <a:pos x="9" y="51"/>
                </a:cxn>
                <a:cxn ang="0">
                  <a:pos x="9" y="51"/>
                </a:cxn>
              </a:cxnLst>
              <a:rect l="0" t="0" r="r" b="b"/>
              <a:pathLst>
                <a:path w="38" h="51">
                  <a:moveTo>
                    <a:pt x="9" y="51"/>
                  </a:moveTo>
                  <a:lnTo>
                    <a:pt x="21" y="51"/>
                  </a:lnTo>
                  <a:lnTo>
                    <a:pt x="24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1" y="41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7" y="36"/>
                  </a:lnTo>
                  <a:lnTo>
                    <a:pt x="25" y="33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30" y="12"/>
                  </a:lnTo>
                  <a:lnTo>
                    <a:pt x="32" y="9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24" y="3"/>
                  </a:lnTo>
                  <a:lnTo>
                    <a:pt x="17" y="9"/>
                  </a:lnTo>
                  <a:lnTo>
                    <a:pt x="6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6" y="41"/>
                  </a:lnTo>
                  <a:lnTo>
                    <a:pt x="9" y="43"/>
                  </a:lnTo>
                  <a:lnTo>
                    <a:pt x="9" y="51"/>
                  </a:lnTo>
                  <a:lnTo>
                    <a:pt x="9" y="5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" name="Freeform 327">
              <a:extLst>
                <a:ext uri="{FF2B5EF4-FFF2-40B4-BE49-F238E27FC236}">
                  <a16:creationId xmlns:a16="http://schemas.microsoft.com/office/drawing/2014/main" id="{CD1417A7-A714-10E9-9161-27756E9A5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2167720"/>
              <a:ext cx="82933" cy="11692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3" y="11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0" y="43"/>
                </a:cxn>
                <a:cxn ang="0">
                  <a:pos x="5" y="51"/>
                </a:cxn>
                <a:cxn ang="0">
                  <a:pos x="11" y="53"/>
                </a:cxn>
                <a:cxn ang="0">
                  <a:pos x="13" y="57"/>
                </a:cxn>
                <a:cxn ang="0">
                  <a:pos x="14" y="61"/>
                </a:cxn>
                <a:cxn ang="0">
                  <a:pos x="26" y="65"/>
                </a:cxn>
                <a:cxn ang="0">
                  <a:pos x="32" y="86"/>
                </a:cxn>
                <a:cxn ang="0">
                  <a:pos x="38" y="85"/>
                </a:cxn>
                <a:cxn ang="0">
                  <a:pos x="43" y="81"/>
                </a:cxn>
                <a:cxn ang="0">
                  <a:pos x="42" y="73"/>
                </a:cxn>
                <a:cxn ang="0">
                  <a:pos x="43" y="70"/>
                </a:cxn>
                <a:cxn ang="0">
                  <a:pos x="59" y="62"/>
                </a:cxn>
                <a:cxn ang="0">
                  <a:pos x="61" y="59"/>
                </a:cxn>
                <a:cxn ang="0">
                  <a:pos x="59" y="53"/>
                </a:cxn>
                <a:cxn ang="0">
                  <a:pos x="56" y="53"/>
                </a:cxn>
                <a:cxn ang="0">
                  <a:pos x="53" y="48"/>
                </a:cxn>
                <a:cxn ang="0">
                  <a:pos x="48" y="48"/>
                </a:cxn>
                <a:cxn ang="0">
                  <a:pos x="46" y="46"/>
                </a:cxn>
                <a:cxn ang="0">
                  <a:pos x="42" y="46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38" y="40"/>
                </a:cxn>
                <a:cxn ang="0">
                  <a:pos x="42" y="41"/>
                </a:cxn>
                <a:cxn ang="0">
                  <a:pos x="42" y="38"/>
                </a:cxn>
                <a:cxn ang="0">
                  <a:pos x="51" y="32"/>
                </a:cxn>
                <a:cxn ang="0">
                  <a:pos x="56" y="27"/>
                </a:cxn>
                <a:cxn ang="0">
                  <a:pos x="55" y="22"/>
                </a:cxn>
                <a:cxn ang="0">
                  <a:pos x="48" y="19"/>
                </a:cxn>
                <a:cxn ang="0">
                  <a:pos x="46" y="16"/>
                </a:cxn>
                <a:cxn ang="0">
                  <a:pos x="46" y="12"/>
                </a:cxn>
                <a:cxn ang="0">
                  <a:pos x="51" y="11"/>
                </a:cxn>
                <a:cxn ang="0">
                  <a:pos x="55" y="6"/>
                </a:cxn>
                <a:cxn ang="0">
                  <a:pos x="53" y="4"/>
                </a:cxn>
                <a:cxn ang="0">
                  <a:pos x="45" y="8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1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61" h="86">
                  <a:moveTo>
                    <a:pt x="19" y="4"/>
                  </a:moveTo>
                  <a:lnTo>
                    <a:pt x="13" y="11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16" y="27"/>
                  </a:lnTo>
                  <a:lnTo>
                    <a:pt x="13" y="35"/>
                  </a:lnTo>
                  <a:lnTo>
                    <a:pt x="0" y="43"/>
                  </a:lnTo>
                  <a:lnTo>
                    <a:pt x="5" y="51"/>
                  </a:lnTo>
                  <a:lnTo>
                    <a:pt x="11" y="53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26" y="65"/>
                  </a:lnTo>
                  <a:lnTo>
                    <a:pt x="32" y="86"/>
                  </a:lnTo>
                  <a:lnTo>
                    <a:pt x="38" y="85"/>
                  </a:lnTo>
                  <a:lnTo>
                    <a:pt x="43" y="81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59" y="53"/>
                  </a:lnTo>
                  <a:lnTo>
                    <a:pt x="56" y="5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2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40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51" y="32"/>
                  </a:lnTo>
                  <a:lnTo>
                    <a:pt x="56" y="27"/>
                  </a:lnTo>
                  <a:lnTo>
                    <a:pt x="55" y="22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51" y="11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2" name="Freeform 328">
              <a:extLst>
                <a:ext uri="{FF2B5EF4-FFF2-40B4-BE49-F238E27FC236}">
                  <a16:creationId xmlns:a16="http://schemas.microsoft.com/office/drawing/2014/main" id="{E5F49E8C-343B-1FFD-B25A-3F19CC9AC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483" y="-1867257"/>
              <a:ext cx="141394" cy="80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5"/>
                </a:cxn>
                <a:cxn ang="0">
                  <a:pos x="12" y="8"/>
                </a:cxn>
                <a:cxn ang="0">
                  <a:pos x="9" y="10"/>
                </a:cxn>
                <a:cxn ang="0">
                  <a:pos x="4" y="11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6" y="42"/>
                </a:cxn>
                <a:cxn ang="0">
                  <a:pos x="20" y="34"/>
                </a:cxn>
                <a:cxn ang="0">
                  <a:pos x="25" y="37"/>
                </a:cxn>
                <a:cxn ang="0">
                  <a:pos x="28" y="38"/>
                </a:cxn>
                <a:cxn ang="0">
                  <a:pos x="36" y="38"/>
                </a:cxn>
                <a:cxn ang="0">
                  <a:pos x="36" y="37"/>
                </a:cxn>
                <a:cxn ang="0">
                  <a:pos x="41" y="38"/>
                </a:cxn>
                <a:cxn ang="0">
                  <a:pos x="46" y="37"/>
                </a:cxn>
                <a:cxn ang="0">
                  <a:pos x="51" y="38"/>
                </a:cxn>
                <a:cxn ang="0">
                  <a:pos x="56" y="38"/>
                </a:cxn>
                <a:cxn ang="0">
                  <a:pos x="65" y="42"/>
                </a:cxn>
                <a:cxn ang="0">
                  <a:pos x="73" y="46"/>
                </a:cxn>
                <a:cxn ang="0">
                  <a:pos x="81" y="51"/>
                </a:cxn>
                <a:cxn ang="0">
                  <a:pos x="86" y="54"/>
                </a:cxn>
                <a:cxn ang="0">
                  <a:pos x="93" y="59"/>
                </a:cxn>
                <a:cxn ang="0">
                  <a:pos x="104" y="54"/>
                </a:cxn>
                <a:cxn ang="0">
                  <a:pos x="93" y="51"/>
                </a:cxn>
                <a:cxn ang="0">
                  <a:pos x="89" y="48"/>
                </a:cxn>
                <a:cxn ang="0">
                  <a:pos x="88" y="46"/>
                </a:cxn>
                <a:cxn ang="0">
                  <a:pos x="85" y="45"/>
                </a:cxn>
                <a:cxn ang="0">
                  <a:pos x="81" y="43"/>
                </a:cxn>
                <a:cxn ang="0">
                  <a:pos x="73" y="37"/>
                </a:cxn>
                <a:cxn ang="0">
                  <a:pos x="65" y="35"/>
                </a:cxn>
                <a:cxn ang="0">
                  <a:pos x="61" y="32"/>
                </a:cxn>
                <a:cxn ang="0">
                  <a:pos x="56" y="34"/>
                </a:cxn>
                <a:cxn ang="0">
                  <a:pos x="53" y="30"/>
                </a:cxn>
                <a:cxn ang="0">
                  <a:pos x="53" y="29"/>
                </a:cxn>
                <a:cxn ang="0">
                  <a:pos x="51" y="27"/>
                </a:cxn>
                <a:cxn ang="0">
                  <a:pos x="49" y="29"/>
                </a:cxn>
                <a:cxn ang="0">
                  <a:pos x="51" y="30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3" y="26"/>
                </a:cxn>
                <a:cxn ang="0">
                  <a:pos x="40" y="22"/>
                </a:cxn>
                <a:cxn ang="0">
                  <a:pos x="32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04" h="59">
                  <a:moveTo>
                    <a:pt x="25" y="0"/>
                  </a:moveTo>
                  <a:lnTo>
                    <a:pt x="24" y="5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6" y="42"/>
                  </a:lnTo>
                  <a:lnTo>
                    <a:pt x="20" y="34"/>
                  </a:lnTo>
                  <a:lnTo>
                    <a:pt x="25" y="37"/>
                  </a:lnTo>
                  <a:lnTo>
                    <a:pt x="28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37"/>
                  </a:lnTo>
                  <a:lnTo>
                    <a:pt x="51" y="38"/>
                  </a:lnTo>
                  <a:lnTo>
                    <a:pt x="56" y="38"/>
                  </a:lnTo>
                  <a:lnTo>
                    <a:pt x="65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6" y="54"/>
                  </a:lnTo>
                  <a:lnTo>
                    <a:pt x="93" y="59"/>
                  </a:lnTo>
                  <a:lnTo>
                    <a:pt x="104" y="54"/>
                  </a:lnTo>
                  <a:lnTo>
                    <a:pt x="93" y="51"/>
                  </a:lnTo>
                  <a:lnTo>
                    <a:pt x="89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1" y="43"/>
                  </a:lnTo>
                  <a:lnTo>
                    <a:pt x="73" y="37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9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2"/>
                  </a:lnTo>
                  <a:lnTo>
                    <a:pt x="32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" name="Freeform 329">
              <a:extLst>
                <a:ext uri="{FF2B5EF4-FFF2-40B4-BE49-F238E27FC236}">
                  <a16:creationId xmlns:a16="http://schemas.microsoft.com/office/drawing/2014/main" id="{6C70ECCA-20CA-FDC2-E2C0-444EBE68C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93841"/>
              <a:ext cx="31270" cy="285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3"/>
                </a:cxn>
                <a:cxn ang="0">
                  <a:pos x="0" y="18"/>
                </a:cxn>
                <a:cxn ang="0">
                  <a:pos x="3" y="20"/>
                </a:cxn>
                <a:cxn ang="0">
                  <a:pos x="10" y="21"/>
                </a:cxn>
                <a:cxn ang="0">
                  <a:pos x="15" y="20"/>
                </a:cxn>
                <a:cxn ang="0">
                  <a:pos x="18" y="21"/>
                </a:cxn>
                <a:cxn ang="0">
                  <a:pos x="23" y="15"/>
                </a:cxn>
                <a:cxn ang="0">
                  <a:pos x="21" y="13"/>
                </a:cxn>
                <a:cxn ang="0">
                  <a:pos x="13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23" y="10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lnTo>
                    <a:pt x="7" y="5"/>
                  </a:lnTo>
                  <a:lnTo>
                    <a:pt x="5" y="7"/>
                  </a:lnTo>
                  <a:lnTo>
                    <a:pt x="5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10" y="21"/>
                  </a:lnTo>
                  <a:lnTo>
                    <a:pt x="15" y="20"/>
                  </a:lnTo>
                  <a:lnTo>
                    <a:pt x="18" y="21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23" y="10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4" name="Freeform 330">
              <a:extLst>
                <a:ext uri="{FF2B5EF4-FFF2-40B4-BE49-F238E27FC236}">
                  <a16:creationId xmlns:a16="http://schemas.microsoft.com/office/drawing/2014/main" id="{B292FC14-32E4-0582-4306-0FE6EF278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1806078"/>
              <a:ext cx="246080" cy="134597"/>
            </a:xfrm>
            <a:custGeom>
              <a:avLst/>
              <a:gdLst/>
              <a:ahLst/>
              <a:cxnLst>
                <a:cxn ang="0">
                  <a:pos x="26" y="78"/>
                </a:cxn>
                <a:cxn ang="0">
                  <a:pos x="37" y="83"/>
                </a:cxn>
                <a:cxn ang="0">
                  <a:pos x="43" y="88"/>
                </a:cxn>
                <a:cxn ang="0">
                  <a:pos x="45" y="93"/>
                </a:cxn>
                <a:cxn ang="0">
                  <a:pos x="53" y="98"/>
                </a:cxn>
                <a:cxn ang="0">
                  <a:pos x="56" y="99"/>
                </a:cxn>
                <a:cxn ang="0">
                  <a:pos x="66" y="98"/>
                </a:cxn>
                <a:cxn ang="0">
                  <a:pos x="77" y="96"/>
                </a:cxn>
                <a:cxn ang="0">
                  <a:pos x="88" y="93"/>
                </a:cxn>
                <a:cxn ang="0">
                  <a:pos x="96" y="88"/>
                </a:cxn>
                <a:cxn ang="0">
                  <a:pos x="101" y="78"/>
                </a:cxn>
                <a:cxn ang="0">
                  <a:pos x="107" y="72"/>
                </a:cxn>
                <a:cxn ang="0">
                  <a:pos x="132" y="77"/>
                </a:cxn>
                <a:cxn ang="0">
                  <a:pos x="146" y="62"/>
                </a:cxn>
                <a:cxn ang="0">
                  <a:pos x="157" y="51"/>
                </a:cxn>
                <a:cxn ang="0">
                  <a:pos x="165" y="30"/>
                </a:cxn>
                <a:cxn ang="0">
                  <a:pos x="181" y="22"/>
                </a:cxn>
                <a:cxn ang="0">
                  <a:pos x="175" y="14"/>
                </a:cxn>
                <a:cxn ang="0">
                  <a:pos x="165" y="0"/>
                </a:cxn>
                <a:cxn ang="0">
                  <a:pos x="157" y="3"/>
                </a:cxn>
                <a:cxn ang="0">
                  <a:pos x="148" y="8"/>
                </a:cxn>
                <a:cxn ang="0">
                  <a:pos x="116" y="6"/>
                </a:cxn>
                <a:cxn ang="0">
                  <a:pos x="101" y="11"/>
                </a:cxn>
                <a:cxn ang="0">
                  <a:pos x="80" y="6"/>
                </a:cxn>
                <a:cxn ang="0">
                  <a:pos x="67" y="9"/>
                </a:cxn>
                <a:cxn ang="0">
                  <a:pos x="55" y="5"/>
                </a:cxn>
                <a:cxn ang="0">
                  <a:pos x="31" y="1"/>
                </a:cxn>
                <a:cxn ang="0">
                  <a:pos x="18" y="11"/>
                </a:cxn>
                <a:cxn ang="0">
                  <a:pos x="13" y="22"/>
                </a:cxn>
                <a:cxn ang="0">
                  <a:pos x="14" y="29"/>
                </a:cxn>
                <a:cxn ang="0">
                  <a:pos x="13" y="37"/>
                </a:cxn>
                <a:cxn ang="0">
                  <a:pos x="13" y="41"/>
                </a:cxn>
                <a:cxn ang="0">
                  <a:pos x="6" y="49"/>
                </a:cxn>
                <a:cxn ang="0">
                  <a:pos x="0" y="70"/>
                </a:cxn>
                <a:cxn ang="0">
                  <a:pos x="2" y="78"/>
                </a:cxn>
              </a:cxnLst>
              <a:rect l="0" t="0" r="r" b="b"/>
              <a:pathLst>
                <a:path w="181" h="99">
                  <a:moveTo>
                    <a:pt x="2" y="78"/>
                  </a:moveTo>
                  <a:lnTo>
                    <a:pt x="26" y="78"/>
                  </a:lnTo>
                  <a:lnTo>
                    <a:pt x="34" y="80"/>
                  </a:lnTo>
                  <a:lnTo>
                    <a:pt x="37" y="83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5" y="93"/>
                  </a:lnTo>
                  <a:lnTo>
                    <a:pt x="50" y="98"/>
                  </a:lnTo>
                  <a:lnTo>
                    <a:pt x="53" y="98"/>
                  </a:lnTo>
                  <a:lnTo>
                    <a:pt x="56" y="98"/>
                  </a:lnTo>
                  <a:lnTo>
                    <a:pt x="56" y="99"/>
                  </a:lnTo>
                  <a:lnTo>
                    <a:pt x="61" y="98"/>
                  </a:lnTo>
                  <a:lnTo>
                    <a:pt x="66" y="98"/>
                  </a:lnTo>
                  <a:lnTo>
                    <a:pt x="71" y="94"/>
                  </a:lnTo>
                  <a:lnTo>
                    <a:pt x="77" y="96"/>
                  </a:lnTo>
                  <a:lnTo>
                    <a:pt x="87" y="96"/>
                  </a:lnTo>
                  <a:lnTo>
                    <a:pt x="88" y="93"/>
                  </a:lnTo>
                  <a:lnTo>
                    <a:pt x="91" y="94"/>
                  </a:lnTo>
                  <a:lnTo>
                    <a:pt x="96" y="88"/>
                  </a:lnTo>
                  <a:lnTo>
                    <a:pt x="96" y="83"/>
                  </a:lnTo>
                  <a:lnTo>
                    <a:pt x="101" y="78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24" y="72"/>
                  </a:lnTo>
                  <a:lnTo>
                    <a:pt x="132" y="77"/>
                  </a:lnTo>
                  <a:lnTo>
                    <a:pt x="136" y="75"/>
                  </a:lnTo>
                  <a:lnTo>
                    <a:pt x="146" y="62"/>
                  </a:lnTo>
                  <a:lnTo>
                    <a:pt x="149" y="56"/>
                  </a:lnTo>
                  <a:lnTo>
                    <a:pt x="157" y="51"/>
                  </a:lnTo>
                  <a:lnTo>
                    <a:pt x="160" y="41"/>
                  </a:lnTo>
                  <a:lnTo>
                    <a:pt x="165" y="30"/>
                  </a:lnTo>
                  <a:lnTo>
                    <a:pt x="170" y="27"/>
                  </a:lnTo>
                  <a:lnTo>
                    <a:pt x="181" y="22"/>
                  </a:lnTo>
                  <a:lnTo>
                    <a:pt x="180" y="17"/>
                  </a:lnTo>
                  <a:lnTo>
                    <a:pt x="175" y="14"/>
                  </a:lnTo>
                  <a:lnTo>
                    <a:pt x="175" y="8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8"/>
                  </a:lnTo>
                  <a:lnTo>
                    <a:pt x="136" y="5"/>
                  </a:lnTo>
                  <a:lnTo>
                    <a:pt x="116" y="6"/>
                  </a:lnTo>
                  <a:lnTo>
                    <a:pt x="104" y="11"/>
                  </a:lnTo>
                  <a:lnTo>
                    <a:pt x="101" y="11"/>
                  </a:lnTo>
                  <a:lnTo>
                    <a:pt x="91" y="9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55" y="5"/>
                  </a:lnTo>
                  <a:lnTo>
                    <a:pt x="43" y="1"/>
                  </a:lnTo>
                  <a:lnTo>
                    <a:pt x="31" y="1"/>
                  </a:lnTo>
                  <a:lnTo>
                    <a:pt x="21" y="5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3" y="22"/>
                  </a:lnTo>
                  <a:lnTo>
                    <a:pt x="11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2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5" name="Freeform 331">
              <a:extLst>
                <a:ext uri="{FF2B5EF4-FFF2-40B4-BE49-F238E27FC236}">
                  <a16:creationId xmlns:a16="http://schemas.microsoft.com/office/drawing/2014/main" id="{B11EB18E-56DD-7296-9909-232E21E57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795201"/>
              <a:ext cx="165866" cy="159069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60" y="110"/>
                </a:cxn>
                <a:cxn ang="0">
                  <a:pos x="77" y="112"/>
                </a:cxn>
                <a:cxn ang="0">
                  <a:pos x="98" y="112"/>
                </a:cxn>
                <a:cxn ang="0">
                  <a:pos x="113" y="114"/>
                </a:cxn>
                <a:cxn ang="0">
                  <a:pos x="121" y="117"/>
                </a:cxn>
                <a:cxn ang="0">
                  <a:pos x="122" y="115"/>
                </a:cxn>
                <a:cxn ang="0">
                  <a:pos x="121" y="104"/>
                </a:cxn>
                <a:cxn ang="0">
                  <a:pos x="119" y="104"/>
                </a:cxn>
                <a:cxn ang="0">
                  <a:pos x="109" y="99"/>
                </a:cxn>
                <a:cxn ang="0">
                  <a:pos x="95" y="85"/>
                </a:cxn>
                <a:cxn ang="0">
                  <a:pos x="93" y="74"/>
                </a:cxn>
                <a:cxn ang="0">
                  <a:pos x="100" y="69"/>
                </a:cxn>
                <a:cxn ang="0">
                  <a:pos x="106" y="58"/>
                </a:cxn>
                <a:cxn ang="0">
                  <a:pos x="100" y="46"/>
                </a:cxn>
                <a:cxn ang="0">
                  <a:pos x="98" y="43"/>
                </a:cxn>
                <a:cxn ang="0">
                  <a:pos x="89" y="41"/>
                </a:cxn>
                <a:cxn ang="0">
                  <a:pos x="85" y="37"/>
                </a:cxn>
                <a:cxn ang="0">
                  <a:pos x="85" y="33"/>
                </a:cxn>
                <a:cxn ang="0">
                  <a:pos x="89" y="32"/>
                </a:cxn>
                <a:cxn ang="0">
                  <a:pos x="103" y="32"/>
                </a:cxn>
                <a:cxn ang="0">
                  <a:pos x="105" y="32"/>
                </a:cxn>
                <a:cxn ang="0">
                  <a:pos x="103" y="29"/>
                </a:cxn>
                <a:cxn ang="0">
                  <a:pos x="97" y="21"/>
                </a:cxn>
                <a:cxn ang="0">
                  <a:pos x="97" y="13"/>
                </a:cxn>
                <a:cxn ang="0">
                  <a:pos x="92" y="3"/>
                </a:cxn>
                <a:cxn ang="0">
                  <a:pos x="89" y="1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89" y="9"/>
                </a:cxn>
                <a:cxn ang="0">
                  <a:pos x="90" y="14"/>
                </a:cxn>
                <a:cxn ang="0">
                  <a:pos x="79" y="19"/>
                </a:cxn>
                <a:cxn ang="0">
                  <a:pos x="74" y="22"/>
                </a:cxn>
                <a:cxn ang="0">
                  <a:pos x="69" y="33"/>
                </a:cxn>
                <a:cxn ang="0">
                  <a:pos x="66" y="43"/>
                </a:cxn>
                <a:cxn ang="0">
                  <a:pos x="58" y="48"/>
                </a:cxn>
                <a:cxn ang="0">
                  <a:pos x="55" y="54"/>
                </a:cxn>
                <a:cxn ang="0">
                  <a:pos x="45" y="67"/>
                </a:cxn>
                <a:cxn ang="0">
                  <a:pos x="41" y="69"/>
                </a:cxn>
                <a:cxn ang="0">
                  <a:pos x="33" y="64"/>
                </a:cxn>
                <a:cxn ang="0">
                  <a:pos x="16" y="64"/>
                </a:cxn>
                <a:cxn ang="0">
                  <a:pos x="15" y="67"/>
                </a:cxn>
                <a:cxn ang="0">
                  <a:pos x="10" y="70"/>
                </a:cxn>
                <a:cxn ang="0">
                  <a:pos x="5" y="75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2" y="88"/>
                </a:cxn>
                <a:cxn ang="0">
                  <a:pos x="5" y="88"/>
                </a:cxn>
                <a:cxn ang="0">
                  <a:pos x="8" y="93"/>
                </a:cxn>
                <a:cxn ang="0">
                  <a:pos x="15" y="94"/>
                </a:cxn>
                <a:cxn ang="0">
                  <a:pos x="20" y="93"/>
                </a:cxn>
                <a:cxn ang="0">
                  <a:pos x="18" y="96"/>
                </a:cxn>
                <a:cxn ang="0">
                  <a:pos x="20" y="98"/>
                </a:cxn>
                <a:cxn ang="0">
                  <a:pos x="23" y="101"/>
                </a:cxn>
                <a:cxn ang="0">
                  <a:pos x="21" y="112"/>
                </a:cxn>
                <a:cxn ang="0">
                  <a:pos x="45" y="110"/>
                </a:cxn>
                <a:cxn ang="0">
                  <a:pos x="45" y="110"/>
                </a:cxn>
              </a:cxnLst>
              <a:rect l="0" t="0" r="r" b="b"/>
              <a:pathLst>
                <a:path w="122" h="117">
                  <a:moveTo>
                    <a:pt x="45" y="110"/>
                  </a:moveTo>
                  <a:lnTo>
                    <a:pt x="60" y="110"/>
                  </a:lnTo>
                  <a:lnTo>
                    <a:pt x="77" y="112"/>
                  </a:lnTo>
                  <a:lnTo>
                    <a:pt x="98" y="112"/>
                  </a:lnTo>
                  <a:lnTo>
                    <a:pt x="113" y="114"/>
                  </a:lnTo>
                  <a:lnTo>
                    <a:pt x="121" y="117"/>
                  </a:lnTo>
                  <a:lnTo>
                    <a:pt x="122" y="115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09" y="99"/>
                  </a:lnTo>
                  <a:lnTo>
                    <a:pt x="95" y="85"/>
                  </a:lnTo>
                  <a:lnTo>
                    <a:pt x="93" y="74"/>
                  </a:lnTo>
                  <a:lnTo>
                    <a:pt x="100" y="69"/>
                  </a:lnTo>
                  <a:lnTo>
                    <a:pt x="106" y="58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33"/>
                  </a:lnTo>
                  <a:lnTo>
                    <a:pt x="89" y="32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97" y="21"/>
                  </a:lnTo>
                  <a:lnTo>
                    <a:pt x="97" y="13"/>
                  </a:lnTo>
                  <a:lnTo>
                    <a:pt x="92" y="3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79" y="19"/>
                  </a:lnTo>
                  <a:lnTo>
                    <a:pt x="74" y="22"/>
                  </a:lnTo>
                  <a:lnTo>
                    <a:pt x="69" y="33"/>
                  </a:lnTo>
                  <a:lnTo>
                    <a:pt x="66" y="43"/>
                  </a:lnTo>
                  <a:lnTo>
                    <a:pt x="58" y="48"/>
                  </a:lnTo>
                  <a:lnTo>
                    <a:pt x="55" y="54"/>
                  </a:lnTo>
                  <a:lnTo>
                    <a:pt x="45" y="67"/>
                  </a:lnTo>
                  <a:lnTo>
                    <a:pt x="41" y="69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0" y="70"/>
                  </a:lnTo>
                  <a:lnTo>
                    <a:pt x="5" y="75"/>
                  </a:lnTo>
                  <a:lnTo>
                    <a:pt x="5" y="8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5" y="94"/>
                  </a:lnTo>
                  <a:lnTo>
                    <a:pt x="20" y="93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3" y="101"/>
                  </a:lnTo>
                  <a:lnTo>
                    <a:pt x="21" y="112"/>
                  </a:lnTo>
                  <a:lnTo>
                    <a:pt x="45" y="110"/>
                  </a:lnTo>
                  <a:lnTo>
                    <a:pt x="45" y="1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6" name="Freeform 332">
              <a:extLst>
                <a:ext uri="{FF2B5EF4-FFF2-40B4-BE49-F238E27FC236}">
                  <a16:creationId xmlns:a16="http://schemas.microsoft.com/office/drawing/2014/main" id="{495A2352-734E-65A0-7D64-5E2F2BE2F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247" y="-1600784"/>
              <a:ext cx="40787" cy="231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9" y="3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6" y="16"/>
                </a:cxn>
                <a:cxn ang="0">
                  <a:pos x="9" y="17"/>
                </a:cxn>
                <a:cxn ang="0">
                  <a:pos x="14" y="17"/>
                </a:cxn>
                <a:cxn ang="0">
                  <a:pos x="16" y="14"/>
                </a:cxn>
                <a:cxn ang="0">
                  <a:pos x="24" y="12"/>
                </a:cxn>
                <a:cxn ang="0">
                  <a:pos x="25" y="14"/>
                </a:cxn>
                <a:cxn ang="0">
                  <a:pos x="30" y="9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7">
                  <a:moveTo>
                    <a:pt x="22" y="0"/>
                  </a:moveTo>
                  <a:lnTo>
                    <a:pt x="17" y="1"/>
                  </a:lnTo>
                  <a:lnTo>
                    <a:pt x="16" y="4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4" y="12"/>
                  </a:lnTo>
                  <a:lnTo>
                    <a:pt x="25" y="14"/>
                  </a:lnTo>
                  <a:lnTo>
                    <a:pt x="30" y="9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7" name="Freeform 333">
              <a:extLst>
                <a:ext uri="{FF2B5EF4-FFF2-40B4-BE49-F238E27FC236}">
                  <a16:creationId xmlns:a16="http://schemas.microsoft.com/office/drawing/2014/main" id="{EDAD2643-A386-B076-8F23-2563FB794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672" y="-1766650"/>
              <a:ext cx="281429" cy="112844"/>
            </a:xfrm>
            <a:custGeom>
              <a:avLst/>
              <a:gdLst/>
              <a:ahLst/>
              <a:cxnLst>
                <a:cxn ang="0">
                  <a:pos x="199" y="59"/>
                </a:cxn>
                <a:cxn ang="0">
                  <a:pos x="193" y="61"/>
                </a:cxn>
                <a:cxn ang="0">
                  <a:pos x="188" y="59"/>
                </a:cxn>
                <a:cxn ang="0">
                  <a:pos x="170" y="59"/>
                </a:cxn>
                <a:cxn ang="0">
                  <a:pos x="164" y="62"/>
                </a:cxn>
                <a:cxn ang="0">
                  <a:pos x="142" y="65"/>
                </a:cxn>
                <a:cxn ang="0">
                  <a:pos x="130" y="65"/>
                </a:cxn>
                <a:cxn ang="0">
                  <a:pos x="127" y="69"/>
                </a:cxn>
                <a:cxn ang="0">
                  <a:pos x="103" y="65"/>
                </a:cxn>
                <a:cxn ang="0">
                  <a:pos x="98" y="67"/>
                </a:cxn>
                <a:cxn ang="0">
                  <a:pos x="81" y="61"/>
                </a:cxn>
                <a:cxn ang="0">
                  <a:pos x="71" y="75"/>
                </a:cxn>
                <a:cxn ang="0">
                  <a:pos x="58" y="78"/>
                </a:cxn>
                <a:cxn ang="0">
                  <a:pos x="42" y="75"/>
                </a:cxn>
                <a:cxn ang="0">
                  <a:pos x="28" y="83"/>
                </a:cxn>
                <a:cxn ang="0">
                  <a:pos x="16" y="78"/>
                </a:cxn>
                <a:cxn ang="0">
                  <a:pos x="0" y="53"/>
                </a:cxn>
                <a:cxn ang="0">
                  <a:pos x="13" y="37"/>
                </a:cxn>
                <a:cxn ang="0">
                  <a:pos x="31" y="35"/>
                </a:cxn>
                <a:cxn ang="0">
                  <a:pos x="37" y="37"/>
                </a:cxn>
                <a:cxn ang="0">
                  <a:pos x="65" y="30"/>
                </a:cxn>
                <a:cxn ang="0">
                  <a:pos x="69" y="24"/>
                </a:cxn>
                <a:cxn ang="0">
                  <a:pos x="92" y="19"/>
                </a:cxn>
                <a:cxn ang="0">
                  <a:pos x="100" y="16"/>
                </a:cxn>
                <a:cxn ang="0">
                  <a:pos x="111" y="8"/>
                </a:cxn>
                <a:cxn ang="0">
                  <a:pos x="114" y="1"/>
                </a:cxn>
                <a:cxn ang="0">
                  <a:pos x="140" y="9"/>
                </a:cxn>
                <a:cxn ang="0">
                  <a:pos x="140" y="22"/>
                </a:cxn>
                <a:cxn ang="0">
                  <a:pos x="150" y="24"/>
                </a:cxn>
                <a:cxn ang="0">
                  <a:pos x="161" y="29"/>
                </a:cxn>
                <a:cxn ang="0">
                  <a:pos x="169" y="35"/>
                </a:cxn>
                <a:cxn ang="0">
                  <a:pos x="191" y="51"/>
                </a:cxn>
                <a:cxn ang="0">
                  <a:pos x="207" y="59"/>
                </a:cxn>
              </a:cxnLst>
              <a:rect l="0" t="0" r="r" b="b"/>
              <a:pathLst>
                <a:path w="207" h="83">
                  <a:moveTo>
                    <a:pt x="207" y="59"/>
                  </a:moveTo>
                  <a:lnTo>
                    <a:pt x="199" y="59"/>
                  </a:lnTo>
                  <a:lnTo>
                    <a:pt x="198" y="62"/>
                  </a:lnTo>
                  <a:lnTo>
                    <a:pt x="193" y="61"/>
                  </a:lnTo>
                  <a:lnTo>
                    <a:pt x="191" y="62"/>
                  </a:lnTo>
                  <a:lnTo>
                    <a:pt x="188" y="59"/>
                  </a:lnTo>
                  <a:lnTo>
                    <a:pt x="177" y="61"/>
                  </a:lnTo>
                  <a:lnTo>
                    <a:pt x="170" y="59"/>
                  </a:lnTo>
                  <a:lnTo>
                    <a:pt x="170" y="62"/>
                  </a:lnTo>
                  <a:lnTo>
                    <a:pt x="164" y="62"/>
                  </a:lnTo>
                  <a:lnTo>
                    <a:pt x="161" y="61"/>
                  </a:lnTo>
                  <a:lnTo>
                    <a:pt x="142" y="65"/>
                  </a:lnTo>
                  <a:lnTo>
                    <a:pt x="134" y="64"/>
                  </a:lnTo>
                  <a:lnTo>
                    <a:pt x="130" y="65"/>
                  </a:lnTo>
                  <a:lnTo>
                    <a:pt x="130" y="69"/>
                  </a:lnTo>
                  <a:lnTo>
                    <a:pt x="127" y="69"/>
                  </a:lnTo>
                  <a:lnTo>
                    <a:pt x="113" y="69"/>
                  </a:lnTo>
                  <a:lnTo>
                    <a:pt x="103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89" y="61"/>
                  </a:lnTo>
                  <a:lnTo>
                    <a:pt x="81" y="61"/>
                  </a:lnTo>
                  <a:lnTo>
                    <a:pt x="71" y="67"/>
                  </a:lnTo>
                  <a:lnTo>
                    <a:pt x="71" y="75"/>
                  </a:lnTo>
                  <a:lnTo>
                    <a:pt x="68" y="75"/>
                  </a:lnTo>
                  <a:lnTo>
                    <a:pt x="58" y="78"/>
                  </a:lnTo>
                  <a:lnTo>
                    <a:pt x="47" y="75"/>
                  </a:lnTo>
                  <a:lnTo>
                    <a:pt x="42" y="75"/>
                  </a:lnTo>
                  <a:lnTo>
                    <a:pt x="36" y="78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16" y="78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7" y="48"/>
                  </a:lnTo>
                  <a:lnTo>
                    <a:pt x="13" y="37"/>
                  </a:lnTo>
                  <a:lnTo>
                    <a:pt x="25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52" y="32"/>
                  </a:lnTo>
                  <a:lnTo>
                    <a:pt x="65" y="30"/>
                  </a:lnTo>
                  <a:lnTo>
                    <a:pt x="73" y="25"/>
                  </a:lnTo>
                  <a:lnTo>
                    <a:pt x="69" y="24"/>
                  </a:lnTo>
                  <a:lnTo>
                    <a:pt x="69" y="22"/>
                  </a:lnTo>
                  <a:lnTo>
                    <a:pt x="92" y="19"/>
                  </a:lnTo>
                  <a:lnTo>
                    <a:pt x="95" y="17"/>
                  </a:lnTo>
                  <a:lnTo>
                    <a:pt x="100" y="16"/>
                  </a:lnTo>
                  <a:lnTo>
                    <a:pt x="101" y="14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4" y="1"/>
                  </a:lnTo>
                  <a:lnTo>
                    <a:pt x="126" y="0"/>
                  </a:lnTo>
                  <a:lnTo>
                    <a:pt x="140" y="9"/>
                  </a:lnTo>
                  <a:lnTo>
                    <a:pt x="142" y="12"/>
                  </a:lnTo>
                  <a:lnTo>
                    <a:pt x="140" y="22"/>
                  </a:lnTo>
                  <a:lnTo>
                    <a:pt x="143" y="24"/>
                  </a:lnTo>
                  <a:lnTo>
                    <a:pt x="150" y="24"/>
                  </a:lnTo>
                  <a:lnTo>
                    <a:pt x="153" y="27"/>
                  </a:lnTo>
                  <a:lnTo>
                    <a:pt x="161" y="29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85" y="43"/>
                  </a:lnTo>
                  <a:lnTo>
                    <a:pt x="191" y="51"/>
                  </a:lnTo>
                  <a:lnTo>
                    <a:pt x="203" y="54"/>
                  </a:lnTo>
                  <a:lnTo>
                    <a:pt x="207" y="59"/>
                  </a:lnTo>
                  <a:lnTo>
                    <a:pt x="207" y="5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" name="Freeform 334">
              <a:extLst>
                <a:ext uri="{FF2B5EF4-FFF2-40B4-BE49-F238E27FC236}">
                  <a16:creationId xmlns:a16="http://schemas.microsoft.com/office/drawing/2014/main" id="{BBD214D6-F275-C797-2A21-A5A1B9C3C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9" name="Freeform 335">
              <a:extLst>
                <a:ext uri="{FF2B5EF4-FFF2-40B4-BE49-F238E27FC236}">
                  <a16:creationId xmlns:a16="http://schemas.microsoft.com/office/drawing/2014/main" id="{4F335801-6C6E-E732-DF2F-62047815F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1645650"/>
              <a:ext cx="119641" cy="8837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7" y="4"/>
                </a:cxn>
                <a:cxn ang="0">
                  <a:pos x="40" y="12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13" y="16"/>
                </a:cxn>
                <a:cxn ang="0">
                  <a:pos x="9" y="18"/>
                </a:cxn>
                <a:cxn ang="0">
                  <a:pos x="18" y="23"/>
                </a:cxn>
                <a:cxn ang="0">
                  <a:pos x="13" y="23"/>
                </a:cxn>
                <a:cxn ang="0">
                  <a:pos x="8" y="21"/>
                </a:cxn>
                <a:cxn ang="0">
                  <a:pos x="8" y="28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3" y="33"/>
                </a:cxn>
                <a:cxn ang="0">
                  <a:pos x="9" y="44"/>
                </a:cxn>
                <a:cxn ang="0">
                  <a:pos x="19" y="52"/>
                </a:cxn>
                <a:cxn ang="0">
                  <a:pos x="37" y="61"/>
                </a:cxn>
                <a:cxn ang="0">
                  <a:pos x="38" y="65"/>
                </a:cxn>
                <a:cxn ang="0">
                  <a:pos x="42" y="60"/>
                </a:cxn>
                <a:cxn ang="0">
                  <a:pos x="48" y="60"/>
                </a:cxn>
                <a:cxn ang="0">
                  <a:pos x="48" y="58"/>
                </a:cxn>
                <a:cxn ang="0">
                  <a:pos x="46" y="53"/>
                </a:cxn>
                <a:cxn ang="0">
                  <a:pos x="48" y="50"/>
                </a:cxn>
                <a:cxn ang="0">
                  <a:pos x="58" y="45"/>
                </a:cxn>
                <a:cxn ang="0">
                  <a:pos x="62" y="42"/>
                </a:cxn>
                <a:cxn ang="0">
                  <a:pos x="67" y="45"/>
                </a:cxn>
                <a:cxn ang="0">
                  <a:pos x="75" y="45"/>
                </a:cxn>
                <a:cxn ang="0">
                  <a:pos x="80" y="49"/>
                </a:cxn>
                <a:cxn ang="0">
                  <a:pos x="85" y="47"/>
                </a:cxn>
                <a:cxn ang="0">
                  <a:pos x="88" y="31"/>
                </a:cxn>
                <a:cxn ang="0">
                  <a:pos x="83" y="24"/>
                </a:cxn>
                <a:cxn ang="0">
                  <a:pos x="83" y="21"/>
                </a:cxn>
                <a:cxn ang="0">
                  <a:pos x="88" y="15"/>
                </a:cxn>
                <a:cxn ang="0">
                  <a:pos x="86" y="12"/>
                </a:cxn>
                <a:cxn ang="0">
                  <a:pos x="83" y="8"/>
                </a:cxn>
                <a:cxn ang="0">
                  <a:pos x="75" y="8"/>
                </a:cxn>
                <a:cxn ang="0">
                  <a:pos x="70" y="12"/>
                </a:cxn>
                <a:cxn ang="0">
                  <a:pos x="69" y="12"/>
                </a:cxn>
                <a:cxn ang="0">
                  <a:pos x="69" y="4"/>
                </a:cxn>
                <a:cxn ang="0">
                  <a:pos x="70" y="2"/>
                </a:cxn>
                <a:cxn ang="0">
                  <a:pos x="53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88" h="65">
                  <a:moveTo>
                    <a:pt x="38" y="0"/>
                  </a:moveTo>
                  <a:lnTo>
                    <a:pt x="37" y="4"/>
                  </a:lnTo>
                  <a:lnTo>
                    <a:pt x="40" y="12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9" y="18"/>
                  </a:lnTo>
                  <a:lnTo>
                    <a:pt x="18" y="23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9" y="44"/>
                  </a:lnTo>
                  <a:lnTo>
                    <a:pt x="19" y="52"/>
                  </a:lnTo>
                  <a:lnTo>
                    <a:pt x="37" y="6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3"/>
                  </a:lnTo>
                  <a:lnTo>
                    <a:pt x="48" y="50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7" y="45"/>
                  </a:lnTo>
                  <a:lnTo>
                    <a:pt x="75" y="45"/>
                  </a:lnTo>
                  <a:lnTo>
                    <a:pt x="80" y="49"/>
                  </a:lnTo>
                  <a:lnTo>
                    <a:pt x="85" y="47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83" y="21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70" y="12"/>
                  </a:lnTo>
                  <a:lnTo>
                    <a:pt x="69" y="12"/>
                  </a:lnTo>
                  <a:lnTo>
                    <a:pt x="69" y="4"/>
                  </a:lnTo>
                  <a:lnTo>
                    <a:pt x="70" y="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" name="Freeform 336">
              <a:extLst>
                <a:ext uri="{FF2B5EF4-FFF2-40B4-BE49-F238E27FC236}">
                  <a16:creationId xmlns:a16="http://schemas.microsoft.com/office/drawing/2014/main" id="{58D4030E-7B67-75D7-5FC5-21CC1BAB6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1664684"/>
              <a:ext cx="157709" cy="119641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06" y="3"/>
                </a:cxn>
                <a:cxn ang="0">
                  <a:pos x="95" y="0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76" y="8"/>
                </a:cxn>
                <a:cxn ang="0">
                  <a:pos x="77" y="19"/>
                </a:cxn>
                <a:cxn ang="0">
                  <a:pos x="76" y="21"/>
                </a:cxn>
                <a:cxn ang="0">
                  <a:pos x="68" y="18"/>
                </a:cxn>
                <a:cxn ang="0">
                  <a:pos x="53" y="16"/>
                </a:cxn>
                <a:cxn ang="0">
                  <a:pos x="32" y="16"/>
                </a:cxn>
                <a:cxn ang="0">
                  <a:pos x="31" y="18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7" y="22"/>
                </a:cxn>
                <a:cxn ang="0">
                  <a:pos x="45" y="22"/>
                </a:cxn>
                <a:cxn ang="0">
                  <a:pos x="48" y="26"/>
                </a:cxn>
                <a:cxn ang="0">
                  <a:pos x="50" y="29"/>
                </a:cxn>
                <a:cxn ang="0">
                  <a:pos x="45" y="35"/>
                </a:cxn>
                <a:cxn ang="0">
                  <a:pos x="45" y="38"/>
                </a:cxn>
                <a:cxn ang="0">
                  <a:pos x="50" y="45"/>
                </a:cxn>
                <a:cxn ang="0">
                  <a:pos x="47" y="61"/>
                </a:cxn>
                <a:cxn ang="0">
                  <a:pos x="42" y="63"/>
                </a:cxn>
                <a:cxn ang="0">
                  <a:pos x="37" y="59"/>
                </a:cxn>
                <a:cxn ang="0">
                  <a:pos x="29" y="59"/>
                </a:cxn>
                <a:cxn ang="0">
                  <a:pos x="24" y="56"/>
                </a:cxn>
                <a:cxn ang="0">
                  <a:pos x="20" y="59"/>
                </a:cxn>
                <a:cxn ang="0">
                  <a:pos x="10" y="64"/>
                </a:cxn>
                <a:cxn ang="0">
                  <a:pos x="8" y="67"/>
                </a:cxn>
                <a:cxn ang="0">
                  <a:pos x="10" y="72"/>
                </a:cxn>
                <a:cxn ang="0">
                  <a:pos x="10" y="74"/>
                </a:cxn>
                <a:cxn ang="0">
                  <a:pos x="4" y="74"/>
                </a:cxn>
                <a:cxn ang="0">
                  <a:pos x="0" y="79"/>
                </a:cxn>
                <a:cxn ang="0">
                  <a:pos x="5" y="79"/>
                </a:cxn>
                <a:cxn ang="0">
                  <a:pos x="12" y="83"/>
                </a:cxn>
                <a:cxn ang="0">
                  <a:pos x="16" y="88"/>
                </a:cxn>
                <a:cxn ang="0">
                  <a:pos x="23" y="87"/>
                </a:cxn>
                <a:cxn ang="0">
                  <a:pos x="24" y="83"/>
                </a:cxn>
                <a:cxn ang="0">
                  <a:pos x="28" y="82"/>
                </a:cxn>
                <a:cxn ang="0">
                  <a:pos x="31" y="83"/>
                </a:cxn>
                <a:cxn ang="0">
                  <a:pos x="32" y="85"/>
                </a:cxn>
                <a:cxn ang="0">
                  <a:pos x="37" y="87"/>
                </a:cxn>
                <a:cxn ang="0">
                  <a:pos x="40" y="87"/>
                </a:cxn>
                <a:cxn ang="0">
                  <a:pos x="44" y="83"/>
                </a:cxn>
                <a:cxn ang="0">
                  <a:pos x="52" y="82"/>
                </a:cxn>
                <a:cxn ang="0">
                  <a:pos x="53" y="85"/>
                </a:cxn>
                <a:cxn ang="0">
                  <a:pos x="56" y="87"/>
                </a:cxn>
                <a:cxn ang="0">
                  <a:pos x="63" y="85"/>
                </a:cxn>
                <a:cxn ang="0">
                  <a:pos x="77" y="77"/>
                </a:cxn>
                <a:cxn ang="0">
                  <a:pos x="82" y="71"/>
                </a:cxn>
                <a:cxn ang="0">
                  <a:pos x="82" y="63"/>
                </a:cxn>
                <a:cxn ang="0">
                  <a:pos x="84" y="58"/>
                </a:cxn>
                <a:cxn ang="0">
                  <a:pos x="90" y="51"/>
                </a:cxn>
                <a:cxn ang="0">
                  <a:pos x="105" y="43"/>
                </a:cxn>
                <a:cxn ang="0">
                  <a:pos x="108" y="18"/>
                </a:cxn>
                <a:cxn ang="0">
                  <a:pos x="116" y="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16" h="88">
                  <a:moveTo>
                    <a:pt x="116" y="0"/>
                  </a:moveTo>
                  <a:lnTo>
                    <a:pt x="106" y="3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76" y="8"/>
                  </a:lnTo>
                  <a:lnTo>
                    <a:pt x="77" y="19"/>
                  </a:lnTo>
                  <a:lnTo>
                    <a:pt x="76" y="21"/>
                  </a:lnTo>
                  <a:lnTo>
                    <a:pt x="68" y="18"/>
                  </a:lnTo>
                  <a:lnTo>
                    <a:pt x="53" y="16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7" y="22"/>
                  </a:lnTo>
                  <a:lnTo>
                    <a:pt x="45" y="22"/>
                  </a:lnTo>
                  <a:lnTo>
                    <a:pt x="48" y="26"/>
                  </a:lnTo>
                  <a:lnTo>
                    <a:pt x="50" y="29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50" y="45"/>
                  </a:lnTo>
                  <a:lnTo>
                    <a:pt x="47" y="61"/>
                  </a:lnTo>
                  <a:lnTo>
                    <a:pt x="42" y="63"/>
                  </a:lnTo>
                  <a:lnTo>
                    <a:pt x="37" y="59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20" y="59"/>
                  </a:lnTo>
                  <a:lnTo>
                    <a:pt x="10" y="64"/>
                  </a:lnTo>
                  <a:lnTo>
                    <a:pt x="8" y="67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12" y="83"/>
                  </a:lnTo>
                  <a:lnTo>
                    <a:pt x="16" y="88"/>
                  </a:lnTo>
                  <a:lnTo>
                    <a:pt x="23" y="87"/>
                  </a:lnTo>
                  <a:lnTo>
                    <a:pt x="24" y="83"/>
                  </a:lnTo>
                  <a:lnTo>
                    <a:pt x="28" y="82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7" y="87"/>
                  </a:lnTo>
                  <a:lnTo>
                    <a:pt x="40" y="87"/>
                  </a:lnTo>
                  <a:lnTo>
                    <a:pt x="44" y="83"/>
                  </a:lnTo>
                  <a:lnTo>
                    <a:pt x="52" y="82"/>
                  </a:lnTo>
                  <a:lnTo>
                    <a:pt x="53" y="85"/>
                  </a:lnTo>
                  <a:lnTo>
                    <a:pt x="56" y="87"/>
                  </a:lnTo>
                  <a:lnTo>
                    <a:pt x="63" y="85"/>
                  </a:lnTo>
                  <a:lnTo>
                    <a:pt x="77" y="77"/>
                  </a:lnTo>
                  <a:lnTo>
                    <a:pt x="82" y="71"/>
                  </a:lnTo>
                  <a:lnTo>
                    <a:pt x="82" y="63"/>
                  </a:lnTo>
                  <a:lnTo>
                    <a:pt x="84" y="58"/>
                  </a:lnTo>
                  <a:lnTo>
                    <a:pt x="90" y="51"/>
                  </a:lnTo>
                  <a:lnTo>
                    <a:pt x="105" y="43"/>
                  </a:lnTo>
                  <a:lnTo>
                    <a:pt x="108" y="18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" name="Freeform 337">
              <a:extLst>
                <a:ext uri="{FF2B5EF4-FFF2-40B4-BE49-F238E27FC236}">
                  <a16:creationId xmlns:a16="http://schemas.microsoft.com/office/drawing/2014/main" id="{7FD531D6-2F6D-1FA6-6E6C-7DD616874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325" y="-1584470"/>
              <a:ext cx="36708" cy="3127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3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1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18" y="21"/>
                </a:cxn>
                <a:cxn ang="0">
                  <a:pos x="10" y="23"/>
                </a:cxn>
                <a:cxn ang="0">
                  <a:pos x="6" y="23"/>
                </a:cxn>
                <a:cxn ang="0">
                  <a:pos x="6" y="23"/>
                </a:cxn>
              </a:cxnLst>
              <a:rect l="0" t="0" r="r" b="b"/>
              <a:pathLst>
                <a:path w="27" h="23">
                  <a:moveTo>
                    <a:pt x="6" y="23"/>
                  </a:moveTo>
                  <a:lnTo>
                    <a:pt x="3" y="16"/>
                  </a:lnTo>
                  <a:lnTo>
                    <a:pt x="3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4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18" y="21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2" name="Freeform 338">
              <a:extLst>
                <a:ext uri="{FF2B5EF4-FFF2-40B4-BE49-F238E27FC236}">
                  <a16:creationId xmlns:a16="http://schemas.microsoft.com/office/drawing/2014/main" id="{7D6F5D3C-43DA-2424-0F47-DE1C7A9C0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Freeform 339">
              <a:extLst>
                <a:ext uri="{FF2B5EF4-FFF2-40B4-BE49-F238E27FC236}">
                  <a16:creationId xmlns:a16="http://schemas.microsoft.com/office/drawing/2014/main" id="{1C986610-2740-2C04-65A8-EA442CA66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627" y="-1645650"/>
              <a:ext cx="43506" cy="1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32" y="12"/>
                </a:cxn>
                <a:cxn ang="0">
                  <a:pos x="29" y="4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2" h="13">
                  <a:moveTo>
                    <a:pt x="30" y="0"/>
                  </a:moveTo>
                  <a:lnTo>
                    <a:pt x="6" y="2"/>
                  </a:lnTo>
                  <a:lnTo>
                    <a:pt x="3" y="8"/>
                  </a:lnTo>
                  <a:lnTo>
                    <a:pt x="0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32" y="12"/>
                  </a:lnTo>
                  <a:lnTo>
                    <a:pt x="29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4" name="Freeform 340">
              <a:extLst>
                <a:ext uri="{FF2B5EF4-FFF2-40B4-BE49-F238E27FC236}">
                  <a16:creationId xmlns:a16="http://schemas.microsoft.com/office/drawing/2014/main" id="{506694EB-05AA-7BF5-075A-ED89B09E4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168" y="-1205154"/>
              <a:ext cx="51663" cy="32629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8" y="10"/>
                </a:cxn>
                <a:cxn ang="0">
                  <a:pos x="32" y="18"/>
                </a:cxn>
                <a:cxn ang="0">
                  <a:pos x="22" y="20"/>
                </a:cxn>
                <a:cxn ang="0">
                  <a:pos x="17" y="24"/>
                </a:cxn>
                <a:cxn ang="0">
                  <a:pos x="14" y="24"/>
                </a:cxn>
                <a:cxn ang="0">
                  <a:pos x="8" y="21"/>
                </a:cxn>
                <a:cxn ang="0">
                  <a:pos x="0" y="13"/>
                </a:cxn>
                <a:cxn ang="0">
                  <a:pos x="6" y="5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8" h="24">
                  <a:moveTo>
                    <a:pt x="36" y="8"/>
                  </a:moveTo>
                  <a:lnTo>
                    <a:pt x="38" y="10"/>
                  </a:lnTo>
                  <a:lnTo>
                    <a:pt x="32" y="18"/>
                  </a:lnTo>
                  <a:lnTo>
                    <a:pt x="22" y="20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8" y="21"/>
                  </a:lnTo>
                  <a:lnTo>
                    <a:pt x="0" y="13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5" name="Freeform 341">
              <a:extLst>
                <a:ext uri="{FF2B5EF4-FFF2-40B4-BE49-F238E27FC236}">
                  <a16:creationId xmlns:a16="http://schemas.microsoft.com/office/drawing/2014/main" id="{D02547B1-A167-8C8A-5AFF-86B7910DB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663" y="-1248659"/>
              <a:ext cx="28551" cy="2175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20" y="0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0" y="1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21" y="12"/>
                </a:cxn>
                <a:cxn ang="0">
                  <a:pos x="21" y="12"/>
                </a:cxn>
              </a:cxnLst>
              <a:rect l="0" t="0" r="r" b="b"/>
              <a:pathLst>
                <a:path w="21" h="16">
                  <a:moveTo>
                    <a:pt x="21" y="12"/>
                  </a:moveTo>
                  <a:lnTo>
                    <a:pt x="20" y="0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Freeform 342">
              <a:extLst>
                <a:ext uri="{FF2B5EF4-FFF2-40B4-BE49-F238E27FC236}">
                  <a16:creationId xmlns:a16="http://schemas.microsoft.com/office/drawing/2014/main" id="{A4180D98-2E9B-E2F8-A0BC-4C751F25F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1761212"/>
              <a:ext cx="129158" cy="89731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10" y="13"/>
                </a:cxn>
                <a:cxn ang="0">
                  <a:pos x="11" y="18"/>
                </a:cxn>
                <a:cxn ang="0">
                  <a:pos x="11" y="20"/>
                </a:cxn>
                <a:cxn ang="0">
                  <a:pos x="10" y="23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0" y="33"/>
                </a:cxn>
                <a:cxn ang="0">
                  <a:pos x="5" y="37"/>
                </a:cxn>
                <a:cxn ang="0">
                  <a:pos x="0" y="44"/>
                </a:cxn>
                <a:cxn ang="0">
                  <a:pos x="13" y="49"/>
                </a:cxn>
                <a:cxn ang="0">
                  <a:pos x="18" y="55"/>
                </a:cxn>
                <a:cxn ang="0">
                  <a:pos x="16" y="65"/>
                </a:cxn>
                <a:cxn ang="0">
                  <a:pos x="39" y="60"/>
                </a:cxn>
                <a:cxn ang="0">
                  <a:pos x="72" y="57"/>
                </a:cxn>
                <a:cxn ang="0">
                  <a:pos x="87" y="57"/>
                </a:cxn>
                <a:cxn ang="0">
                  <a:pos x="92" y="52"/>
                </a:cxn>
                <a:cxn ang="0">
                  <a:pos x="84" y="42"/>
                </a:cxn>
                <a:cxn ang="0">
                  <a:pos x="88" y="36"/>
                </a:cxn>
                <a:cxn ang="0">
                  <a:pos x="95" y="25"/>
                </a:cxn>
                <a:cxn ang="0">
                  <a:pos x="90" y="16"/>
                </a:cxn>
                <a:cxn ang="0">
                  <a:pos x="92" y="12"/>
                </a:cxn>
                <a:cxn ang="0">
                  <a:pos x="84" y="8"/>
                </a:cxn>
                <a:cxn ang="0">
                  <a:pos x="77" y="7"/>
                </a:cxn>
                <a:cxn ang="0">
                  <a:pos x="64" y="12"/>
                </a:cxn>
                <a:cxn ang="0">
                  <a:pos x="60" y="10"/>
                </a:cxn>
                <a:cxn ang="0">
                  <a:pos x="52" y="4"/>
                </a:cxn>
                <a:cxn ang="0">
                  <a:pos x="47" y="2"/>
                </a:cxn>
                <a:cxn ang="0">
                  <a:pos x="39" y="5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29" y="4"/>
                </a:cxn>
                <a:cxn ang="0">
                  <a:pos x="23" y="5"/>
                </a:cxn>
                <a:cxn ang="0">
                  <a:pos x="18" y="5"/>
                </a:cxn>
                <a:cxn ang="0">
                  <a:pos x="8" y="5"/>
                </a:cxn>
              </a:cxnLst>
              <a:rect l="0" t="0" r="r" b="b"/>
              <a:pathLst>
                <a:path w="95" h="66">
                  <a:moveTo>
                    <a:pt x="8" y="5"/>
                  </a:moveTo>
                  <a:lnTo>
                    <a:pt x="7" y="8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5" y="37"/>
                  </a:lnTo>
                  <a:lnTo>
                    <a:pt x="3" y="41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13" y="49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6" y="58"/>
                  </a:lnTo>
                  <a:lnTo>
                    <a:pt x="16" y="65"/>
                  </a:lnTo>
                  <a:lnTo>
                    <a:pt x="21" y="66"/>
                  </a:lnTo>
                  <a:lnTo>
                    <a:pt x="39" y="60"/>
                  </a:lnTo>
                  <a:lnTo>
                    <a:pt x="60" y="57"/>
                  </a:lnTo>
                  <a:lnTo>
                    <a:pt x="72" y="57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2" y="57"/>
                  </a:lnTo>
                  <a:lnTo>
                    <a:pt x="92" y="52"/>
                  </a:lnTo>
                  <a:lnTo>
                    <a:pt x="87" y="50"/>
                  </a:lnTo>
                  <a:lnTo>
                    <a:pt x="84" y="42"/>
                  </a:lnTo>
                  <a:lnTo>
                    <a:pt x="84" y="39"/>
                  </a:lnTo>
                  <a:lnTo>
                    <a:pt x="88" y="36"/>
                  </a:lnTo>
                  <a:lnTo>
                    <a:pt x="92" y="28"/>
                  </a:lnTo>
                  <a:lnTo>
                    <a:pt x="95" y="25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88" y="12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7" y="7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4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0" y="4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7" name="Freeform 343">
              <a:extLst>
                <a:ext uri="{FF2B5EF4-FFF2-40B4-BE49-F238E27FC236}">
                  <a16:creationId xmlns:a16="http://schemas.microsoft.com/office/drawing/2014/main" id="{C9A97F18-CF38-65BC-E8F9-CA59C10C2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27" y="-1784325"/>
              <a:ext cx="62540" cy="84293"/>
            </a:xfrm>
            <a:custGeom>
              <a:avLst/>
              <a:gdLst/>
              <a:ahLst/>
              <a:cxnLst>
                <a:cxn ang="0">
                  <a:pos x="19" y="62"/>
                </a:cxn>
                <a:cxn ang="0">
                  <a:pos x="17" y="62"/>
                </a:cxn>
                <a:cxn ang="0">
                  <a:pos x="16" y="59"/>
                </a:cxn>
                <a:cxn ang="0">
                  <a:pos x="16" y="53"/>
                </a:cxn>
                <a:cxn ang="0">
                  <a:pos x="16" y="38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1"/>
                </a:cxn>
                <a:cxn ang="0">
                  <a:pos x="1" y="14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4" y="5"/>
                </a:cxn>
                <a:cxn ang="0">
                  <a:pos x="27" y="3"/>
                </a:cxn>
                <a:cxn ang="0">
                  <a:pos x="24" y="1"/>
                </a:cxn>
                <a:cxn ang="0">
                  <a:pos x="32" y="0"/>
                </a:cxn>
                <a:cxn ang="0">
                  <a:pos x="43" y="6"/>
                </a:cxn>
                <a:cxn ang="0">
                  <a:pos x="41" y="9"/>
                </a:cxn>
                <a:cxn ang="0">
                  <a:pos x="44" y="13"/>
                </a:cxn>
                <a:cxn ang="0">
                  <a:pos x="46" y="19"/>
                </a:cxn>
                <a:cxn ang="0">
                  <a:pos x="43" y="21"/>
                </a:cxn>
                <a:cxn ang="0">
                  <a:pos x="44" y="24"/>
                </a:cxn>
                <a:cxn ang="0">
                  <a:pos x="43" y="25"/>
                </a:cxn>
                <a:cxn ang="0">
                  <a:pos x="36" y="29"/>
                </a:cxn>
                <a:cxn ang="0">
                  <a:pos x="36" y="33"/>
                </a:cxn>
                <a:cxn ang="0">
                  <a:pos x="32" y="40"/>
                </a:cxn>
                <a:cxn ang="0">
                  <a:pos x="30" y="54"/>
                </a:cxn>
                <a:cxn ang="0">
                  <a:pos x="32" y="62"/>
                </a:cxn>
                <a:cxn ang="0">
                  <a:pos x="19" y="62"/>
                </a:cxn>
                <a:cxn ang="0">
                  <a:pos x="19" y="62"/>
                </a:cxn>
              </a:cxnLst>
              <a:rect l="0" t="0" r="r" b="b"/>
              <a:pathLst>
                <a:path w="46" h="62">
                  <a:moveTo>
                    <a:pt x="19" y="62"/>
                  </a:moveTo>
                  <a:lnTo>
                    <a:pt x="17" y="62"/>
                  </a:lnTo>
                  <a:lnTo>
                    <a:pt x="16" y="59"/>
                  </a:lnTo>
                  <a:lnTo>
                    <a:pt x="16" y="53"/>
                  </a:lnTo>
                  <a:lnTo>
                    <a:pt x="16" y="38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6"/>
                  </a:lnTo>
                  <a:lnTo>
                    <a:pt x="41" y="9"/>
                  </a:lnTo>
                  <a:lnTo>
                    <a:pt x="44" y="13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44" y="24"/>
                  </a:lnTo>
                  <a:lnTo>
                    <a:pt x="43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32" y="40"/>
                  </a:lnTo>
                  <a:lnTo>
                    <a:pt x="30" y="54"/>
                  </a:lnTo>
                  <a:lnTo>
                    <a:pt x="32" y="62"/>
                  </a:lnTo>
                  <a:lnTo>
                    <a:pt x="19" y="62"/>
                  </a:lnTo>
                  <a:lnTo>
                    <a:pt x="19" y="6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8" name="Freeform 344">
              <a:extLst>
                <a:ext uri="{FF2B5EF4-FFF2-40B4-BE49-F238E27FC236}">
                  <a16:creationId xmlns:a16="http://schemas.microsoft.com/office/drawing/2014/main" id="{E69469C5-50C5-33F4-3325-E5F185B7A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051" y="-1729943"/>
              <a:ext cx="87012" cy="5710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13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9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3" y="8"/>
                </a:cxn>
                <a:cxn ang="0">
                  <a:pos x="32" y="11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6" y="10"/>
                </a:cxn>
                <a:cxn ang="0">
                  <a:pos x="48" y="13"/>
                </a:cxn>
                <a:cxn ang="0">
                  <a:pos x="51" y="14"/>
                </a:cxn>
                <a:cxn ang="0">
                  <a:pos x="49" y="18"/>
                </a:cxn>
                <a:cxn ang="0">
                  <a:pos x="46" y="21"/>
                </a:cxn>
                <a:cxn ang="0">
                  <a:pos x="56" y="22"/>
                </a:cxn>
                <a:cxn ang="0">
                  <a:pos x="59" y="26"/>
                </a:cxn>
                <a:cxn ang="0">
                  <a:pos x="64" y="27"/>
                </a:cxn>
                <a:cxn ang="0">
                  <a:pos x="64" y="32"/>
                </a:cxn>
                <a:cxn ang="0">
                  <a:pos x="62" y="35"/>
                </a:cxn>
                <a:cxn ang="0">
                  <a:pos x="62" y="42"/>
                </a:cxn>
                <a:cxn ang="0">
                  <a:pos x="48" y="38"/>
                </a:cxn>
                <a:cxn ang="0">
                  <a:pos x="33" y="34"/>
                </a:cxn>
                <a:cxn ang="0">
                  <a:pos x="17" y="24"/>
                </a:cxn>
                <a:cxn ang="0">
                  <a:pos x="9" y="2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2">
                  <a:moveTo>
                    <a:pt x="0" y="16"/>
                  </a:moveTo>
                  <a:lnTo>
                    <a:pt x="3" y="13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1" y="1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8" y="13"/>
                  </a:lnTo>
                  <a:lnTo>
                    <a:pt x="51" y="14"/>
                  </a:lnTo>
                  <a:lnTo>
                    <a:pt x="49" y="18"/>
                  </a:lnTo>
                  <a:lnTo>
                    <a:pt x="46" y="21"/>
                  </a:lnTo>
                  <a:lnTo>
                    <a:pt x="56" y="22"/>
                  </a:lnTo>
                  <a:lnTo>
                    <a:pt x="59" y="26"/>
                  </a:lnTo>
                  <a:lnTo>
                    <a:pt x="64" y="27"/>
                  </a:lnTo>
                  <a:lnTo>
                    <a:pt x="64" y="32"/>
                  </a:lnTo>
                  <a:lnTo>
                    <a:pt x="62" y="35"/>
                  </a:lnTo>
                  <a:lnTo>
                    <a:pt x="62" y="42"/>
                  </a:lnTo>
                  <a:lnTo>
                    <a:pt x="48" y="38"/>
                  </a:lnTo>
                  <a:lnTo>
                    <a:pt x="33" y="34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9" name="Freeform 345">
              <a:extLst>
                <a:ext uri="{FF2B5EF4-FFF2-40B4-BE49-F238E27FC236}">
                  <a16:creationId xmlns:a16="http://schemas.microsoft.com/office/drawing/2014/main" id="{67321E67-E0A2-5E35-41FE-8F273B40D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333" y="-1765291"/>
              <a:ext cx="46225" cy="67978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24" y="50"/>
                </a:cxn>
                <a:cxn ang="0">
                  <a:pos x="18" y="47"/>
                </a:cxn>
                <a:cxn ang="0">
                  <a:pos x="15" y="44"/>
                </a:cxn>
                <a:cxn ang="0">
                  <a:pos x="11" y="18"/>
                </a:cxn>
                <a:cxn ang="0">
                  <a:pos x="8" y="8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5" y="7"/>
                </a:cxn>
                <a:cxn ang="0">
                  <a:pos x="19" y="8"/>
                </a:cxn>
                <a:cxn ang="0">
                  <a:pos x="24" y="11"/>
                </a:cxn>
                <a:cxn ang="0">
                  <a:pos x="31" y="24"/>
                </a:cxn>
                <a:cxn ang="0">
                  <a:pos x="31" y="39"/>
                </a:cxn>
                <a:cxn ang="0">
                  <a:pos x="31" y="45"/>
                </a:cxn>
                <a:cxn ang="0">
                  <a:pos x="32" y="48"/>
                </a:cxn>
                <a:cxn ang="0">
                  <a:pos x="34" y="48"/>
                </a:cxn>
                <a:cxn ang="0">
                  <a:pos x="34" y="48"/>
                </a:cxn>
              </a:cxnLst>
              <a:rect l="0" t="0" r="r" b="b"/>
              <a:pathLst>
                <a:path w="34" h="50">
                  <a:moveTo>
                    <a:pt x="34" y="48"/>
                  </a:moveTo>
                  <a:lnTo>
                    <a:pt x="24" y="50"/>
                  </a:lnTo>
                  <a:lnTo>
                    <a:pt x="18" y="47"/>
                  </a:lnTo>
                  <a:lnTo>
                    <a:pt x="15" y="44"/>
                  </a:lnTo>
                  <a:lnTo>
                    <a:pt x="11" y="18"/>
                  </a:lnTo>
                  <a:lnTo>
                    <a:pt x="8" y="8"/>
                  </a:lnTo>
                  <a:lnTo>
                    <a:pt x="0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9" y="8"/>
                  </a:lnTo>
                  <a:lnTo>
                    <a:pt x="24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1" y="45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0" name="Freeform 346">
              <a:extLst>
                <a:ext uri="{FF2B5EF4-FFF2-40B4-BE49-F238E27FC236}">
                  <a16:creationId xmlns:a16="http://schemas.microsoft.com/office/drawing/2014/main" id="{F2AF9F4A-C41F-904F-EC24-D970446F9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276" y="-1788403"/>
              <a:ext cx="154989" cy="7613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4" y="1"/>
                </a:cxn>
                <a:cxn ang="0">
                  <a:pos x="58" y="3"/>
                </a:cxn>
                <a:cxn ang="0">
                  <a:pos x="58" y="6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84" y="4"/>
                </a:cxn>
                <a:cxn ang="0">
                  <a:pos x="88" y="1"/>
                </a:cxn>
                <a:cxn ang="0">
                  <a:pos x="95" y="4"/>
                </a:cxn>
                <a:cxn ang="0">
                  <a:pos x="96" y="8"/>
                </a:cxn>
                <a:cxn ang="0">
                  <a:pos x="98" y="11"/>
                </a:cxn>
                <a:cxn ang="0">
                  <a:pos x="104" y="12"/>
                </a:cxn>
                <a:cxn ang="0">
                  <a:pos x="100" y="17"/>
                </a:cxn>
                <a:cxn ang="0">
                  <a:pos x="101" y="17"/>
                </a:cxn>
                <a:cxn ang="0">
                  <a:pos x="104" y="22"/>
                </a:cxn>
                <a:cxn ang="0">
                  <a:pos x="108" y="28"/>
                </a:cxn>
                <a:cxn ang="0">
                  <a:pos x="111" y="33"/>
                </a:cxn>
                <a:cxn ang="0">
                  <a:pos x="112" y="38"/>
                </a:cxn>
                <a:cxn ang="0">
                  <a:pos x="112" y="40"/>
                </a:cxn>
                <a:cxn ang="0">
                  <a:pos x="111" y="43"/>
                </a:cxn>
                <a:cxn ang="0">
                  <a:pos x="106" y="46"/>
                </a:cxn>
                <a:cxn ang="0">
                  <a:pos x="109" y="48"/>
                </a:cxn>
                <a:cxn ang="0">
                  <a:pos x="101" y="53"/>
                </a:cxn>
                <a:cxn ang="0">
                  <a:pos x="96" y="56"/>
                </a:cxn>
                <a:cxn ang="0">
                  <a:pos x="90" y="54"/>
                </a:cxn>
                <a:cxn ang="0">
                  <a:pos x="88" y="51"/>
                </a:cxn>
                <a:cxn ang="0">
                  <a:pos x="82" y="43"/>
                </a:cxn>
                <a:cxn ang="0">
                  <a:pos x="76" y="43"/>
                </a:cxn>
                <a:cxn ang="0">
                  <a:pos x="72" y="43"/>
                </a:cxn>
                <a:cxn ang="0">
                  <a:pos x="69" y="41"/>
                </a:cxn>
                <a:cxn ang="0">
                  <a:pos x="71" y="38"/>
                </a:cxn>
                <a:cxn ang="0">
                  <a:pos x="68" y="35"/>
                </a:cxn>
                <a:cxn ang="0">
                  <a:pos x="64" y="32"/>
                </a:cxn>
                <a:cxn ang="0">
                  <a:pos x="40" y="28"/>
                </a:cxn>
                <a:cxn ang="0">
                  <a:pos x="32" y="36"/>
                </a:cxn>
                <a:cxn ang="0">
                  <a:pos x="21" y="33"/>
                </a:cxn>
                <a:cxn ang="0">
                  <a:pos x="11" y="27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21" y="11"/>
                </a:cxn>
                <a:cxn ang="0">
                  <a:pos x="18" y="6"/>
                </a:cxn>
                <a:cxn ang="0">
                  <a:pos x="21" y="0"/>
                </a:cxn>
              </a:cxnLst>
              <a:rect l="0" t="0" r="r" b="b"/>
              <a:pathLst>
                <a:path w="114" h="56">
                  <a:moveTo>
                    <a:pt x="21" y="0"/>
                  </a:moveTo>
                  <a:lnTo>
                    <a:pt x="31" y="1"/>
                  </a:lnTo>
                  <a:lnTo>
                    <a:pt x="32" y="3"/>
                  </a:lnTo>
                  <a:lnTo>
                    <a:pt x="34" y="1"/>
                  </a:lnTo>
                  <a:lnTo>
                    <a:pt x="44" y="3"/>
                  </a:lnTo>
                  <a:lnTo>
                    <a:pt x="58" y="3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4" y="4"/>
                  </a:lnTo>
                  <a:lnTo>
                    <a:pt x="69" y="8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8" y="3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1" y="17"/>
                  </a:lnTo>
                  <a:lnTo>
                    <a:pt x="104" y="17"/>
                  </a:lnTo>
                  <a:lnTo>
                    <a:pt x="104" y="22"/>
                  </a:lnTo>
                  <a:lnTo>
                    <a:pt x="109" y="25"/>
                  </a:lnTo>
                  <a:lnTo>
                    <a:pt x="108" y="28"/>
                  </a:lnTo>
                  <a:lnTo>
                    <a:pt x="108" y="33"/>
                  </a:lnTo>
                  <a:lnTo>
                    <a:pt x="111" y="33"/>
                  </a:lnTo>
                  <a:lnTo>
                    <a:pt x="111" y="36"/>
                  </a:lnTo>
                  <a:lnTo>
                    <a:pt x="112" y="38"/>
                  </a:lnTo>
                  <a:lnTo>
                    <a:pt x="111" y="40"/>
                  </a:lnTo>
                  <a:lnTo>
                    <a:pt x="112" y="40"/>
                  </a:lnTo>
                  <a:lnTo>
                    <a:pt x="114" y="45"/>
                  </a:lnTo>
                  <a:lnTo>
                    <a:pt x="111" y="43"/>
                  </a:lnTo>
                  <a:lnTo>
                    <a:pt x="106" y="43"/>
                  </a:lnTo>
                  <a:lnTo>
                    <a:pt x="106" y="46"/>
                  </a:lnTo>
                  <a:lnTo>
                    <a:pt x="109" y="46"/>
                  </a:lnTo>
                  <a:lnTo>
                    <a:pt x="109" y="48"/>
                  </a:lnTo>
                  <a:lnTo>
                    <a:pt x="108" y="53"/>
                  </a:lnTo>
                  <a:lnTo>
                    <a:pt x="101" y="53"/>
                  </a:lnTo>
                  <a:lnTo>
                    <a:pt x="100" y="51"/>
                  </a:lnTo>
                  <a:lnTo>
                    <a:pt x="96" y="56"/>
                  </a:lnTo>
                  <a:lnTo>
                    <a:pt x="93" y="56"/>
                  </a:lnTo>
                  <a:lnTo>
                    <a:pt x="90" y="54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2" y="43"/>
                  </a:lnTo>
                  <a:lnTo>
                    <a:pt x="79" y="43"/>
                  </a:lnTo>
                  <a:lnTo>
                    <a:pt x="76" y="43"/>
                  </a:lnTo>
                  <a:lnTo>
                    <a:pt x="74" y="45"/>
                  </a:lnTo>
                  <a:lnTo>
                    <a:pt x="72" y="43"/>
                  </a:lnTo>
                  <a:lnTo>
                    <a:pt x="68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68" y="36"/>
                  </a:lnTo>
                  <a:lnTo>
                    <a:pt x="68" y="35"/>
                  </a:lnTo>
                  <a:lnTo>
                    <a:pt x="64" y="33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40" y="28"/>
                  </a:lnTo>
                  <a:lnTo>
                    <a:pt x="39" y="32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3"/>
                  </a:lnTo>
                  <a:lnTo>
                    <a:pt x="18" y="28"/>
                  </a:lnTo>
                  <a:lnTo>
                    <a:pt x="11" y="27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" y="17"/>
                  </a:lnTo>
                  <a:lnTo>
                    <a:pt x="8" y="12"/>
                  </a:lnTo>
                  <a:lnTo>
                    <a:pt x="21" y="11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1" name="Freeform 347">
              <a:extLst>
                <a:ext uri="{FF2B5EF4-FFF2-40B4-BE49-F238E27FC236}">
                  <a16:creationId xmlns:a16="http://schemas.microsoft.com/office/drawing/2014/main" id="{4EA2CCE5-970F-3B58-65A5-8FADC2B2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94" y="-1765291"/>
              <a:ext cx="95169" cy="87012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4" y="47"/>
                </a:cxn>
                <a:cxn ang="0">
                  <a:pos x="61" y="44"/>
                </a:cxn>
                <a:cxn ang="0">
                  <a:pos x="57" y="18"/>
                </a:cxn>
                <a:cxn ang="0">
                  <a:pos x="54" y="8"/>
                </a:cxn>
                <a:cxn ang="0">
                  <a:pos x="46" y="3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6" y="7"/>
                </a:cxn>
                <a:cxn ang="0">
                  <a:pos x="8" y="15"/>
                </a:cxn>
                <a:cxn ang="0">
                  <a:pos x="8" y="18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1" y="28"/>
                </a:cxn>
                <a:cxn ang="0">
                  <a:pos x="8" y="31"/>
                </a:cxn>
                <a:cxn ang="0">
                  <a:pos x="4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8" y="55"/>
                </a:cxn>
                <a:cxn ang="0">
                  <a:pos x="8" y="60"/>
                </a:cxn>
                <a:cxn ang="0">
                  <a:pos x="3" y="60"/>
                </a:cxn>
                <a:cxn ang="0">
                  <a:pos x="1" y="61"/>
                </a:cxn>
                <a:cxn ang="0">
                  <a:pos x="19" y="64"/>
                </a:cxn>
                <a:cxn ang="0">
                  <a:pos x="27" y="61"/>
                </a:cxn>
                <a:cxn ang="0">
                  <a:pos x="40" y="60"/>
                </a:cxn>
                <a:cxn ang="0">
                  <a:pos x="53" y="55"/>
                </a:cxn>
                <a:cxn ang="0">
                  <a:pos x="54" y="55"/>
                </a:cxn>
                <a:cxn ang="0">
                  <a:pos x="65" y="53"/>
                </a:cxn>
                <a:cxn ang="0">
                  <a:pos x="70" y="50"/>
                </a:cxn>
                <a:cxn ang="0">
                  <a:pos x="70" y="50"/>
                </a:cxn>
              </a:cxnLst>
              <a:rect l="0" t="0" r="r" b="b"/>
              <a:pathLst>
                <a:path w="70" h="64">
                  <a:moveTo>
                    <a:pt x="70" y="50"/>
                  </a:moveTo>
                  <a:lnTo>
                    <a:pt x="64" y="47"/>
                  </a:lnTo>
                  <a:lnTo>
                    <a:pt x="61" y="44"/>
                  </a:lnTo>
                  <a:lnTo>
                    <a:pt x="57" y="18"/>
                  </a:lnTo>
                  <a:lnTo>
                    <a:pt x="54" y="8"/>
                  </a:lnTo>
                  <a:lnTo>
                    <a:pt x="46" y="3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7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1" y="28"/>
                  </a:lnTo>
                  <a:lnTo>
                    <a:pt x="8" y="31"/>
                  </a:lnTo>
                  <a:lnTo>
                    <a:pt x="4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9" y="64"/>
                  </a:lnTo>
                  <a:lnTo>
                    <a:pt x="27" y="61"/>
                  </a:lnTo>
                  <a:lnTo>
                    <a:pt x="40" y="60"/>
                  </a:lnTo>
                  <a:lnTo>
                    <a:pt x="53" y="55"/>
                  </a:lnTo>
                  <a:lnTo>
                    <a:pt x="54" y="55"/>
                  </a:lnTo>
                  <a:lnTo>
                    <a:pt x="65" y="53"/>
                  </a:lnTo>
                  <a:lnTo>
                    <a:pt x="70" y="50"/>
                  </a:lnTo>
                  <a:lnTo>
                    <a:pt x="7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2" name="Freeform 348">
              <a:extLst>
                <a:ext uri="{FF2B5EF4-FFF2-40B4-BE49-F238E27FC236}">
                  <a16:creationId xmlns:a16="http://schemas.microsoft.com/office/drawing/2014/main" id="{BC918469-0799-F176-BC6B-8D1B2ECB1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1804718"/>
              <a:ext cx="65259" cy="1087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21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8" y="4"/>
                </a:cxn>
                <a:cxn ang="0">
                  <a:pos x="46" y="4"/>
                </a:cxn>
                <a:cxn ang="0">
                  <a:pos x="48" y="5"/>
                </a:cxn>
                <a:cxn ang="0">
                  <a:pos x="42" y="7"/>
                </a:cxn>
                <a:cxn ang="0">
                  <a:pos x="27" y="4"/>
                </a:cxn>
                <a:cxn ang="0">
                  <a:pos x="22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48" h="8">
                  <a:moveTo>
                    <a:pt x="5" y="2"/>
                  </a:moveTo>
                  <a:lnTo>
                    <a:pt x="21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8" y="4"/>
                  </a:lnTo>
                  <a:lnTo>
                    <a:pt x="46" y="4"/>
                  </a:lnTo>
                  <a:lnTo>
                    <a:pt x="48" y="5"/>
                  </a:lnTo>
                  <a:lnTo>
                    <a:pt x="42" y="7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3" name="Freeform 349">
              <a:extLst>
                <a:ext uri="{FF2B5EF4-FFF2-40B4-BE49-F238E27FC236}">
                  <a16:creationId xmlns:a16="http://schemas.microsoft.com/office/drawing/2014/main" id="{023A4566-6F3F-101A-5FB5-7FD0CA02D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1788403"/>
              <a:ext cx="65259" cy="25832"/>
            </a:xfrm>
            <a:custGeom>
              <a:avLst/>
              <a:gdLst/>
              <a:ahLst/>
              <a:cxnLst>
                <a:cxn ang="0">
                  <a:pos x="25" y="19"/>
                </a:cxn>
                <a:cxn ang="0">
                  <a:pos x="28" y="17"/>
                </a:cxn>
                <a:cxn ang="0">
                  <a:pos x="33" y="12"/>
                </a:cxn>
                <a:cxn ang="0">
                  <a:pos x="46" y="11"/>
                </a:cxn>
                <a:cxn ang="0">
                  <a:pos x="46" y="8"/>
                </a:cxn>
                <a:cxn ang="0">
                  <a:pos x="43" y="6"/>
                </a:cxn>
                <a:cxn ang="0">
                  <a:pos x="48" y="3"/>
                </a:cxn>
                <a:cxn ang="0">
                  <a:pos x="46" y="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28" y="8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20" y="16"/>
                </a:cxn>
                <a:cxn ang="0">
                  <a:pos x="20" y="17"/>
                </a:cxn>
                <a:cxn ang="0">
                  <a:pos x="25" y="17"/>
                </a:cxn>
                <a:cxn ang="0">
                  <a:pos x="25" y="19"/>
                </a:cxn>
                <a:cxn ang="0">
                  <a:pos x="25" y="19"/>
                </a:cxn>
              </a:cxnLst>
              <a:rect l="0" t="0" r="r" b="b"/>
              <a:pathLst>
                <a:path w="48" h="19">
                  <a:moveTo>
                    <a:pt x="25" y="19"/>
                  </a:moveTo>
                  <a:lnTo>
                    <a:pt x="28" y="17"/>
                  </a:lnTo>
                  <a:lnTo>
                    <a:pt x="33" y="12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4" name="Freeform 350">
              <a:extLst>
                <a:ext uri="{FF2B5EF4-FFF2-40B4-BE49-F238E27FC236}">
                  <a16:creationId xmlns:a16="http://schemas.microsoft.com/office/drawing/2014/main" id="{42E6C2B6-A64F-3ADB-D8BC-B28EC6677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84" y="-1750336"/>
              <a:ext cx="63900" cy="42147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1" y="28"/>
                </a:cxn>
                <a:cxn ang="0">
                  <a:pos x="42" y="23"/>
                </a:cxn>
                <a:cxn ang="0">
                  <a:pos x="42" y="20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45" y="15"/>
                </a:cxn>
                <a:cxn ang="0">
                  <a:pos x="41" y="17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0"/>
                </a:cxn>
                <a:cxn ang="0">
                  <a:pos x="41" y="8"/>
                </a:cxn>
                <a:cxn ang="0">
                  <a:pos x="41" y="7"/>
                </a:cxn>
                <a:cxn ang="0">
                  <a:pos x="37" y="5"/>
                </a:cxn>
                <a:cxn ang="0">
                  <a:pos x="37" y="4"/>
                </a:cxn>
                <a:cxn ang="0">
                  <a:pos x="33" y="0"/>
                </a:cxn>
                <a:cxn ang="0">
                  <a:pos x="13" y="0"/>
                </a:cxn>
                <a:cxn ang="0">
                  <a:pos x="12" y="4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13" y="25"/>
                </a:cxn>
                <a:cxn ang="0">
                  <a:pos x="15" y="26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7" h="31">
                  <a:moveTo>
                    <a:pt x="28" y="31"/>
                  </a:moveTo>
                  <a:lnTo>
                    <a:pt x="31" y="28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0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28" y="31"/>
                  </a:lnTo>
                  <a:lnTo>
                    <a:pt x="28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5" name="Freeform 351">
              <a:extLst>
                <a:ext uri="{FF2B5EF4-FFF2-40B4-BE49-F238E27FC236}">
                  <a16:creationId xmlns:a16="http://schemas.microsoft.com/office/drawing/2014/main" id="{5B68B797-BFFF-C20F-BC79-C3548A50D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613" y="-1845505"/>
              <a:ext cx="130517" cy="61180"/>
            </a:xfrm>
            <a:custGeom>
              <a:avLst/>
              <a:gdLst/>
              <a:ahLst/>
              <a:cxnLst>
                <a:cxn ang="0">
                  <a:pos x="13" y="45"/>
                </a:cxn>
                <a:cxn ang="0">
                  <a:pos x="13" y="38"/>
                </a:cxn>
                <a:cxn ang="0">
                  <a:pos x="13" y="37"/>
                </a:cxn>
                <a:cxn ang="0">
                  <a:pos x="27" y="37"/>
                </a:cxn>
                <a:cxn ang="0">
                  <a:pos x="27" y="35"/>
                </a:cxn>
                <a:cxn ang="0">
                  <a:pos x="33" y="35"/>
                </a:cxn>
                <a:cxn ang="0">
                  <a:pos x="38" y="34"/>
                </a:cxn>
                <a:cxn ang="0">
                  <a:pos x="53" y="37"/>
                </a:cxn>
                <a:cxn ang="0">
                  <a:pos x="59" y="35"/>
                </a:cxn>
                <a:cxn ang="0">
                  <a:pos x="57" y="34"/>
                </a:cxn>
                <a:cxn ang="0">
                  <a:pos x="49" y="34"/>
                </a:cxn>
                <a:cxn ang="0">
                  <a:pos x="38" y="30"/>
                </a:cxn>
                <a:cxn ang="0">
                  <a:pos x="33" y="30"/>
                </a:cxn>
                <a:cxn ang="0">
                  <a:pos x="32" y="32"/>
                </a:cxn>
                <a:cxn ang="0">
                  <a:pos x="16" y="32"/>
                </a:cxn>
                <a:cxn ang="0">
                  <a:pos x="5" y="21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5" y="19"/>
                </a:cxn>
                <a:cxn ang="0">
                  <a:pos x="11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21" y="2"/>
                </a:cxn>
                <a:cxn ang="0">
                  <a:pos x="29" y="3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7" y="6"/>
                </a:cxn>
                <a:cxn ang="0">
                  <a:pos x="64" y="6"/>
                </a:cxn>
                <a:cxn ang="0">
                  <a:pos x="67" y="11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2" y="14"/>
                </a:cxn>
                <a:cxn ang="0">
                  <a:pos x="83" y="21"/>
                </a:cxn>
                <a:cxn ang="0">
                  <a:pos x="83" y="24"/>
                </a:cxn>
                <a:cxn ang="0">
                  <a:pos x="86" y="26"/>
                </a:cxn>
                <a:cxn ang="0">
                  <a:pos x="88" y="29"/>
                </a:cxn>
                <a:cxn ang="0">
                  <a:pos x="86" y="32"/>
                </a:cxn>
                <a:cxn ang="0">
                  <a:pos x="90" y="35"/>
                </a:cxn>
                <a:cxn ang="0">
                  <a:pos x="93" y="35"/>
                </a:cxn>
                <a:cxn ang="0">
                  <a:pos x="96" y="38"/>
                </a:cxn>
                <a:cxn ang="0">
                  <a:pos x="96" y="45"/>
                </a:cxn>
                <a:cxn ang="0">
                  <a:pos x="82" y="45"/>
                </a:cxn>
                <a:cxn ang="0">
                  <a:pos x="72" y="43"/>
                </a:cxn>
                <a:cxn ang="0">
                  <a:pos x="70" y="45"/>
                </a:cxn>
                <a:cxn ang="0">
                  <a:pos x="69" y="43"/>
                </a:cxn>
                <a:cxn ang="0">
                  <a:pos x="59" y="42"/>
                </a:cxn>
                <a:cxn ang="0">
                  <a:pos x="38" y="42"/>
                </a:cxn>
                <a:cxn ang="0">
                  <a:pos x="29" y="45"/>
                </a:cxn>
                <a:cxn ang="0">
                  <a:pos x="21" y="45"/>
                </a:cxn>
                <a:cxn ang="0">
                  <a:pos x="16" y="45"/>
                </a:cxn>
                <a:cxn ang="0">
                  <a:pos x="13" y="45"/>
                </a:cxn>
                <a:cxn ang="0">
                  <a:pos x="13" y="45"/>
                </a:cxn>
              </a:cxnLst>
              <a:rect l="0" t="0" r="r" b="b"/>
              <a:pathLst>
                <a:path w="96" h="45">
                  <a:moveTo>
                    <a:pt x="13" y="45"/>
                  </a:moveTo>
                  <a:lnTo>
                    <a:pt x="13" y="38"/>
                  </a:lnTo>
                  <a:lnTo>
                    <a:pt x="13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53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49" y="34"/>
                  </a:lnTo>
                  <a:lnTo>
                    <a:pt x="38" y="30"/>
                  </a:lnTo>
                  <a:lnTo>
                    <a:pt x="33" y="30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5" y="21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7" y="6"/>
                  </a:lnTo>
                  <a:lnTo>
                    <a:pt x="64" y="6"/>
                  </a:lnTo>
                  <a:lnTo>
                    <a:pt x="67" y="11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83" y="21"/>
                  </a:lnTo>
                  <a:lnTo>
                    <a:pt x="83" y="24"/>
                  </a:lnTo>
                  <a:lnTo>
                    <a:pt x="86" y="26"/>
                  </a:lnTo>
                  <a:lnTo>
                    <a:pt x="88" y="29"/>
                  </a:lnTo>
                  <a:lnTo>
                    <a:pt x="86" y="32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6" y="38"/>
                  </a:lnTo>
                  <a:lnTo>
                    <a:pt x="96" y="45"/>
                  </a:lnTo>
                  <a:lnTo>
                    <a:pt x="82" y="45"/>
                  </a:lnTo>
                  <a:lnTo>
                    <a:pt x="72" y="43"/>
                  </a:lnTo>
                  <a:lnTo>
                    <a:pt x="70" y="45"/>
                  </a:lnTo>
                  <a:lnTo>
                    <a:pt x="69" y="43"/>
                  </a:lnTo>
                  <a:lnTo>
                    <a:pt x="59" y="42"/>
                  </a:lnTo>
                  <a:lnTo>
                    <a:pt x="38" y="42"/>
                  </a:lnTo>
                  <a:lnTo>
                    <a:pt x="29" y="45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13" y="45"/>
                  </a:lnTo>
                  <a:lnTo>
                    <a:pt x="13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6" name="Freeform 352">
              <a:extLst>
                <a:ext uri="{FF2B5EF4-FFF2-40B4-BE49-F238E27FC236}">
                  <a16:creationId xmlns:a16="http://schemas.microsoft.com/office/drawing/2014/main" id="{B72B1EA1-7B10-8548-74CF-FFB5D3324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681" y="-2528002"/>
              <a:ext cx="80214" cy="87012"/>
            </a:xfrm>
            <a:custGeom>
              <a:avLst/>
              <a:gdLst/>
              <a:ahLst/>
              <a:cxnLst>
                <a:cxn ang="0">
                  <a:pos x="59" y="22"/>
                </a:cxn>
                <a:cxn ang="0">
                  <a:pos x="56" y="18"/>
                </a:cxn>
                <a:cxn ang="0">
                  <a:pos x="53" y="14"/>
                </a:cxn>
                <a:cxn ang="0">
                  <a:pos x="45" y="16"/>
                </a:cxn>
                <a:cxn ang="0">
                  <a:pos x="42" y="21"/>
                </a:cxn>
                <a:cxn ang="0">
                  <a:pos x="38" y="19"/>
                </a:cxn>
                <a:cxn ang="0">
                  <a:pos x="37" y="16"/>
                </a:cxn>
                <a:cxn ang="0">
                  <a:pos x="32" y="14"/>
                </a:cxn>
                <a:cxn ang="0">
                  <a:pos x="35" y="13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40" y="6"/>
                </a:cxn>
                <a:cxn ang="0">
                  <a:pos x="38" y="0"/>
                </a:cxn>
                <a:cxn ang="0">
                  <a:pos x="30" y="3"/>
                </a:cxn>
                <a:cxn ang="0">
                  <a:pos x="22" y="11"/>
                </a:cxn>
                <a:cxn ang="0">
                  <a:pos x="30" y="11"/>
                </a:cxn>
                <a:cxn ang="0">
                  <a:pos x="30" y="14"/>
                </a:cxn>
                <a:cxn ang="0">
                  <a:pos x="25" y="16"/>
                </a:cxn>
                <a:cxn ang="0">
                  <a:pos x="25" y="18"/>
                </a:cxn>
                <a:cxn ang="0">
                  <a:pos x="9" y="18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11" y="26"/>
                </a:cxn>
                <a:cxn ang="0">
                  <a:pos x="5" y="30"/>
                </a:cxn>
                <a:cxn ang="0">
                  <a:pos x="6" y="34"/>
                </a:cxn>
                <a:cxn ang="0">
                  <a:pos x="19" y="37"/>
                </a:cxn>
                <a:cxn ang="0">
                  <a:pos x="14" y="40"/>
                </a:cxn>
                <a:cxn ang="0">
                  <a:pos x="13" y="43"/>
                </a:cxn>
                <a:cxn ang="0">
                  <a:pos x="8" y="47"/>
                </a:cxn>
                <a:cxn ang="0">
                  <a:pos x="16" y="47"/>
                </a:cxn>
                <a:cxn ang="0">
                  <a:pos x="21" y="43"/>
                </a:cxn>
                <a:cxn ang="0">
                  <a:pos x="21" y="45"/>
                </a:cxn>
                <a:cxn ang="0">
                  <a:pos x="22" y="45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6" y="55"/>
                </a:cxn>
                <a:cxn ang="0">
                  <a:pos x="0" y="59"/>
                </a:cxn>
                <a:cxn ang="0">
                  <a:pos x="9" y="59"/>
                </a:cxn>
                <a:cxn ang="0">
                  <a:pos x="3" y="63"/>
                </a:cxn>
                <a:cxn ang="0">
                  <a:pos x="11" y="61"/>
                </a:cxn>
                <a:cxn ang="0">
                  <a:pos x="11" y="63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4" y="64"/>
                </a:cxn>
                <a:cxn ang="0">
                  <a:pos x="25" y="61"/>
                </a:cxn>
                <a:cxn ang="0">
                  <a:pos x="27" y="61"/>
                </a:cxn>
                <a:cxn ang="0">
                  <a:pos x="27" y="58"/>
                </a:cxn>
                <a:cxn ang="0">
                  <a:pos x="30" y="59"/>
                </a:cxn>
                <a:cxn ang="0">
                  <a:pos x="37" y="58"/>
                </a:cxn>
                <a:cxn ang="0">
                  <a:pos x="38" y="55"/>
                </a:cxn>
                <a:cxn ang="0">
                  <a:pos x="56" y="53"/>
                </a:cxn>
                <a:cxn ang="0">
                  <a:pos x="54" y="50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6" y="24"/>
                </a:cxn>
                <a:cxn ang="0">
                  <a:pos x="59" y="22"/>
                </a:cxn>
                <a:cxn ang="0">
                  <a:pos x="59" y="22"/>
                </a:cxn>
              </a:cxnLst>
              <a:rect l="0" t="0" r="r" b="b"/>
              <a:pathLst>
                <a:path w="59" h="64">
                  <a:moveTo>
                    <a:pt x="59" y="22"/>
                  </a:moveTo>
                  <a:lnTo>
                    <a:pt x="56" y="18"/>
                  </a:lnTo>
                  <a:lnTo>
                    <a:pt x="53" y="14"/>
                  </a:lnTo>
                  <a:lnTo>
                    <a:pt x="45" y="16"/>
                  </a:lnTo>
                  <a:lnTo>
                    <a:pt x="42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2" y="1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40" y="6"/>
                  </a:lnTo>
                  <a:lnTo>
                    <a:pt x="38" y="0"/>
                  </a:lnTo>
                  <a:lnTo>
                    <a:pt x="30" y="3"/>
                  </a:lnTo>
                  <a:lnTo>
                    <a:pt x="22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9" y="18"/>
                  </a:lnTo>
                  <a:lnTo>
                    <a:pt x="6" y="21"/>
                  </a:lnTo>
                  <a:lnTo>
                    <a:pt x="8" y="22"/>
                  </a:lnTo>
                  <a:lnTo>
                    <a:pt x="3" y="22"/>
                  </a:lnTo>
                  <a:lnTo>
                    <a:pt x="11" y="26"/>
                  </a:lnTo>
                  <a:lnTo>
                    <a:pt x="5" y="30"/>
                  </a:lnTo>
                  <a:lnTo>
                    <a:pt x="6" y="34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9" y="4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3" y="63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4" y="64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58"/>
                  </a:lnTo>
                  <a:lnTo>
                    <a:pt x="30" y="59"/>
                  </a:lnTo>
                  <a:lnTo>
                    <a:pt x="37" y="58"/>
                  </a:lnTo>
                  <a:lnTo>
                    <a:pt x="38" y="55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9" y="40"/>
                  </a:lnTo>
                  <a:lnTo>
                    <a:pt x="58" y="34"/>
                  </a:lnTo>
                  <a:lnTo>
                    <a:pt x="59" y="30"/>
                  </a:lnTo>
                  <a:lnTo>
                    <a:pt x="56" y="24"/>
                  </a:lnTo>
                  <a:lnTo>
                    <a:pt x="59" y="22"/>
                  </a:lnTo>
                  <a:lnTo>
                    <a:pt x="59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7" name="Freeform 353">
              <a:extLst>
                <a:ext uri="{FF2B5EF4-FFF2-40B4-BE49-F238E27FC236}">
                  <a16:creationId xmlns:a16="http://schemas.microsoft.com/office/drawing/2014/main" id="{EE46C72A-A4E0-5D57-450E-07E00FE30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158" y="-1889010"/>
              <a:ext cx="58461" cy="28551"/>
            </a:xfrm>
            <a:custGeom>
              <a:avLst/>
              <a:gdLst/>
              <a:ahLst/>
              <a:cxnLst>
                <a:cxn ang="0">
                  <a:pos x="38" y="21"/>
                </a:cxn>
                <a:cxn ang="0">
                  <a:pos x="40" y="17"/>
                </a:cxn>
                <a:cxn ang="0">
                  <a:pos x="38" y="14"/>
                </a:cxn>
                <a:cxn ang="0">
                  <a:pos x="41" y="13"/>
                </a:cxn>
                <a:cxn ang="0">
                  <a:pos x="43" y="8"/>
                </a:cxn>
                <a:cxn ang="0">
                  <a:pos x="41" y="1"/>
                </a:cxn>
                <a:cxn ang="0">
                  <a:pos x="33" y="3"/>
                </a:cxn>
                <a:cxn ang="0">
                  <a:pos x="24" y="0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25" y="11"/>
                </a:cxn>
                <a:cxn ang="0">
                  <a:pos x="30" y="14"/>
                </a:cxn>
                <a:cxn ang="0">
                  <a:pos x="30" y="16"/>
                </a:cxn>
                <a:cxn ang="0">
                  <a:pos x="17" y="16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24" y="19"/>
                </a:cxn>
                <a:cxn ang="0">
                  <a:pos x="33" y="19"/>
                </a:cxn>
                <a:cxn ang="0">
                  <a:pos x="38" y="21"/>
                </a:cxn>
                <a:cxn ang="0">
                  <a:pos x="38" y="21"/>
                </a:cxn>
              </a:cxnLst>
              <a:rect l="0" t="0" r="r" b="b"/>
              <a:pathLst>
                <a:path w="43" h="21">
                  <a:moveTo>
                    <a:pt x="38" y="21"/>
                  </a:moveTo>
                  <a:lnTo>
                    <a:pt x="40" y="17"/>
                  </a:lnTo>
                  <a:lnTo>
                    <a:pt x="38" y="14"/>
                  </a:lnTo>
                  <a:lnTo>
                    <a:pt x="41" y="13"/>
                  </a:lnTo>
                  <a:lnTo>
                    <a:pt x="43" y="8"/>
                  </a:lnTo>
                  <a:lnTo>
                    <a:pt x="41" y="1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25" y="11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17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4" y="19"/>
                  </a:lnTo>
                  <a:lnTo>
                    <a:pt x="33" y="19"/>
                  </a:lnTo>
                  <a:lnTo>
                    <a:pt x="38" y="21"/>
                  </a:lnTo>
                  <a:lnTo>
                    <a:pt x="38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Freeform 354">
              <a:extLst>
                <a:ext uri="{FF2B5EF4-FFF2-40B4-BE49-F238E27FC236}">
                  <a16:creationId xmlns:a16="http://schemas.microsoft.com/office/drawing/2014/main" id="{FA738DCB-C564-5BAA-591C-639A891C8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821" y="-1887651"/>
              <a:ext cx="72057" cy="3398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16" y="16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29" y="16"/>
                </a:cxn>
                <a:cxn ang="0">
                  <a:pos x="35" y="15"/>
                </a:cxn>
                <a:cxn ang="0">
                  <a:pos x="50" y="16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37" y="8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3" h="25">
                  <a:moveTo>
                    <a:pt x="0" y="20"/>
                  </a:moveTo>
                  <a:lnTo>
                    <a:pt x="2" y="23"/>
                  </a:lnTo>
                  <a:lnTo>
                    <a:pt x="5" y="25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29" y="16"/>
                  </a:lnTo>
                  <a:lnTo>
                    <a:pt x="35" y="15"/>
                  </a:lnTo>
                  <a:lnTo>
                    <a:pt x="50" y="16"/>
                  </a:lnTo>
                  <a:lnTo>
                    <a:pt x="53" y="13"/>
                  </a:lnTo>
                  <a:lnTo>
                    <a:pt x="48" y="8"/>
                  </a:lnTo>
                  <a:lnTo>
                    <a:pt x="37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" name="Freeform 355">
              <a:extLst>
                <a:ext uri="{FF2B5EF4-FFF2-40B4-BE49-F238E27FC236}">
                  <a16:creationId xmlns:a16="http://schemas.microsoft.com/office/drawing/2014/main" id="{9CD1CB99-C856-5D4E-DD91-596028AB0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740819"/>
              <a:ext cx="121001" cy="32629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81" y="19"/>
                </a:cxn>
                <a:cxn ang="0">
                  <a:pos x="83" y="19"/>
                </a:cxn>
                <a:cxn ang="0">
                  <a:pos x="89" y="16"/>
                </a:cxn>
                <a:cxn ang="0">
                  <a:pos x="86" y="11"/>
                </a:cxn>
                <a:cxn ang="0">
                  <a:pos x="88" y="10"/>
                </a:cxn>
                <a:cxn ang="0">
                  <a:pos x="77" y="3"/>
                </a:cxn>
                <a:cxn ang="0">
                  <a:pos x="61" y="0"/>
                </a:cxn>
                <a:cxn ang="0">
                  <a:pos x="54" y="0"/>
                </a:cxn>
                <a:cxn ang="0">
                  <a:pos x="51" y="5"/>
                </a:cxn>
                <a:cxn ang="0">
                  <a:pos x="49" y="5"/>
                </a:cxn>
                <a:cxn ang="0">
                  <a:pos x="48" y="3"/>
                </a:cxn>
                <a:cxn ang="0">
                  <a:pos x="46" y="3"/>
                </a:cxn>
                <a:cxn ang="0">
                  <a:pos x="29" y="8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6" y="5"/>
                </a:cxn>
                <a:cxn ang="0">
                  <a:pos x="3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3" y="13"/>
                </a:cxn>
                <a:cxn ang="0">
                  <a:pos x="19" y="14"/>
                </a:cxn>
                <a:cxn ang="0">
                  <a:pos x="24" y="21"/>
                </a:cxn>
                <a:cxn ang="0">
                  <a:pos x="30" y="19"/>
                </a:cxn>
                <a:cxn ang="0">
                  <a:pos x="30" y="24"/>
                </a:cxn>
                <a:cxn ang="0">
                  <a:pos x="35" y="24"/>
                </a:cxn>
                <a:cxn ang="0">
                  <a:pos x="43" y="21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48" y="11"/>
                </a:cxn>
                <a:cxn ang="0">
                  <a:pos x="54" y="6"/>
                </a:cxn>
                <a:cxn ang="0">
                  <a:pos x="59" y="6"/>
                </a:cxn>
                <a:cxn ang="0">
                  <a:pos x="69" y="10"/>
                </a:cxn>
                <a:cxn ang="0">
                  <a:pos x="72" y="11"/>
                </a:cxn>
                <a:cxn ang="0">
                  <a:pos x="75" y="11"/>
                </a:cxn>
                <a:cxn ang="0">
                  <a:pos x="77" y="11"/>
                </a:cxn>
                <a:cxn ang="0">
                  <a:pos x="73" y="14"/>
                </a:cxn>
                <a:cxn ang="0">
                  <a:pos x="72" y="16"/>
                </a:cxn>
                <a:cxn ang="0">
                  <a:pos x="72" y="19"/>
                </a:cxn>
                <a:cxn ang="0">
                  <a:pos x="77" y="22"/>
                </a:cxn>
                <a:cxn ang="0">
                  <a:pos x="77" y="22"/>
                </a:cxn>
              </a:cxnLst>
              <a:rect l="0" t="0" r="r" b="b"/>
              <a:pathLst>
                <a:path w="89" h="24">
                  <a:moveTo>
                    <a:pt x="77" y="22"/>
                  </a:moveTo>
                  <a:lnTo>
                    <a:pt x="81" y="19"/>
                  </a:lnTo>
                  <a:lnTo>
                    <a:pt x="83" y="19"/>
                  </a:lnTo>
                  <a:lnTo>
                    <a:pt x="89" y="16"/>
                  </a:lnTo>
                  <a:lnTo>
                    <a:pt x="86" y="11"/>
                  </a:lnTo>
                  <a:lnTo>
                    <a:pt x="88" y="10"/>
                  </a:lnTo>
                  <a:lnTo>
                    <a:pt x="77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29" y="8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3"/>
                  </a:lnTo>
                  <a:lnTo>
                    <a:pt x="19" y="14"/>
                  </a:lnTo>
                  <a:lnTo>
                    <a:pt x="24" y="21"/>
                  </a:lnTo>
                  <a:lnTo>
                    <a:pt x="30" y="19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3" y="21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48" y="11"/>
                  </a:lnTo>
                  <a:lnTo>
                    <a:pt x="54" y="6"/>
                  </a:lnTo>
                  <a:lnTo>
                    <a:pt x="59" y="6"/>
                  </a:lnTo>
                  <a:lnTo>
                    <a:pt x="69" y="10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3" y="14"/>
                  </a:lnTo>
                  <a:lnTo>
                    <a:pt x="72" y="16"/>
                  </a:lnTo>
                  <a:lnTo>
                    <a:pt x="72" y="19"/>
                  </a:lnTo>
                  <a:lnTo>
                    <a:pt x="77" y="22"/>
                  </a:lnTo>
                  <a:lnTo>
                    <a:pt x="77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Freeform 356">
              <a:extLst>
                <a:ext uri="{FF2B5EF4-FFF2-40B4-BE49-F238E27FC236}">
                  <a16:creationId xmlns:a16="http://schemas.microsoft.com/office/drawing/2014/main" id="{16A65DC1-CA83-8E88-5157-28107069F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49" y="-1808797"/>
              <a:ext cx="47585" cy="176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4" y="5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5" y="7"/>
                </a:cxn>
                <a:cxn ang="0">
                  <a:pos x="35" y="11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6" y="1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5" h="13">
                  <a:moveTo>
                    <a:pt x="0" y="8"/>
                  </a:moveTo>
                  <a:lnTo>
                    <a:pt x="3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6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1" name="Freeform 357">
              <a:extLst>
                <a:ext uri="{FF2B5EF4-FFF2-40B4-BE49-F238E27FC236}">
                  <a16:creationId xmlns:a16="http://schemas.microsoft.com/office/drawing/2014/main" id="{955DB8E3-DC12-7E3E-33CA-81EC68721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505" y="-1830550"/>
              <a:ext cx="130517" cy="42147"/>
            </a:xfrm>
            <a:custGeom>
              <a:avLst/>
              <a:gdLst/>
              <a:ahLst/>
              <a:cxnLst>
                <a:cxn ang="0">
                  <a:pos x="96" y="10"/>
                </a:cxn>
                <a:cxn ang="0">
                  <a:pos x="93" y="10"/>
                </a:cxn>
                <a:cxn ang="0">
                  <a:pos x="80" y="15"/>
                </a:cxn>
                <a:cxn ang="0">
                  <a:pos x="75" y="13"/>
                </a:cxn>
                <a:cxn ang="0">
                  <a:pos x="72" y="11"/>
                </a:cxn>
                <a:cxn ang="0">
                  <a:pos x="66" y="18"/>
                </a:cxn>
                <a:cxn ang="0">
                  <a:pos x="64" y="18"/>
                </a:cxn>
                <a:cxn ang="0">
                  <a:pos x="56" y="21"/>
                </a:cxn>
                <a:cxn ang="0">
                  <a:pos x="50" y="19"/>
                </a:cxn>
                <a:cxn ang="0">
                  <a:pos x="47" y="24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4" y="31"/>
                </a:cxn>
                <a:cxn ang="0">
                  <a:pos x="29" y="31"/>
                </a:cxn>
                <a:cxn ang="0">
                  <a:pos x="27" y="27"/>
                </a:cxn>
                <a:cxn ang="0">
                  <a:pos x="24" y="27"/>
                </a:cxn>
                <a:cxn ang="0">
                  <a:pos x="24" y="23"/>
                </a:cxn>
                <a:cxn ang="0">
                  <a:pos x="23" y="23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5" y="15"/>
                </a:cxn>
                <a:cxn ang="0">
                  <a:pos x="5" y="11"/>
                </a:cxn>
                <a:cxn ang="0">
                  <a:pos x="18" y="5"/>
                </a:cxn>
                <a:cxn ang="0">
                  <a:pos x="19" y="2"/>
                </a:cxn>
                <a:cxn ang="0">
                  <a:pos x="29" y="2"/>
                </a:cxn>
                <a:cxn ang="0">
                  <a:pos x="45" y="2"/>
                </a:cxn>
                <a:cxn ang="0">
                  <a:pos x="59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96" y="10"/>
                </a:cxn>
                <a:cxn ang="0">
                  <a:pos x="96" y="10"/>
                </a:cxn>
              </a:cxnLst>
              <a:rect l="0" t="0" r="r" b="b"/>
              <a:pathLst>
                <a:path w="96" h="31">
                  <a:moveTo>
                    <a:pt x="96" y="10"/>
                  </a:moveTo>
                  <a:lnTo>
                    <a:pt x="93" y="10"/>
                  </a:lnTo>
                  <a:lnTo>
                    <a:pt x="80" y="15"/>
                  </a:lnTo>
                  <a:lnTo>
                    <a:pt x="75" y="13"/>
                  </a:lnTo>
                  <a:lnTo>
                    <a:pt x="72" y="11"/>
                  </a:lnTo>
                  <a:lnTo>
                    <a:pt x="66" y="18"/>
                  </a:lnTo>
                  <a:lnTo>
                    <a:pt x="64" y="18"/>
                  </a:lnTo>
                  <a:lnTo>
                    <a:pt x="56" y="21"/>
                  </a:lnTo>
                  <a:lnTo>
                    <a:pt x="50" y="19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4" y="31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45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5" y="3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6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2" name="Freeform 358">
              <a:extLst>
                <a:ext uri="{FF2B5EF4-FFF2-40B4-BE49-F238E27FC236}">
                  <a16:creationId xmlns:a16="http://schemas.microsoft.com/office/drawing/2014/main" id="{0321F737-AE5B-6CE2-0ED9-075CCE7A1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404" y="-1762572"/>
              <a:ext cx="66619" cy="39428"/>
            </a:xfrm>
            <a:custGeom>
              <a:avLst/>
              <a:gdLst/>
              <a:ahLst/>
              <a:cxnLst>
                <a:cxn ang="0">
                  <a:pos x="40" y="29"/>
                </a:cxn>
                <a:cxn ang="0">
                  <a:pos x="43" y="27"/>
                </a:cxn>
                <a:cxn ang="0">
                  <a:pos x="46" y="21"/>
                </a:cxn>
                <a:cxn ang="0">
                  <a:pos x="43" y="19"/>
                </a:cxn>
                <a:cxn ang="0">
                  <a:pos x="44" y="17"/>
                </a:cxn>
                <a:cxn ang="0">
                  <a:pos x="46" y="16"/>
                </a:cxn>
                <a:cxn ang="0">
                  <a:pos x="49" y="16"/>
                </a:cxn>
                <a:cxn ang="0">
                  <a:pos x="40" y="9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20" y="1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11" y="16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9" y="16"/>
                </a:cxn>
                <a:cxn ang="0">
                  <a:pos x="30" y="21"/>
                </a:cxn>
                <a:cxn ang="0">
                  <a:pos x="30" y="26"/>
                </a:cxn>
                <a:cxn ang="0">
                  <a:pos x="35" y="27"/>
                </a:cxn>
                <a:cxn ang="0">
                  <a:pos x="35" y="26"/>
                </a:cxn>
                <a:cxn ang="0">
                  <a:pos x="36" y="26"/>
                </a:cxn>
                <a:cxn ang="0">
                  <a:pos x="40" y="29"/>
                </a:cxn>
                <a:cxn ang="0">
                  <a:pos x="40" y="29"/>
                </a:cxn>
              </a:cxnLst>
              <a:rect l="0" t="0" r="r" b="b"/>
              <a:pathLst>
                <a:path w="49" h="29">
                  <a:moveTo>
                    <a:pt x="40" y="29"/>
                  </a:moveTo>
                  <a:lnTo>
                    <a:pt x="43" y="27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0" y="9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20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2" y="13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9" y="16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5" y="27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40" y="29"/>
                  </a:lnTo>
                  <a:lnTo>
                    <a:pt x="4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3" name="Freeform 359">
              <a:extLst>
                <a:ext uri="{FF2B5EF4-FFF2-40B4-BE49-F238E27FC236}">
                  <a16:creationId xmlns:a16="http://schemas.microsoft.com/office/drawing/2014/main" id="{60D9104F-A0FF-DA26-87DA-C00ECE329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021" y="-1865898"/>
              <a:ext cx="29910" cy="3534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19" y="7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6" y="26"/>
                </a:cxn>
              </a:cxnLst>
              <a:rect l="0" t="0" r="r" b="b"/>
              <a:pathLst>
                <a:path w="22" h="26">
                  <a:moveTo>
                    <a:pt x="6" y="26"/>
                  </a:moveTo>
                  <a:lnTo>
                    <a:pt x="0" y="26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19" y="7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4" name="Freeform 360">
              <a:extLst>
                <a:ext uri="{FF2B5EF4-FFF2-40B4-BE49-F238E27FC236}">
                  <a16:creationId xmlns:a16="http://schemas.microsoft.com/office/drawing/2014/main" id="{ED00F2B2-BD01-5AAE-6432-10E16F383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8" y="-1777527"/>
              <a:ext cx="285507" cy="15634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9" y="17"/>
                </a:cxn>
                <a:cxn ang="0">
                  <a:pos x="22" y="25"/>
                </a:cxn>
                <a:cxn ang="0">
                  <a:pos x="27" y="32"/>
                </a:cxn>
                <a:cxn ang="0">
                  <a:pos x="37" y="28"/>
                </a:cxn>
                <a:cxn ang="0">
                  <a:pos x="32" y="19"/>
                </a:cxn>
                <a:cxn ang="0">
                  <a:pos x="43" y="9"/>
                </a:cxn>
                <a:cxn ang="0">
                  <a:pos x="59" y="6"/>
                </a:cxn>
                <a:cxn ang="0">
                  <a:pos x="55" y="1"/>
                </a:cxn>
                <a:cxn ang="0">
                  <a:pos x="59" y="0"/>
                </a:cxn>
                <a:cxn ang="0">
                  <a:pos x="80" y="9"/>
                </a:cxn>
                <a:cxn ang="0">
                  <a:pos x="85" y="17"/>
                </a:cxn>
                <a:cxn ang="0">
                  <a:pos x="122" y="20"/>
                </a:cxn>
                <a:cxn ang="0">
                  <a:pos x="138" y="20"/>
                </a:cxn>
                <a:cxn ang="0">
                  <a:pos x="151" y="17"/>
                </a:cxn>
                <a:cxn ang="0">
                  <a:pos x="144" y="16"/>
                </a:cxn>
                <a:cxn ang="0">
                  <a:pos x="178" y="16"/>
                </a:cxn>
                <a:cxn ang="0">
                  <a:pos x="165" y="17"/>
                </a:cxn>
                <a:cxn ang="0">
                  <a:pos x="170" y="20"/>
                </a:cxn>
                <a:cxn ang="0">
                  <a:pos x="183" y="24"/>
                </a:cxn>
                <a:cxn ang="0">
                  <a:pos x="196" y="35"/>
                </a:cxn>
                <a:cxn ang="0">
                  <a:pos x="192" y="38"/>
                </a:cxn>
                <a:cxn ang="0">
                  <a:pos x="204" y="37"/>
                </a:cxn>
                <a:cxn ang="0">
                  <a:pos x="208" y="41"/>
                </a:cxn>
                <a:cxn ang="0">
                  <a:pos x="192" y="51"/>
                </a:cxn>
                <a:cxn ang="0">
                  <a:pos x="188" y="56"/>
                </a:cxn>
                <a:cxn ang="0">
                  <a:pos x="183" y="62"/>
                </a:cxn>
                <a:cxn ang="0">
                  <a:pos x="192" y="72"/>
                </a:cxn>
                <a:cxn ang="0">
                  <a:pos x="186" y="77"/>
                </a:cxn>
                <a:cxn ang="0">
                  <a:pos x="173" y="81"/>
                </a:cxn>
                <a:cxn ang="0">
                  <a:pos x="152" y="85"/>
                </a:cxn>
                <a:cxn ang="0">
                  <a:pos x="135" y="81"/>
                </a:cxn>
                <a:cxn ang="0">
                  <a:pos x="127" y="83"/>
                </a:cxn>
                <a:cxn ang="0">
                  <a:pos x="132" y="93"/>
                </a:cxn>
                <a:cxn ang="0">
                  <a:pos x="144" y="99"/>
                </a:cxn>
                <a:cxn ang="0">
                  <a:pos x="135" y="104"/>
                </a:cxn>
                <a:cxn ang="0">
                  <a:pos x="111" y="113"/>
                </a:cxn>
                <a:cxn ang="0">
                  <a:pos x="95" y="115"/>
                </a:cxn>
                <a:cxn ang="0">
                  <a:pos x="83" y="101"/>
                </a:cxn>
                <a:cxn ang="0">
                  <a:pos x="85" y="89"/>
                </a:cxn>
                <a:cxn ang="0">
                  <a:pos x="79" y="83"/>
                </a:cxn>
                <a:cxn ang="0">
                  <a:pos x="80" y="70"/>
                </a:cxn>
                <a:cxn ang="0">
                  <a:pos x="87" y="61"/>
                </a:cxn>
                <a:cxn ang="0">
                  <a:pos x="72" y="62"/>
                </a:cxn>
                <a:cxn ang="0">
                  <a:pos x="56" y="62"/>
                </a:cxn>
                <a:cxn ang="0">
                  <a:pos x="40" y="51"/>
                </a:cxn>
                <a:cxn ang="0">
                  <a:pos x="18" y="51"/>
                </a:cxn>
                <a:cxn ang="0">
                  <a:pos x="13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14" y="12"/>
                </a:cxn>
                <a:cxn ang="0">
                  <a:pos x="35" y="3"/>
                </a:cxn>
              </a:cxnLst>
              <a:rect l="0" t="0" r="r" b="b"/>
              <a:pathLst>
                <a:path w="210" h="115">
                  <a:moveTo>
                    <a:pt x="35" y="3"/>
                  </a:moveTo>
                  <a:lnTo>
                    <a:pt x="27" y="6"/>
                  </a:lnTo>
                  <a:lnTo>
                    <a:pt x="30" y="16"/>
                  </a:lnTo>
                  <a:lnTo>
                    <a:pt x="29" y="17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6" y="27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2" y="19"/>
                  </a:lnTo>
                  <a:lnTo>
                    <a:pt x="32" y="14"/>
                  </a:lnTo>
                  <a:lnTo>
                    <a:pt x="43" y="9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3" y="8"/>
                  </a:lnTo>
                  <a:lnTo>
                    <a:pt x="80" y="9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115" y="16"/>
                  </a:lnTo>
                  <a:lnTo>
                    <a:pt x="122" y="20"/>
                  </a:lnTo>
                  <a:lnTo>
                    <a:pt x="130" y="20"/>
                  </a:lnTo>
                  <a:lnTo>
                    <a:pt x="138" y="20"/>
                  </a:lnTo>
                  <a:lnTo>
                    <a:pt x="143" y="17"/>
                  </a:lnTo>
                  <a:lnTo>
                    <a:pt x="151" y="17"/>
                  </a:lnTo>
                  <a:lnTo>
                    <a:pt x="152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78" y="16"/>
                  </a:lnTo>
                  <a:lnTo>
                    <a:pt x="173" y="17"/>
                  </a:lnTo>
                  <a:lnTo>
                    <a:pt x="165" y="17"/>
                  </a:lnTo>
                  <a:lnTo>
                    <a:pt x="164" y="19"/>
                  </a:lnTo>
                  <a:lnTo>
                    <a:pt x="170" y="20"/>
                  </a:lnTo>
                  <a:lnTo>
                    <a:pt x="173" y="24"/>
                  </a:lnTo>
                  <a:lnTo>
                    <a:pt x="183" y="24"/>
                  </a:lnTo>
                  <a:lnTo>
                    <a:pt x="192" y="28"/>
                  </a:lnTo>
                  <a:lnTo>
                    <a:pt x="196" y="35"/>
                  </a:lnTo>
                  <a:lnTo>
                    <a:pt x="191" y="37"/>
                  </a:lnTo>
                  <a:lnTo>
                    <a:pt x="192" y="38"/>
                  </a:lnTo>
                  <a:lnTo>
                    <a:pt x="199" y="38"/>
                  </a:lnTo>
                  <a:lnTo>
                    <a:pt x="204" y="37"/>
                  </a:lnTo>
                  <a:lnTo>
                    <a:pt x="210" y="40"/>
                  </a:lnTo>
                  <a:lnTo>
                    <a:pt x="208" y="41"/>
                  </a:lnTo>
                  <a:lnTo>
                    <a:pt x="194" y="46"/>
                  </a:lnTo>
                  <a:lnTo>
                    <a:pt x="192" y="51"/>
                  </a:lnTo>
                  <a:lnTo>
                    <a:pt x="197" y="51"/>
                  </a:lnTo>
                  <a:lnTo>
                    <a:pt x="188" y="56"/>
                  </a:lnTo>
                  <a:lnTo>
                    <a:pt x="188" y="59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86" y="77"/>
                  </a:lnTo>
                  <a:lnTo>
                    <a:pt x="181" y="78"/>
                  </a:lnTo>
                  <a:lnTo>
                    <a:pt x="173" y="81"/>
                  </a:lnTo>
                  <a:lnTo>
                    <a:pt x="160" y="81"/>
                  </a:lnTo>
                  <a:lnTo>
                    <a:pt x="152" y="85"/>
                  </a:lnTo>
                  <a:lnTo>
                    <a:pt x="146" y="85"/>
                  </a:lnTo>
                  <a:lnTo>
                    <a:pt x="135" y="81"/>
                  </a:lnTo>
                  <a:lnTo>
                    <a:pt x="125" y="80"/>
                  </a:lnTo>
                  <a:lnTo>
                    <a:pt x="127" y="83"/>
                  </a:lnTo>
                  <a:lnTo>
                    <a:pt x="133" y="86"/>
                  </a:lnTo>
                  <a:lnTo>
                    <a:pt x="132" y="93"/>
                  </a:lnTo>
                  <a:lnTo>
                    <a:pt x="133" y="99"/>
                  </a:lnTo>
                  <a:lnTo>
                    <a:pt x="144" y="99"/>
                  </a:lnTo>
                  <a:lnTo>
                    <a:pt x="144" y="101"/>
                  </a:lnTo>
                  <a:lnTo>
                    <a:pt x="135" y="104"/>
                  </a:lnTo>
                  <a:lnTo>
                    <a:pt x="128" y="109"/>
                  </a:lnTo>
                  <a:lnTo>
                    <a:pt x="111" y="113"/>
                  </a:lnTo>
                  <a:lnTo>
                    <a:pt x="106" y="115"/>
                  </a:lnTo>
                  <a:lnTo>
                    <a:pt x="95" y="115"/>
                  </a:lnTo>
                  <a:lnTo>
                    <a:pt x="88" y="110"/>
                  </a:lnTo>
                  <a:lnTo>
                    <a:pt x="83" y="101"/>
                  </a:lnTo>
                  <a:lnTo>
                    <a:pt x="75" y="96"/>
                  </a:lnTo>
                  <a:lnTo>
                    <a:pt x="85" y="89"/>
                  </a:lnTo>
                  <a:lnTo>
                    <a:pt x="83" y="86"/>
                  </a:lnTo>
                  <a:lnTo>
                    <a:pt x="79" y="83"/>
                  </a:lnTo>
                  <a:lnTo>
                    <a:pt x="77" y="77"/>
                  </a:lnTo>
                  <a:lnTo>
                    <a:pt x="80" y="70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82" y="61"/>
                  </a:lnTo>
                  <a:lnTo>
                    <a:pt x="72" y="62"/>
                  </a:lnTo>
                  <a:lnTo>
                    <a:pt x="64" y="61"/>
                  </a:lnTo>
                  <a:lnTo>
                    <a:pt x="56" y="62"/>
                  </a:lnTo>
                  <a:lnTo>
                    <a:pt x="48" y="53"/>
                  </a:lnTo>
                  <a:lnTo>
                    <a:pt x="40" y="51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8" y="37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5" y="25"/>
                  </a:lnTo>
                  <a:lnTo>
                    <a:pt x="10" y="17"/>
                  </a:lnTo>
                  <a:lnTo>
                    <a:pt x="14" y="12"/>
                  </a:lnTo>
                  <a:lnTo>
                    <a:pt x="27" y="4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5" name="Freeform 361">
              <a:extLst>
                <a:ext uri="{FF2B5EF4-FFF2-40B4-BE49-F238E27FC236}">
                  <a16:creationId xmlns:a16="http://schemas.microsoft.com/office/drawing/2014/main" id="{8571EDBB-529B-5E1B-E76B-DEA025774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497" y="-1690515"/>
              <a:ext cx="89731" cy="54382"/>
            </a:xfrm>
            <a:custGeom>
              <a:avLst/>
              <a:gdLst/>
              <a:ahLst/>
              <a:cxnLst>
                <a:cxn ang="0">
                  <a:pos x="56" y="35"/>
                </a:cxn>
                <a:cxn ang="0">
                  <a:pos x="46" y="33"/>
                </a:cxn>
                <a:cxn ang="0">
                  <a:pos x="40" y="35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2" y="40"/>
                </a:cxn>
                <a:cxn ang="0">
                  <a:pos x="22" y="40"/>
                </a:cxn>
                <a:cxn ang="0">
                  <a:pos x="16" y="33"/>
                </a:cxn>
                <a:cxn ang="0">
                  <a:pos x="11" y="25"/>
                </a:cxn>
                <a:cxn ang="0">
                  <a:pos x="6" y="25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53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59" y="8"/>
                </a:cxn>
                <a:cxn ang="0">
                  <a:pos x="59" y="16"/>
                </a:cxn>
                <a:cxn ang="0">
                  <a:pos x="64" y="22"/>
                </a:cxn>
                <a:cxn ang="0">
                  <a:pos x="61" y="32"/>
                </a:cxn>
                <a:cxn ang="0">
                  <a:pos x="56" y="35"/>
                </a:cxn>
                <a:cxn ang="0">
                  <a:pos x="56" y="35"/>
                </a:cxn>
              </a:cxnLst>
              <a:rect l="0" t="0" r="r" b="b"/>
              <a:pathLst>
                <a:path w="66" h="40">
                  <a:moveTo>
                    <a:pt x="56" y="35"/>
                  </a:moveTo>
                  <a:lnTo>
                    <a:pt x="46" y="33"/>
                  </a:lnTo>
                  <a:lnTo>
                    <a:pt x="40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53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59" y="8"/>
                  </a:lnTo>
                  <a:lnTo>
                    <a:pt x="59" y="16"/>
                  </a:lnTo>
                  <a:lnTo>
                    <a:pt x="64" y="22"/>
                  </a:lnTo>
                  <a:lnTo>
                    <a:pt x="61" y="32"/>
                  </a:lnTo>
                  <a:lnTo>
                    <a:pt x="56" y="35"/>
                  </a:lnTo>
                  <a:lnTo>
                    <a:pt x="56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6" name="Freeform 362">
              <a:extLst>
                <a:ext uri="{FF2B5EF4-FFF2-40B4-BE49-F238E27FC236}">
                  <a16:creationId xmlns:a16="http://schemas.microsoft.com/office/drawing/2014/main" id="{B6A422C9-871B-E3C1-25B7-1455D25F1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38" y="-1723144"/>
              <a:ext cx="95169" cy="95169"/>
            </a:xfrm>
            <a:custGeom>
              <a:avLst/>
              <a:gdLst/>
              <a:ahLst/>
              <a:cxnLst>
                <a:cxn ang="0">
                  <a:pos x="70" y="64"/>
                </a:cxn>
                <a:cxn ang="0">
                  <a:pos x="64" y="64"/>
                </a:cxn>
                <a:cxn ang="0">
                  <a:pos x="59" y="62"/>
                </a:cxn>
                <a:cxn ang="0">
                  <a:pos x="53" y="65"/>
                </a:cxn>
                <a:cxn ang="0">
                  <a:pos x="40" y="69"/>
                </a:cxn>
                <a:cxn ang="0">
                  <a:pos x="35" y="70"/>
                </a:cxn>
                <a:cxn ang="0">
                  <a:pos x="29" y="70"/>
                </a:cxn>
                <a:cxn ang="0">
                  <a:pos x="25" y="69"/>
                </a:cxn>
                <a:cxn ang="0">
                  <a:pos x="21" y="65"/>
                </a:cxn>
                <a:cxn ang="0">
                  <a:pos x="21" y="61"/>
                </a:cxn>
                <a:cxn ang="0">
                  <a:pos x="17" y="57"/>
                </a:cxn>
                <a:cxn ang="0">
                  <a:pos x="21" y="46"/>
                </a:cxn>
                <a:cxn ang="0">
                  <a:pos x="25" y="43"/>
                </a:cxn>
                <a:cxn ang="0">
                  <a:pos x="24" y="38"/>
                </a:cxn>
                <a:cxn ang="0">
                  <a:pos x="17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9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5" y="19"/>
                </a:cxn>
                <a:cxn ang="0">
                  <a:pos x="5" y="16"/>
                </a:cxn>
                <a:cxn ang="0">
                  <a:pos x="14" y="11"/>
                </a:cxn>
                <a:cxn ang="0">
                  <a:pos x="9" y="11"/>
                </a:cxn>
                <a:cxn ang="0">
                  <a:pos x="11" y="6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43" y="6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6" y="14"/>
                </a:cxn>
                <a:cxn ang="0">
                  <a:pos x="53" y="14"/>
                </a:cxn>
                <a:cxn ang="0">
                  <a:pos x="58" y="16"/>
                </a:cxn>
                <a:cxn ang="0">
                  <a:pos x="64" y="21"/>
                </a:cxn>
                <a:cxn ang="0">
                  <a:pos x="67" y="24"/>
                </a:cxn>
                <a:cxn ang="0">
                  <a:pos x="62" y="29"/>
                </a:cxn>
                <a:cxn ang="0">
                  <a:pos x="62" y="30"/>
                </a:cxn>
                <a:cxn ang="0">
                  <a:pos x="59" y="32"/>
                </a:cxn>
                <a:cxn ang="0">
                  <a:pos x="51" y="33"/>
                </a:cxn>
                <a:cxn ang="0">
                  <a:pos x="48" y="41"/>
                </a:cxn>
                <a:cxn ang="0">
                  <a:pos x="54" y="49"/>
                </a:cxn>
                <a:cxn ang="0">
                  <a:pos x="59" y="49"/>
                </a:cxn>
                <a:cxn ang="0">
                  <a:pos x="64" y="57"/>
                </a:cxn>
                <a:cxn ang="0">
                  <a:pos x="70" y="64"/>
                </a:cxn>
                <a:cxn ang="0">
                  <a:pos x="70" y="64"/>
                </a:cxn>
              </a:cxnLst>
              <a:rect l="0" t="0" r="r" b="b"/>
              <a:pathLst>
                <a:path w="70" h="70">
                  <a:moveTo>
                    <a:pt x="70" y="64"/>
                  </a:moveTo>
                  <a:lnTo>
                    <a:pt x="64" y="64"/>
                  </a:lnTo>
                  <a:lnTo>
                    <a:pt x="59" y="62"/>
                  </a:lnTo>
                  <a:lnTo>
                    <a:pt x="53" y="65"/>
                  </a:lnTo>
                  <a:lnTo>
                    <a:pt x="40" y="69"/>
                  </a:lnTo>
                  <a:lnTo>
                    <a:pt x="35" y="70"/>
                  </a:lnTo>
                  <a:lnTo>
                    <a:pt x="29" y="70"/>
                  </a:lnTo>
                  <a:lnTo>
                    <a:pt x="25" y="69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7" y="5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4" y="38"/>
                  </a:lnTo>
                  <a:lnTo>
                    <a:pt x="17" y="37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9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14" y="11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3" y="6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6" y="14"/>
                  </a:lnTo>
                  <a:lnTo>
                    <a:pt x="53" y="14"/>
                  </a:lnTo>
                  <a:lnTo>
                    <a:pt x="58" y="16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1" y="33"/>
                  </a:lnTo>
                  <a:lnTo>
                    <a:pt x="48" y="41"/>
                  </a:lnTo>
                  <a:lnTo>
                    <a:pt x="54" y="49"/>
                  </a:lnTo>
                  <a:lnTo>
                    <a:pt x="59" y="49"/>
                  </a:lnTo>
                  <a:lnTo>
                    <a:pt x="64" y="57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Freeform 363">
              <a:extLst>
                <a:ext uri="{FF2B5EF4-FFF2-40B4-BE49-F238E27FC236}">
                  <a16:creationId xmlns:a16="http://schemas.microsoft.com/office/drawing/2014/main" id="{503BC063-FB63-0765-CE87-2DA54ED47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5" h="90">
                  <a:moveTo>
                    <a:pt x="0" y="34"/>
                  </a:move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8" name="Freeform 364">
              <a:extLst>
                <a:ext uri="{FF2B5EF4-FFF2-40B4-BE49-F238E27FC236}">
                  <a16:creationId xmlns:a16="http://schemas.microsoft.com/office/drawing/2014/main" id="{89860072-6EA0-ADAB-54EE-94757AFA9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632" y="-1689156"/>
              <a:ext cx="63900" cy="50304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47" y="15"/>
                </a:cxn>
                <a:cxn ang="0">
                  <a:pos x="43" y="13"/>
                </a:cxn>
                <a:cxn ang="0">
                  <a:pos x="31" y="7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3" y="7"/>
                </a:cxn>
                <a:cxn ang="0">
                  <a:pos x="3" y="15"/>
                </a:cxn>
                <a:cxn ang="0">
                  <a:pos x="8" y="21"/>
                </a:cxn>
                <a:cxn ang="0">
                  <a:pos x="5" y="31"/>
                </a:cxn>
                <a:cxn ang="0">
                  <a:pos x="0" y="34"/>
                </a:cxn>
                <a:cxn ang="0">
                  <a:pos x="5" y="37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1" y="32"/>
                </a:cxn>
                <a:cxn ang="0">
                  <a:pos x="34" y="26"/>
                </a:cxn>
                <a:cxn ang="0">
                  <a:pos x="47" y="16"/>
                </a:cxn>
                <a:cxn ang="0">
                  <a:pos x="47" y="16"/>
                </a:cxn>
              </a:cxnLst>
              <a:rect l="0" t="0" r="r" b="b"/>
              <a:pathLst>
                <a:path w="47" h="37">
                  <a:moveTo>
                    <a:pt x="47" y="16"/>
                  </a:moveTo>
                  <a:lnTo>
                    <a:pt x="47" y="15"/>
                  </a:lnTo>
                  <a:lnTo>
                    <a:pt x="43" y="13"/>
                  </a:lnTo>
                  <a:lnTo>
                    <a:pt x="31" y="7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3" y="15"/>
                  </a:lnTo>
                  <a:lnTo>
                    <a:pt x="8" y="21"/>
                  </a:lnTo>
                  <a:lnTo>
                    <a:pt x="5" y="31"/>
                  </a:lnTo>
                  <a:lnTo>
                    <a:pt x="0" y="34"/>
                  </a:lnTo>
                  <a:lnTo>
                    <a:pt x="5" y="37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1" y="32"/>
                  </a:lnTo>
                  <a:lnTo>
                    <a:pt x="34" y="26"/>
                  </a:lnTo>
                  <a:lnTo>
                    <a:pt x="47" y="16"/>
                  </a:lnTo>
                  <a:lnTo>
                    <a:pt x="4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" name="Freeform 365">
              <a:extLst>
                <a:ext uri="{FF2B5EF4-FFF2-40B4-BE49-F238E27FC236}">
                  <a16:creationId xmlns:a16="http://schemas.microsoft.com/office/drawing/2014/main" id="{C80E58E9-5E7F-2B1A-A509-9A9B1483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0"/>
                </a:cxn>
              </a:cxnLst>
              <a:rect l="0" t="0" r="r" b="b"/>
              <a:pathLst>
                <a:path w="135" h="90">
                  <a:moveTo>
                    <a:pt x="79" y="10"/>
                  </a:move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Freeform 366">
              <a:extLst>
                <a:ext uri="{FF2B5EF4-FFF2-40B4-BE49-F238E27FC236}">
                  <a16:creationId xmlns:a16="http://schemas.microsoft.com/office/drawing/2014/main" id="{E4CF572A-67F9-9433-8B90-01316E031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382" y="-757859"/>
              <a:ext cx="82933" cy="5438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0"/>
                </a:cxn>
                <a:cxn ang="0">
                  <a:pos x="13" y="8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15" y="18"/>
                </a:cxn>
                <a:cxn ang="0">
                  <a:pos x="45" y="32"/>
                </a:cxn>
                <a:cxn ang="0">
                  <a:pos x="61" y="35"/>
                </a:cxn>
                <a:cxn ang="0">
                  <a:pos x="58" y="39"/>
                </a:cxn>
                <a:cxn ang="0">
                  <a:pos x="55" y="40"/>
                </a:cxn>
                <a:cxn ang="0">
                  <a:pos x="48" y="39"/>
                </a:cxn>
                <a:cxn ang="0">
                  <a:pos x="39" y="40"/>
                </a:cxn>
                <a:cxn ang="0">
                  <a:pos x="10" y="37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61" h="40">
                  <a:moveTo>
                    <a:pt x="0" y="39"/>
                  </a:moveTo>
                  <a:lnTo>
                    <a:pt x="5" y="0"/>
                  </a:lnTo>
                  <a:lnTo>
                    <a:pt x="13" y="8"/>
                  </a:lnTo>
                  <a:lnTo>
                    <a:pt x="10" y="6"/>
                  </a:lnTo>
                  <a:lnTo>
                    <a:pt x="7" y="8"/>
                  </a:lnTo>
                  <a:lnTo>
                    <a:pt x="15" y="18"/>
                  </a:lnTo>
                  <a:lnTo>
                    <a:pt x="45" y="32"/>
                  </a:lnTo>
                  <a:lnTo>
                    <a:pt x="61" y="35"/>
                  </a:lnTo>
                  <a:lnTo>
                    <a:pt x="58" y="39"/>
                  </a:lnTo>
                  <a:lnTo>
                    <a:pt x="55" y="40"/>
                  </a:lnTo>
                  <a:lnTo>
                    <a:pt x="48" y="39"/>
                  </a:lnTo>
                  <a:lnTo>
                    <a:pt x="39" y="40"/>
                  </a:lnTo>
                  <a:lnTo>
                    <a:pt x="10" y="37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1" name="Freeform 367">
              <a:extLst>
                <a:ext uri="{FF2B5EF4-FFF2-40B4-BE49-F238E27FC236}">
                  <a16:creationId xmlns:a16="http://schemas.microsoft.com/office/drawing/2014/main" id="{A56A1D50-2D63-84B2-82BD-BF133005C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365581"/>
              <a:ext cx="263754" cy="633554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4" y="30"/>
                </a:cxn>
                <a:cxn ang="0">
                  <a:pos x="184" y="57"/>
                </a:cxn>
                <a:cxn ang="0">
                  <a:pos x="170" y="75"/>
                </a:cxn>
                <a:cxn ang="0">
                  <a:pos x="166" y="101"/>
                </a:cxn>
                <a:cxn ang="0">
                  <a:pos x="136" y="130"/>
                </a:cxn>
                <a:cxn ang="0">
                  <a:pos x="123" y="158"/>
                </a:cxn>
                <a:cxn ang="0">
                  <a:pos x="126" y="178"/>
                </a:cxn>
                <a:cxn ang="0">
                  <a:pos x="114" y="200"/>
                </a:cxn>
                <a:cxn ang="0">
                  <a:pos x="96" y="232"/>
                </a:cxn>
                <a:cxn ang="0">
                  <a:pos x="75" y="279"/>
                </a:cxn>
                <a:cxn ang="0">
                  <a:pos x="69" y="301"/>
                </a:cxn>
                <a:cxn ang="0">
                  <a:pos x="70" y="320"/>
                </a:cxn>
                <a:cxn ang="0">
                  <a:pos x="67" y="327"/>
                </a:cxn>
                <a:cxn ang="0">
                  <a:pos x="67" y="352"/>
                </a:cxn>
                <a:cxn ang="0">
                  <a:pos x="46" y="386"/>
                </a:cxn>
                <a:cxn ang="0">
                  <a:pos x="35" y="415"/>
                </a:cxn>
                <a:cxn ang="0">
                  <a:pos x="86" y="437"/>
                </a:cxn>
                <a:cxn ang="0">
                  <a:pos x="91" y="441"/>
                </a:cxn>
                <a:cxn ang="0">
                  <a:pos x="48" y="466"/>
                </a:cxn>
                <a:cxn ang="0">
                  <a:pos x="41" y="460"/>
                </a:cxn>
                <a:cxn ang="0">
                  <a:pos x="43" y="445"/>
                </a:cxn>
                <a:cxn ang="0">
                  <a:pos x="38" y="441"/>
                </a:cxn>
                <a:cxn ang="0">
                  <a:pos x="37" y="431"/>
                </a:cxn>
                <a:cxn ang="0">
                  <a:pos x="27" y="436"/>
                </a:cxn>
                <a:cxn ang="0">
                  <a:pos x="22" y="429"/>
                </a:cxn>
                <a:cxn ang="0">
                  <a:pos x="21" y="418"/>
                </a:cxn>
                <a:cxn ang="0">
                  <a:pos x="19" y="412"/>
                </a:cxn>
                <a:cxn ang="0">
                  <a:pos x="14" y="399"/>
                </a:cxn>
                <a:cxn ang="0">
                  <a:pos x="19" y="393"/>
                </a:cxn>
                <a:cxn ang="0">
                  <a:pos x="19" y="385"/>
                </a:cxn>
                <a:cxn ang="0">
                  <a:pos x="25" y="378"/>
                </a:cxn>
                <a:cxn ang="0">
                  <a:pos x="21" y="377"/>
                </a:cxn>
                <a:cxn ang="0">
                  <a:pos x="27" y="369"/>
                </a:cxn>
                <a:cxn ang="0">
                  <a:pos x="17" y="364"/>
                </a:cxn>
                <a:cxn ang="0">
                  <a:pos x="24" y="356"/>
                </a:cxn>
                <a:cxn ang="0">
                  <a:pos x="3" y="354"/>
                </a:cxn>
                <a:cxn ang="0">
                  <a:pos x="0" y="356"/>
                </a:cxn>
                <a:cxn ang="0">
                  <a:pos x="13" y="344"/>
                </a:cxn>
                <a:cxn ang="0">
                  <a:pos x="24" y="348"/>
                </a:cxn>
                <a:cxn ang="0">
                  <a:pos x="38" y="348"/>
                </a:cxn>
                <a:cxn ang="0">
                  <a:pos x="40" y="340"/>
                </a:cxn>
                <a:cxn ang="0">
                  <a:pos x="43" y="335"/>
                </a:cxn>
                <a:cxn ang="0">
                  <a:pos x="51" y="335"/>
                </a:cxn>
                <a:cxn ang="0">
                  <a:pos x="54" y="325"/>
                </a:cxn>
                <a:cxn ang="0">
                  <a:pos x="53" y="308"/>
                </a:cxn>
                <a:cxn ang="0">
                  <a:pos x="62" y="295"/>
                </a:cxn>
                <a:cxn ang="0">
                  <a:pos x="65" y="293"/>
                </a:cxn>
                <a:cxn ang="0">
                  <a:pos x="69" y="282"/>
                </a:cxn>
                <a:cxn ang="0">
                  <a:pos x="49" y="285"/>
                </a:cxn>
                <a:cxn ang="0">
                  <a:pos x="53" y="258"/>
                </a:cxn>
                <a:cxn ang="0">
                  <a:pos x="57" y="237"/>
                </a:cxn>
                <a:cxn ang="0">
                  <a:pos x="64" y="224"/>
                </a:cxn>
                <a:cxn ang="0">
                  <a:pos x="85" y="199"/>
                </a:cxn>
                <a:cxn ang="0">
                  <a:pos x="102" y="171"/>
                </a:cxn>
                <a:cxn ang="0">
                  <a:pos x="109" y="139"/>
                </a:cxn>
                <a:cxn ang="0">
                  <a:pos x="114" y="122"/>
                </a:cxn>
                <a:cxn ang="0">
                  <a:pos x="126" y="101"/>
                </a:cxn>
                <a:cxn ang="0">
                  <a:pos x="136" y="62"/>
                </a:cxn>
                <a:cxn ang="0">
                  <a:pos x="149" y="25"/>
                </a:cxn>
                <a:cxn ang="0">
                  <a:pos x="163" y="0"/>
                </a:cxn>
              </a:cxnLst>
              <a:rect l="0" t="0" r="r" b="b"/>
              <a:pathLst>
                <a:path w="194" h="466">
                  <a:moveTo>
                    <a:pt x="163" y="0"/>
                  </a:moveTo>
                  <a:lnTo>
                    <a:pt x="170" y="5"/>
                  </a:lnTo>
                  <a:lnTo>
                    <a:pt x="170" y="14"/>
                  </a:lnTo>
                  <a:lnTo>
                    <a:pt x="178" y="17"/>
                  </a:lnTo>
                  <a:lnTo>
                    <a:pt x="176" y="24"/>
                  </a:lnTo>
                  <a:lnTo>
                    <a:pt x="173" y="25"/>
                  </a:lnTo>
                  <a:lnTo>
                    <a:pt x="171" y="29"/>
                  </a:lnTo>
                  <a:lnTo>
                    <a:pt x="174" y="30"/>
                  </a:lnTo>
                  <a:lnTo>
                    <a:pt x="174" y="33"/>
                  </a:lnTo>
                  <a:lnTo>
                    <a:pt x="178" y="35"/>
                  </a:lnTo>
                  <a:lnTo>
                    <a:pt x="181" y="56"/>
                  </a:lnTo>
                  <a:lnTo>
                    <a:pt x="184" y="57"/>
                  </a:lnTo>
                  <a:lnTo>
                    <a:pt x="194" y="56"/>
                  </a:lnTo>
                  <a:lnTo>
                    <a:pt x="194" y="61"/>
                  </a:lnTo>
                  <a:lnTo>
                    <a:pt x="191" y="69"/>
                  </a:lnTo>
                  <a:lnTo>
                    <a:pt x="170" y="75"/>
                  </a:lnTo>
                  <a:lnTo>
                    <a:pt x="168" y="81"/>
                  </a:lnTo>
                  <a:lnTo>
                    <a:pt x="166" y="83"/>
                  </a:lnTo>
                  <a:lnTo>
                    <a:pt x="166" y="86"/>
                  </a:lnTo>
                  <a:lnTo>
                    <a:pt x="166" y="101"/>
                  </a:lnTo>
                  <a:lnTo>
                    <a:pt x="157" y="106"/>
                  </a:lnTo>
                  <a:lnTo>
                    <a:pt x="154" y="110"/>
                  </a:lnTo>
                  <a:lnTo>
                    <a:pt x="144" y="115"/>
                  </a:lnTo>
                  <a:lnTo>
                    <a:pt x="136" y="130"/>
                  </a:lnTo>
                  <a:lnTo>
                    <a:pt x="133" y="141"/>
                  </a:lnTo>
                  <a:lnTo>
                    <a:pt x="122" y="152"/>
                  </a:lnTo>
                  <a:lnTo>
                    <a:pt x="122" y="157"/>
                  </a:lnTo>
                  <a:lnTo>
                    <a:pt x="123" y="158"/>
                  </a:lnTo>
                  <a:lnTo>
                    <a:pt x="122" y="165"/>
                  </a:lnTo>
                  <a:lnTo>
                    <a:pt x="125" y="170"/>
                  </a:lnTo>
                  <a:lnTo>
                    <a:pt x="125" y="174"/>
                  </a:lnTo>
                  <a:lnTo>
                    <a:pt x="126" y="178"/>
                  </a:lnTo>
                  <a:lnTo>
                    <a:pt x="126" y="187"/>
                  </a:lnTo>
                  <a:lnTo>
                    <a:pt x="120" y="192"/>
                  </a:lnTo>
                  <a:lnTo>
                    <a:pt x="117" y="199"/>
                  </a:lnTo>
                  <a:lnTo>
                    <a:pt x="114" y="200"/>
                  </a:lnTo>
                  <a:lnTo>
                    <a:pt x="112" y="210"/>
                  </a:lnTo>
                  <a:lnTo>
                    <a:pt x="102" y="216"/>
                  </a:lnTo>
                  <a:lnTo>
                    <a:pt x="101" y="218"/>
                  </a:lnTo>
                  <a:lnTo>
                    <a:pt x="96" y="232"/>
                  </a:lnTo>
                  <a:lnTo>
                    <a:pt x="97" y="242"/>
                  </a:lnTo>
                  <a:lnTo>
                    <a:pt x="91" y="248"/>
                  </a:lnTo>
                  <a:lnTo>
                    <a:pt x="81" y="261"/>
                  </a:lnTo>
                  <a:lnTo>
                    <a:pt x="75" y="279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0" y="295"/>
                  </a:lnTo>
                  <a:lnTo>
                    <a:pt x="69" y="301"/>
                  </a:lnTo>
                  <a:lnTo>
                    <a:pt x="72" y="303"/>
                  </a:lnTo>
                  <a:lnTo>
                    <a:pt x="70" y="309"/>
                  </a:lnTo>
                  <a:lnTo>
                    <a:pt x="72" y="314"/>
                  </a:lnTo>
                  <a:lnTo>
                    <a:pt x="70" y="320"/>
                  </a:lnTo>
                  <a:lnTo>
                    <a:pt x="77" y="322"/>
                  </a:lnTo>
                  <a:lnTo>
                    <a:pt x="78" y="324"/>
                  </a:lnTo>
                  <a:lnTo>
                    <a:pt x="77" y="327"/>
                  </a:lnTo>
                  <a:lnTo>
                    <a:pt x="67" y="327"/>
                  </a:lnTo>
                  <a:lnTo>
                    <a:pt x="67" y="328"/>
                  </a:lnTo>
                  <a:lnTo>
                    <a:pt x="75" y="332"/>
                  </a:lnTo>
                  <a:lnTo>
                    <a:pt x="70" y="336"/>
                  </a:lnTo>
                  <a:lnTo>
                    <a:pt x="67" y="352"/>
                  </a:lnTo>
                  <a:lnTo>
                    <a:pt x="62" y="360"/>
                  </a:lnTo>
                  <a:lnTo>
                    <a:pt x="51" y="369"/>
                  </a:lnTo>
                  <a:lnTo>
                    <a:pt x="51" y="378"/>
                  </a:lnTo>
                  <a:lnTo>
                    <a:pt x="46" y="386"/>
                  </a:lnTo>
                  <a:lnTo>
                    <a:pt x="32" y="397"/>
                  </a:lnTo>
                  <a:lnTo>
                    <a:pt x="29" y="407"/>
                  </a:lnTo>
                  <a:lnTo>
                    <a:pt x="29" y="417"/>
                  </a:lnTo>
                  <a:lnTo>
                    <a:pt x="35" y="415"/>
                  </a:lnTo>
                  <a:lnTo>
                    <a:pt x="45" y="415"/>
                  </a:lnTo>
                  <a:lnTo>
                    <a:pt x="43" y="431"/>
                  </a:lnTo>
                  <a:lnTo>
                    <a:pt x="45" y="436"/>
                  </a:lnTo>
                  <a:lnTo>
                    <a:pt x="86" y="437"/>
                  </a:lnTo>
                  <a:lnTo>
                    <a:pt x="110" y="441"/>
                  </a:lnTo>
                  <a:lnTo>
                    <a:pt x="107" y="442"/>
                  </a:lnTo>
                  <a:lnTo>
                    <a:pt x="94" y="442"/>
                  </a:lnTo>
                  <a:lnTo>
                    <a:pt x="91" y="441"/>
                  </a:lnTo>
                  <a:lnTo>
                    <a:pt x="86" y="444"/>
                  </a:lnTo>
                  <a:lnTo>
                    <a:pt x="65" y="449"/>
                  </a:lnTo>
                  <a:lnTo>
                    <a:pt x="57" y="466"/>
                  </a:lnTo>
                  <a:lnTo>
                    <a:pt x="48" y="466"/>
                  </a:lnTo>
                  <a:lnTo>
                    <a:pt x="38" y="462"/>
                  </a:lnTo>
                  <a:lnTo>
                    <a:pt x="38" y="458"/>
                  </a:lnTo>
                  <a:lnTo>
                    <a:pt x="41" y="458"/>
                  </a:lnTo>
                  <a:lnTo>
                    <a:pt x="41" y="460"/>
                  </a:lnTo>
                  <a:lnTo>
                    <a:pt x="56" y="455"/>
                  </a:lnTo>
                  <a:lnTo>
                    <a:pt x="61" y="450"/>
                  </a:lnTo>
                  <a:lnTo>
                    <a:pt x="54" y="445"/>
                  </a:lnTo>
                  <a:lnTo>
                    <a:pt x="43" y="445"/>
                  </a:lnTo>
                  <a:lnTo>
                    <a:pt x="37" y="447"/>
                  </a:lnTo>
                  <a:lnTo>
                    <a:pt x="37" y="445"/>
                  </a:lnTo>
                  <a:lnTo>
                    <a:pt x="32" y="445"/>
                  </a:lnTo>
                  <a:lnTo>
                    <a:pt x="38" y="441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38" y="433"/>
                  </a:lnTo>
                  <a:lnTo>
                    <a:pt x="37" y="431"/>
                  </a:lnTo>
                  <a:lnTo>
                    <a:pt x="37" y="433"/>
                  </a:lnTo>
                  <a:lnTo>
                    <a:pt x="29" y="431"/>
                  </a:lnTo>
                  <a:lnTo>
                    <a:pt x="30" y="434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4" y="437"/>
                  </a:lnTo>
                  <a:lnTo>
                    <a:pt x="21" y="436"/>
                  </a:lnTo>
                  <a:lnTo>
                    <a:pt x="22" y="429"/>
                  </a:lnTo>
                  <a:lnTo>
                    <a:pt x="21" y="426"/>
                  </a:lnTo>
                  <a:lnTo>
                    <a:pt x="13" y="421"/>
                  </a:lnTo>
                  <a:lnTo>
                    <a:pt x="14" y="418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16" y="415"/>
                  </a:lnTo>
                  <a:lnTo>
                    <a:pt x="14" y="413"/>
                  </a:lnTo>
                  <a:lnTo>
                    <a:pt x="19" y="412"/>
                  </a:lnTo>
                  <a:lnTo>
                    <a:pt x="11" y="410"/>
                  </a:lnTo>
                  <a:lnTo>
                    <a:pt x="8" y="407"/>
                  </a:lnTo>
                  <a:lnTo>
                    <a:pt x="13" y="404"/>
                  </a:lnTo>
                  <a:lnTo>
                    <a:pt x="14" y="399"/>
                  </a:lnTo>
                  <a:lnTo>
                    <a:pt x="22" y="397"/>
                  </a:lnTo>
                  <a:lnTo>
                    <a:pt x="21" y="396"/>
                  </a:lnTo>
                  <a:lnTo>
                    <a:pt x="24" y="391"/>
                  </a:lnTo>
                  <a:lnTo>
                    <a:pt x="19" y="393"/>
                  </a:lnTo>
                  <a:lnTo>
                    <a:pt x="17" y="396"/>
                  </a:lnTo>
                  <a:lnTo>
                    <a:pt x="16" y="394"/>
                  </a:lnTo>
                  <a:lnTo>
                    <a:pt x="16" y="385"/>
                  </a:lnTo>
                  <a:lnTo>
                    <a:pt x="19" y="385"/>
                  </a:lnTo>
                  <a:lnTo>
                    <a:pt x="17" y="383"/>
                  </a:lnTo>
                  <a:lnTo>
                    <a:pt x="17" y="381"/>
                  </a:lnTo>
                  <a:lnTo>
                    <a:pt x="25" y="383"/>
                  </a:lnTo>
                  <a:lnTo>
                    <a:pt x="25" y="378"/>
                  </a:lnTo>
                  <a:lnTo>
                    <a:pt x="16" y="380"/>
                  </a:lnTo>
                  <a:lnTo>
                    <a:pt x="16" y="373"/>
                  </a:lnTo>
                  <a:lnTo>
                    <a:pt x="17" y="373"/>
                  </a:lnTo>
                  <a:lnTo>
                    <a:pt x="21" y="377"/>
                  </a:lnTo>
                  <a:lnTo>
                    <a:pt x="21" y="373"/>
                  </a:lnTo>
                  <a:lnTo>
                    <a:pt x="30" y="375"/>
                  </a:lnTo>
                  <a:lnTo>
                    <a:pt x="29" y="370"/>
                  </a:lnTo>
                  <a:lnTo>
                    <a:pt x="27" y="369"/>
                  </a:lnTo>
                  <a:lnTo>
                    <a:pt x="22" y="370"/>
                  </a:lnTo>
                  <a:lnTo>
                    <a:pt x="22" y="369"/>
                  </a:lnTo>
                  <a:lnTo>
                    <a:pt x="24" y="367"/>
                  </a:lnTo>
                  <a:lnTo>
                    <a:pt x="17" y="364"/>
                  </a:lnTo>
                  <a:lnTo>
                    <a:pt x="25" y="360"/>
                  </a:lnTo>
                  <a:lnTo>
                    <a:pt x="24" y="360"/>
                  </a:lnTo>
                  <a:lnTo>
                    <a:pt x="27" y="359"/>
                  </a:lnTo>
                  <a:lnTo>
                    <a:pt x="24" y="356"/>
                  </a:lnTo>
                  <a:lnTo>
                    <a:pt x="19" y="354"/>
                  </a:lnTo>
                  <a:lnTo>
                    <a:pt x="14" y="356"/>
                  </a:lnTo>
                  <a:lnTo>
                    <a:pt x="8" y="352"/>
                  </a:lnTo>
                  <a:lnTo>
                    <a:pt x="3" y="354"/>
                  </a:lnTo>
                  <a:lnTo>
                    <a:pt x="4" y="356"/>
                  </a:lnTo>
                  <a:lnTo>
                    <a:pt x="3" y="357"/>
                  </a:lnTo>
                  <a:lnTo>
                    <a:pt x="0" y="357"/>
                  </a:lnTo>
                  <a:lnTo>
                    <a:pt x="0" y="356"/>
                  </a:lnTo>
                  <a:lnTo>
                    <a:pt x="1" y="352"/>
                  </a:lnTo>
                  <a:lnTo>
                    <a:pt x="16" y="346"/>
                  </a:lnTo>
                  <a:lnTo>
                    <a:pt x="16" y="344"/>
                  </a:lnTo>
                  <a:lnTo>
                    <a:pt x="13" y="344"/>
                  </a:lnTo>
                  <a:lnTo>
                    <a:pt x="11" y="343"/>
                  </a:lnTo>
                  <a:lnTo>
                    <a:pt x="25" y="343"/>
                  </a:lnTo>
                  <a:lnTo>
                    <a:pt x="27" y="346"/>
                  </a:lnTo>
                  <a:lnTo>
                    <a:pt x="24" y="348"/>
                  </a:lnTo>
                  <a:lnTo>
                    <a:pt x="27" y="351"/>
                  </a:lnTo>
                  <a:lnTo>
                    <a:pt x="32" y="348"/>
                  </a:lnTo>
                  <a:lnTo>
                    <a:pt x="30" y="351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7" y="343"/>
                  </a:lnTo>
                  <a:lnTo>
                    <a:pt x="43" y="341"/>
                  </a:lnTo>
                  <a:lnTo>
                    <a:pt x="40" y="340"/>
                  </a:lnTo>
                  <a:lnTo>
                    <a:pt x="45" y="336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43" y="335"/>
                  </a:lnTo>
                  <a:lnTo>
                    <a:pt x="46" y="335"/>
                  </a:lnTo>
                  <a:lnTo>
                    <a:pt x="49" y="336"/>
                  </a:lnTo>
                  <a:lnTo>
                    <a:pt x="51" y="336"/>
                  </a:lnTo>
                  <a:lnTo>
                    <a:pt x="51" y="335"/>
                  </a:lnTo>
                  <a:lnTo>
                    <a:pt x="41" y="333"/>
                  </a:lnTo>
                  <a:lnTo>
                    <a:pt x="43" y="330"/>
                  </a:lnTo>
                  <a:lnTo>
                    <a:pt x="51" y="328"/>
                  </a:lnTo>
                  <a:lnTo>
                    <a:pt x="54" y="325"/>
                  </a:lnTo>
                  <a:lnTo>
                    <a:pt x="54" y="320"/>
                  </a:lnTo>
                  <a:lnTo>
                    <a:pt x="46" y="317"/>
                  </a:lnTo>
                  <a:lnTo>
                    <a:pt x="54" y="312"/>
                  </a:lnTo>
                  <a:lnTo>
                    <a:pt x="53" y="308"/>
                  </a:lnTo>
                  <a:lnTo>
                    <a:pt x="57" y="301"/>
                  </a:lnTo>
                  <a:lnTo>
                    <a:pt x="57" y="298"/>
                  </a:lnTo>
                  <a:lnTo>
                    <a:pt x="61" y="295"/>
                  </a:lnTo>
                  <a:lnTo>
                    <a:pt x="62" y="295"/>
                  </a:lnTo>
                  <a:lnTo>
                    <a:pt x="61" y="293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5" y="293"/>
                  </a:lnTo>
                  <a:lnTo>
                    <a:pt x="65" y="288"/>
                  </a:lnTo>
                  <a:lnTo>
                    <a:pt x="61" y="287"/>
                  </a:lnTo>
                  <a:lnTo>
                    <a:pt x="62" y="285"/>
                  </a:lnTo>
                  <a:lnTo>
                    <a:pt x="69" y="282"/>
                  </a:lnTo>
                  <a:lnTo>
                    <a:pt x="64" y="284"/>
                  </a:lnTo>
                  <a:lnTo>
                    <a:pt x="57" y="280"/>
                  </a:lnTo>
                  <a:lnTo>
                    <a:pt x="54" y="284"/>
                  </a:lnTo>
                  <a:lnTo>
                    <a:pt x="49" y="285"/>
                  </a:lnTo>
                  <a:lnTo>
                    <a:pt x="46" y="284"/>
                  </a:lnTo>
                  <a:lnTo>
                    <a:pt x="43" y="279"/>
                  </a:lnTo>
                  <a:lnTo>
                    <a:pt x="49" y="259"/>
                  </a:lnTo>
                  <a:lnTo>
                    <a:pt x="53" y="258"/>
                  </a:lnTo>
                  <a:lnTo>
                    <a:pt x="56" y="255"/>
                  </a:lnTo>
                  <a:lnTo>
                    <a:pt x="57" y="248"/>
                  </a:lnTo>
                  <a:lnTo>
                    <a:pt x="54" y="242"/>
                  </a:lnTo>
                  <a:lnTo>
                    <a:pt x="57" y="237"/>
                  </a:lnTo>
                  <a:lnTo>
                    <a:pt x="56" y="232"/>
                  </a:lnTo>
                  <a:lnTo>
                    <a:pt x="57" y="226"/>
                  </a:lnTo>
                  <a:lnTo>
                    <a:pt x="59" y="224"/>
                  </a:lnTo>
                  <a:lnTo>
                    <a:pt x="64" y="224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80" y="203"/>
                  </a:lnTo>
                  <a:lnTo>
                    <a:pt x="85" y="199"/>
                  </a:lnTo>
                  <a:lnTo>
                    <a:pt x="94" y="182"/>
                  </a:lnTo>
                  <a:lnTo>
                    <a:pt x="97" y="182"/>
                  </a:lnTo>
                  <a:lnTo>
                    <a:pt x="97" y="174"/>
                  </a:lnTo>
                  <a:lnTo>
                    <a:pt x="102" y="171"/>
                  </a:lnTo>
                  <a:lnTo>
                    <a:pt x="102" y="166"/>
                  </a:lnTo>
                  <a:lnTo>
                    <a:pt x="102" y="146"/>
                  </a:lnTo>
                  <a:lnTo>
                    <a:pt x="104" y="141"/>
                  </a:lnTo>
                  <a:lnTo>
                    <a:pt x="109" y="139"/>
                  </a:lnTo>
                  <a:lnTo>
                    <a:pt x="110" y="136"/>
                  </a:lnTo>
                  <a:lnTo>
                    <a:pt x="109" y="128"/>
                  </a:lnTo>
                  <a:lnTo>
                    <a:pt x="110" y="125"/>
                  </a:lnTo>
                  <a:lnTo>
                    <a:pt x="114" y="122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6"/>
                  </a:lnTo>
                  <a:lnTo>
                    <a:pt x="126" y="101"/>
                  </a:lnTo>
                  <a:lnTo>
                    <a:pt x="130" y="89"/>
                  </a:lnTo>
                  <a:lnTo>
                    <a:pt x="134" y="83"/>
                  </a:lnTo>
                  <a:lnTo>
                    <a:pt x="138" y="64"/>
                  </a:lnTo>
                  <a:lnTo>
                    <a:pt x="136" y="62"/>
                  </a:lnTo>
                  <a:lnTo>
                    <a:pt x="142" y="57"/>
                  </a:lnTo>
                  <a:lnTo>
                    <a:pt x="147" y="43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7" y="6"/>
                  </a:lnTo>
                  <a:lnTo>
                    <a:pt x="150" y="5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2" name="Freeform 368">
              <a:extLst>
                <a:ext uri="{FF2B5EF4-FFF2-40B4-BE49-F238E27FC236}">
                  <a16:creationId xmlns:a16="http://schemas.microsoft.com/office/drawing/2014/main" id="{3C77C125-0B3A-9CAE-70A5-C63E49CCD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124" y="-761938"/>
              <a:ext cx="72057" cy="58461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0" y="43"/>
                </a:cxn>
                <a:cxn ang="0">
                  <a:pos x="30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10" y="37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11" y="32"/>
                </a:cxn>
                <a:cxn ang="0">
                  <a:pos x="8" y="27"/>
                </a:cxn>
                <a:cxn ang="0">
                  <a:pos x="21" y="34"/>
                </a:cxn>
                <a:cxn ang="0">
                  <a:pos x="24" y="32"/>
                </a:cxn>
                <a:cxn ang="0">
                  <a:pos x="21" y="30"/>
                </a:cxn>
                <a:cxn ang="0">
                  <a:pos x="22" y="30"/>
                </a:cxn>
                <a:cxn ang="0">
                  <a:pos x="26" y="32"/>
                </a:cxn>
                <a:cxn ang="0">
                  <a:pos x="27" y="30"/>
                </a:cxn>
                <a:cxn ang="0">
                  <a:pos x="32" y="32"/>
                </a:cxn>
                <a:cxn ang="0">
                  <a:pos x="35" y="32"/>
                </a:cxn>
                <a:cxn ang="0">
                  <a:pos x="24" y="29"/>
                </a:cxn>
                <a:cxn ang="0">
                  <a:pos x="24" y="22"/>
                </a:cxn>
                <a:cxn ang="0">
                  <a:pos x="37" y="18"/>
                </a:cxn>
                <a:cxn ang="0">
                  <a:pos x="38" y="16"/>
                </a:cxn>
                <a:cxn ang="0">
                  <a:pos x="35" y="14"/>
                </a:cxn>
                <a:cxn ang="0">
                  <a:pos x="24" y="16"/>
                </a:cxn>
                <a:cxn ang="0">
                  <a:pos x="19" y="14"/>
                </a:cxn>
                <a:cxn ang="0">
                  <a:pos x="21" y="8"/>
                </a:cxn>
                <a:cxn ang="0">
                  <a:pos x="26" y="9"/>
                </a:cxn>
                <a:cxn ang="0">
                  <a:pos x="26" y="8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34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2" y="3"/>
                </a:cxn>
                <a:cxn ang="0">
                  <a:pos x="51" y="1"/>
                </a:cxn>
                <a:cxn ang="0">
                  <a:pos x="53" y="3"/>
                </a:cxn>
                <a:cxn ang="0">
                  <a:pos x="48" y="42"/>
                </a:cxn>
                <a:cxn ang="0">
                  <a:pos x="48" y="42"/>
                </a:cxn>
              </a:cxnLst>
              <a:rect l="0" t="0" r="r" b="b"/>
              <a:pathLst>
                <a:path w="53" h="43">
                  <a:moveTo>
                    <a:pt x="48" y="42"/>
                  </a:moveTo>
                  <a:lnTo>
                    <a:pt x="40" y="43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1" y="32"/>
                  </a:lnTo>
                  <a:lnTo>
                    <a:pt x="8" y="27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7" y="30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24" y="22"/>
                  </a:lnTo>
                  <a:lnTo>
                    <a:pt x="37" y="18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24" y="16"/>
                  </a:lnTo>
                  <a:lnTo>
                    <a:pt x="19" y="14"/>
                  </a:lnTo>
                  <a:lnTo>
                    <a:pt x="21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2" y="3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48" y="42"/>
                  </a:lnTo>
                  <a:lnTo>
                    <a:pt x="48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3" name="Freeform 369">
              <a:extLst>
                <a:ext uri="{FF2B5EF4-FFF2-40B4-BE49-F238E27FC236}">
                  <a16:creationId xmlns:a16="http://schemas.microsoft.com/office/drawing/2014/main" id="{DCE6237E-5D1C-16DD-9602-139EE868D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808" y="-2379811"/>
              <a:ext cx="66619" cy="58461"/>
            </a:xfrm>
            <a:custGeom>
              <a:avLst/>
              <a:gdLst/>
              <a:ahLst/>
              <a:cxnLst>
                <a:cxn ang="0">
                  <a:pos x="25" y="37"/>
                </a:cxn>
                <a:cxn ang="0">
                  <a:pos x="25" y="43"/>
                </a:cxn>
                <a:cxn ang="0">
                  <a:pos x="30" y="43"/>
                </a:cxn>
                <a:cxn ang="0">
                  <a:pos x="30" y="40"/>
                </a:cxn>
                <a:cxn ang="0">
                  <a:pos x="37" y="35"/>
                </a:cxn>
                <a:cxn ang="0">
                  <a:pos x="37" y="31"/>
                </a:cxn>
                <a:cxn ang="0">
                  <a:pos x="49" y="31"/>
                </a:cxn>
                <a:cxn ang="0">
                  <a:pos x="49" y="24"/>
                </a:cxn>
                <a:cxn ang="0">
                  <a:pos x="45" y="21"/>
                </a:cxn>
                <a:cxn ang="0">
                  <a:pos x="41" y="16"/>
                </a:cxn>
                <a:cxn ang="0">
                  <a:pos x="37" y="13"/>
                </a:cxn>
                <a:cxn ang="0">
                  <a:pos x="37" y="8"/>
                </a:cxn>
                <a:cxn ang="0">
                  <a:pos x="35" y="6"/>
                </a:cxn>
                <a:cxn ang="0">
                  <a:pos x="22" y="5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11" y="11"/>
                </a:cxn>
                <a:cxn ang="0">
                  <a:pos x="13" y="14"/>
                </a:cxn>
                <a:cxn ang="0">
                  <a:pos x="24" y="26"/>
                </a:cxn>
                <a:cxn ang="0">
                  <a:pos x="25" y="37"/>
                </a:cxn>
                <a:cxn ang="0">
                  <a:pos x="25" y="37"/>
                </a:cxn>
              </a:cxnLst>
              <a:rect l="0" t="0" r="r" b="b"/>
              <a:pathLst>
                <a:path w="49" h="43">
                  <a:moveTo>
                    <a:pt x="25" y="37"/>
                  </a:moveTo>
                  <a:lnTo>
                    <a:pt x="25" y="43"/>
                  </a:lnTo>
                  <a:lnTo>
                    <a:pt x="30" y="43"/>
                  </a:lnTo>
                  <a:lnTo>
                    <a:pt x="30" y="40"/>
                  </a:lnTo>
                  <a:lnTo>
                    <a:pt x="37" y="35"/>
                  </a:lnTo>
                  <a:lnTo>
                    <a:pt x="37" y="31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3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3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24" y="26"/>
                  </a:lnTo>
                  <a:lnTo>
                    <a:pt x="25" y="37"/>
                  </a:lnTo>
                  <a:lnTo>
                    <a:pt x="25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4" name="Freeform 370">
              <a:extLst>
                <a:ext uri="{FF2B5EF4-FFF2-40B4-BE49-F238E27FC236}">
                  <a16:creationId xmlns:a16="http://schemas.microsoft.com/office/drawing/2014/main" id="{D4EB38E5-C6F6-3D92-29B3-3C31873F4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375732"/>
              <a:ext cx="186260" cy="92450"/>
            </a:xfrm>
            <a:custGeom>
              <a:avLst/>
              <a:gdLst/>
              <a:ahLst/>
              <a:cxnLst>
                <a:cxn ang="0">
                  <a:pos x="112" y="23"/>
                </a:cxn>
                <a:cxn ang="0">
                  <a:pos x="101" y="11"/>
                </a:cxn>
                <a:cxn ang="0">
                  <a:pos x="99" y="8"/>
                </a:cxn>
                <a:cxn ang="0">
                  <a:pos x="89" y="0"/>
                </a:cxn>
                <a:cxn ang="0">
                  <a:pos x="88" y="2"/>
                </a:cxn>
                <a:cxn ang="0">
                  <a:pos x="65" y="8"/>
                </a:cxn>
                <a:cxn ang="0">
                  <a:pos x="59" y="5"/>
                </a:cxn>
                <a:cxn ang="0">
                  <a:pos x="33" y="5"/>
                </a:cxn>
                <a:cxn ang="0">
                  <a:pos x="24" y="11"/>
                </a:cxn>
                <a:cxn ang="0">
                  <a:pos x="20" y="16"/>
                </a:cxn>
                <a:cxn ang="0">
                  <a:pos x="11" y="29"/>
                </a:cxn>
                <a:cxn ang="0">
                  <a:pos x="0" y="32"/>
                </a:cxn>
                <a:cxn ang="0">
                  <a:pos x="6" y="37"/>
                </a:cxn>
                <a:cxn ang="0">
                  <a:pos x="12" y="45"/>
                </a:cxn>
                <a:cxn ang="0">
                  <a:pos x="17" y="47"/>
                </a:cxn>
                <a:cxn ang="0">
                  <a:pos x="19" y="52"/>
                </a:cxn>
                <a:cxn ang="0">
                  <a:pos x="30" y="55"/>
                </a:cxn>
                <a:cxn ang="0">
                  <a:pos x="33" y="53"/>
                </a:cxn>
                <a:cxn ang="0">
                  <a:pos x="35" y="55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8" y="61"/>
                </a:cxn>
                <a:cxn ang="0">
                  <a:pos x="41" y="61"/>
                </a:cxn>
                <a:cxn ang="0">
                  <a:pos x="40" y="64"/>
                </a:cxn>
                <a:cxn ang="0">
                  <a:pos x="43" y="66"/>
                </a:cxn>
                <a:cxn ang="0">
                  <a:pos x="78" y="68"/>
                </a:cxn>
                <a:cxn ang="0">
                  <a:pos x="99" y="61"/>
                </a:cxn>
                <a:cxn ang="0">
                  <a:pos x="104" y="61"/>
                </a:cxn>
                <a:cxn ang="0">
                  <a:pos x="113" y="64"/>
                </a:cxn>
                <a:cxn ang="0">
                  <a:pos x="120" y="66"/>
                </a:cxn>
                <a:cxn ang="0">
                  <a:pos x="125" y="66"/>
                </a:cxn>
                <a:cxn ang="0">
                  <a:pos x="123" y="60"/>
                </a:cxn>
                <a:cxn ang="0">
                  <a:pos x="126" y="48"/>
                </a:cxn>
                <a:cxn ang="0">
                  <a:pos x="128" y="48"/>
                </a:cxn>
                <a:cxn ang="0">
                  <a:pos x="128" y="52"/>
                </a:cxn>
                <a:cxn ang="0">
                  <a:pos x="125" y="55"/>
                </a:cxn>
                <a:cxn ang="0">
                  <a:pos x="126" y="56"/>
                </a:cxn>
                <a:cxn ang="0">
                  <a:pos x="134" y="52"/>
                </a:cxn>
                <a:cxn ang="0">
                  <a:pos x="136" y="50"/>
                </a:cxn>
                <a:cxn ang="0">
                  <a:pos x="137" y="47"/>
                </a:cxn>
                <a:cxn ang="0">
                  <a:pos x="136" y="44"/>
                </a:cxn>
                <a:cxn ang="0">
                  <a:pos x="133" y="42"/>
                </a:cxn>
                <a:cxn ang="0">
                  <a:pos x="120" y="45"/>
                </a:cxn>
                <a:cxn ang="0">
                  <a:pos x="117" y="42"/>
                </a:cxn>
                <a:cxn ang="0">
                  <a:pos x="115" y="42"/>
                </a:cxn>
                <a:cxn ang="0">
                  <a:pos x="113" y="40"/>
                </a:cxn>
                <a:cxn ang="0">
                  <a:pos x="113" y="34"/>
                </a:cxn>
                <a:cxn ang="0">
                  <a:pos x="112" y="23"/>
                </a:cxn>
                <a:cxn ang="0">
                  <a:pos x="112" y="23"/>
                </a:cxn>
              </a:cxnLst>
              <a:rect l="0" t="0" r="r" b="b"/>
              <a:pathLst>
                <a:path w="137" h="68">
                  <a:moveTo>
                    <a:pt x="112" y="23"/>
                  </a:moveTo>
                  <a:lnTo>
                    <a:pt x="101" y="11"/>
                  </a:lnTo>
                  <a:lnTo>
                    <a:pt x="99" y="8"/>
                  </a:lnTo>
                  <a:lnTo>
                    <a:pt x="89" y="0"/>
                  </a:lnTo>
                  <a:lnTo>
                    <a:pt x="88" y="2"/>
                  </a:lnTo>
                  <a:lnTo>
                    <a:pt x="65" y="8"/>
                  </a:lnTo>
                  <a:lnTo>
                    <a:pt x="59" y="5"/>
                  </a:lnTo>
                  <a:lnTo>
                    <a:pt x="33" y="5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1" y="29"/>
                  </a:lnTo>
                  <a:lnTo>
                    <a:pt x="0" y="32"/>
                  </a:lnTo>
                  <a:lnTo>
                    <a:pt x="6" y="37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30" y="55"/>
                  </a:lnTo>
                  <a:lnTo>
                    <a:pt x="33" y="53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0" y="64"/>
                  </a:lnTo>
                  <a:lnTo>
                    <a:pt x="43" y="66"/>
                  </a:lnTo>
                  <a:lnTo>
                    <a:pt x="78" y="68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13" y="64"/>
                  </a:lnTo>
                  <a:lnTo>
                    <a:pt x="120" y="66"/>
                  </a:lnTo>
                  <a:lnTo>
                    <a:pt x="125" y="66"/>
                  </a:lnTo>
                  <a:lnTo>
                    <a:pt x="123" y="60"/>
                  </a:lnTo>
                  <a:lnTo>
                    <a:pt x="126" y="48"/>
                  </a:lnTo>
                  <a:lnTo>
                    <a:pt x="128" y="48"/>
                  </a:lnTo>
                  <a:lnTo>
                    <a:pt x="128" y="52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34" y="52"/>
                  </a:lnTo>
                  <a:lnTo>
                    <a:pt x="136" y="50"/>
                  </a:lnTo>
                  <a:lnTo>
                    <a:pt x="137" y="47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20" y="45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3" y="40"/>
                  </a:lnTo>
                  <a:lnTo>
                    <a:pt x="113" y="34"/>
                  </a:lnTo>
                  <a:lnTo>
                    <a:pt x="112" y="23"/>
                  </a:lnTo>
                  <a:lnTo>
                    <a:pt x="112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5" name="Freeform 371">
              <a:extLst>
                <a:ext uri="{FF2B5EF4-FFF2-40B4-BE49-F238E27FC236}">
                  <a16:creationId xmlns:a16="http://schemas.microsoft.com/office/drawing/2014/main" id="{F82DFDF8-CD15-2F5C-9DF4-9D4F885BA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187" y="-2530721"/>
              <a:ext cx="47585" cy="326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0" y="23"/>
                </a:cxn>
                <a:cxn ang="0">
                  <a:pos x="30" y="21"/>
                </a:cxn>
                <a:cxn ang="0">
                  <a:pos x="34" y="20"/>
                </a:cxn>
                <a:cxn ang="0">
                  <a:pos x="35" y="20"/>
                </a:cxn>
                <a:cxn ang="0">
                  <a:pos x="34" y="15"/>
                </a:cxn>
                <a:cxn ang="0">
                  <a:pos x="35" y="18"/>
                </a:cxn>
                <a:cxn ang="0">
                  <a:pos x="35" y="15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0" y="16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21" y="16"/>
                </a:cxn>
                <a:cxn ang="0">
                  <a:pos x="24" y="20"/>
                </a:cxn>
                <a:cxn ang="0">
                  <a:pos x="27" y="24"/>
                </a:cxn>
                <a:cxn ang="0">
                  <a:pos x="27" y="24"/>
                </a:cxn>
              </a:cxnLst>
              <a:rect l="0" t="0" r="r" b="b"/>
              <a:pathLst>
                <a:path w="35" h="24">
                  <a:moveTo>
                    <a:pt x="27" y="24"/>
                  </a:moveTo>
                  <a:lnTo>
                    <a:pt x="30" y="23"/>
                  </a:lnTo>
                  <a:lnTo>
                    <a:pt x="30" y="21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2" y="4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6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3" y="18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27" y="24"/>
                  </a:lnTo>
                  <a:lnTo>
                    <a:pt x="27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6" name="Freeform 372">
              <a:extLst>
                <a:ext uri="{FF2B5EF4-FFF2-40B4-BE49-F238E27FC236}">
                  <a16:creationId xmlns:a16="http://schemas.microsoft.com/office/drawing/2014/main" id="{DD2FBC93-927C-7DCC-77E1-59F45AB42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74" y="-2095663"/>
              <a:ext cx="337170" cy="208013"/>
            </a:xfrm>
            <a:custGeom>
              <a:avLst/>
              <a:gdLst/>
              <a:ahLst/>
              <a:cxnLst>
                <a:cxn ang="0">
                  <a:pos x="218" y="149"/>
                </a:cxn>
                <a:cxn ang="0">
                  <a:pos x="186" y="137"/>
                </a:cxn>
                <a:cxn ang="0">
                  <a:pos x="155" y="128"/>
                </a:cxn>
                <a:cxn ang="0">
                  <a:pos x="123" y="117"/>
                </a:cxn>
                <a:cxn ang="0">
                  <a:pos x="93" y="115"/>
                </a:cxn>
                <a:cxn ang="0">
                  <a:pos x="85" y="113"/>
                </a:cxn>
                <a:cxn ang="0">
                  <a:pos x="43" y="110"/>
                </a:cxn>
                <a:cxn ang="0">
                  <a:pos x="27" y="99"/>
                </a:cxn>
                <a:cxn ang="0">
                  <a:pos x="14" y="96"/>
                </a:cxn>
                <a:cxn ang="0">
                  <a:pos x="5" y="80"/>
                </a:cxn>
                <a:cxn ang="0">
                  <a:pos x="9" y="76"/>
                </a:cxn>
                <a:cxn ang="0">
                  <a:pos x="6" y="44"/>
                </a:cxn>
                <a:cxn ang="0">
                  <a:pos x="1" y="35"/>
                </a:cxn>
                <a:cxn ang="0">
                  <a:pos x="9" y="32"/>
                </a:cxn>
                <a:cxn ang="0">
                  <a:pos x="13" y="20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56" y="3"/>
                </a:cxn>
                <a:cxn ang="0">
                  <a:pos x="86" y="9"/>
                </a:cxn>
                <a:cxn ang="0">
                  <a:pos x="90" y="14"/>
                </a:cxn>
                <a:cxn ang="0">
                  <a:pos x="101" y="22"/>
                </a:cxn>
                <a:cxn ang="0">
                  <a:pos x="133" y="28"/>
                </a:cxn>
                <a:cxn ang="0">
                  <a:pos x="144" y="33"/>
                </a:cxn>
                <a:cxn ang="0">
                  <a:pos x="159" y="28"/>
                </a:cxn>
                <a:cxn ang="0">
                  <a:pos x="159" y="17"/>
                </a:cxn>
                <a:cxn ang="0">
                  <a:pos x="173" y="3"/>
                </a:cxn>
                <a:cxn ang="0">
                  <a:pos x="202" y="4"/>
                </a:cxn>
                <a:cxn ang="0">
                  <a:pos x="204" y="9"/>
                </a:cxn>
                <a:cxn ang="0">
                  <a:pos x="216" y="11"/>
                </a:cxn>
                <a:cxn ang="0">
                  <a:pos x="236" y="17"/>
                </a:cxn>
                <a:cxn ang="0">
                  <a:pos x="232" y="20"/>
                </a:cxn>
                <a:cxn ang="0">
                  <a:pos x="231" y="35"/>
                </a:cxn>
                <a:cxn ang="0">
                  <a:pos x="234" y="41"/>
                </a:cxn>
                <a:cxn ang="0">
                  <a:pos x="239" y="48"/>
                </a:cxn>
                <a:cxn ang="0">
                  <a:pos x="240" y="67"/>
                </a:cxn>
                <a:cxn ang="0">
                  <a:pos x="242" y="88"/>
                </a:cxn>
                <a:cxn ang="0">
                  <a:pos x="244" y="107"/>
                </a:cxn>
                <a:cxn ang="0">
                  <a:pos x="245" y="126"/>
                </a:cxn>
                <a:cxn ang="0">
                  <a:pos x="248" y="147"/>
                </a:cxn>
                <a:cxn ang="0">
                  <a:pos x="234" y="153"/>
                </a:cxn>
              </a:cxnLst>
              <a:rect l="0" t="0" r="r" b="b"/>
              <a:pathLst>
                <a:path w="248" h="153">
                  <a:moveTo>
                    <a:pt x="234" y="153"/>
                  </a:moveTo>
                  <a:lnTo>
                    <a:pt x="218" y="149"/>
                  </a:lnTo>
                  <a:lnTo>
                    <a:pt x="202" y="142"/>
                  </a:lnTo>
                  <a:lnTo>
                    <a:pt x="186" y="137"/>
                  </a:lnTo>
                  <a:lnTo>
                    <a:pt x="170" y="133"/>
                  </a:lnTo>
                  <a:lnTo>
                    <a:pt x="155" y="128"/>
                  </a:lnTo>
                  <a:lnTo>
                    <a:pt x="139" y="121"/>
                  </a:lnTo>
                  <a:lnTo>
                    <a:pt x="123" y="117"/>
                  </a:lnTo>
                  <a:lnTo>
                    <a:pt x="109" y="112"/>
                  </a:lnTo>
                  <a:lnTo>
                    <a:pt x="93" y="115"/>
                  </a:lnTo>
                  <a:lnTo>
                    <a:pt x="88" y="117"/>
                  </a:lnTo>
                  <a:lnTo>
                    <a:pt x="85" y="113"/>
                  </a:lnTo>
                  <a:lnTo>
                    <a:pt x="77" y="110"/>
                  </a:lnTo>
                  <a:lnTo>
                    <a:pt x="43" y="110"/>
                  </a:lnTo>
                  <a:lnTo>
                    <a:pt x="35" y="101"/>
                  </a:lnTo>
                  <a:lnTo>
                    <a:pt x="27" y="99"/>
                  </a:lnTo>
                  <a:lnTo>
                    <a:pt x="19" y="99"/>
                  </a:lnTo>
                  <a:lnTo>
                    <a:pt x="14" y="96"/>
                  </a:lnTo>
                  <a:lnTo>
                    <a:pt x="13" y="89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9" y="76"/>
                  </a:lnTo>
                  <a:lnTo>
                    <a:pt x="9" y="62"/>
                  </a:lnTo>
                  <a:lnTo>
                    <a:pt x="6" y="44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9" y="32"/>
                  </a:lnTo>
                  <a:lnTo>
                    <a:pt x="14" y="28"/>
                  </a:lnTo>
                  <a:lnTo>
                    <a:pt x="13" y="20"/>
                  </a:lnTo>
                  <a:lnTo>
                    <a:pt x="14" y="17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0" y="0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7" y="4"/>
                  </a:lnTo>
                  <a:lnTo>
                    <a:pt x="86" y="9"/>
                  </a:lnTo>
                  <a:lnTo>
                    <a:pt x="88" y="11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25" y="25"/>
                  </a:lnTo>
                  <a:lnTo>
                    <a:pt x="133" y="28"/>
                  </a:lnTo>
                  <a:lnTo>
                    <a:pt x="141" y="32"/>
                  </a:lnTo>
                  <a:lnTo>
                    <a:pt x="144" y="33"/>
                  </a:lnTo>
                  <a:lnTo>
                    <a:pt x="154" y="32"/>
                  </a:lnTo>
                  <a:lnTo>
                    <a:pt x="159" y="28"/>
                  </a:lnTo>
                  <a:lnTo>
                    <a:pt x="162" y="24"/>
                  </a:lnTo>
                  <a:lnTo>
                    <a:pt x="159" y="17"/>
                  </a:lnTo>
                  <a:lnTo>
                    <a:pt x="159" y="12"/>
                  </a:lnTo>
                  <a:lnTo>
                    <a:pt x="173" y="3"/>
                  </a:lnTo>
                  <a:lnTo>
                    <a:pt x="189" y="1"/>
                  </a:lnTo>
                  <a:lnTo>
                    <a:pt x="202" y="4"/>
                  </a:lnTo>
                  <a:lnTo>
                    <a:pt x="204" y="6"/>
                  </a:lnTo>
                  <a:lnTo>
                    <a:pt x="204" y="9"/>
                  </a:lnTo>
                  <a:lnTo>
                    <a:pt x="207" y="11"/>
                  </a:lnTo>
                  <a:lnTo>
                    <a:pt x="216" y="11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34" y="17"/>
                  </a:lnTo>
                  <a:lnTo>
                    <a:pt x="232" y="20"/>
                  </a:lnTo>
                  <a:lnTo>
                    <a:pt x="234" y="32"/>
                  </a:lnTo>
                  <a:lnTo>
                    <a:pt x="231" y="35"/>
                  </a:lnTo>
                  <a:lnTo>
                    <a:pt x="232" y="40"/>
                  </a:lnTo>
                  <a:lnTo>
                    <a:pt x="234" y="41"/>
                  </a:lnTo>
                  <a:lnTo>
                    <a:pt x="234" y="44"/>
                  </a:lnTo>
                  <a:lnTo>
                    <a:pt x="239" y="48"/>
                  </a:lnTo>
                  <a:lnTo>
                    <a:pt x="239" y="57"/>
                  </a:lnTo>
                  <a:lnTo>
                    <a:pt x="240" y="67"/>
                  </a:lnTo>
                  <a:lnTo>
                    <a:pt x="242" y="76"/>
                  </a:lnTo>
                  <a:lnTo>
                    <a:pt x="242" y="88"/>
                  </a:lnTo>
                  <a:lnTo>
                    <a:pt x="244" y="97"/>
                  </a:lnTo>
                  <a:lnTo>
                    <a:pt x="244" y="107"/>
                  </a:lnTo>
                  <a:lnTo>
                    <a:pt x="245" y="117"/>
                  </a:lnTo>
                  <a:lnTo>
                    <a:pt x="245" y="126"/>
                  </a:lnTo>
                  <a:lnTo>
                    <a:pt x="247" y="136"/>
                  </a:lnTo>
                  <a:lnTo>
                    <a:pt x="248" y="147"/>
                  </a:lnTo>
                  <a:lnTo>
                    <a:pt x="232" y="147"/>
                  </a:lnTo>
                  <a:lnTo>
                    <a:pt x="234" y="153"/>
                  </a:lnTo>
                  <a:lnTo>
                    <a:pt x="234" y="1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7" name="Freeform 373">
              <a:extLst>
                <a:ext uri="{FF2B5EF4-FFF2-40B4-BE49-F238E27FC236}">
                  <a16:creationId xmlns:a16="http://schemas.microsoft.com/office/drawing/2014/main" id="{4D9D211C-4F40-C9DA-65CB-589405E63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1943393"/>
              <a:ext cx="222967" cy="227046"/>
            </a:xfrm>
            <a:custGeom>
              <a:avLst/>
              <a:gdLst/>
              <a:ahLst/>
              <a:cxnLst>
                <a:cxn ang="0">
                  <a:pos x="162" y="51"/>
                </a:cxn>
                <a:cxn ang="0">
                  <a:pos x="164" y="70"/>
                </a:cxn>
                <a:cxn ang="0">
                  <a:pos x="148" y="82"/>
                </a:cxn>
                <a:cxn ang="0">
                  <a:pos x="140" y="94"/>
                </a:cxn>
                <a:cxn ang="0">
                  <a:pos x="136" y="101"/>
                </a:cxn>
                <a:cxn ang="0">
                  <a:pos x="135" y="110"/>
                </a:cxn>
                <a:cxn ang="0">
                  <a:pos x="141" y="112"/>
                </a:cxn>
                <a:cxn ang="0">
                  <a:pos x="151" y="128"/>
                </a:cxn>
                <a:cxn ang="0">
                  <a:pos x="148" y="130"/>
                </a:cxn>
                <a:cxn ang="0">
                  <a:pos x="133" y="134"/>
                </a:cxn>
                <a:cxn ang="0">
                  <a:pos x="123" y="144"/>
                </a:cxn>
                <a:cxn ang="0">
                  <a:pos x="117" y="147"/>
                </a:cxn>
                <a:cxn ang="0">
                  <a:pos x="91" y="152"/>
                </a:cxn>
                <a:cxn ang="0">
                  <a:pos x="95" y="155"/>
                </a:cxn>
                <a:cxn ang="0">
                  <a:pos x="74" y="162"/>
                </a:cxn>
                <a:cxn ang="0">
                  <a:pos x="55" y="163"/>
                </a:cxn>
                <a:cxn ang="0">
                  <a:pos x="47" y="167"/>
                </a:cxn>
                <a:cxn ang="0">
                  <a:pos x="29" y="155"/>
                </a:cxn>
                <a:cxn ang="0">
                  <a:pos x="18" y="150"/>
                </a:cxn>
                <a:cxn ang="0">
                  <a:pos x="14" y="142"/>
                </a:cxn>
                <a:cxn ang="0">
                  <a:pos x="32" y="141"/>
                </a:cxn>
                <a:cxn ang="0">
                  <a:pos x="32" y="138"/>
                </a:cxn>
                <a:cxn ang="0">
                  <a:pos x="26" y="122"/>
                </a:cxn>
                <a:cxn ang="0">
                  <a:pos x="18" y="110"/>
                </a:cxn>
                <a:cxn ang="0">
                  <a:pos x="13" y="109"/>
                </a:cxn>
                <a:cxn ang="0">
                  <a:pos x="2" y="96"/>
                </a:cxn>
                <a:cxn ang="0">
                  <a:pos x="5" y="93"/>
                </a:cxn>
                <a:cxn ang="0">
                  <a:pos x="30" y="69"/>
                </a:cxn>
                <a:cxn ang="0">
                  <a:pos x="34" y="35"/>
                </a:cxn>
                <a:cxn ang="0">
                  <a:pos x="27" y="27"/>
                </a:cxn>
                <a:cxn ang="0">
                  <a:pos x="21" y="3"/>
                </a:cxn>
                <a:cxn ang="0">
                  <a:pos x="51" y="5"/>
                </a:cxn>
                <a:cxn ang="0">
                  <a:pos x="83" y="16"/>
                </a:cxn>
                <a:cxn ang="0">
                  <a:pos x="114" y="25"/>
                </a:cxn>
                <a:cxn ang="0">
                  <a:pos x="146" y="37"/>
                </a:cxn>
                <a:cxn ang="0">
                  <a:pos x="162" y="41"/>
                </a:cxn>
              </a:cxnLst>
              <a:rect l="0" t="0" r="r" b="b"/>
              <a:pathLst>
                <a:path w="164" h="167">
                  <a:moveTo>
                    <a:pt x="162" y="41"/>
                  </a:moveTo>
                  <a:lnTo>
                    <a:pt x="162" y="51"/>
                  </a:lnTo>
                  <a:lnTo>
                    <a:pt x="164" y="61"/>
                  </a:lnTo>
                  <a:lnTo>
                    <a:pt x="164" y="70"/>
                  </a:lnTo>
                  <a:lnTo>
                    <a:pt x="164" y="80"/>
                  </a:lnTo>
                  <a:lnTo>
                    <a:pt x="148" y="82"/>
                  </a:lnTo>
                  <a:lnTo>
                    <a:pt x="146" y="88"/>
                  </a:lnTo>
                  <a:lnTo>
                    <a:pt x="140" y="94"/>
                  </a:lnTo>
                  <a:lnTo>
                    <a:pt x="140" y="99"/>
                  </a:lnTo>
                  <a:lnTo>
                    <a:pt x="136" y="101"/>
                  </a:lnTo>
                  <a:lnTo>
                    <a:pt x="136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41" y="112"/>
                  </a:lnTo>
                  <a:lnTo>
                    <a:pt x="143" y="118"/>
                  </a:lnTo>
                  <a:lnTo>
                    <a:pt x="151" y="128"/>
                  </a:lnTo>
                  <a:lnTo>
                    <a:pt x="151" y="130"/>
                  </a:lnTo>
                  <a:lnTo>
                    <a:pt x="148" y="130"/>
                  </a:lnTo>
                  <a:lnTo>
                    <a:pt x="136" y="131"/>
                  </a:lnTo>
                  <a:lnTo>
                    <a:pt x="133" y="134"/>
                  </a:lnTo>
                  <a:lnTo>
                    <a:pt x="133" y="138"/>
                  </a:lnTo>
                  <a:lnTo>
                    <a:pt x="123" y="144"/>
                  </a:lnTo>
                  <a:lnTo>
                    <a:pt x="122" y="146"/>
                  </a:lnTo>
                  <a:lnTo>
                    <a:pt x="117" y="147"/>
                  </a:lnTo>
                  <a:lnTo>
                    <a:pt x="114" y="149"/>
                  </a:lnTo>
                  <a:lnTo>
                    <a:pt x="91" y="152"/>
                  </a:lnTo>
                  <a:lnTo>
                    <a:pt x="91" y="154"/>
                  </a:lnTo>
                  <a:lnTo>
                    <a:pt x="95" y="155"/>
                  </a:lnTo>
                  <a:lnTo>
                    <a:pt x="87" y="160"/>
                  </a:lnTo>
                  <a:lnTo>
                    <a:pt x="74" y="162"/>
                  </a:lnTo>
                  <a:lnTo>
                    <a:pt x="59" y="167"/>
                  </a:lnTo>
                  <a:lnTo>
                    <a:pt x="55" y="163"/>
                  </a:lnTo>
                  <a:lnTo>
                    <a:pt x="53" y="165"/>
                  </a:lnTo>
                  <a:lnTo>
                    <a:pt x="47" y="167"/>
                  </a:lnTo>
                  <a:lnTo>
                    <a:pt x="35" y="167"/>
                  </a:lnTo>
                  <a:lnTo>
                    <a:pt x="29" y="155"/>
                  </a:lnTo>
                  <a:lnTo>
                    <a:pt x="27" y="152"/>
                  </a:lnTo>
                  <a:lnTo>
                    <a:pt x="18" y="150"/>
                  </a:lnTo>
                  <a:lnTo>
                    <a:pt x="14" y="146"/>
                  </a:lnTo>
                  <a:lnTo>
                    <a:pt x="14" y="142"/>
                  </a:lnTo>
                  <a:lnTo>
                    <a:pt x="18" y="141"/>
                  </a:lnTo>
                  <a:lnTo>
                    <a:pt x="32" y="141"/>
                  </a:lnTo>
                  <a:lnTo>
                    <a:pt x="34" y="141"/>
                  </a:lnTo>
                  <a:lnTo>
                    <a:pt x="32" y="138"/>
                  </a:lnTo>
                  <a:lnTo>
                    <a:pt x="26" y="130"/>
                  </a:lnTo>
                  <a:lnTo>
                    <a:pt x="26" y="122"/>
                  </a:lnTo>
                  <a:lnTo>
                    <a:pt x="21" y="112"/>
                  </a:lnTo>
                  <a:lnTo>
                    <a:pt x="18" y="110"/>
                  </a:lnTo>
                  <a:lnTo>
                    <a:pt x="16" y="109"/>
                  </a:lnTo>
                  <a:lnTo>
                    <a:pt x="13" y="109"/>
                  </a:lnTo>
                  <a:lnTo>
                    <a:pt x="3" y="101"/>
                  </a:lnTo>
                  <a:lnTo>
                    <a:pt x="2" y="96"/>
                  </a:lnTo>
                  <a:lnTo>
                    <a:pt x="0" y="94"/>
                  </a:lnTo>
                  <a:lnTo>
                    <a:pt x="5" y="93"/>
                  </a:lnTo>
                  <a:lnTo>
                    <a:pt x="5" y="88"/>
                  </a:lnTo>
                  <a:lnTo>
                    <a:pt x="30" y="69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27" y="27"/>
                  </a:lnTo>
                  <a:lnTo>
                    <a:pt x="22" y="21"/>
                  </a:lnTo>
                  <a:lnTo>
                    <a:pt x="21" y="3"/>
                  </a:lnTo>
                  <a:lnTo>
                    <a:pt x="37" y="0"/>
                  </a:lnTo>
                  <a:lnTo>
                    <a:pt x="51" y="5"/>
                  </a:lnTo>
                  <a:lnTo>
                    <a:pt x="67" y="9"/>
                  </a:lnTo>
                  <a:lnTo>
                    <a:pt x="83" y="16"/>
                  </a:lnTo>
                  <a:lnTo>
                    <a:pt x="98" y="21"/>
                  </a:lnTo>
                  <a:lnTo>
                    <a:pt x="114" y="25"/>
                  </a:lnTo>
                  <a:lnTo>
                    <a:pt x="130" y="30"/>
                  </a:lnTo>
                  <a:lnTo>
                    <a:pt x="146" y="37"/>
                  </a:lnTo>
                  <a:lnTo>
                    <a:pt x="162" y="41"/>
                  </a:lnTo>
                  <a:lnTo>
                    <a:pt x="162" y="4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8" name="Freeform 374">
              <a:extLst>
                <a:ext uri="{FF2B5EF4-FFF2-40B4-BE49-F238E27FC236}">
                  <a16:creationId xmlns:a16="http://schemas.microsoft.com/office/drawing/2014/main" id="{2676496F-4912-1974-58B5-CC56A3141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20" y="-2141888"/>
              <a:ext cx="243361" cy="13323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16" y="98"/>
                </a:cxn>
                <a:cxn ang="0">
                  <a:pos x="1" y="96"/>
                </a:cxn>
                <a:cxn ang="0">
                  <a:pos x="27" y="88"/>
                </a:cxn>
                <a:cxn ang="0">
                  <a:pos x="44" y="77"/>
                </a:cxn>
                <a:cxn ang="0">
                  <a:pos x="49" y="67"/>
                </a:cxn>
                <a:cxn ang="0">
                  <a:pos x="48" y="56"/>
                </a:cxn>
                <a:cxn ang="0">
                  <a:pos x="56" y="48"/>
                </a:cxn>
                <a:cxn ang="0">
                  <a:pos x="68" y="32"/>
                </a:cxn>
                <a:cxn ang="0">
                  <a:pos x="94" y="22"/>
                </a:cxn>
                <a:cxn ang="0">
                  <a:pos x="107" y="1"/>
                </a:cxn>
                <a:cxn ang="0">
                  <a:pos x="120" y="6"/>
                </a:cxn>
                <a:cxn ang="0">
                  <a:pos x="149" y="8"/>
                </a:cxn>
                <a:cxn ang="0">
                  <a:pos x="158" y="9"/>
                </a:cxn>
                <a:cxn ang="0">
                  <a:pos x="161" y="11"/>
                </a:cxn>
                <a:cxn ang="0">
                  <a:pos x="166" y="14"/>
                </a:cxn>
                <a:cxn ang="0">
                  <a:pos x="168" y="16"/>
                </a:cxn>
                <a:cxn ang="0">
                  <a:pos x="168" y="22"/>
                </a:cxn>
                <a:cxn ang="0">
                  <a:pos x="169" y="29"/>
                </a:cxn>
                <a:cxn ang="0">
                  <a:pos x="171" y="35"/>
                </a:cxn>
                <a:cxn ang="0">
                  <a:pos x="179" y="40"/>
                </a:cxn>
                <a:cxn ang="0">
                  <a:pos x="176" y="45"/>
                </a:cxn>
                <a:cxn ang="0">
                  <a:pos x="149" y="50"/>
                </a:cxn>
                <a:cxn ang="0">
                  <a:pos x="136" y="53"/>
                </a:cxn>
                <a:cxn ang="0">
                  <a:pos x="137" y="58"/>
                </a:cxn>
                <a:cxn ang="0">
                  <a:pos x="139" y="59"/>
                </a:cxn>
                <a:cxn ang="0">
                  <a:pos x="115" y="70"/>
                </a:cxn>
                <a:cxn ang="0">
                  <a:pos x="96" y="72"/>
                </a:cxn>
                <a:cxn ang="0">
                  <a:pos x="88" y="75"/>
                </a:cxn>
                <a:cxn ang="0">
                  <a:pos x="78" y="78"/>
                </a:cxn>
                <a:cxn ang="0">
                  <a:pos x="65" y="85"/>
                </a:cxn>
                <a:cxn ang="0">
                  <a:pos x="65" y="98"/>
                </a:cxn>
              </a:cxnLst>
              <a:rect l="0" t="0" r="r" b="b"/>
              <a:pathLst>
                <a:path w="179" h="98">
                  <a:moveTo>
                    <a:pt x="65" y="98"/>
                  </a:moveTo>
                  <a:lnTo>
                    <a:pt x="49" y="98"/>
                  </a:lnTo>
                  <a:lnTo>
                    <a:pt x="32" y="98"/>
                  </a:lnTo>
                  <a:lnTo>
                    <a:pt x="16" y="98"/>
                  </a:lnTo>
                  <a:lnTo>
                    <a:pt x="0" y="98"/>
                  </a:lnTo>
                  <a:lnTo>
                    <a:pt x="1" y="96"/>
                  </a:lnTo>
                  <a:lnTo>
                    <a:pt x="20" y="93"/>
                  </a:lnTo>
                  <a:lnTo>
                    <a:pt x="27" y="88"/>
                  </a:lnTo>
                  <a:lnTo>
                    <a:pt x="40" y="82"/>
                  </a:lnTo>
                  <a:lnTo>
                    <a:pt x="44" y="77"/>
                  </a:lnTo>
                  <a:lnTo>
                    <a:pt x="49" y="70"/>
                  </a:lnTo>
                  <a:lnTo>
                    <a:pt x="49" y="67"/>
                  </a:lnTo>
                  <a:lnTo>
                    <a:pt x="46" y="64"/>
                  </a:lnTo>
                  <a:lnTo>
                    <a:pt x="48" y="56"/>
                  </a:lnTo>
                  <a:lnTo>
                    <a:pt x="52" y="50"/>
                  </a:lnTo>
                  <a:lnTo>
                    <a:pt x="56" y="48"/>
                  </a:lnTo>
                  <a:lnTo>
                    <a:pt x="57" y="42"/>
                  </a:lnTo>
                  <a:lnTo>
                    <a:pt x="68" y="32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99" y="16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9" y="9"/>
                  </a:lnTo>
                  <a:lnTo>
                    <a:pt x="149" y="8"/>
                  </a:lnTo>
                  <a:lnTo>
                    <a:pt x="155" y="9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68" y="16"/>
                  </a:lnTo>
                  <a:lnTo>
                    <a:pt x="166" y="17"/>
                  </a:lnTo>
                  <a:lnTo>
                    <a:pt x="168" y="22"/>
                  </a:lnTo>
                  <a:lnTo>
                    <a:pt x="168" y="25"/>
                  </a:lnTo>
                  <a:lnTo>
                    <a:pt x="169" y="29"/>
                  </a:lnTo>
                  <a:lnTo>
                    <a:pt x="169" y="32"/>
                  </a:lnTo>
                  <a:lnTo>
                    <a:pt x="171" y="35"/>
                  </a:lnTo>
                  <a:lnTo>
                    <a:pt x="173" y="38"/>
                  </a:lnTo>
                  <a:lnTo>
                    <a:pt x="179" y="40"/>
                  </a:lnTo>
                  <a:lnTo>
                    <a:pt x="176" y="43"/>
                  </a:lnTo>
                  <a:lnTo>
                    <a:pt x="176" y="45"/>
                  </a:lnTo>
                  <a:lnTo>
                    <a:pt x="150" y="46"/>
                  </a:lnTo>
                  <a:lnTo>
                    <a:pt x="149" y="50"/>
                  </a:lnTo>
                  <a:lnTo>
                    <a:pt x="137" y="51"/>
                  </a:lnTo>
                  <a:lnTo>
                    <a:pt x="136" y="53"/>
                  </a:lnTo>
                  <a:lnTo>
                    <a:pt x="139" y="54"/>
                  </a:lnTo>
                  <a:lnTo>
                    <a:pt x="137" y="58"/>
                  </a:lnTo>
                  <a:lnTo>
                    <a:pt x="141" y="58"/>
                  </a:lnTo>
                  <a:lnTo>
                    <a:pt x="139" y="59"/>
                  </a:lnTo>
                  <a:lnTo>
                    <a:pt x="121" y="64"/>
                  </a:lnTo>
                  <a:lnTo>
                    <a:pt x="115" y="70"/>
                  </a:lnTo>
                  <a:lnTo>
                    <a:pt x="110" y="72"/>
                  </a:lnTo>
                  <a:lnTo>
                    <a:pt x="96" y="72"/>
                  </a:lnTo>
                  <a:lnTo>
                    <a:pt x="96" y="75"/>
                  </a:lnTo>
                  <a:lnTo>
                    <a:pt x="88" y="75"/>
                  </a:lnTo>
                  <a:lnTo>
                    <a:pt x="81" y="78"/>
                  </a:lnTo>
                  <a:lnTo>
                    <a:pt x="78" y="78"/>
                  </a:lnTo>
                  <a:lnTo>
                    <a:pt x="72" y="82"/>
                  </a:lnTo>
                  <a:lnTo>
                    <a:pt x="65" y="85"/>
                  </a:lnTo>
                  <a:lnTo>
                    <a:pt x="65" y="98"/>
                  </a:lnTo>
                  <a:lnTo>
                    <a:pt x="65" y="9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" name="Freeform 375">
              <a:extLst>
                <a:ext uri="{FF2B5EF4-FFF2-40B4-BE49-F238E27FC236}">
                  <a16:creationId xmlns:a16="http://schemas.microsoft.com/office/drawing/2014/main" id="{B9E6E325-D305-959E-A52D-88C5CF612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3213"/>
              <a:ext cx="250158" cy="186260"/>
            </a:xfrm>
            <a:custGeom>
              <a:avLst/>
              <a:gdLst/>
              <a:ahLst/>
              <a:cxnLst>
                <a:cxn ang="0">
                  <a:pos x="122" y="129"/>
                </a:cxn>
                <a:cxn ang="0">
                  <a:pos x="157" y="129"/>
                </a:cxn>
                <a:cxn ang="0">
                  <a:pos x="178" y="121"/>
                </a:cxn>
                <a:cxn ang="0">
                  <a:pos x="170" y="108"/>
                </a:cxn>
                <a:cxn ang="0">
                  <a:pos x="167" y="85"/>
                </a:cxn>
                <a:cxn ang="0">
                  <a:pos x="162" y="61"/>
                </a:cxn>
                <a:cxn ang="0">
                  <a:pos x="159" y="37"/>
                </a:cxn>
                <a:cxn ang="0">
                  <a:pos x="170" y="26"/>
                </a:cxn>
                <a:cxn ang="0">
                  <a:pos x="170" y="20"/>
                </a:cxn>
                <a:cxn ang="0">
                  <a:pos x="143" y="7"/>
                </a:cxn>
                <a:cxn ang="0">
                  <a:pos x="128" y="15"/>
                </a:cxn>
                <a:cxn ang="0">
                  <a:pos x="104" y="15"/>
                </a:cxn>
                <a:cxn ang="0">
                  <a:pos x="80" y="15"/>
                </a:cxn>
                <a:cxn ang="0">
                  <a:pos x="79" y="33"/>
                </a:cxn>
                <a:cxn ang="0">
                  <a:pos x="64" y="45"/>
                </a:cxn>
                <a:cxn ang="0">
                  <a:pos x="61" y="57"/>
                </a:cxn>
                <a:cxn ang="0">
                  <a:pos x="48" y="66"/>
                </a:cxn>
                <a:cxn ang="0">
                  <a:pos x="19" y="66"/>
                </a:cxn>
                <a:cxn ang="0">
                  <a:pos x="0" y="69"/>
                </a:cxn>
                <a:cxn ang="0">
                  <a:pos x="6" y="74"/>
                </a:cxn>
                <a:cxn ang="0">
                  <a:pos x="11" y="77"/>
                </a:cxn>
                <a:cxn ang="0">
                  <a:pos x="11" y="82"/>
                </a:cxn>
                <a:cxn ang="0">
                  <a:pos x="13" y="92"/>
                </a:cxn>
                <a:cxn ang="0">
                  <a:pos x="14" y="106"/>
                </a:cxn>
                <a:cxn ang="0">
                  <a:pos x="10" y="118"/>
                </a:cxn>
                <a:cxn ang="0">
                  <a:pos x="27" y="116"/>
                </a:cxn>
                <a:cxn ang="0">
                  <a:pos x="46" y="122"/>
                </a:cxn>
                <a:cxn ang="0">
                  <a:pos x="56" y="127"/>
                </a:cxn>
                <a:cxn ang="0">
                  <a:pos x="63" y="130"/>
                </a:cxn>
                <a:cxn ang="0">
                  <a:pos x="72" y="137"/>
                </a:cxn>
                <a:cxn ang="0">
                  <a:pos x="85" y="124"/>
                </a:cxn>
                <a:cxn ang="0">
                  <a:pos x="91" y="132"/>
                </a:cxn>
                <a:cxn ang="0">
                  <a:pos x="104" y="129"/>
                </a:cxn>
              </a:cxnLst>
              <a:rect l="0" t="0" r="r" b="b"/>
              <a:pathLst>
                <a:path w="184" h="137">
                  <a:moveTo>
                    <a:pt x="104" y="129"/>
                  </a:moveTo>
                  <a:lnTo>
                    <a:pt x="122" y="129"/>
                  </a:lnTo>
                  <a:lnTo>
                    <a:pt x="139" y="129"/>
                  </a:lnTo>
                  <a:lnTo>
                    <a:pt x="157" y="129"/>
                  </a:lnTo>
                  <a:lnTo>
                    <a:pt x="175" y="129"/>
                  </a:lnTo>
                  <a:lnTo>
                    <a:pt x="178" y="121"/>
                  </a:lnTo>
                  <a:lnTo>
                    <a:pt x="172" y="119"/>
                  </a:lnTo>
                  <a:lnTo>
                    <a:pt x="170" y="108"/>
                  </a:lnTo>
                  <a:lnTo>
                    <a:pt x="168" y="97"/>
                  </a:lnTo>
                  <a:lnTo>
                    <a:pt x="167" y="85"/>
                  </a:lnTo>
                  <a:lnTo>
                    <a:pt x="165" y="73"/>
                  </a:lnTo>
                  <a:lnTo>
                    <a:pt x="162" y="61"/>
                  </a:lnTo>
                  <a:lnTo>
                    <a:pt x="160" y="50"/>
                  </a:lnTo>
                  <a:lnTo>
                    <a:pt x="159" y="37"/>
                  </a:lnTo>
                  <a:lnTo>
                    <a:pt x="157" y="26"/>
                  </a:lnTo>
                  <a:lnTo>
                    <a:pt x="170" y="26"/>
                  </a:lnTo>
                  <a:lnTo>
                    <a:pt x="184" y="26"/>
                  </a:lnTo>
                  <a:lnTo>
                    <a:pt x="170" y="20"/>
                  </a:lnTo>
                  <a:lnTo>
                    <a:pt x="156" y="13"/>
                  </a:lnTo>
                  <a:lnTo>
                    <a:pt x="143" y="7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15" y="15"/>
                  </a:lnTo>
                  <a:lnTo>
                    <a:pt x="104" y="15"/>
                  </a:lnTo>
                  <a:lnTo>
                    <a:pt x="91" y="15"/>
                  </a:lnTo>
                  <a:lnTo>
                    <a:pt x="80" y="15"/>
                  </a:lnTo>
                  <a:lnTo>
                    <a:pt x="80" y="23"/>
                  </a:lnTo>
                  <a:lnTo>
                    <a:pt x="79" y="33"/>
                  </a:lnTo>
                  <a:lnTo>
                    <a:pt x="79" y="42"/>
                  </a:lnTo>
                  <a:lnTo>
                    <a:pt x="64" y="45"/>
                  </a:lnTo>
                  <a:lnTo>
                    <a:pt x="61" y="49"/>
                  </a:lnTo>
                  <a:lnTo>
                    <a:pt x="61" y="57"/>
                  </a:lnTo>
                  <a:lnTo>
                    <a:pt x="63" y="66"/>
                  </a:lnTo>
                  <a:lnTo>
                    <a:pt x="48" y="66"/>
                  </a:lnTo>
                  <a:lnTo>
                    <a:pt x="34" y="66"/>
                  </a:lnTo>
                  <a:lnTo>
                    <a:pt x="19" y="66"/>
                  </a:lnTo>
                  <a:lnTo>
                    <a:pt x="5" y="66"/>
                  </a:lnTo>
                  <a:lnTo>
                    <a:pt x="0" y="69"/>
                  </a:lnTo>
                  <a:lnTo>
                    <a:pt x="3" y="69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1" y="77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8" y="87"/>
                  </a:lnTo>
                  <a:lnTo>
                    <a:pt x="13" y="92"/>
                  </a:lnTo>
                  <a:lnTo>
                    <a:pt x="14" y="97"/>
                  </a:lnTo>
                  <a:lnTo>
                    <a:pt x="14" y="106"/>
                  </a:lnTo>
                  <a:lnTo>
                    <a:pt x="5" y="122"/>
                  </a:lnTo>
                  <a:lnTo>
                    <a:pt x="10" y="118"/>
                  </a:lnTo>
                  <a:lnTo>
                    <a:pt x="18" y="119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46" y="122"/>
                  </a:lnTo>
                  <a:lnTo>
                    <a:pt x="53" y="122"/>
                  </a:lnTo>
                  <a:lnTo>
                    <a:pt x="56" y="127"/>
                  </a:lnTo>
                  <a:lnTo>
                    <a:pt x="61" y="129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72" y="137"/>
                  </a:lnTo>
                  <a:lnTo>
                    <a:pt x="79" y="132"/>
                  </a:lnTo>
                  <a:lnTo>
                    <a:pt x="85" y="124"/>
                  </a:lnTo>
                  <a:lnTo>
                    <a:pt x="88" y="126"/>
                  </a:lnTo>
                  <a:lnTo>
                    <a:pt x="91" y="132"/>
                  </a:lnTo>
                  <a:lnTo>
                    <a:pt x="96" y="132"/>
                  </a:lnTo>
                  <a:lnTo>
                    <a:pt x="104" y="129"/>
                  </a:lnTo>
                  <a:lnTo>
                    <a:pt x="104" y="1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0" name="Freeform 376">
              <a:extLst>
                <a:ext uri="{FF2B5EF4-FFF2-40B4-BE49-F238E27FC236}">
                  <a16:creationId xmlns:a16="http://schemas.microsoft.com/office/drawing/2014/main" id="{5ADE1806-E5EE-5274-DD5F-BFA6E695D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8651"/>
              <a:ext cx="174023" cy="99248"/>
            </a:xfrm>
            <a:custGeom>
              <a:avLst/>
              <a:gdLst/>
              <a:ahLst/>
              <a:cxnLst>
                <a:cxn ang="0">
                  <a:pos x="128" y="19"/>
                </a:cxn>
                <a:cxn ang="0">
                  <a:pos x="115" y="19"/>
                </a:cxn>
                <a:cxn ang="0">
                  <a:pos x="104" y="19"/>
                </a:cxn>
                <a:cxn ang="0">
                  <a:pos x="91" y="19"/>
                </a:cxn>
                <a:cxn ang="0">
                  <a:pos x="80" y="19"/>
                </a:cxn>
                <a:cxn ang="0">
                  <a:pos x="80" y="27"/>
                </a:cxn>
                <a:cxn ang="0">
                  <a:pos x="79" y="37"/>
                </a:cxn>
                <a:cxn ang="0">
                  <a:pos x="79" y="46"/>
                </a:cxn>
                <a:cxn ang="0">
                  <a:pos x="64" y="49"/>
                </a:cxn>
                <a:cxn ang="0">
                  <a:pos x="61" y="53"/>
                </a:cxn>
                <a:cxn ang="0">
                  <a:pos x="61" y="61"/>
                </a:cxn>
                <a:cxn ang="0">
                  <a:pos x="63" y="70"/>
                </a:cxn>
                <a:cxn ang="0">
                  <a:pos x="48" y="70"/>
                </a:cxn>
                <a:cxn ang="0">
                  <a:pos x="34" y="70"/>
                </a:cxn>
                <a:cxn ang="0">
                  <a:pos x="19" y="70"/>
                </a:cxn>
                <a:cxn ang="0">
                  <a:pos x="5" y="70"/>
                </a:cxn>
                <a:cxn ang="0">
                  <a:pos x="0" y="73"/>
                </a:cxn>
                <a:cxn ang="0">
                  <a:pos x="2" y="65"/>
                </a:cxn>
                <a:cxn ang="0">
                  <a:pos x="5" y="61"/>
                </a:cxn>
                <a:cxn ang="0">
                  <a:pos x="8" y="61"/>
                </a:cxn>
                <a:cxn ang="0">
                  <a:pos x="14" y="53"/>
                </a:cxn>
                <a:cxn ang="0">
                  <a:pos x="14" y="51"/>
                </a:cxn>
                <a:cxn ang="0">
                  <a:pos x="21" y="43"/>
                </a:cxn>
                <a:cxn ang="0">
                  <a:pos x="35" y="30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4" y="11"/>
                </a:cxn>
                <a:cxn ang="0">
                  <a:pos x="58" y="6"/>
                </a:cxn>
                <a:cxn ang="0">
                  <a:pos x="63" y="0"/>
                </a:cxn>
                <a:cxn ang="0">
                  <a:pos x="79" y="0"/>
                </a:cxn>
                <a:cxn ang="0">
                  <a:pos x="95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28" y="4"/>
                </a:cxn>
                <a:cxn ang="0">
                  <a:pos x="128" y="19"/>
                </a:cxn>
                <a:cxn ang="0">
                  <a:pos x="128" y="19"/>
                </a:cxn>
              </a:cxnLst>
              <a:rect l="0" t="0" r="r" b="b"/>
              <a:pathLst>
                <a:path w="128" h="73">
                  <a:moveTo>
                    <a:pt x="128" y="19"/>
                  </a:moveTo>
                  <a:lnTo>
                    <a:pt x="115" y="19"/>
                  </a:lnTo>
                  <a:lnTo>
                    <a:pt x="104" y="19"/>
                  </a:lnTo>
                  <a:lnTo>
                    <a:pt x="91" y="19"/>
                  </a:lnTo>
                  <a:lnTo>
                    <a:pt x="80" y="19"/>
                  </a:lnTo>
                  <a:lnTo>
                    <a:pt x="80" y="27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64" y="49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63" y="70"/>
                  </a:lnTo>
                  <a:lnTo>
                    <a:pt x="48" y="70"/>
                  </a:lnTo>
                  <a:lnTo>
                    <a:pt x="34" y="70"/>
                  </a:lnTo>
                  <a:lnTo>
                    <a:pt x="19" y="70"/>
                  </a:lnTo>
                  <a:lnTo>
                    <a:pt x="5" y="7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5" y="61"/>
                  </a:lnTo>
                  <a:lnTo>
                    <a:pt x="8" y="61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21" y="43"/>
                  </a:lnTo>
                  <a:lnTo>
                    <a:pt x="35" y="30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4" y="11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19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Freeform 377">
              <a:extLst>
                <a:ext uri="{FF2B5EF4-FFF2-40B4-BE49-F238E27FC236}">
                  <a16:creationId xmlns:a16="http://schemas.microsoft.com/office/drawing/2014/main" id="{267AFD68-3039-837B-ACB6-41779E9C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2163641"/>
              <a:ext cx="418744" cy="285507"/>
            </a:xfrm>
            <a:custGeom>
              <a:avLst/>
              <a:gdLst/>
              <a:ahLst/>
              <a:cxnLst>
                <a:cxn ang="0">
                  <a:pos x="15" y="125"/>
                </a:cxn>
                <a:cxn ang="0">
                  <a:pos x="42" y="138"/>
                </a:cxn>
                <a:cxn ang="0">
                  <a:pos x="68" y="149"/>
                </a:cxn>
                <a:cxn ang="0">
                  <a:pos x="90" y="160"/>
                </a:cxn>
                <a:cxn ang="0">
                  <a:pos x="113" y="170"/>
                </a:cxn>
                <a:cxn ang="0">
                  <a:pos x="135" y="181"/>
                </a:cxn>
                <a:cxn ang="0">
                  <a:pos x="148" y="189"/>
                </a:cxn>
                <a:cxn ang="0">
                  <a:pos x="159" y="195"/>
                </a:cxn>
                <a:cxn ang="0">
                  <a:pos x="167" y="197"/>
                </a:cxn>
                <a:cxn ang="0">
                  <a:pos x="180" y="203"/>
                </a:cxn>
                <a:cxn ang="0">
                  <a:pos x="181" y="210"/>
                </a:cxn>
                <a:cxn ang="0">
                  <a:pos x="206" y="205"/>
                </a:cxn>
                <a:cxn ang="0">
                  <a:pos x="226" y="199"/>
                </a:cxn>
                <a:cxn ang="0">
                  <a:pos x="242" y="191"/>
                </a:cxn>
                <a:cxn ang="0">
                  <a:pos x="258" y="183"/>
                </a:cxn>
                <a:cxn ang="0">
                  <a:pos x="273" y="176"/>
                </a:cxn>
                <a:cxn ang="0">
                  <a:pos x="286" y="170"/>
                </a:cxn>
                <a:cxn ang="0">
                  <a:pos x="300" y="163"/>
                </a:cxn>
                <a:cxn ang="0">
                  <a:pos x="300" y="151"/>
                </a:cxn>
                <a:cxn ang="0">
                  <a:pos x="284" y="149"/>
                </a:cxn>
                <a:cxn ang="0">
                  <a:pos x="278" y="139"/>
                </a:cxn>
                <a:cxn ang="0">
                  <a:pos x="270" y="128"/>
                </a:cxn>
                <a:cxn ang="0">
                  <a:pos x="274" y="112"/>
                </a:cxn>
                <a:cxn ang="0">
                  <a:pos x="265" y="88"/>
                </a:cxn>
                <a:cxn ang="0">
                  <a:pos x="268" y="83"/>
                </a:cxn>
                <a:cxn ang="0">
                  <a:pos x="250" y="58"/>
                </a:cxn>
                <a:cxn ang="0">
                  <a:pos x="247" y="50"/>
                </a:cxn>
                <a:cxn ang="0">
                  <a:pos x="236" y="40"/>
                </a:cxn>
                <a:cxn ang="0">
                  <a:pos x="252" y="24"/>
                </a:cxn>
                <a:cxn ang="0">
                  <a:pos x="250" y="9"/>
                </a:cxn>
                <a:cxn ang="0">
                  <a:pos x="255" y="1"/>
                </a:cxn>
                <a:cxn ang="0">
                  <a:pos x="234" y="0"/>
                </a:cxn>
                <a:cxn ang="0">
                  <a:pos x="220" y="0"/>
                </a:cxn>
                <a:cxn ang="0">
                  <a:pos x="206" y="6"/>
                </a:cxn>
                <a:cxn ang="0">
                  <a:pos x="186" y="3"/>
                </a:cxn>
                <a:cxn ang="0">
                  <a:pos x="172" y="5"/>
                </a:cxn>
                <a:cxn ang="0">
                  <a:pos x="146" y="8"/>
                </a:cxn>
                <a:cxn ang="0">
                  <a:pos x="130" y="14"/>
                </a:cxn>
                <a:cxn ang="0">
                  <a:pos x="116" y="17"/>
                </a:cxn>
                <a:cxn ang="0">
                  <a:pos x="98" y="25"/>
                </a:cxn>
                <a:cxn ang="0">
                  <a:pos x="96" y="29"/>
                </a:cxn>
                <a:cxn ang="0">
                  <a:pos x="101" y="30"/>
                </a:cxn>
                <a:cxn ang="0">
                  <a:pos x="101" y="33"/>
                </a:cxn>
                <a:cxn ang="0">
                  <a:pos x="103" y="41"/>
                </a:cxn>
                <a:cxn ang="0">
                  <a:pos x="104" y="48"/>
                </a:cxn>
                <a:cxn ang="0">
                  <a:pos x="108" y="54"/>
                </a:cxn>
                <a:cxn ang="0">
                  <a:pos x="111" y="59"/>
                </a:cxn>
                <a:cxn ang="0">
                  <a:pos x="85" y="62"/>
                </a:cxn>
                <a:cxn ang="0">
                  <a:pos x="72" y="67"/>
                </a:cxn>
                <a:cxn ang="0">
                  <a:pos x="74" y="70"/>
                </a:cxn>
                <a:cxn ang="0">
                  <a:pos x="76" y="74"/>
                </a:cxn>
                <a:cxn ang="0">
                  <a:pos x="56" y="80"/>
                </a:cxn>
                <a:cxn ang="0">
                  <a:pos x="45" y="88"/>
                </a:cxn>
                <a:cxn ang="0">
                  <a:pos x="31" y="91"/>
                </a:cxn>
                <a:cxn ang="0">
                  <a:pos x="16" y="94"/>
                </a:cxn>
                <a:cxn ang="0">
                  <a:pos x="7" y="98"/>
                </a:cxn>
                <a:cxn ang="0">
                  <a:pos x="0" y="114"/>
                </a:cxn>
                <a:cxn ang="0">
                  <a:pos x="0" y="118"/>
                </a:cxn>
              </a:cxnLst>
              <a:rect l="0" t="0" r="r" b="b"/>
              <a:pathLst>
                <a:path w="308" h="210">
                  <a:moveTo>
                    <a:pt x="0" y="118"/>
                  </a:moveTo>
                  <a:lnTo>
                    <a:pt x="15" y="125"/>
                  </a:lnTo>
                  <a:lnTo>
                    <a:pt x="28" y="131"/>
                  </a:lnTo>
                  <a:lnTo>
                    <a:pt x="42" y="138"/>
                  </a:lnTo>
                  <a:lnTo>
                    <a:pt x="56" y="144"/>
                  </a:lnTo>
                  <a:lnTo>
                    <a:pt x="68" y="149"/>
                  </a:lnTo>
                  <a:lnTo>
                    <a:pt x="79" y="155"/>
                  </a:lnTo>
                  <a:lnTo>
                    <a:pt x="90" y="160"/>
                  </a:lnTo>
                  <a:lnTo>
                    <a:pt x="101" y="165"/>
                  </a:lnTo>
                  <a:lnTo>
                    <a:pt x="113" y="170"/>
                  </a:lnTo>
                  <a:lnTo>
                    <a:pt x="124" y="175"/>
                  </a:lnTo>
                  <a:lnTo>
                    <a:pt x="135" y="181"/>
                  </a:lnTo>
                  <a:lnTo>
                    <a:pt x="146" y="186"/>
                  </a:lnTo>
                  <a:lnTo>
                    <a:pt x="148" y="189"/>
                  </a:lnTo>
                  <a:lnTo>
                    <a:pt x="154" y="192"/>
                  </a:lnTo>
                  <a:lnTo>
                    <a:pt x="159" y="195"/>
                  </a:lnTo>
                  <a:lnTo>
                    <a:pt x="165" y="195"/>
                  </a:lnTo>
                  <a:lnTo>
                    <a:pt x="167" y="197"/>
                  </a:lnTo>
                  <a:lnTo>
                    <a:pt x="178" y="200"/>
                  </a:lnTo>
                  <a:lnTo>
                    <a:pt x="180" y="203"/>
                  </a:lnTo>
                  <a:lnTo>
                    <a:pt x="178" y="208"/>
                  </a:lnTo>
                  <a:lnTo>
                    <a:pt x="181" y="210"/>
                  </a:lnTo>
                  <a:lnTo>
                    <a:pt x="194" y="207"/>
                  </a:lnTo>
                  <a:lnTo>
                    <a:pt x="206" y="205"/>
                  </a:lnTo>
                  <a:lnTo>
                    <a:pt x="217" y="203"/>
                  </a:lnTo>
                  <a:lnTo>
                    <a:pt x="226" y="199"/>
                  </a:lnTo>
                  <a:lnTo>
                    <a:pt x="234" y="195"/>
                  </a:lnTo>
                  <a:lnTo>
                    <a:pt x="242" y="191"/>
                  </a:lnTo>
                  <a:lnTo>
                    <a:pt x="250" y="186"/>
                  </a:lnTo>
                  <a:lnTo>
                    <a:pt x="258" y="183"/>
                  </a:lnTo>
                  <a:lnTo>
                    <a:pt x="265" y="179"/>
                  </a:lnTo>
                  <a:lnTo>
                    <a:pt x="273" y="176"/>
                  </a:lnTo>
                  <a:lnTo>
                    <a:pt x="279" y="173"/>
                  </a:lnTo>
                  <a:lnTo>
                    <a:pt x="286" y="170"/>
                  </a:lnTo>
                  <a:lnTo>
                    <a:pt x="294" y="167"/>
                  </a:lnTo>
                  <a:lnTo>
                    <a:pt x="300" y="163"/>
                  </a:lnTo>
                  <a:lnTo>
                    <a:pt x="308" y="160"/>
                  </a:lnTo>
                  <a:lnTo>
                    <a:pt x="300" y="151"/>
                  </a:lnTo>
                  <a:lnTo>
                    <a:pt x="292" y="149"/>
                  </a:lnTo>
                  <a:lnTo>
                    <a:pt x="284" y="149"/>
                  </a:lnTo>
                  <a:lnTo>
                    <a:pt x="279" y="146"/>
                  </a:lnTo>
                  <a:lnTo>
                    <a:pt x="278" y="139"/>
                  </a:lnTo>
                  <a:lnTo>
                    <a:pt x="270" y="130"/>
                  </a:lnTo>
                  <a:lnTo>
                    <a:pt x="270" y="128"/>
                  </a:lnTo>
                  <a:lnTo>
                    <a:pt x="274" y="126"/>
                  </a:lnTo>
                  <a:lnTo>
                    <a:pt x="274" y="112"/>
                  </a:lnTo>
                  <a:lnTo>
                    <a:pt x="271" y="94"/>
                  </a:lnTo>
                  <a:lnTo>
                    <a:pt x="265" y="88"/>
                  </a:lnTo>
                  <a:lnTo>
                    <a:pt x="266" y="85"/>
                  </a:lnTo>
                  <a:lnTo>
                    <a:pt x="268" y="83"/>
                  </a:lnTo>
                  <a:lnTo>
                    <a:pt x="262" y="62"/>
                  </a:lnTo>
                  <a:lnTo>
                    <a:pt x="250" y="58"/>
                  </a:lnTo>
                  <a:lnTo>
                    <a:pt x="249" y="54"/>
                  </a:lnTo>
                  <a:lnTo>
                    <a:pt x="247" y="50"/>
                  </a:lnTo>
                  <a:lnTo>
                    <a:pt x="241" y="48"/>
                  </a:lnTo>
                  <a:lnTo>
                    <a:pt x="236" y="40"/>
                  </a:lnTo>
                  <a:lnTo>
                    <a:pt x="249" y="32"/>
                  </a:lnTo>
                  <a:lnTo>
                    <a:pt x="252" y="24"/>
                  </a:lnTo>
                  <a:lnTo>
                    <a:pt x="250" y="16"/>
                  </a:lnTo>
                  <a:lnTo>
                    <a:pt x="250" y="9"/>
                  </a:lnTo>
                  <a:lnTo>
                    <a:pt x="249" y="8"/>
                  </a:lnTo>
                  <a:lnTo>
                    <a:pt x="255" y="1"/>
                  </a:lnTo>
                  <a:lnTo>
                    <a:pt x="242" y="3"/>
                  </a:lnTo>
                  <a:lnTo>
                    <a:pt x="234" y="0"/>
                  </a:lnTo>
                  <a:lnTo>
                    <a:pt x="230" y="3"/>
                  </a:lnTo>
                  <a:lnTo>
                    <a:pt x="220" y="0"/>
                  </a:lnTo>
                  <a:lnTo>
                    <a:pt x="218" y="3"/>
                  </a:lnTo>
                  <a:lnTo>
                    <a:pt x="206" y="6"/>
                  </a:lnTo>
                  <a:lnTo>
                    <a:pt x="201" y="3"/>
                  </a:lnTo>
                  <a:lnTo>
                    <a:pt x="186" y="3"/>
                  </a:lnTo>
                  <a:lnTo>
                    <a:pt x="178" y="5"/>
                  </a:lnTo>
                  <a:lnTo>
                    <a:pt x="172" y="5"/>
                  </a:lnTo>
                  <a:lnTo>
                    <a:pt x="167" y="6"/>
                  </a:lnTo>
                  <a:lnTo>
                    <a:pt x="146" y="8"/>
                  </a:lnTo>
                  <a:lnTo>
                    <a:pt x="133" y="13"/>
                  </a:lnTo>
                  <a:lnTo>
                    <a:pt x="130" y="14"/>
                  </a:lnTo>
                  <a:lnTo>
                    <a:pt x="129" y="16"/>
                  </a:lnTo>
                  <a:lnTo>
                    <a:pt x="116" y="17"/>
                  </a:lnTo>
                  <a:lnTo>
                    <a:pt x="108" y="24"/>
                  </a:lnTo>
                  <a:lnTo>
                    <a:pt x="98" y="25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3" y="32"/>
                  </a:lnTo>
                  <a:lnTo>
                    <a:pt x="101" y="33"/>
                  </a:lnTo>
                  <a:lnTo>
                    <a:pt x="103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6" y="51"/>
                  </a:lnTo>
                  <a:lnTo>
                    <a:pt x="108" y="54"/>
                  </a:lnTo>
                  <a:lnTo>
                    <a:pt x="114" y="56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85" y="62"/>
                  </a:lnTo>
                  <a:lnTo>
                    <a:pt x="84" y="66"/>
                  </a:lnTo>
                  <a:lnTo>
                    <a:pt x="72" y="67"/>
                  </a:lnTo>
                  <a:lnTo>
                    <a:pt x="71" y="69"/>
                  </a:lnTo>
                  <a:lnTo>
                    <a:pt x="74" y="70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4" y="75"/>
                  </a:lnTo>
                  <a:lnTo>
                    <a:pt x="56" y="80"/>
                  </a:lnTo>
                  <a:lnTo>
                    <a:pt x="50" y="86"/>
                  </a:lnTo>
                  <a:lnTo>
                    <a:pt x="45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3" y="91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7" y="98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Freeform 378">
              <a:extLst>
                <a:ext uri="{FF2B5EF4-FFF2-40B4-BE49-F238E27FC236}">
                  <a16:creationId xmlns:a16="http://schemas.microsoft.com/office/drawing/2014/main" id="{DF5AAFD7-EDCE-A070-7E79-3777B5FB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456" y="-1967865"/>
              <a:ext cx="342608" cy="213451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85" y="103"/>
                </a:cxn>
                <a:cxn ang="0">
                  <a:pos x="106" y="95"/>
                </a:cxn>
                <a:cxn ang="0">
                  <a:pos x="98" y="82"/>
                </a:cxn>
                <a:cxn ang="0">
                  <a:pos x="95" y="59"/>
                </a:cxn>
                <a:cxn ang="0">
                  <a:pos x="90" y="35"/>
                </a:cxn>
                <a:cxn ang="0">
                  <a:pos x="87" y="11"/>
                </a:cxn>
                <a:cxn ang="0">
                  <a:pos x="98" y="0"/>
                </a:cxn>
                <a:cxn ang="0">
                  <a:pos x="124" y="5"/>
                </a:cxn>
                <a:cxn ang="0">
                  <a:pos x="146" y="16"/>
                </a:cxn>
                <a:cxn ang="0">
                  <a:pos x="169" y="26"/>
                </a:cxn>
                <a:cxn ang="0">
                  <a:pos x="191" y="37"/>
                </a:cxn>
                <a:cxn ang="0">
                  <a:pos x="204" y="45"/>
                </a:cxn>
                <a:cxn ang="0">
                  <a:pos x="215" y="51"/>
                </a:cxn>
                <a:cxn ang="0">
                  <a:pos x="223" y="53"/>
                </a:cxn>
                <a:cxn ang="0">
                  <a:pos x="236" y="59"/>
                </a:cxn>
                <a:cxn ang="0">
                  <a:pos x="237" y="66"/>
                </a:cxn>
                <a:cxn ang="0">
                  <a:pos x="250" y="72"/>
                </a:cxn>
                <a:cxn ang="0">
                  <a:pos x="250" y="88"/>
                </a:cxn>
                <a:cxn ang="0">
                  <a:pos x="247" y="98"/>
                </a:cxn>
                <a:cxn ang="0">
                  <a:pos x="225" y="104"/>
                </a:cxn>
                <a:cxn ang="0">
                  <a:pos x="201" y="108"/>
                </a:cxn>
                <a:cxn ang="0">
                  <a:pos x="175" y="109"/>
                </a:cxn>
                <a:cxn ang="0">
                  <a:pos x="128" y="127"/>
                </a:cxn>
                <a:cxn ang="0">
                  <a:pos x="111" y="144"/>
                </a:cxn>
                <a:cxn ang="0">
                  <a:pos x="108" y="156"/>
                </a:cxn>
                <a:cxn ang="0">
                  <a:pos x="103" y="154"/>
                </a:cxn>
                <a:cxn ang="0">
                  <a:pos x="95" y="157"/>
                </a:cxn>
                <a:cxn ang="0">
                  <a:pos x="92" y="152"/>
                </a:cxn>
                <a:cxn ang="0">
                  <a:pos x="88" y="154"/>
                </a:cxn>
                <a:cxn ang="0">
                  <a:pos x="85" y="156"/>
                </a:cxn>
                <a:cxn ang="0">
                  <a:pos x="79" y="157"/>
                </a:cxn>
                <a:cxn ang="0">
                  <a:pos x="74" y="157"/>
                </a:cxn>
                <a:cxn ang="0">
                  <a:pos x="64" y="157"/>
                </a:cxn>
                <a:cxn ang="0">
                  <a:pos x="59" y="149"/>
                </a:cxn>
                <a:cxn ang="0">
                  <a:pos x="55" y="149"/>
                </a:cxn>
                <a:cxn ang="0">
                  <a:pos x="59" y="146"/>
                </a:cxn>
                <a:cxn ang="0">
                  <a:pos x="55" y="144"/>
                </a:cxn>
                <a:cxn ang="0">
                  <a:pos x="51" y="143"/>
                </a:cxn>
                <a:cxn ang="0">
                  <a:pos x="51" y="136"/>
                </a:cxn>
                <a:cxn ang="0">
                  <a:pos x="48" y="133"/>
                </a:cxn>
                <a:cxn ang="0">
                  <a:pos x="43" y="135"/>
                </a:cxn>
                <a:cxn ang="0">
                  <a:pos x="39" y="138"/>
                </a:cxn>
                <a:cxn ang="0">
                  <a:pos x="24" y="140"/>
                </a:cxn>
                <a:cxn ang="0">
                  <a:pos x="15" y="138"/>
                </a:cxn>
                <a:cxn ang="0">
                  <a:pos x="11" y="138"/>
                </a:cxn>
                <a:cxn ang="0">
                  <a:pos x="13" y="128"/>
                </a:cxn>
                <a:cxn ang="0">
                  <a:pos x="7" y="125"/>
                </a:cxn>
                <a:cxn ang="0">
                  <a:pos x="5" y="119"/>
                </a:cxn>
                <a:cxn ang="0">
                  <a:pos x="0" y="114"/>
                </a:cxn>
                <a:cxn ang="0">
                  <a:pos x="7" y="106"/>
                </a:cxn>
                <a:cxn ang="0">
                  <a:pos x="16" y="100"/>
                </a:cxn>
                <a:cxn ang="0">
                  <a:pos x="24" y="106"/>
                </a:cxn>
                <a:cxn ang="0">
                  <a:pos x="32" y="103"/>
                </a:cxn>
              </a:cxnLst>
              <a:rect l="0" t="0" r="r" b="b"/>
              <a:pathLst>
                <a:path w="252" h="157">
                  <a:moveTo>
                    <a:pt x="32" y="103"/>
                  </a:moveTo>
                  <a:lnTo>
                    <a:pt x="50" y="103"/>
                  </a:lnTo>
                  <a:lnTo>
                    <a:pt x="67" y="103"/>
                  </a:lnTo>
                  <a:lnTo>
                    <a:pt x="85" y="103"/>
                  </a:lnTo>
                  <a:lnTo>
                    <a:pt x="103" y="103"/>
                  </a:lnTo>
                  <a:lnTo>
                    <a:pt x="106" y="95"/>
                  </a:lnTo>
                  <a:lnTo>
                    <a:pt x="100" y="93"/>
                  </a:lnTo>
                  <a:lnTo>
                    <a:pt x="98" y="82"/>
                  </a:lnTo>
                  <a:lnTo>
                    <a:pt x="96" y="71"/>
                  </a:lnTo>
                  <a:lnTo>
                    <a:pt x="95" y="59"/>
                  </a:lnTo>
                  <a:lnTo>
                    <a:pt x="93" y="47"/>
                  </a:lnTo>
                  <a:lnTo>
                    <a:pt x="90" y="35"/>
                  </a:lnTo>
                  <a:lnTo>
                    <a:pt x="88" y="24"/>
                  </a:lnTo>
                  <a:lnTo>
                    <a:pt x="87" y="11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4" y="5"/>
                  </a:lnTo>
                  <a:lnTo>
                    <a:pt x="135" y="11"/>
                  </a:lnTo>
                  <a:lnTo>
                    <a:pt x="146" y="16"/>
                  </a:lnTo>
                  <a:lnTo>
                    <a:pt x="157" y="21"/>
                  </a:lnTo>
                  <a:lnTo>
                    <a:pt x="169" y="26"/>
                  </a:lnTo>
                  <a:lnTo>
                    <a:pt x="180" y="31"/>
                  </a:lnTo>
                  <a:lnTo>
                    <a:pt x="191" y="37"/>
                  </a:lnTo>
                  <a:lnTo>
                    <a:pt x="202" y="42"/>
                  </a:lnTo>
                  <a:lnTo>
                    <a:pt x="204" y="45"/>
                  </a:lnTo>
                  <a:lnTo>
                    <a:pt x="210" y="48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3" y="53"/>
                  </a:lnTo>
                  <a:lnTo>
                    <a:pt x="234" y="56"/>
                  </a:lnTo>
                  <a:lnTo>
                    <a:pt x="236" y="59"/>
                  </a:lnTo>
                  <a:lnTo>
                    <a:pt x="234" y="64"/>
                  </a:lnTo>
                  <a:lnTo>
                    <a:pt x="237" y="66"/>
                  </a:lnTo>
                  <a:lnTo>
                    <a:pt x="250" y="63"/>
                  </a:lnTo>
                  <a:lnTo>
                    <a:pt x="250" y="72"/>
                  </a:lnTo>
                  <a:lnTo>
                    <a:pt x="250" y="80"/>
                  </a:lnTo>
                  <a:lnTo>
                    <a:pt x="250" y="88"/>
                  </a:lnTo>
                  <a:lnTo>
                    <a:pt x="252" y="96"/>
                  </a:lnTo>
                  <a:lnTo>
                    <a:pt x="247" y="98"/>
                  </a:lnTo>
                  <a:lnTo>
                    <a:pt x="241" y="104"/>
                  </a:lnTo>
                  <a:lnTo>
                    <a:pt x="225" y="104"/>
                  </a:lnTo>
                  <a:lnTo>
                    <a:pt x="207" y="104"/>
                  </a:lnTo>
                  <a:lnTo>
                    <a:pt x="201" y="108"/>
                  </a:lnTo>
                  <a:lnTo>
                    <a:pt x="191" y="108"/>
                  </a:lnTo>
                  <a:lnTo>
                    <a:pt x="175" y="109"/>
                  </a:lnTo>
                  <a:lnTo>
                    <a:pt x="149" y="122"/>
                  </a:lnTo>
                  <a:lnTo>
                    <a:pt x="128" y="127"/>
                  </a:lnTo>
                  <a:lnTo>
                    <a:pt x="122" y="136"/>
                  </a:lnTo>
                  <a:lnTo>
                    <a:pt x="111" y="144"/>
                  </a:lnTo>
                  <a:lnTo>
                    <a:pt x="108" y="149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3" y="154"/>
                  </a:lnTo>
                  <a:lnTo>
                    <a:pt x="100" y="154"/>
                  </a:lnTo>
                  <a:lnTo>
                    <a:pt x="95" y="157"/>
                  </a:lnTo>
                  <a:lnTo>
                    <a:pt x="93" y="157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0" y="156"/>
                  </a:lnTo>
                  <a:lnTo>
                    <a:pt x="79" y="157"/>
                  </a:lnTo>
                  <a:lnTo>
                    <a:pt x="76" y="156"/>
                  </a:lnTo>
                  <a:lnTo>
                    <a:pt x="74" y="157"/>
                  </a:lnTo>
                  <a:lnTo>
                    <a:pt x="72" y="154"/>
                  </a:lnTo>
                  <a:lnTo>
                    <a:pt x="64" y="157"/>
                  </a:lnTo>
                  <a:lnTo>
                    <a:pt x="59" y="154"/>
                  </a:lnTo>
                  <a:lnTo>
                    <a:pt x="59" y="149"/>
                  </a:lnTo>
                  <a:lnTo>
                    <a:pt x="56" y="149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3"/>
                  </a:lnTo>
                  <a:lnTo>
                    <a:pt x="51" y="140"/>
                  </a:lnTo>
                  <a:lnTo>
                    <a:pt x="51" y="136"/>
                  </a:lnTo>
                  <a:lnTo>
                    <a:pt x="50" y="136"/>
                  </a:lnTo>
                  <a:lnTo>
                    <a:pt x="48" y="133"/>
                  </a:lnTo>
                  <a:lnTo>
                    <a:pt x="43" y="133"/>
                  </a:lnTo>
                  <a:lnTo>
                    <a:pt x="43" y="135"/>
                  </a:lnTo>
                  <a:lnTo>
                    <a:pt x="39" y="136"/>
                  </a:lnTo>
                  <a:lnTo>
                    <a:pt x="39" y="138"/>
                  </a:lnTo>
                  <a:lnTo>
                    <a:pt x="29" y="136"/>
                  </a:lnTo>
                  <a:lnTo>
                    <a:pt x="24" y="140"/>
                  </a:lnTo>
                  <a:lnTo>
                    <a:pt x="19" y="136"/>
                  </a:lnTo>
                  <a:lnTo>
                    <a:pt x="15" y="138"/>
                  </a:lnTo>
                  <a:lnTo>
                    <a:pt x="13" y="138"/>
                  </a:lnTo>
                  <a:lnTo>
                    <a:pt x="11" y="138"/>
                  </a:lnTo>
                  <a:lnTo>
                    <a:pt x="13" y="135"/>
                  </a:lnTo>
                  <a:lnTo>
                    <a:pt x="13" y="128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3" y="122"/>
                  </a:lnTo>
                  <a:lnTo>
                    <a:pt x="5" y="119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6"/>
                  </a:lnTo>
                  <a:lnTo>
                    <a:pt x="24" y="106"/>
                  </a:lnTo>
                  <a:lnTo>
                    <a:pt x="32" y="103"/>
                  </a:lnTo>
                  <a:lnTo>
                    <a:pt x="32" y="10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3" name="Freeform 379">
              <a:extLst>
                <a:ext uri="{FF2B5EF4-FFF2-40B4-BE49-F238E27FC236}">
                  <a16:creationId xmlns:a16="http://schemas.microsoft.com/office/drawing/2014/main" id="{A199F332-7EA6-DAA7-D6DB-96BF87477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288" y="-1821033"/>
              <a:ext cx="159069" cy="76135"/>
            </a:xfrm>
            <a:custGeom>
              <a:avLst/>
              <a:gdLst/>
              <a:ahLst/>
              <a:cxnLst>
                <a:cxn ang="0">
                  <a:pos x="40" y="56"/>
                </a:cxn>
                <a:cxn ang="0">
                  <a:pos x="38" y="48"/>
                </a:cxn>
                <a:cxn ang="0">
                  <a:pos x="35" y="44"/>
                </a:cxn>
                <a:cxn ang="0">
                  <a:pos x="36" y="41"/>
                </a:cxn>
                <a:cxn ang="0">
                  <a:pos x="69" y="41"/>
                </a:cxn>
                <a:cxn ang="0">
                  <a:pos x="78" y="41"/>
                </a:cxn>
                <a:cxn ang="0">
                  <a:pos x="85" y="41"/>
                </a:cxn>
                <a:cxn ang="0">
                  <a:pos x="88" y="41"/>
                </a:cxn>
                <a:cxn ang="0">
                  <a:pos x="94" y="41"/>
                </a:cxn>
                <a:cxn ang="0">
                  <a:pos x="102" y="36"/>
                </a:cxn>
                <a:cxn ang="0">
                  <a:pos x="112" y="36"/>
                </a:cxn>
                <a:cxn ang="0">
                  <a:pos x="117" y="32"/>
                </a:cxn>
                <a:cxn ang="0">
                  <a:pos x="112" y="28"/>
                </a:cxn>
                <a:cxn ang="0">
                  <a:pos x="112" y="27"/>
                </a:cxn>
                <a:cxn ang="0">
                  <a:pos x="115" y="27"/>
                </a:cxn>
                <a:cxn ang="0">
                  <a:pos x="113" y="24"/>
                </a:cxn>
                <a:cxn ang="0">
                  <a:pos x="110" y="24"/>
                </a:cxn>
                <a:cxn ang="0">
                  <a:pos x="105" y="25"/>
                </a:cxn>
                <a:cxn ang="0">
                  <a:pos x="101" y="24"/>
                </a:cxn>
                <a:cxn ang="0">
                  <a:pos x="94" y="16"/>
                </a:cxn>
                <a:cxn ang="0">
                  <a:pos x="85" y="9"/>
                </a:cxn>
                <a:cxn ang="0">
                  <a:pos x="85" y="6"/>
                </a:cxn>
                <a:cxn ang="0">
                  <a:pos x="81" y="4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41" y="14"/>
                </a:cxn>
                <a:cxn ang="0">
                  <a:pos x="20" y="19"/>
                </a:cxn>
                <a:cxn ang="0">
                  <a:pos x="14" y="28"/>
                </a:cxn>
                <a:cxn ang="0">
                  <a:pos x="3" y="36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4" y="52"/>
                </a:cxn>
                <a:cxn ang="0">
                  <a:pos x="8" y="54"/>
                </a:cxn>
                <a:cxn ang="0">
                  <a:pos x="11" y="54"/>
                </a:cxn>
                <a:cxn ang="0">
                  <a:pos x="12" y="56"/>
                </a:cxn>
                <a:cxn ang="0">
                  <a:pos x="14" y="54"/>
                </a:cxn>
                <a:cxn ang="0">
                  <a:pos x="25" y="51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6" y="56"/>
                </a:cxn>
                <a:cxn ang="0">
                  <a:pos x="40" y="56"/>
                </a:cxn>
                <a:cxn ang="0">
                  <a:pos x="40" y="56"/>
                </a:cxn>
              </a:cxnLst>
              <a:rect l="0" t="0" r="r" b="b"/>
              <a:pathLst>
                <a:path w="117" h="56">
                  <a:moveTo>
                    <a:pt x="40" y="56"/>
                  </a:moveTo>
                  <a:lnTo>
                    <a:pt x="38" y="48"/>
                  </a:lnTo>
                  <a:lnTo>
                    <a:pt x="35" y="44"/>
                  </a:lnTo>
                  <a:lnTo>
                    <a:pt x="36" y="41"/>
                  </a:lnTo>
                  <a:lnTo>
                    <a:pt x="69" y="41"/>
                  </a:lnTo>
                  <a:lnTo>
                    <a:pt x="78" y="41"/>
                  </a:lnTo>
                  <a:lnTo>
                    <a:pt x="85" y="41"/>
                  </a:lnTo>
                  <a:lnTo>
                    <a:pt x="88" y="41"/>
                  </a:lnTo>
                  <a:lnTo>
                    <a:pt x="94" y="41"/>
                  </a:lnTo>
                  <a:lnTo>
                    <a:pt x="102" y="36"/>
                  </a:lnTo>
                  <a:lnTo>
                    <a:pt x="112" y="36"/>
                  </a:lnTo>
                  <a:lnTo>
                    <a:pt x="117" y="32"/>
                  </a:lnTo>
                  <a:lnTo>
                    <a:pt x="112" y="28"/>
                  </a:lnTo>
                  <a:lnTo>
                    <a:pt x="112" y="27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0" y="24"/>
                  </a:lnTo>
                  <a:lnTo>
                    <a:pt x="105" y="25"/>
                  </a:lnTo>
                  <a:lnTo>
                    <a:pt x="101" y="24"/>
                  </a:lnTo>
                  <a:lnTo>
                    <a:pt x="94" y="16"/>
                  </a:lnTo>
                  <a:lnTo>
                    <a:pt x="85" y="9"/>
                  </a:lnTo>
                  <a:lnTo>
                    <a:pt x="85" y="6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7" y="1"/>
                  </a:lnTo>
                  <a:lnTo>
                    <a:pt x="41" y="14"/>
                  </a:lnTo>
                  <a:lnTo>
                    <a:pt x="20" y="19"/>
                  </a:lnTo>
                  <a:lnTo>
                    <a:pt x="14" y="28"/>
                  </a:lnTo>
                  <a:lnTo>
                    <a:pt x="3" y="36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6"/>
                  </a:lnTo>
                  <a:lnTo>
                    <a:pt x="14" y="54"/>
                  </a:lnTo>
                  <a:lnTo>
                    <a:pt x="25" y="51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Freeform 380">
              <a:extLst>
                <a:ext uri="{FF2B5EF4-FFF2-40B4-BE49-F238E27FC236}">
                  <a16:creationId xmlns:a16="http://schemas.microsoft.com/office/drawing/2014/main" id="{5D93E95D-0048-23B4-57EC-6399DA740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1671481"/>
              <a:ext cx="110125" cy="76135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8" y="26"/>
                </a:cxn>
                <a:cxn ang="0">
                  <a:pos x="23" y="24"/>
                </a:cxn>
                <a:cxn ang="0">
                  <a:pos x="24" y="23"/>
                </a:cxn>
                <a:cxn ang="0">
                  <a:pos x="24" y="19"/>
                </a:cxn>
                <a:cxn ang="0">
                  <a:pos x="23" y="19"/>
                </a:cxn>
                <a:cxn ang="0">
                  <a:pos x="16" y="18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6" y="3"/>
                </a:cxn>
                <a:cxn ang="0">
                  <a:pos x="31" y="3"/>
                </a:cxn>
                <a:cxn ang="0">
                  <a:pos x="32" y="5"/>
                </a:cxn>
                <a:cxn ang="0">
                  <a:pos x="45" y="3"/>
                </a:cxn>
                <a:cxn ang="0">
                  <a:pos x="55" y="3"/>
                </a:cxn>
                <a:cxn ang="0">
                  <a:pos x="61" y="0"/>
                </a:cxn>
                <a:cxn ang="0">
                  <a:pos x="68" y="2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1" y="21"/>
                </a:cxn>
                <a:cxn ang="0">
                  <a:pos x="81" y="26"/>
                </a:cxn>
                <a:cxn ang="0">
                  <a:pos x="68" y="40"/>
                </a:cxn>
                <a:cxn ang="0">
                  <a:pos x="68" y="40"/>
                </a:cxn>
                <a:cxn ang="0">
                  <a:pos x="66" y="40"/>
                </a:cxn>
                <a:cxn ang="0">
                  <a:pos x="63" y="39"/>
                </a:cxn>
                <a:cxn ang="0">
                  <a:pos x="61" y="40"/>
                </a:cxn>
                <a:cxn ang="0">
                  <a:pos x="58" y="39"/>
                </a:cxn>
                <a:cxn ang="0">
                  <a:pos x="57" y="39"/>
                </a:cxn>
                <a:cxn ang="0">
                  <a:pos x="52" y="42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45" y="40"/>
                </a:cxn>
                <a:cxn ang="0">
                  <a:pos x="45" y="40"/>
                </a:cxn>
                <a:cxn ang="0">
                  <a:pos x="44" y="42"/>
                </a:cxn>
                <a:cxn ang="0">
                  <a:pos x="42" y="40"/>
                </a:cxn>
                <a:cxn ang="0">
                  <a:pos x="40" y="42"/>
                </a:cxn>
                <a:cxn ang="0">
                  <a:pos x="37" y="43"/>
                </a:cxn>
                <a:cxn ang="0">
                  <a:pos x="36" y="43"/>
                </a:cxn>
                <a:cxn ang="0">
                  <a:pos x="34" y="45"/>
                </a:cxn>
                <a:cxn ang="0">
                  <a:pos x="36" y="45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13" y="52"/>
                </a:cxn>
                <a:cxn ang="0">
                  <a:pos x="8" y="53"/>
                </a:cxn>
                <a:cxn ang="0">
                  <a:pos x="7" y="5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43"/>
                </a:cxn>
                <a:cxn ang="0">
                  <a:pos x="2" y="37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81" h="56">
                  <a:moveTo>
                    <a:pt x="12" y="29"/>
                  </a:moveTo>
                  <a:lnTo>
                    <a:pt x="12" y="31"/>
                  </a:lnTo>
                  <a:lnTo>
                    <a:pt x="13" y="31"/>
                  </a:lnTo>
                  <a:lnTo>
                    <a:pt x="18" y="26"/>
                  </a:lnTo>
                  <a:lnTo>
                    <a:pt x="23" y="24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16" y="18"/>
                  </a:lnTo>
                  <a:lnTo>
                    <a:pt x="15" y="1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45" y="3"/>
                  </a:lnTo>
                  <a:lnTo>
                    <a:pt x="55" y="3"/>
                  </a:lnTo>
                  <a:lnTo>
                    <a:pt x="61" y="0"/>
                  </a:lnTo>
                  <a:lnTo>
                    <a:pt x="68" y="2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1" y="21"/>
                  </a:lnTo>
                  <a:lnTo>
                    <a:pt x="81" y="2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63" y="39"/>
                  </a:lnTo>
                  <a:lnTo>
                    <a:pt x="61" y="40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5"/>
                  </a:lnTo>
                  <a:lnTo>
                    <a:pt x="36" y="45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13" y="52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37"/>
                  </a:lnTo>
                  <a:lnTo>
                    <a:pt x="12" y="29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Freeform 381">
              <a:extLst>
                <a:ext uri="{FF2B5EF4-FFF2-40B4-BE49-F238E27FC236}">
                  <a16:creationId xmlns:a16="http://schemas.microsoft.com/office/drawing/2014/main" id="{C195BB6F-E36D-F70D-5753-44E7D318A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302" y="-1942034"/>
              <a:ext cx="337170" cy="277350"/>
            </a:xfrm>
            <a:custGeom>
              <a:avLst/>
              <a:gdLst/>
              <a:ahLst/>
              <a:cxnLst>
                <a:cxn ang="0">
                  <a:pos x="27" y="50"/>
                </a:cxn>
                <a:cxn ang="0">
                  <a:pos x="29" y="69"/>
                </a:cxn>
                <a:cxn ang="0">
                  <a:pos x="13" y="81"/>
                </a:cxn>
                <a:cxn ang="0">
                  <a:pos x="5" y="93"/>
                </a:cxn>
                <a:cxn ang="0">
                  <a:pos x="1" y="100"/>
                </a:cxn>
                <a:cxn ang="0">
                  <a:pos x="0" y="109"/>
                </a:cxn>
                <a:cxn ang="0">
                  <a:pos x="6" y="111"/>
                </a:cxn>
                <a:cxn ang="0">
                  <a:pos x="16" y="127"/>
                </a:cxn>
                <a:cxn ang="0">
                  <a:pos x="13" y="129"/>
                </a:cxn>
                <a:cxn ang="0">
                  <a:pos x="29" y="141"/>
                </a:cxn>
                <a:cxn ang="0">
                  <a:pos x="30" y="153"/>
                </a:cxn>
                <a:cxn ang="0">
                  <a:pos x="40" y="156"/>
                </a:cxn>
                <a:cxn ang="0">
                  <a:pos x="54" y="159"/>
                </a:cxn>
                <a:cxn ang="0">
                  <a:pos x="72" y="172"/>
                </a:cxn>
                <a:cxn ang="0">
                  <a:pos x="90" y="183"/>
                </a:cxn>
                <a:cxn ang="0">
                  <a:pos x="104" y="196"/>
                </a:cxn>
                <a:cxn ang="0">
                  <a:pos x="114" y="194"/>
                </a:cxn>
                <a:cxn ang="0">
                  <a:pos x="128" y="194"/>
                </a:cxn>
                <a:cxn ang="0">
                  <a:pos x="149" y="204"/>
                </a:cxn>
                <a:cxn ang="0">
                  <a:pos x="165" y="202"/>
                </a:cxn>
                <a:cxn ang="0">
                  <a:pos x="179" y="202"/>
                </a:cxn>
                <a:cxn ang="0">
                  <a:pos x="195" y="199"/>
                </a:cxn>
                <a:cxn ang="0">
                  <a:pos x="226" y="194"/>
                </a:cxn>
                <a:cxn ang="0">
                  <a:pos x="213" y="185"/>
                </a:cxn>
                <a:cxn ang="0">
                  <a:pos x="195" y="169"/>
                </a:cxn>
                <a:cxn ang="0">
                  <a:pos x="176" y="161"/>
                </a:cxn>
                <a:cxn ang="0">
                  <a:pos x="179" y="156"/>
                </a:cxn>
                <a:cxn ang="0">
                  <a:pos x="194" y="153"/>
                </a:cxn>
                <a:cxn ang="0">
                  <a:pos x="194" y="135"/>
                </a:cxn>
                <a:cxn ang="0">
                  <a:pos x="203" y="129"/>
                </a:cxn>
                <a:cxn ang="0">
                  <a:pos x="213" y="113"/>
                </a:cxn>
                <a:cxn ang="0">
                  <a:pos x="224" y="98"/>
                </a:cxn>
                <a:cxn ang="0">
                  <a:pos x="223" y="89"/>
                </a:cxn>
                <a:cxn ang="0">
                  <a:pos x="232" y="65"/>
                </a:cxn>
                <a:cxn ang="0">
                  <a:pos x="247" y="60"/>
                </a:cxn>
                <a:cxn ang="0">
                  <a:pos x="247" y="53"/>
                </a:cxn>
                <a:cxn ang="0">
                  <a:pos x="240" y="50"/>
                </a:cxn>
                <a:cxn ang="0">
                  <a:pos x="231" y="45"/>
                </a:cxn>
                <a:cxn ang="0">
                  <a:pos x="226" y="23"/>
                </a:cxn>
                <a:cxn ang="0">
                  <a:pos x="218" y="13"/>
                </a:cxn>
                <a:cxn ang="0">
                  <a:pos x="202" y="4"/>
                </a:cxn>
                <a:cxn ang="0">
                  <a:pos x="192" y="4"/>
                </a:cxn>
                <a:cxn ang="0">
                  <a:pos x="186" y="8"/>
                </a:cxn>
                <a:cxn ang="0">
                  <a:pos x="176" y="15"/>
                </a:cxn>
                <a:cxn ang="0">
                  <a:pos x="163" y="13"/>
                </a:cxn>
                <a:cxn ang="0">
                  <a:pos x="136" y="13"/>
                </a:cxn>
                <a:cxn ang="0">
                  <a:pos x="136" y="10"/>
                </a:cxn>
                <a:cxn ang="0">
                  <a:pos x="122" y="13"/>
                </a:cxn>
                <a:cxn ang="0">
                  <a:pos x="98" y="13"/>
                </a:cxn>
                <a:cxn ang="0">
                  <a:pos x="75" y="13"/>
                </a:cxn>
                <a:cxn ang="0">
                  <a:pos x="51" y="13"/>
                </a:cxn>
                <a:cxn ang="0">
                  <a:pos x="40" y="23"/>
                </a:cxn>
                <a:cxn ang="0">
                  <a:pos x="25" y="34"/>
                </a:cxn>
                <a:cxn ang="0">
                  <a:pos x="27" y="40"/>
                </a:cxn>
              </a:cxnLst>
              <a:rect l="0" t="0" r="r" b="b"/>
              <a:pathLst>
                <a:path w="248" h="204">
                  <a:moveTo>
                    <a:pt x="27" y="40"/>
                  </a:moveTo>
                  <a:lnTo>
                    <a:pt x="27" y="50"/>
                  </a:lnTo>
                  <a:lnTo>
                    <a:pt x="29" y="6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13" y="81"/>
                  </a:lnTo>
                  <a:lnTo>
                    <a:pt x="11" y="87"/>
                  </a:lnTo>
                  <a:lnTo>
                    <a:pt x="5" y="93"/>
                  </a:lnTo>
                  <a:lnTo>
                    <a:pt x="5" y="98"/>
                  </a:lnTo>
                  <a:lnTo>
                    <a:pt x="1" y="100"/>
                  </a:lnTo>
                  <a:lnTo>
                    <a:pt x="1" y="105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6" y="111"/>
                  </a:lnTo>
                  <a:lnTo>
                    <a:pt x="8" y="117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3" y="129"/>
                  </a:lnTo>
                  <a:lnTo>
                    <a:pt x="27" y="138"/>
                  </a:lnTo>
                  <a:lnTo>
                    <a:pt x="29" y="141"/>
                  </a:lnTo>
                  <a:lnTo>
                    <a:pt x="27" y="151"/>
                  </a:lnTo>
                  <a:lnTo>
                    <a:pt x="30" y="153"/>
                  </a:lnTo>
                  <a:lnTo>
                    <a:pt x="37" y="153"/>
                  </a:lnTo>
                  <a:lnTo>
                    <a:pt x="40" y="156"/>
                  </a:lnTo>
                  <a:lnTo>
                    <a:pt x="48" y="158"/>
                  </a:lnTo>
                  <a:lnTo>
                    <a:pt x="54" y="159"/>
                  </a:lnTo>
                  <a:lnTo>
                    <a:pt x="56" y="164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90" y="183"/>
                  </a:lnTo>
                  <a:lnTo>
                    <a:pt x="94" y="188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4" y="194"/>
                  </a:lnTo>
                  <a:lnTo>
                    <a:pt x="125" y="196"/>
                  </a:lnTo>
                  <a:lnTo>
                    <a:pt x="128" y="194"/>
                  </a:lnTo>
                  <a:lnTo>
                    <a:pt x="147" y="204"/>
                  </a:lnTo>
                  <a:lnTo>
                    <a:pt x="149" y="204"/>
                  </a:lnTo>
                  <a:lnTo>
                    <a:pt x="150" y="202"/>
                  </a:lnTo>
                  <a:lnTo>
                    <a:pt x="165" y="202"/>
                  </a:lnTo>
                  <a:lnTo>
                    <a:pt x="166" y="204"/>
                  </a:lnTo>
                  <a:lnTo>
                    <a:pt x="179" y="202"/>
                  </a:lnTo>
                  <a:lnTo>
                    <a:pt x="189" y="202"/>
                  </a:lnTo>
                  <a:lnTo>
                    <a:pt x="195" y="199"/>
                  </a:lnTo>
                  <a:lnTo>
                    <a:pt x="203" y="194"/>
                  </a:lnTo>
                  <a:lnTo>
                    <a:pt x="226" y="194"/>
                  </a:lnTo>
                  <a:lnTo>
                    <a:pt x="224" y="186"/>
                  </a:lnTo>
                  <a:lnTo>
                    <a:pt x="213" y="185"/>
                  </a:lnTo>
                  <a:lnTo>
                    <a:pt x="205" y="174"/>
                  </a:lnTo>
                  <a:lnTo>
                    <a:pt x="195" y="169"/>
                  </a:lnTo>
                  <a:lnTo>
                    <a:pt x="191" y="164"/>
                  </a:lnTo>
                  <a:lnTo>
                    <a:pt x="176" y="161"/>
                  </a:lnTo>
                  <a:lnTo>
                    <a:pt x="179" y="159"/>
                  </a:lnTo>
                  <a:lnTo>
                    <a:pt x="179" y="156"/>
                  </a:lnTo>
                  <a:lnTo>
                    <a:pt x="189" y="156"/>
                  </a:lnTo>
                  <a:lnTo>
                    <a:pt x="194" y="153"/>
                  </a:lnTo>
                  <a:lnTo>
                    <a:pt x="192" y="133"/>
                  </a:lnTo>
                  <a:lnTo>
                    <a:pt x="194" y="135"/>
                  </a:lnTo>
                  <a:lnTo>
                    <a:pt x="197" y="130"/>
                  </a:lnTo>
                  <a:lnTo>
                    <a:pt x="203" y="129"/>
                  </a:lnTo>
                  <a:lnTo>
                    <a:pt x="205" y="122"/>
                  </a:lnTo>
                  <a:lnTo>
                    <a:pt x="213" y="113"/>
                  </a:lnTo>
                  <a:lnTo>
                    <a:pt x="219" y="109"/>
                  </a:lnTo>
                  <a:lnTo>
                    <a:pt x="224" y="98"/>
                  </a:lnTo>
                  <a:lnTo>
                    <a:pt x="223" y="95"/>
                  </a:lnTo>
                  <a:lnTo>
                    <a:pt x="223" y="89"/>
                  </a:lnTo>
                  <a:lnTo>
                    <a:pt x="227" y="66"/>
                  </a:lnTo>
                  <a:lnTo>
                    <a:pt x="232" y="65"/>
                  </a:lnTo>
                  <a:lnTo>
                    <a:pt x="235" y="63"/>
                  </a:lnTo>
                  <a:lnTo>
                    <a:pt x="247" y="60"/>
                  </a:lnTo>
                  <a:lnTo>
                    <a:pt x="248" y="55"/>
                  </a:lnTo>
                  <a:lnTo>
                    <a:pt x="247" y="53"/>
                  </a:lnTo>
                  <a:lnTo>
                    <a:pt x="243" y="53"/>
                  </a:lnTo>
                  <a:lnTo>
                    <a:pt x="240" y="50"/>
                  </a:lnTo>
                  <a:lnTo>
                    <a:pt x="234" y="48"/>
                  </a:lnTo>
                  <a:lnTo>
                    <a:pt x="231" y="45"/>
                  </a:lnTo>
                  <a:lnTo>
                    <a:pt x="227" y="36"/>
                  </a:lnTo>
                  <a:lnTo>
                    <a:pt x="226" y="23"/>
                  </a:lnTo>
                  <a:lnTo>
                    <a:pt x="219" y="18"/>
                  </a:lnTo>
                  <a:lnTo>
                    <a:pt x="218" y="13"/>
                  </a:lnTo>
                  <a:lnTo>
                    <a:pt x="208" y="7"/>
                  </a:lnTo>
                  <a:lnTo>
                    <a:pt x="202" y="4"/>
                  </a:lnTo>
                  <a:lnTo>
                    <a:pt x="199" y="0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6" y="8"/>
                  </a:lnTo>
                  <a:lnTo>
                    <a:pt x="178" y="10"/>
                  </a:lnTo>
                  <a:lnTo>
                    <a:pt x="176" y="15"/>
                  </a:lnTo>
                  <a:lnTo>
                    <a:pt x="168" y="15"/>
                  </a:lnTo>
                  <a:lnTo>
                    <a:pt x="163" y="13"/>
                  </a:lnTo>
                  <a:lnTo>
                    <a:pt x="149" y="13"/>
                  </a:lnTo>
                  <a:lnTo>
                    <a:pt x="136" y="13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2" y="13"/>
                  </a:lnTo>
                  <a:lnTo>
                    <a:pt x="110" y="13"/>
                  </a:lnTo>
                  <a:lnTo>
                    <a:pt x="98" y="13"/>
                  </a:lnTo>
                  <a:lnTo>
                    <a:pt x="86" y="13"/>
                  </a:lnTo>
                  <a:lnTo>
                    <a:pt x="75" y="13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38" y="13"/>
                  </a:lnTo>
                  <a:lnTo>
                    <a:pt x="40" y="23"/>
                  </a:lnTo>
                  <a:lnTo>
                    <a:pt x="41" y="34"/>
                  </a:lnTo>
                  <a:lnTo>
                    <a:pt x="25" y="34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6" name="Freeform 382">
              <a:extLst>
                <a:ext uri="{FF2B5EF4-FFF2-40B4-BE49-F238E27FC236}">
                  <a16:creationId xmlns:a16="http://schemas.microsoft.com/office/drawing/2014/main" id="{E11F8616-053C-3688-B47D-47ABD0BBA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80246"/>
              <a:ext cx="202574" cy="187619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71" y="64"/>
                </a:cxn>
                <a:cxn ang="0">
                  <a:pos x="42" y="71"/>
                </a:cxn>
                <a:cxn ang="0">
                  <a:pos x="27" y="77"/>
                </a:cxn>
                <a:cxn ang="0">
                  <a:pos x="16" y="80"/>
                </a:cxn>
                <a:cxn ang="0">
                  <a:pos x="7" y="88"/>
                </a:cxn>
                <a:cxn ang="0">
                  <a:pos x="0" y="103"/>
                </a:cxn>
                <a:cxn ang="0">
                  <a:pos x="3" y="122"/>
                </a:cxn>
                <a:cxn ang="0">
                  <a:pos x="15" y="138"/>
                </a:cxn>
                <a:cxn ang="0">
                  <a:pos x="29" y="123"/>
                </a:cxn>
                <a:cxn ang="0">
                  <a:pos x="42" y="115"/>
                </a:cxn>
                <a:cxn ang="0">
                  <a:pos x="77" y="99"/>
                </a:cxn>
                <a:cxn ang="0">
                  <a:pos x="103" y="80"/>
                </a:cxn>
                <a:cxn ang="0">
                  <a:pos x="119" y="64"/>
                </a:cxn>
                <a:cxn ang="0">
                  <a:pos x="130" y="45"/>
                </a:cxn>
                <a:cxn ang="0">
                  <a:pos x="133" y="39"/>
                </a:cxn>
                <a:cxn ang="0">
                  <a:pos x="143" y="18"/>
                </a:cxn>
                <a:cxn ang="0">
                  <a:pos x="146" y="16"/>
                </a:cxn>
                <a:cxn ang="0">
                  <a:pos x="146" y="14"/>
                </a:cxn>
                <a:cxn ang="0">
                  <a:pos x="143" y="6"/>
                </a:cxn>
                <a:cxn ang="0">
                  <a:pos x="137" y="0"/>
                </a:cxn>
                <a:cxn ang="0">
                  <a:pos x="116" y="6"/>
                </a:cxn>
                <a:cxn ang="0">
                  <a:pos x="104" y="6"/>
                </a:cxn>
                <a:cxn ang="0">
                  <a:pos x="85" y="8"/>
                </a:cxn>
                <a:cxn ang="0">
                  <a:pos x="63" y="11"/>
                </a:cxn>
                <a:cxn ang="0">
                  <a:pos x="42" y="16"/>
                </a:cxn>
                <a:cxn ang="0">
                  <a:pos x="23" y="5"/>
                </a:cxn>
                <a:cxn ang="0">
                  <a:pos x="16" y="13"/>
                </a:cxn>
                <a:cxn ang="0">
                  <a:pos x="31" y="26"/>
                </a:cxn>
                <a:cxn ang="0">
                  <a:pos x="50" y="32"/>
                </a:cxn>
                <a:cxn ang="0">
                  <a:pos x="76" y="37"/>
                </a:cxn>
                <a:cxn ang="0">
                  <a:pos x="103" y="40"/>
                </a:cxn>
                <a:cxn ang="0">
                  <a:pos x="100" y="43"/>
                </a:cxn>
              </a:cxnLst>
              <a:rect l="0" t="0" r="r" b="b"/>
              <a:pathLst>
                <a:path w="149" h="138">
                  <a:moveTo>
                    <a:pt x="100" y="43"/>
                  </a:moveTo>
                  <a:lnTo>
                    <a:pt x="90" y="50"/>
                  </a:lnTo>
                  <a:lnTo>
                    <a:pt x="80" y="56"/>
                  </a:lnTo>
                  <a:lnTo>
                    <a:pt x="71" y="64"/>
                  </a:lnTo>
                  <a:lnTo>
                    <a:pt x="60" y="71"/>
                  </a:lnTo>
                  <a:lnTo>
                    <a:pt x="42" y="71"/>
                  </a:lnTo>
                  <a:lnTo>
                    <a:pt x="34" y="74"/>
                  </a:lnTo>
                  <a:lnTo>
                    <a:pt x="27" y="77"/>
                  </a:lnTo>
                  <a:lnTo>
                    <a:pt x="18" y="80"/>
                  </a:lnTo>
                  <a:lnTo>
                    <a:pt x="16" y="80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2" y="112"/>
                  </a:lnTo>
                  <a:lnTo>
                    <a:pt x="3" y="122"/>
                  </a:lnTo>
                  <a:lnTo>
                    <a:pt x="5" y="130"/>
                  </a:lnTo>
                  <a:lnTo>
                    <a:pt x="15" y="138"/>
                  </a:lnTo>
                  <a:lnTo>
                    <a:pt x="27" y="127"/>
                  </a:lnTo>
                  <a:lnTo>
                    <a:pt x="29" y="123"/>
                  </a:lnTo>
                  <a:lnTo>
                    <a:pt x="34" y="123"/>
                  </a:lnTo>
                  <a:lnTo>
                    <a:pt x="42" y="115"/>
                  </a:lnTo>
                  <a:lnTo>
                    <a:pt x="63" y="103"/>
                  </a:lnTo>
                  <a:lnTo>
                    <a:pt x="77" y="99"/>
                  </a:lnTo>
                  <a:lnTo>
                    <a:pt x="85" y="91"/>
                  </a:lnTo>
                  <a:lnTo>
                    <a:pt x="103" y="80"/>
                  </a:lnTo>
                  <a:lnTo>
                    <a:pt x="109" y="71"/>
                  </a:lnTo>
                  <a:lnTo>
                    <a:pt x="119" y="64"/>
                  </a:lnTo>
                  <a:lnTo>
                    <a:pt x="122" y="56"/>
                  </a:lnTo>
                  <a:lnTo>
                    <a:pt x="130" y="45"/>
                  </a:lnTo>
                  <a:lnTo>
                    <a:pt x="130" y="42"/>
                  </a:lnTo>
                  <a:lnTo>
                    <a:pt x="133" y="39"/>
                  </a:lnTo>
                  <a:lnTo>
                    <a:pt x="141" y="29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6" y="16"/>
                  </a:lnTo>
                  <a:lnTo>
                    <a:pt x="145" y="16"/>
                  </a:lnTo>
                  <a:lnTo>
                    <a:pt x="146" y="14"/>
                  </a:lnTo>
                  <a:lnTo>
                    <a:pt x="146" y="10"/>
                  </a:lnTo>
                  <a:lnTo>
                    <a:pt x="143" y="6"/>
                  </a:lnTo>
                  <a:lnTo>
                    <a:pt x="145" y="2"/>
                  </a:lnTo>
                  <a:lnTo>
                    <a:pt x="137" y="0"/>
                  </a:lnTo>
                  <a:lnTo>
                    <a:pt x="128" y="5"/>
                  </a:lnTo>
                  <a:lnTo>
                    <a:pt x="116" y="6"/>
                  </a:lnTo>
                  <a:lnTo>
                    <a:pt x="111" y="6"/>
                  </a:lnTo>
                  <a:lnTo>
                    <a:pt x="104" y="6"/>
                  </a:lnTo>
                  <a:lnTo>
                    <a:pt x="100" y="8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3" y="11"/>
                  </a:lnTo>
                  <a:lnTo>
                    <a:pt x="50" y="16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23" y="5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9" y="18"/>
                  </a:lnTo>
                  <a:lnTo>
                    <a:pt x="31" y="26"/>
                  </a:lnTo>
                  <a:lnTo>
                    <a:pt x="39" y="29"/>
                  </a:lnTo>
                  <a:lnTo>
                    <a:pt x="50" y="32"/>
                  </a:lnTo>
                  <a:lnTo>
                    <a:pt x="63" y="35"/>
                  </a:lnTo>
                  <a:lnTo>
                    <a:pt x="76" y="37"/>
                  </a:lnTo>
                  <a:lnTo>
                    <a:pt x="87" y="40"/>
                  </a:lnTo>
                  <a:lnTo>
                    <a:pt x="103" y="40"/>
                  </a:lnTo>
                  <a:lnTo>
                    <a:pt x="100" y="43"/>
                  </a:lnTo>
                  <a:lnTo>
                    <a:pt x="100" y="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7" name="Freeform 383">
              <a:extLst>
                <a:ext uri="{FF2B5EF4-FFF2-40B4-BE49-F238E27FC236}">
                  <a16:creationId xmlns:a16="http://schemas.microsoft.com/office/drawing/2014/main" id="{25B02E64-3915-934C-CA6F-97F84279A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1821033"/>
              <a:ext cx="320855" cy="159069"/>
            </a:xfrm>
            <a:custGeom>
              <a:avLst/>
              <a:gdLst/>
              <a:ahLst/>
              <a:cxnLst>
                <a:cxn ang="0">
                  <a:pos x="223" y="80"/>
                </a:cxn>
                <a:cxn ang="0">
                  <a:pos x="204" y="94"/>
                </a:cxn>
                <a:cxn ang="0">
                  <a:pos x="175" y="101"/>
                </a:cxn>
                <a:cxn ang="0">
                  <a:pos x="160" y="107"/>
                </a:cxn>
                <a:cxn ang="0">
                  <a:pos x="149" y="110"/>
                </a:cxn>
                <a:cxn ang="0">
                  <a:pos x="136" y="112"/>
                </a:cxn>
                <a:cxn ang="0">
                  <a:pos x="117" y="110"/>
                </a:cxn>
                <a:cxn ang="0">
                  <a:pos x="106" y="117"/>
                </a:cxn>
                <a:cxn ang="0">
                  <a:pos x="82" y="113"/>
                </a:cxn>
                <a:cxn ang="0">
                  <a:pos x="50" y="105"/>
                </a:cxn>
                <a:cxn ang="0">
                  <a:pos x="37" y="96"/>
                </a:cxn>
                <a:cxn ang="0">
                  <a:pos x="19" y="80"/>
                </a:cxn>
                <a:cxn ang="0">
                  <a:pos x="0" y="72"/>
                </a:cxn>
                <a:cxn ang="0">
                  <a:pos x="3" y="67"/>
                </a:cxn>
                <a:cxn ang="0">
                  <a:pos x="18" y="64"/>
                </a:cxn>
                <a:cxn ang="0">
                  <a:pos x="18" y="46"/>
                </a:cxn>
                <a:cxn ang="0">
                  <a:pos x="27" y="40"/>
                </a:cxn>
                <a:cxn ang="0">
                  <a:pos x="37" y="24"/>
                </a:cxn>
                <a:cxn ang="0">
                  <a:pos x="48" y="9"/>
                </a:cxn>
                <a:cxn ang="0">
                  <a:pos x="55" y="6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75" y="4"/>
                </a:cxn>
                <a:cxn ang="0">
                  <a:pos x="83" y="3"/>
                </a:cxn>
                <a:cxn ang="0">
                  <a:pos x="93" y="3"/>
                </a:cxn>
                <a:cxn ang="0">
                  <a:pos x="103" y="4"/>
                </a:cxn>
                <a:cxn ang="0">
                  <a:pos x="120" y="12"/>
                </a:cxn>
                <a:cxn ang="0">
                  <a:pos x="133" y="20"/>
                </a:cxn>
                <a:cxn ang="0">
                  <a:pos x="138" y="27"/>
                </a:cxn>
                <a:cxn ang="0">
                  <a:pos x="133" y="38"/>
                </a:cxn>
                <a:cxn ang="0">
                  <a:pos x="143" y="41"/>
                </a:cxn>
                <a:cxn ang="0">
                  <a:pos x="151" y="41"/>
                </a:cxn>
                <a:cxn ang="0">
                  <a:pos x="152" y="48"/>
                </a:cxn>
                <a:cxn ang="0">
                  <a:pos x="172" y="59"/>
                </a:cxn>
                <a:cxn ang="0">
                  <a:pos x="196" y="65"/>
                </a:cxn>
                <a:cxn ang="0">
                  <a:pos x="220" y="70"/>
                </a:cxn>
                <a:cxn ang="0">
                  <a:pos x="233" y="73"/>
                </a:cxn>
              </a:cxnLst>
              <a:rect l="0" t="0" r="r" b="b"/>
              <a:pathLst>
                <a:path w="236" h="117">
                  <a:moveTo>
                    <a:pt x="233" y="73"/>
                  </a:moveTo>
                  <a:lnTo>
                    <a:pt x="223" y="80"/>
                  </a:lnTo>
                  <a:lnTo>
                    <a:pt x="213" y="86"/>
                  </a:lnTo>
                  <a:lnTo>
                    <a:pt x="204" y="94"/>
                  </a:lnTo>
                  <a:lnTo>
                    <a:pt x="193" y="101"/>
                  </a:lnTo>
                  <a:lnTo>
                    <a:pt x="175" y="101"/>
                  </a:lnTo>
                  <a:lnTo>
                    <a:pt x="167" y="104"/>
                  </a:lnTo>
                  <a:lnTo>
                    <a:pt x="160" y="107"/>
                  </a:lnTo>
                  <a:lnTo>
                    <a:pt x="151" y="110"/>
                  </a:lnTo>
                  <a:lnTo>
                    <a:pt x="149" y="110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7" y="109"/>
                  </a:lnTo>
                  <a:lnTo>
                    <a:pt x="117" y="110"/>
                  </a:lnTo>
                  <a:lnTo>
                    <a:pt x="112" y="113"/>
                  </a:lnTo>
                  <a:lnTo>
                    <a:pt x="106" y="117"/>
                  </a:lnTo>
                  <a:lnTo>
                    <a:pt x="100" y="117"/>
                  </a:lnTo>
                  <a:lnTo>
                    <a:pt x="82" y="113"/>
                  </a:lnTo>
                  <a:lnTo>
                    <a:pt x="61" y="105"/>
                  </a:lnTo>
                  <a:lnTo>
                    <a:pt x="50" y="105"/>
                  </a:lnTo>
                  <a:lnTo>
                    <a:pt x="48" y="97"/>
                  </a:lnTo>
                  <a:lnTo>
                    <a:pt x="37" y="96"/>
                  </a:lnTo>
                  <a:lnTo>
                    <a:pt x="29" y="85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13" y="67"/>
                  </a:lnTo>
                  <a:lnTo>
                    <a:pt x="18" y="6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21" y="41"/>
                  </a:lnTo>
                  <a:lnTo>
                    <a:pt x="27" y="40"/>
                  </a:lnTo>
                  <a:lnTo>
                    <a:pt x="29" y="33"/>
                  </a:lnTo>
                  <a:lnTo>
                    <a:pt x="37" y="24"/>
                  </a:lnTo>
                  <a:lnTo>
                    <a:pt x="43" y="20"/>
                  </a:lnTo>
                  <a:lnTo>
                    <a:pt x="48" y="9"/>
                  </a:lnTo>
                  <a:lnTo>
                    <a:pt x="47" y="6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3" y="8"/>
                  </a:lnTo>
                  <a:lnTo>
                    <a:pt x="67" y="0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83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93" y="3"/>
                  </a:lnTo>
                  <a:lnTo>
                    <a:pt x="98" y="4"/>
                  </a:lnTo>
                  <a:lnTo>
                    <a:pt x="103" y="4"/>
                  </a:lnTo>
                  <a:lnTo>
                    <a:pt x="112" y="8"/>
                  </a:lnTo>
                  <a:lnTo>
                    <a:pt x="120" y="12"/>
                  </a:lnTo>
                  <a:lnTo>
                    <a:pt x="128" y="17"/>
                  </a:lnTo>
                  <a:lnTo>
                    <a:pt x="133" y="20"/>
                  </a:lnTo>
                  <a:lnTo>
                    <a:pt x="140" y="25"/>
                  </a:lnTo>
                  <a:lnTo>
                    <a:pt x="138" y="27"/>
                  </a:lnTo>
                  <a:lnTo>
                    <a:pt x="138" y="33"/>
                  </a:lnTo>
                  <a:lnTo>
                    <a:pt x="133" y="38"/>
                  </a:lnTo>
                  <a:lnTo>
                    <a:pt x="136" y="40"/>
                  </a:lnTo>
                  <a:lnTo>
                    <a:pt x="143" y="41"/>
                  </a:lnTo>
                  <a:lnTo>
                    <a:pt x="148" y="40"/>
                  </a:lnTo>
                  <a:lnTo>
                    <a:pt x="151" y="41"/>
                  </a:lnTo>
                  <a:lnTo>
                    <a:pt x="149" y="43"/>
                  </a:lnTo>
                  <a:lnTo>
                    <a:pt x="152" y="48"/>
                  </a:lnTo>
                  <a:lnTo>
                    <a:pt x="164" y="56"/>
                  </a:lnTo>
                  <a:lnTo>
                    <a:pt x="172" y="59"/>
                  </a:lnTo>
                  <a:lnTo>
                    <a:pt x="183" y="62"/>
                  </a:lnTo>
                  <a:lnTo>
                    <a:pt x="196" y="65"/>
                  </a:lnTo>
                  <a:lnTo>
                    <a:pt x="209" y="67"/>
                  </a:lnTo>
                  <a:lnTo>
                    <a:pt x="220" y="70"/>
                  </a:lnTo>
                  <a:lnTo>
                    <a:pt x="236" y="70"/>
                  </a:lnTo>
                  <a:lnTo>
                    <a:pt x="233" y="73"/>
                  </a:lnTo>
                  <a:lnTo>
                    <a:pt x="233" y="7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Freeform 384">
              <a:extLst>
                <a:ext uri="{FF2B5EF4-FFF2-40B4-BE49-F238E27FC236}">
                  <a16:creationId xmlns:a16="http://schemas.microsoft.com/office/drawing/2014/main" id="{99DC9048-8C57-1C24-8789-F87337B76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083427"/>
              <a:ext cx="447295" cy="251518"/>
            </a:xfrm>
            <a:custGeom>
              <a:avLst/>
              <a:gdLst/>
              <a:ahLst/>
              <a:cxnLst>
                <a:cxn ang="0">
                  <a:pos x="306" y="109"/>
                </a:cxn>
                <a:cxn ang="0">
                  <a:pos x="282" y="106"/>
                </a:cxn>
                <a:cxn ang="0">
                  <a:pos x="265" y="96"/>
                </a:cxn>
                <a:cxn ang="0">
                  <a:pos x="253" y="88"/>
                </a:cxn>
                <a:cxn ang="0">
                  <a:pos x="245" y="82"/>
                </a:cxn>
                <a:cxn ang="0">
                  <a:pos x="237" y="74"/>
                </a:cxn>
                <a:cxn ang="0">
                  <a:pos x="236" y="66"/>
                </a:cxn>
                <a:cxn ang="0">
                  <a:pos x="223" y="58"/>
                </a:cxn>
                <a:cxn ang="0">
                  <a:pos x="213" y="51"/>
                </a:cxn>
                <a:cxn ang="0">
                  <a:pos x="197" y="42"/>
                </a:cxn>
                <a:cxn ang="0">
                  <a:pos x="180" y="35"/>
                </a:cxn>
                <a:cxn ang="0">
                  <a:pos x="135" y="31"/>
                </a:cxn>
                <a:cxn ang="0">
                  <a:pos x="124" y="21"/>
                </a:cxn>
                <a:cxn ang="0">
                  <a:pos x="104" y="13"/>
                </a:cxn>
                <a:cxn ang="0">
                  <a:pos x="63" y="0"/>
                </a:cxn>
                <a:cxn ang="0">
                  <a:pos x="31" y="8"/>
                </a:cxn>
                <a:cxn ang="0">
                  <a:pos x="42" y="21"/>
                </a:cxn>
                <a:cxn ang="0">
                  <a:pos x="29" y="27"/>
                </a:cxn>
                <a:cxn ang="0">
                  <a:pos x="21" y="37"/>
                </a:cxn>
                <a:cxn ang="0">
                  <a:pos x="3" y="34"/>
                </a:cxn>
                <a:cxn ang="0">
                  <a:pos x="0" y="48"/>
                </a:cxn>
                <a:cxn ang="0">
                  <a:pos x="10" y="50"/>
                </a:cxn>
                <a:cxn ang="0">
                  <a:pos x="26" y="66"/>
                </a:cxn>
                <a:cxn ang="0">
                  <a:pos x="40" y="79"/>
                </a:cxn>
                <a:cxn ang="0">
                  <a:pos x="48" y="92"/>
                </a:cxn>
                <a:cxn ang="0">
                  <a:pos x="63" y="96"/>
                </a:cxn>
                <a:cxn ang="0">
                  <a:pos x="75" y="117"/>
                </a:cxn>
                <a:cxn ang="0">
                  <a:pos x="98" y="138"/>
                </a:cxn>
                <a:cxn ang="0">
                  <a:pos x="112" y="151"/>
                </a:cxn>
                <a:cxn ang="0">
                  <a:pos x="130" y="165"/>
                </a:cxn>
                <a:cxn ang="0">
                  <a:pos x="138" y="173"/>
                </a:cxn>
                <a:cxn ang="0">
                  <a:pos x="143" y="175"/>
                </a:cxn>
                <a:cxn ang="0">
                  <a:pos x="151" y="170"/>
                </a:cxn>
                <a:cxn ang="0">
                  <a:pos x="180" y="170"/>
                </a:cxn>
                <a:cxn ang="0">
                  <a:pos x="196" y="185"/>
                </a:cxn>
                <a:cxn ang="0">
                  <a:pos x="213" y="170"/>
                </a:cxn>
                <a:cxn ang="0">
                  <a:pos x="231" y="156"/>
                </a:cxn>
                <a:cxn ang="0">
                  <a:pos x="255" y="152"/>
                </a:cxn>
                <a:cxn ang="0">
                  <a:pos x="279" y="149"/>
                </a:cxn>
                <a:cxn ang="0">
                  <a:pos x="300" y="143"/>
                </a:cxn>
                <a:cxn ang="0">
                  <a:pos x="322" y="138"/>
                </a:cxn>
                <a:cxn ang="0">
                  <a:pos x="326" y="127"/>
                </a:cxn>
                <a:cxn ang="0">
                  <a:pos x="329" y="116"/>
                </a:cxn>
                <a:cxn ang="0">
                  <a:pos x="318" y="111"/>
                </a:cxn>
              </a:cxnLst>
              <a:rect l="0" t="0" r="r" b="b"/>
              <a:pathLst>
                <a:path w="329" h="185">
                  <a:moveTo>
                    <a:pt x="318" y="111"/>
                  </a:moveTo>
                  <a:lnTo>
                    <a:pt x="306" y="109"/>
                  </a:lnTo>
                  <a:lnTo>
                    <a:pt x="295" y="108"/>
                  </a:lnTo>
                  <a:lnTo>
                    <a:pt x="282" y="106"/>
                  </a:lnTo>
                  <a:lnTo>
                    <a:pt x="271" y="104"/>
                  </a:lnTo>
                  <a:lnTo>
                    <a:pt x="265" y="96"/>
                  </a:lnTo>
                  <a:lnTo>
                    <a:pt x="255" y="92"/>
                  </a:lnTo>
                  <a:lnTo>
                    <a:pt x="253" y="88"/>
                  </a:lnTo>
                  <a:lnTo>
                    <a:pt x="250" y="85"/>
                  </a:lnTo>
                  <a:lnTo>
                    <a:pt x="245" y="82"/>
                  </a:lnTo>
                  <a:lnTo>
                    <a:pt x="244" y="79"/>
                  </a:lnTo>
                  <a:lnTo>
                    <a:pt x="237" y="74"/>
                  </a:lnTo>
                  <a:lnTo>
                    <a:pt x="237" y="69"/>
                  </a:lnTo>
                  <a:lnTo>
                    <a:pt x="236" y="66"/>
                  </a:lnTo>
                  <a:lnTo>
                    <a:pt x="234" y="64"/>
                  </a:lnTo>
                  <a:lnTo>
                    <a:pt x="223" y="58"/>
                  </a:lnTo>
                  <a:lnTo>
                    <a:pt x="223" y="55"/>
                  </a:lnTo>
                  <a:lnTo>
                    <a:pt x="213" y="51"/>
                  </a:lnTo>
                  <a:lnTo>
                    <a:pt x="207" y="42"/>
                  </a:lnTo>
                  <a:lnTo>
                    <a:pt x="197" y="42"/>
                  </a:lnTo>
                  <a:lnTo>
                    <a:pt x="193" y="39"/>
                  </a:lnTo>
                  <a:lnTo>
                    <a:pt x="180" y="35"/>
                  </a:lnTo>
                  <a:lnTo>
                    <a:pt x="152" y="35"/>
                  </a:lnTo>
                  <a:lnTo>
                    <a:pt x="135" y="31"/>
                  </a:lnTo>
                  <a:lnTo>
                    <a:pt x="132" y="21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04" y="13"/>
                  </a:lnTo>
                  <a:lnTo>
                    <a:pt x="85" y="5"/>
                  </a:lnTo>
                  <a:lnTo>
                    <a:pt x="63" y="0"/>
                  </a:lnTo>
                  <a:lnTo>
                    <a:pt x="58" y="3"/>
                  </a:lnTo>
                  <a:lnTo>
                    <a:pt x="31" y="8"/>
                  </a:lnTo>
                  <a:lnTo>
                    <a:pt x="48" y="19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29" y="27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0"/>
                  </a:lnTo>
                  <a:lnTo>
                    <a:pt x="18" y="59"/>
                  </a:lnTo>
                  <a:lnTo>
                    <a:pt x="26" y="66"/>
                  </a:lnTo>
                  <a:lnTo>
                    <a:pt x="34" y="74"/>
                  </a:lnTo>
                  <a:lnTo>
                    <a:pt x="40" y="79"/>
                  </a:lnTo>
                  <a:lnTo>
                    <a:pt x="43" y="87"/>
                  </a:lnTo>
                  <a:lnTo>
                    <a:pt x="48" y="92"/>
                  </a:lnTo>
                  <a:lnTo>
                    <a:pt x="55" y="92"/>
                  </a:lnTo>
                  <a:lnTo>
                    <a:pt x="63" y="96"/>
                  </a:lnTo>
                  <a:lnTo>
                    <a:pt x="75" y="112"/>
                  </a:lnTo>
                  <a:lnTo>
                    <a:pt x="75" y="117"/>
                  </a:lnTo>
                  <a:lnTo>
                    <a:pt x="82" y="130"/>
                  </a:lnTo>
                  <a:lnTo>
                    <a:pt x="98" y="138"/>
                  </a:lnTo>
                  <a:lnTo>
                    <a:pt x="108" y="143"/>
                  </a:lnTo>
                  <a:lnTo>
                    <a:pt x="112" y="151"/>
                  </a:lnTo>
                  <a:lnTo>
                    <a:pt x="120" y="159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8" y="173"/>
                  </a:lnTo>
                  <a:lnTo>
                    <a:pt x="140" y="177"/>
                  </a:lnTo>
                  <a:lnTo>
                    <a:pt x="143" y="175"/>
                  </a:lnTo>
                  <a:lnTo>
                    <a:pt x="144" y="173"/>
                  </a:lnTo>
                  <a:lnTo>
                    <a:pt x="151" y="170"/>
                  </a:lnTo>
                  <a:lnTo>
                    <a:pt x="165" y="167"/>
                  </a:lnTo>
                  <a:lnTo>
                    <a:pt x="180" y="170"/>
                  </a:lnTo>
                  <a:lnTo>
                    <a:pt x="194" y="173"/>
                  </a:lnTo>
                  <a:lnTo>
                    <a:pt x="196" y="185"/>
                  </a:lnTo>
                  <a:lnTo>
                    <a:pt x="205" y="178"/>
                  </a:lnTo>
                  <a:lnTo>
                    <a:pt x="213" y="170"/>
                  </a:lnTo>
                  <a:lnTo>
                    <a:pt x="221" y="164"/>
                  </a:lnTo>
                  <a:lnTo>
                    <a:pt x="231" y="156"/>
                  </a:lnTo>
                  <a:lnTo>
                    <a:pt x="242" y="154"/>
                  </a:lnTo>
                  <a:lnTo>
                    <a:pt x="255" y="152"/>
                  </a:lnTo>
                  <a:lnTo>
                    <a:pt x="266" y="151"/>
                  </a:lnTo>
                  <a:lnTo>
                    <a:pt x="279" y="149"/>
                  </a:lnTo>
                  <a:lnTo>
                    <a:pt x="289" y="146"/>
                  </a:lnTo>
                  <a:lnTo>
                    <a:pt x="300" y="143"/>
                  </a:lnTo>
                  <a:lnTo>
                    <a:pt x="311" y="140"/>
                  </a:lnTo>
                  <a:lnTo>
                    <a:pt x="322" y="138"/>
                  </a:lnTo>
                  <a:lnTo>
                    <a:pt x="324" y="132"/>
                  </a:lnTo>
                  <a:lnTo>
                    <a:pt x="326" y="127"/>
                  </a:lnTo>
                  <a:lnTo>
                    <a:pt x="327" y="122"/>
                  </a:lnTo>
                  <a:lnTo>
                    <a:pt x="329" y="116"/>
                  </a:lnTo>
                  <a:lnTo>
                    <a:pt x="321" y="108"/>
                  </a:lnTo>
                  <a:lnTo>
                    <a:pt x="318" y="111"/>
                  </a:lnTo>
                  <a:lnTo>
                    <a:pt x="318" y="1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" name="Freeform 385">
              <a:extLst>
                <a:ext uri="{FF2B5EF4-FFF2-40B4-BE49-F238E27FC236}">
                  <a16:creationId xmlns:a16="http://schemas.microsoft.com/office/drawing/2014/main" id="{95BEFB4D-27E1-E30F-2CA0-4FA39F416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98" y="-2325429"/>
              <a:ext cx="353485" cy="154989"/>
            </a:xfrm>
            <a:custGeom>
              <a:avLst/>
              <a:gdLst/>
              <a:ahLst/>
              <a:cxnLst>
                <a:cxn ang="0">
                  <a:pos x="123" y="27"/>
                </a:cxn>
                <a:cxn ang="0">
                  <a:pos x="103" y="29"/>
                </a:cxn>
                <a:cxn ang="0">
                  <a:pos x="83" y="26"/>
                </a:cxn>
                <a:cxn ang="0">
                  <a:pos x="67" y="15"/>
                </a:cxn>
                <a:cxn ang="0">
                  <a:pos x="45" y="3"/>
                </a:cxn>
                <a:cxn ang="0">
                  <a:pos x="27" y="3"/>
                </a:cxn>
                <a:cxn ang="0">
                  <a:pos x="10" y="8"/>
                </a:cxn>
                <a:cxn ang="0">
                  <a:pos x="3" y="23"/>
                </a:cxn>
                <a:cxn ang="0">
                  <a:pos x="6" y="48"/>
                </a:cxn>
                <a:cxn ang="0">
                  <a:pos x="24" y="61"/>
                </a:cxn>
                <a:cxn ang="0">
                  <a:pos x="22" y="53"/>
                </a:cxn>
                <a:cxn ang="0">
                  <a:pos x="26" y="48"/>
                </a:cxn>
                <a:cxn ang="0">
                  <a:pos x="35" y="45"/>
                </a:cxn>
                <a:cxn ang="0">
                  <a:pos x="43" y="47"/>
                </a:cxn>
                <a:cxn ang="0">
                  <a:pos x="42" y="42"/>
                </a:cxn>
                <a:cxn ang="0">
                  <a:pos x="56" y="47"/>
                </a:cxn>
                <a:cxn ang="0">
                  <a:pos x="66" y="51"/>
                </a:cxn>
                <a:cxn ang="0">
                  <a:pos x="67" y="55"/>
                </a:cxn>
                <a:cxn ang="0">
                  <a:pos x="69" y="59"/>
                </a:cxn>
                <a:cxn ang="0">
                  <a:pos x="91" y="59"/>
                </a:cxn>
                <a:cxn ang="0">
                  <a:pos x="99" y="69"/>
                </a:cxn>
                <a:cxn ang="0">
                  <a:pos x="106" y="76"/>
                </a:cxn>
                <a:cxn ang="0">
                  <a:pos x="125" y="85"/>
                </a:cxn>
                <a:cxn ang="0">
                  <a:pos x="141" y="93"/>
                </a:cxn>
                <a:cxn ang="0">
                  <a:pos x="162" y="100"/>
                </a:cxn>
                <a:cxn ang="0">
                  <a:pos x="173" y="104"/>
                </a:cxn>
                <a:cxn ang="0">
                  <a:pos x="173" y="112"/>
                </a:cxn>
                <a:cxn ang="0">
                  <a:pos x="192" y="112"/>
                </a:cxn>
                <a:cxn ang="0">
                  <a:pos x="192" y="108"/>
                </a:cxn>
                <a:cxn ang="0">
                  <a:pos x="192" y="95"/>
                </a:cxn>
                <a:cxn ang="0">
                  <a:pos x="186" y="90"/>
                </a:cxn>
                <a:cxn ang="0">
                  <a:pos x="183" y="85"/>
                </a:cxn>
                <a:cxn ang="0">
                  <a:pos x="197" y="84"/>
                </a:cxn>
                <a:cxn ang="0">
                  <a:pos x="205" y="76"/>
                </a:cxn>
                <a:cxn ang="0">
                  <a:pos x="207" y="69"/>
                </a:cxn>
                <a:cxn ang="0">
                  <a:pos x="221" y="63"/>
                </a:cxn>
                <a:cxn ang="0">
                  <a:pos x="226" y="67"/>
                </a:cxn>
                <a:cxn ang="0">
                  <a:pos x="224" y="74"/>
                </a:cxn>
                <a:cxn ang="0">
                  <a:pos x="229" y="74"/>
                </a:cxn>
                <a:cxn ang="0">
                  <a:pos x="248" y="71"/>
                </a:cxn>
                <a:cxn ang="0">
                  <a:pos x="260" y="66"/>
                </a:cxn>
                <a:cxn ang="0">
                  <a:pos x="240" y="61"/>
                </a:cxn>
                <a:cxn ang="0">
                  <a:pos x="237" y="58"/>
                </a:cxn>
                <a:cxn ang="0">
                  <a:pos x="226" y="61"/>
                </a:cxn>
                <a:cxn ang="0">
                  <a:pos x="216" y="58"/>
                </a:cxn>
                <a:cxn ang="0">
                  <a:pos x="229" y="48"/>
                </a:cxn>
                <a:cxn ang="0">
                  <a:pos x="223" y="45"/>
                </a:cxn>
                <a:cxn ang="0">
                  <a:pos x="216" y="50"/>
                </a:cxn>
                <a:cxn ang="0">
                  <a:pos x="205" y="56"/>
                </a:cxn>
                <a:cxn ang="0">
                  <a:pos x="183" y="61"/>
                </a:cxn>
                <a:cxn ang="0">
                  <a:pos x="163" y="53"/>
                </a:cxn>
                <a:cxn ang="0">
                  <a:pos x="154" y="47"/>
                </a:cxn>
                <a:cxn ang="0">
                  <a:pos x="154" y="39"/>
                </a:cxn>
                <a:cxn ang="0">
                  <a:pos x="144" y="32"/>
                </a:cxn>
                <a:cxn ang="0">
                  <a:pos x="133" y="27"/>
                </a:cxn>
              </a:cxnLst>
              <a:rect l="0" t="0" r="r" b="b"/>
              <a:pathLst>
                <a:path w="260" h="114">
                  <a:moveTo>
                    <a:pt x="133" y="27"/>
                  </a:moveTo>
                  <a:lnTo>
                    <a:pt x="123" y="27"/>
                  </a:lnTo>
                  <a:lnTo>
                    <a:pt x="112" y="29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3" y="26"/>
                  </a:lnTo>
                  <a:lnTo>
                    <a:pt x="75" y="19"/>
                  </a:lnTo>
                  <a:lnTo>
                    <a:pt x="67" y="15"/>
                  </a:lnTo>
                  <a:lnTo>
                    <a:pt x="59" y="10"/>
                  </a:lnTo>
                  <a:lnTo>
                    <a:pt x="45" y="3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10" y="8"/>
                  </a:lnTo>
                  <a:lnTo>
                    <a:pt x="0" y="10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6" y="48"/>
                  </a:lnTo>
                  <a:lnTo>
                    <a:pt x="10" y="59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43" y="47"/>
                  </a:lnTo>
                  <a:lnTo>
                    <a:pt x="38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56" y="47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9" y="53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87" y="63"/>
                  </a:lnTo>
                  <a:lnTo>
                    <a:pt x="91" y="59"/>
                  </a:lnTo>
                  <a:lnTo>
                    <a:pt x="96" y="63"/>
                  </a:lnTo>
                  <a:lnTo>
                    <a:pt x="99" y="69"/>
                  </a:lnTo>
                  <a:lnTo>
                    <a:pt x="104" y="71"/>
                  </a:lnTo>
                  <a:lnTo>
                    <a:pt x="106" y="76"/>
                  </a:lnTo>
                  <a:lnTo>
                    <a:pt x="111" y="80"/>
                  </a:lnTo>
                  <a:lnTo>
                    <a:pt x="125" y="85"/>
                  </a:lnTo>
                  <a:lnTo>
                    <a:pt x="133" y="92"/>
                  </a:lnTo>
                  <a:lnTo>
                    <a:pt x="141" y="93"/>
                  </a:lnTo>
                  <a:lnTo>
                    <a:pt x="155" y="101"/>
                  </a:lnTo>
                  <a:lnTo>
                    <a:pt x="162" y="100"/>
                  </a:lnTo>
                  <a:lnTo>
                    <a:pt x="172" y="103"/>
                  </a:lnTo>
                  <a:lnTo>
                    <a:pt x="173" y="104"/>
                  </a:lnTo>
                  <a:lnTo>
                    <a:pt x="172" y="108"/>
                  </a:lnTo>
                  <a:lnTo>
                    <a:pt x="173" y="11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1" y="111"/>
                  </a:lnTo>
                  <a:lnTo>
                    <a:pt x="192" y="108"/>
                  </a:lnTo>
                  <a:lnTo>
                    <a:pt x="199" y="101"/>
                  </a:lnTo>
                  <a:lnTo>
                    <a:pt x="192" y="95"/>
                  </a:lnTo>
                  <a:lnTo>
                    <a:pt x="192" y="92"/>
                  </a:lnTo>
                  <a:lnTo>
                    <a:pt x="186" y="90"/>
                  </a:lnTo>
                  <a:lnTo>
                    <a:pt x="181" y="87"/>
                  </a:lnTo>
                  <a:lnTo>
                    <a:pt x="183" y="85"/>
                  </a:lnTo>
                  <a:lnTo>
                    <a:pt x="183" y="84"/>
                  </a:lnTo>
                  <a:lnTo>
                    <a:pt x="197" y="84"/>
                  </a:lnTo>
                  <a:lnTo>
                    <a:pt x="199" y="77"/>
                  </a:lnTo>
                  <a:lnTo>
                    <a:pt x="205" y="76"/>
                  </a:lnTo>
                  <a:lnTo>
                    <a:pt x="205" y="71"/>
                  </a:lnTo>
                  <a:lnTo>
                    <a:pt x="207" y="69"/>
                  </a:lnTo>
                  <a:lnTo>
                    <a:pt x="212" y="69"/>
                  </a:lnTo>
                  <a:lnTo>
                    <a:pt x="221" y="63"/>
                  </a:lnTo>
                  <a:lnTo>
                    <a:pt x="223" y="63"/>
                  </a:lnTo>
                  <a:lnTo>
                    <a:pt x="226" y="67"/>
                  </a:lnTo>
                  <a:lnTo>
                    <a:pt x="221" y="71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9" y="74"/>
                  </a:lnTo>
                  <a:lnTo>
                    <a:pt x="244" y="74"/>
                  </a:lnTo>
                  <a:lnTo>
                    <a:pt x="248" y="71"/>
                  </a:lnTo>
                  <a:lnTo>
                    <a:pt x="253" y="71"/>
                  </a:lnTo>
                  <a:lnTo>
                    <a:pt x="260" y="66"/>
                  </a:lnTo>
                  <a:lnTo>
                    <a:pt x="247" y="63"/>
                  </a:lnTo>
                  <a:lnTo>
                    <a:pt x="240" y="61"/>
                  </a:lnTo>
                  <a:lnTo>
                    <a:pt x="240" y="59"/>
                  </a:lnTo>
                  <a:lnTo>
                    <a:pt x="237" y="58"/>
                  </a:lnTo>
                  <a:lnTo>
                    <a:pt x="234" y="63"/>
                  </a:lnTo>
                  <a:lnTo>
                    <a:pt x="226" y="61"/>
                  </a:lnTo>
                  <a:lnTo>
                    <a:pt x="223" y="58"/>
                  </a:lnTo>
                  <a:lnTo>
                    <a:pt x="216" y="58"/>
                  </a:lnTo>
                  <a:lnTo>
                    <a:pt x="216" y="56"/>
                  </a:lnTo>
                  <a:lnTo>
                    <a:pt x="229" y="48"/>
                  </a:lnTo>
                  <a:lnTo>
                    <a:pt x="228" y="47"/>
                  </a:lnTo>
                  <a:lnTo>
                    <a:pt x="223" y="45"/>
                  </a:lnTo>
                  <a:lnTo>
                    <a:pt x="221" y="50"/>
                  </a:lnTo>
                  <a:lnTo>
                    <a:pt x="216" y="50"/>
                  </a:lnTo>
                  <a:lnTo>
                    <a:pt x="213" y="53"/>
                  </a:lnTo>
                  <a:lnTo>
                    <a:pt x="205" y="56"/>
                  </a:lnTo>
                  <a:lnTo>
                    <a:pt x="196" y="64"/>
                  </a:lnTo>
                  <a:lnTo>
                    <a:pt x="183" y="61"/>
                  </a:lnTo>
                  <a:lnTo>
                    <a:pt x="168" y="61"/>
                  </a:lnTo>
                  <a:lnTo>
                    <a:pt x="163" y="53"/>
                  </a:lnTo>
                  <a:lnTo>
                    <a:pt x="155" y="51"/>
                  </a:lnTo>
                  <a:lnTo>
                    <a:pt x="154" y="47"/>
                  </a:lnTo>
                  <a:lnTo>
                    <a:pt x="155" y="47"/>
                  </a:lnTo>
                  <a:lnTo>
                    <a:pt x="154" y="39"/>
                  </a:lnTo>
                  <a:lnTo>
                    <a:pt x="151" y="39"/>
                  </a:lnTo>
                  <a:lnTo>
                    <a:pt x="144" y="32"/>
                  </a:lnTo>
                  <a:lnTo>
                    <a:pt x="133" y="27"/>
                  </a:lnTo>
                  <a:lnTo>
                    <a:pt x="133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" name="Freeform 386">
              <a:extLst>
                <a:ext uri="{FF2B5EF4-FFF2-40B4-BE49-F238E27FC236}">
                  <a16:creationId xmlns:a16="http://schemas.microsoft.com/office/drawing/2014/main" id="{07BE9032-1AA3-5267-8FEE-C6AD89EDB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1751696"/>
              <a:ext cx="50304" cy="51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7" y="30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4" y="34"/>
                </a:cxn>
                <a:cxn ang="0">
                  <a:pos x="37" y="32"/>
                </a:cxn>
                <a:cxn ang="0">
                  <a:pos x="35" y="22"/>
                </a:cxn>
                <a:cxn ang="0">
                  <a:pos x="26" y="13"/>
                </a:cxn>
                <a:cxn ang="0">
                  <a:pos x="16" y="6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7" h="38">
                  <a:moveTo>
                    <a:pt x="2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7" y="30"/>
                  </a:lnTo>
                  <a:lnTo>
                    <a:pt x="15" y="38"/>
                  </a:lnTo>
                  <a:lnTo>
                    <a:pt x="23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35" y="22"/>
                  </a:lnTo>
                  <a:lnTo>
                    <a:pt x="26" y="13"/>
                  </a:lnTo>
                  <a:lnTo>
                    <a:pt x="16" y="6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387">
              <a:extLst>
                <a:ext uri="{FF2B5EF4-FFF2-40B4-BE49-F238E27FC236}">
                  <a16:creationId xmlns:a16="http://schemas.microsoft.com/office/drawing/2014/main" id="{0D38CA4C-E156-858F-CE55-B191605FF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543592"/>
              <a:ext cx="180822" cy="24200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8" y="53"/>
                </a:cxn>
                <a:cxn ang="0">
                  <a:pos x="71" y="64"/>
                </a:cxn>
                <a:cxn ang="0">
                  <a:pos x="66" y="51"/>
                </a:cxn>
                <a:cxn ang="0">
                  <a:pos x="59" y="13"/>
                </a:cxn>
                <a:cxn ang="0">
                  <a:pos x="63" y="9"/>
                </a:cxn>
                <a:cxn ang="0">
                  <a:pos x="66" y="0"/>
                </a:cxn>
                <a:cxn ang="0">
                  <a:pos x="71" y="11"/>
                </a:cxn>
                <a:cxn ang="0">
                  <a:pos x="87" y="19"/>
                </a:cxn>
                <a:cxn ang="0">
                  <a:pos x="85" y="35"/>
                </a:cxn>
                <a:cxn ang="0">
                  <a:pos x="88" y="35"/>
                </a:cxn>
                <a:cxn ang="0">
                  <a:pos x="90" y="27"/>
                </a:cxn>
                <a:cxn ang="0">
                  <a:pos x="99" y="40"/>
                </a:cxn>
                <a:cxn ang="0">
                  <a:pos x="109" y="53"/>
                </a:cxn>
                <a:cxn ang="0">
                  <a:pos x="131" y="67"/>
                </a:cxn>
                <a:cxn ang="0">
                  <a:pos x="131" y="77"/>
                </a:cxn>
                <a:cxn ang="0">
                  <a:pos x="111" y="83"/>
                </a:cxn>
                <a:cxn ang="0">
                  <a:pos x="104" y="90"/>
                </a:cxn>
                <a:cxn ang="0">
                  <a:pos x="106" y="110"/>
                </a:cxn>
                <a:cxn ang="0">
                  <a:pos x="101" y="120"/>
                </a:cxn>
                <a:cxn ang="0">
                  <a:pos x="90" y="138"/>
                </a:cxn>
                <a:cxn ang="0">
                  <a:pos x="88" y="146"/>
                </a:cxn>
                <a:cxn ang="0">
                  <a:pos x="90" y="160"/>
                </a:cxn>
                <a:cxn ang="0">
                  <a:pos x="87" y="173"/>
                </a:cxn>
                <a:cxn ang="0">
                  <a:pos x="77" y="178"/>
                </a:cxn>
                <a:cxn ang="0">
                  <a:pos x="67" y="163"/>
                </a:cxn>
                <a:cxn ang="0">
                  <a:pos x="77" y="159"/>
                </a:cxn>
                <a:cxn ang="0">
                  <a:pos x="51" y="150"/>
                </a:cxn>
                <a:cxn ang="0">
                  <a:pos x="48" y="138"/>
                </a:cxn>
                <a:cxn ang="0">
                  <a:pos x="56" y="128"/>
                </a:cxn>
                <a:cxn ang="0">
                  <a:pos x="82" y="122"/>
                </a:cxn>
                <a:cxn ang="0">
                  <a:pos x="80" y="115"/>
                </a:cxn>
                <a:cxn ang="0">
                  <a:pos x="42" y="125"/>
                </a:cxn>
                <a:cxn ang="0">
                  <a:pos x="48" y="114"/>
                </a:cxn>
                <a:cxn ang="0">
                  <a:pos x="58" y="107"/>
                </a:cxn>
                <a:cxn ang="0">
                  <a:pos x="72" y="90"/>
                </a:cxn>
                <a:cxn ang="0">
                  <a:pos x="77" y="78"/>
                </a:cxn>
                <a:cxn ang="0">
                  <a:pos x="71" y="85"/>
                </a:cxn>
                <a:cxn ang="0">
                  <a:pos x="59" y="82"/>
                </a:cxn>
                <a:cxn ang="0">
                  <a:pos x="59" y="69"/>
                </a:cxn>
                <a:cxn ang="0">
                  <a:pos x="53" y="78"/>
                </a:cxn>
                <a:cxn ang="0">
                  <a:pos x="50" y="75"/>
                </a:cxn>
                <a:cxn ang="0">
                  <a:pos x="51" y="93"/>
                </a:cxn>
                <a:cxn ang="0">
                  <a:pos x="45" y="99"/>
                </a:cxn>
                <a:cxn ang="0">
                  <a:pos x="32" y="101"/>
                </a:cxn>
                <a:cxn ang="0">
                  <a:pos x="32" y="98"/>
                </a:cxn>
                <a:cxn ang="0">
                  <a:pos x="24" y="90"/>
                </a:cxn>
                <a:cxn ang="0">
                  <a:pos x="19" y="82"/>
                </a:cxn>
                <a:cxn ang="0">
                  <a:pos x="10" y="62"/>
                </a:cxn>
                <a:cxn ang="0">
                  <a:pos x="21" y="62"/>
                </a:cxn>
                <a:cxn ang="0">
                  <a:pos x="18" y="46"/>
                </a:cxn>
                <a:cxn ang="0">
                  <a:pos x="13" y="49"/>
                </a:cxn>
                <a:cxn ang="0">
                  <a:pos x="3" y="45"/>
                </a:cxn>
                <a:cxn ang="0">
                  <a:pos x="3" y="30"/>
                </a:cxn>
                <a:cxn ang="0">
                  <a:pos x="6" y="27"/>
                </a:cxn>
                <a:cxn ang="0">
                  <a:pos x="11" y="16"/>
                </a:cxn>
                <a:cxn ang="0">
                  <a:pos x="16" y="14"/>
                </a:cxn>
                <a:cxn ang="0">
                  <a:pos x="35" y="14"/>
                </a:cxn>
                <a:cxn ang="0">
                  <a:pos x="37" y="22"/>
                </a:cxn>
                <a:cxn ang="0">
                  <a:pos x="30" y="33"/>
                </a:cxn>
                <a:cxn ang="0">
                  <a:pos x="34" y="35"/>
                </a:cxn>
                <a:cxn ang="0">
                  <a:pos x="38" y="32"/>
                </a:cxn>
                <a:cxn ang="0">
                  <a:pos x="48" y="19"/>
                </a:cxn>
              </a:cxnLst>
              <a:rect l="0" t="0" r="r" b="b"/>
              <a:pathLst>
                <a:path w="133" h="178">
                  <a:moveTo>
                    <a:pt x="48" y="19"/>
                  </a:moveTo>
                  <a:lnTo>
                    <a:pt x="55" y="27"/>
                  </a:lnTo>
                  <a:lnTo>
                    <a:pt x="59" y="45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71" y="64"/>
                  </a:lnTo>
                  <a:lnTo>
                    <a:pt x="72" y="64"/>
                  </a:lnTo>
                  <a:lnTo>
                    <a:pt x="66" y="51"/>
                  </a:lnTo>
                  <a:lnTo>
                    <a:pt x="59" y="19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1" y="11"/>
                  </a:lnTo>
                  <a:lnTo>
                    <a:pt x="75" y="8"/>
                  </a:lnTo>
                  <a:lnTo>
                    <a:pt x="87" y="19"/>
                  </a:lnTo>
                  <a:lnTo>
                    <a:pt x="82" y="32"/>
                  </a:lnTo>
                  <a:lnTo>
                    <a:pt x="85" y="35"/>
                  </a:lnTo>
                  <a:lnTo>
                    <a:pt x="83" y="41"/>
                  </a:lnTo>
                  <a:lnTo>
                    <a:pt x="88" y="35"/>
                  </a:lnTo>
                  <a:lnTo>
                    <a:pt x="88" y="30"/>
                  </a:lnTo>
                  <a:lnTo>
                    <a:pt x="90" y="27"/>
                  </a:lnTo>
                  <a:lnTo>
                    <a:pt x="93" y="29"/>
                  </a:lnTo>
                  <a:lnTo>
                    <a:pt x="99" y="40"/>
                  </a:lnTo>
                  <a:lnTo>
                    <a:pt x="99" y="49"/>
                  </a:lnTo>
                  <a:lnTo>
                    <a:pt x="109" y="53"/>
                  </a:lnTo>
                  <a:lnTo>
                    <a:pt x="119" y="64"/>
                  </a:lnTo>
                  <a:lnTo>
                    <a:pt x="131" y="67"/>
                  </a:lnTo>
                  <a:lnTo>
                    <a:pt x="133" y="72"/>
                  </a:lnTo>
                  <a:lnTo>
                    <a:pt x="131" y="77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8"/>
                  </a:lnTo>
                  <a:lnTo>
                    <a:pt x="104" y="90"/>
                  </a:lnTo>
                  <a:lnTo>
                    <a:pt x="106" y="98"/>
                  </a:lnTo>
                  <a:lnTo>
                    <a:pt x="106" y="110"/>
                  </a:lnTo>
                  <a:lnTo>
                    <a:pt x="99" y="110"/>
                  </a:lnTo>
                  <a:lnTo>
                    <a:pt x="101" y="120"/>
                  </a:lnTo>
                  <a:lnTo>
                    <a:pt x="99" y="136"/>
                  </a:lnTo>
                  <a:lnTo>
                    <a:pt x="90" y="138"/>
                  </a:lnTo>
                  <a:lnTo>
                    <a:pt x="93" y="141"/>
                  </a:lnTo>
                  <a:lnTo>
                    <a:pt x="88" y="146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5" y="165"/>
                  </a:lnTo>
                  <a:lnTo>
                    <a:pt x="87" y="173"/>
                  </a:lnTo>
                  <a:lnTo>
                    <a:pt x="87" y="175"/>
                  </a:lnTo>
                  <a:lnTo>
                    <a:pt x="77" y="178"/>
                  </a:lnTo>
                  <a:lnTo>
                    <a:pt x="77" y="171"/>
                  </a:lnTo>
                  <a:lnTo>
                    <a:pt x="67" y="163"/>
                  </a:lnTo>
                  <a:lnTo>
                    <a:pt x="75" y="163"/>
                  </a:lnTo>
                  <a:lnTo>
                    <a:pt x="77" y="159"/>
                  </a:lnTo>
                  <a:lnTo>
                    <a:pt x="64" y="159"/>
                  </a:lnTo>
                  <a:lnTo>
                    <a:pt x="51" y="150"/>
                  </a:lnTo>
                  <a:lnTo>
                    <a:pt x="46" y="141"/>
                  </a:lnTo>
                  <a:lnTo>
                    <a:pt x="48" y="138"/>
                  </a:lnTo>
                  <a:lnTo>
                    <a:pt x="46" y="134"/>
                  </a:lnTo>
                  <a:lnTo>
                    <a:pt x="56" y="128"/>
                  </a:lnTo>
                  <a:lnTo>
                    <a:pt x="80" y="122"/>
                  </a:lnTo>
                  <a:lnTo>
                    <a:pt x="82" y="122"/>
                  </a:lnTo>
                  <a:lnTo>
                    <a:pt x="79" y="117"/>
                  </a:lnTo>
                  <a:lnTo>
                    <a:pt x="80" y="11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0" y="110"/>
                  </a:lnTo>
                  <a:lnTo>
                    <a:pt x="48" y="114"/>
                  </a:lnTo>
                  <a:lnTo>
                    <a:pt x="46" y="109"/>
                  </a:lnTo>
                  <a:lnTo>
                    <a:pt x="58" y="107"/>
                  </a:lnTo>
                  <a:lnTo>
                    <a:pt x="66" y="94"/>
                  </a:lnTo>
                  <a:lnTo>
                    <a:pt x="72" y="90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3" y="90"/>
                  </a:lnTo>
                  <a:lnTo>
                    <a:pt x="59" y="82"/>
                  </a:lnTo>
                  <a:lnTo>
                    <a:pt x="61" y="75"/>
                  </a:lnTo>
                  <a:lnTo>
                    <a:pt x="59" y="69"/>
                  </a:lnTo>
                  <a:lnTo>
                    <a:pt x="56" y="82"/>
                  </a:lnTo>
                  <a:lnTo>
                    <a:pt x="53" y="78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88"/>
                  </a:lnTo>
                  <a:lnTo>
                    <a:pt x="51" y="93"/>
                  </a:lnTo>
                  <a:lnTo>
                    <a:pt x="46" y="93"/>
                  </a:lnTo>
                  <a:lnTo>
                    <a:pt x="45" y="99"/>
                  </a:lnTo>
                  <a:lnTo>
                    <a:pt x="4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34" y="83"/>
                  </a:lnTo>
                  <a:lnTo>
                    <a:pt x="19" y="82"/>
                  </a:lnTo>
                  <a:lnTo>
                    <a:pt x="14" y="75"/>
                  </a:lnTo>
                  <a:lnTo>
                    <a:pt x="10" y="62"/>
                  </a:lnTo>
                  <a:lnTo>
                    <a:pt x="22" y="67"/>
                  </a:lnTo>
                  <a:lnTo>
                    <a:pt x="21" y="62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8" y="56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2" y="22"/>
                  </a:lnTo>
                  <a:lnTo>
                    <a:pt x="6" y="27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8" y="24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35" y="14"/>
                  </a:lnTo>
                  <a:lnTo>
                    <a:pt x="37" y="17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30" y="38"/>
                  </a:lnTo>
                  <a:lnTo>
                    <a:pt x="34" y="35"/>
                  </a:lnTo>
                  <a:lnTo>
                    <a:pt x="43" y="49"/>
                  </a:lnTo>
                  <a:lnTo>
                    <a:pt x="38" y="32"/>
                  </a:lnTo>
                  <a:lnTo>
                    <a:pt x="45" y="17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Freeform 388">
              <a:extLst>
                <a:ext uri="{FF2B5EF4-FFF2-40B4-BE49-F238E27FC236}">
                  <a16:creationId xmlns:a16="http://schemas.microsoft.com/office/drawing/2014/main" id="{72BAEC79-66AD-C934-6CE9-1009E1DF1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452501"/>
              <a:ext cx="28551" cy="46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1" y="34"/>
                </a:cxn>
                <a:cxn ang="0">
                  <a:pos x="6" y="2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lnTo>
                    <a:pt x="8" y="8"/>
                  </a:lnTo>
                  <a:lnTo>
                    <a:pt x="10" y="18"/>
                  </a:lnTo>
                  <a:lnTo>
                    <a:pt x="18" y="24"/>
                  </a:lnTo>
                  <a:lnTo>
                    <a:pt x="21" y="34"/>
                  </a:lnTo>
                  <a:lnTo>
                    <a:pt x="6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" name="Freeform 389">
              <a:extLst>
                <a:ext uri="{FF2B5EF4-FFF2-40B4-BE49-F238E27FC236}">
                  <a16:creationId xmlns:a16="http://schemas.microsoft.com/office/drawing/2014/main" id="{24FE2EFB-0A12-DECD-ABFA-EDE3C52A2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3434827"/>
              <a:ext cx="36708" cy="285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6"/>
                </a:cxn>
                <a:cxn ang="0">
                  <a:pos x="25" y="10"/>
                </a:cxn>
                <a:cxn ang="0">
                  <a:pos x="24" y="18"/>
                </a:cxn>
                <a:cxn ang="0">
                  <a:pos x="9" y="21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7" h="21">
                  <a:moveTo>
                    <a:pt x="14" y="0"/>
                  </a:moveTo>
                  <a:lnTo>
                    <a:pt x="27" y="6"/>
                  </a:lnTo>
                  <a:lnTo>
                    <a:pt x="25" y="10"/>
                  </a:lnTo>
                  <a:lnTo>
                    <a:pt x="24" y="18"/>
                  </a:lnTo>
                  <a:lnTo>
                    <a:pt x="9" y="21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390">
              <a:extLst>
                <a:ext uri="{FF2B5EF4-FFF2-40B4-BE49-F238E27FC236}">
                  <a16:creationId xmlns:a16="http://schemas.microsoft.com/office/drawing/2014/main" id="{5A7C0D75-25F7-D2CA-5E84-7D05C93FD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3413074"/>
              <a:ext cx="70697" cy="6797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6"/>
                </a:cxn>
                <a:cxn ang="0">
                  <a:pos x="28" y="13"/>
                </a:cxn>
                <a:cxn ang="0">
                  <a:pos x="29" y="16"/>
                </a:cxn>
                <a:cxn ang="0">
                  <a:pos x="37" y="22"/>
                </a:cxn>
                <a:cxn ang="0">
                  <a:pos x="42" y="19"/>
                </a:cxn>
                <a:cxn ang="0">
                  <a:pos x="52" y="29"/>
                </a:cxn>
                <a:cxn ang="0">
                  <a:pos x="42" y="30"/>
                </a:cxn>
                <a:cxn ang="0">
                  <a:pos x="37" y="42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8" y="37"/>
                </a:cxn>
                <a:cxn ang="0">
                  <a:pos x="2" y="40"/>
                </a:cxn>
                <a:cxn ang="0">
                  <a:pos x="10" y="19"/>
                </a:cxn>
                <a:cxn ang="0">
                  <a:pos x="0" y="1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24" y="0"/>
                  </a:moveTo>
                  <a:lnTo>
                    <a:pt x="31" y="6"/>
                  </a:lnTo>
                  <a:lnTo>
                    <a:pt x="28" y="13"/>
                  </a:lnTo>
                  <a:lnTo>
                    <a:pt x="29" y="16"/>
                  </a:lnTo>
                  <a:lnTo>
                    <a:pt x="37" y="22"/>
                  </a:lnTo>
                  <a:lnTo>
                    <a:pt x="42" y="19"/>
                  </a:lnTo>
                  <a:lnTo>
                    <a:pt x="52" y="29"/>
                  </a:lnTo>
                  <a:lnTo>
                    <a:pt x="42" y="30"/>
                  </a:lnTo>
                  <a:lnTo>
                    <a:pt x="37" y="42"/>
                  </a:lnTo>
                  <a:lnTo>
                    <a:pt x="26" y="50"/>
                  </a:lnTo>
                  <a:lnTo>
                    <a:pt x="23" y="46"/>
                  </a:lnTo>
                  <a:lnTo>
                    <a:pt x="28" y="37"/>
                  </a:lnTo>
                  <a:lnTo>
                    <a:pt x="2" y="40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Freeform 391">
              <a:extLst>
                <a:ext uri="{FF2B5EF4-FFF2-40B4-BE49-F238E27FC236}">
                  <a16:creationId xmlns:a16="http://schemas.microsoft.com/office/drawing/2014/main" id="{AA6598B7-F69D-7D46-CB43-5AD46F94F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-3557187"/>
              <a:ext cx="32629" cy="135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8" y="10"/>
                  </a:ln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" name="Freeform 392">
              <a:extLst>
                <a:ext uri="{FF2B5EF4-FFF2-40B4-BE49-F238E27FC236}">
                  <a16:creationId xmlns:a16="http://schemas.microsoft.com/office/drawing/2014/main" id="{61F7ABAC-6D64-AE87-AC04-B9CAEA561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481" y="-3449782"/>
              <a:ext cx="10876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" name="Freeform 393">
              <a:extLst>
                <a:ext uri="{FF2B5EF4-FFF2-40B4-BE49-F238E27FC236}">
                  <a16:creationId xmlns:a16="http://schemas.microsoft.com/office/drawing/2014/main" id="{9473841D-C8E9-0A57-DD95-15750A41C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53" y="-3460658"/>
              <a:ext cx="28551" cy="1087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1" y="3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1" h="8">
                  <a:moveTo>
                    <a:pt x="14" y="6"/>
                  </a:moveTo>
                  <a:lnTo>
                    <a:pt x="21" y="3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" name="Freeform 394">
              <a:extLst>
                <a:ext uri="{FF2B5EF4-FFF2-40B4-BE49-F238E27FC236}">
                  <a16:creationId xmlns:a16="http://schemas.microsoft.com/office/drawing/2014/main" id="{380B1B95-41FA-2A2D-870D-578F9C5B6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3186028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" name="Freeform 395">
              <a:extLst>
                <a:ext uri="{FF2B5EF4-FFF2-40B4-BE49-F238E27FC236}">
                  <a16:creationId xmlns:a16="http://schemas.microsoft.com/office/drawing/2014/main" id="{8E2D107C-DFCE-C2AC-0884-264B13CA0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11" y="-3581659"/>
              <a:ext cx="159069" cy="10740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68" y="12"/>
                </a:cxn>
                <a:cxn ang="0">
                  <a:pos x="66" y="25"/>
                </a:cxn>
                <a:cxn ang="0">
                  <a:pos x="76" y="20"/>
                </a:cxn>
                <a:cxn ang="0">
                  <a:pos x="74" y="15"/>
                </a:cxn>
                <a:cxn ang="0">
                  <a:pos x="87" y="12"/>
                </a:cxn>
                <a:cxn ang="0">
                  <a:pos x="93" y="17"/>
                </a:cxn>
                <a:cxn ang="0">
                  <a:pos x="93" y="21"/>
                </a:cxn>
                <a:cxn ang="0">
                  <a:pos x="114" y="36"/>
                </a:cxn>
                <a:cxn ang="0">
                  <a:pos x="116" y="41"/>
                </a:cxn>
                <a:cxn ang="0">
                  <a:pos x="104" y="58"/>
                </a:cxn>
                <a:cxn ang="0">
                  <a:pos x="85" y="71"/>
                </a:cxn>
                <a:cxn ang="0">
                  <a:pos x="69" y="77"/>
                </a:cxn>
                <a:cxn ang="0">
                  <a:pos x="64" y="66"/>
                </a:cxn>
                <a:cxn ang="0">
                  <a:pos x="29" y="57"/>
                </a:cxn>
                <a:cxn ang="0">
                  <a:pos x="39" y="52"/>
                </a:cxn>
                <a:cxn ang="0">
                  <a:pos x="55" y="47"/>
                </a:cxn>
                <a:cxn ang="0">
                  <a:pos x="55" y="42"/>
                </a:cxn>
                <a:cxn ang="0">
                  <a:pos x="8" y="39"/>
                </a:cxn>
                <a:cxn ang="0">
                  <a:pos x="0" y="25"/>
                </a:cxn>
                <a:cxn ang="0">
                  <a:pos x="23" y="31"/>
                </a:cxn>
                <a:cxn ang="0">
                  <a:pos x="24" y="26"/>
                </a:cxn>
                <a:cxn ang="0">
                  <a:pos x="19" y="21"/>
                </a:cxn>
                <a:cxn ang="0">
                  <a:pos x="18" y="10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1" y="7"/>
                </a:cxn>
                <a:cxn ang="0">
                  <a:pos x="39" y="20"/>
                </a:cxn>
                <a:cxn ang="0">
                  <a:pos x="51" y="20"/>
                </a:cxn>
                <a:cxn ang="0">
                  <a:pos x="58" y="33"/>
                </a:cxn>
                <a:cxn ang="0">
                  <a:pos x="58" y="29"/>
                </a:cxn>
                <a:cxn ang="0">
                  <a:pos x="56" y="7"/>
                </a:cxn>
                <a:cxn ang="0">
                  <a:pos x="61" y="0"/>
                </a:cxn>
              </a:cxnLst>
              <a:rect l="0" t="0" r="r" b="b"/>
              <a:pathLst>
                <a:path w="117" h="79">
                  <a:moveTo>
                    <a:pt x="61" y="0"/>
                  </a:moveTo>
                  <a:lnTo>
                    <a:pt x="66" y="5"/>
                  </a:lnTo>
                  <a:lnTo>
                    <a:pt x="64" y="9"/>
                  </a:lnTo>
                  <a:lnTo>
                    <a:pt x="68" y="12"/>
                  </a:lnTo>
                  <a:lnTo>
                    <a:pt x="64" y="23"/>
                  </a:lnTo>
                  <a:lnTo>
                    <a:pt x="66" y="25"/>
                  </a:lnTo>
                  <a:lnTo>
                    <a:pt x="74" y="23"/>
                  </a:lnTo>
                  <a:lnTo>
                    <a:pt x="76" y="20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84" y="17"/>
                  </a:lnTo>
                  <a:lnTo>
                    <a:pt x="87" y="12"/>
                  </a:lnTo>
                  <a:lnTo>
                    <a:pt x="87" y="18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3" y="21"/>
                  </a:lnTo>
                  <a:lnTo>
                    <a:pt x="116" y="28"/>
                  </a:lnTo>
                  <a:lnTo>
                    <a:pt x="114" y="36"/>
                  </a:lnTo>
                  <a:lnTo>
                    <a:pt x="117" y="37"/>
                  </a:lnTo>
                  <a:lnTo>
                    <a:pt x="116" y="41"/>
                  </a:lnTo>
                  <a:lnTo>
                    <a:pt x="101" y="53"/>
                  </a:lnTo>
                  <a:lnTo>
                    <a:pt x="104" y="58"/>
                  </a:lnTo>
                  <a:lnTo>
                    <a:pt x="101" y="66"/>
                  </a:lnTo>
                  <a:lnTo>
                    <a:pt x="85" y="71"/>
                  </a:lnTo>
                  <a:lnTo>
                    <a:pt x="80" y="79"/>
                  </a:lnTo>
                  <a:lnTo>
                    <a:pt x="69" y="77"/>
                  </a:lnTo>
                  <a:lnTo>
                    <a:pt x="66" y="73"/>
                  </a:lnTo>
                  <a:lnTo>
                    <a:pt x="64" y="66"/>
                  </a:lnTo>
                  <a:lnTo>
                    <a:pt x="43" y="69"/>
                  </a:lnTo>
                  <a:lnTo>
                    <a:pt x="29" y="57"/>
                  </a:lnTo>
                  <a:lnTo>
                    <a:pt x="45" y="57"/>
                  </a:lnTo>
                  <a:lnTo>
                    <a:pt x="39" y="52"/>
                  </a:lnTo>
                  <a:lnTo>
                    <a:pt x="53" y="50"/>
                  </a:lnTo>
                  <a:lnTo>
                    <a:pt x="55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16" y="49"/>
                  </a:lnTo>
                  <a:lnTo>
                    <a:pt x="8" y="39"/>
                  </a:lnTo>
                  <a:lnTo>
                    <a:pt x="16" y="29"/>
                  </a:lnTo>
                  <a:lnTo>
                    <a:pt x="0" y="25"/>
                  </a:lnTo>
                  <a:lnTo>
                    <a:pt x="15" y="21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39" y="20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1" y="23"/>
                  </a:lnTo>
                  <a:lnTo>
                    <a:pt x="58" y="33"/>
                  </a:lnTo>
                  <a:lnTo>
                    <a:pt x="59" y="31"/>
                  </a:lnTo>
                  <a:lnTo>
                    <a:pt x="58" y="29"/>
                  </a:lnTo>
                  <a:lnTo>
                    <a:pt x="59" y="28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Freeform 396">
              <a:extLst>
                <a:ext uri="{FF2B5EF4-FFF2-40B4-BE49-F238E27FC236}">
                  <a16:creationId xmlns:a16="http://schemas.microsoft.com/office/drawing/2014/main" id="{93591DDB-A719-E307-9A4A-213EA1BBE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048" y="-3618367"/>
              <a:ext cx="24472" cy="1087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8">
                  <a:moveTo>
                    <a:pt x="4" y="0"/>
                  </a:moveTo>
                  <a:lnTo>
                    <a:pt x="18" y="3"/>
                  </a:lnTo>
                  <a:lnTo>
                    <a:pt x="5" y="8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" name="Rectangle 397">
              <a:extLst>
                <a:ext uri="{FF2B5EF4-FFF2-40B4-BE49-F238E27FC236}">
                  <a16:creationId xmlns:a16="http://schemas.microsoft.com/office/drawing/2014/main" id="{7987B612-5045-C7EA-2661-3B007C388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115" y="-3644199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Freeform 398">
              <a:extLst>
                <a:ext uri="{FF2B5EF4-FFF2-40B4-BE49-F238E27FC236}">
                  <a16:creationId xmlns:a16="http://schemas.microsoft.com/office/drawing/2014/main" id="{891FDE8B-4395-4D6F-920C-4A35DD262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015" y="-3355973"/>
              <a:ext cx="8157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1"/>
                  </a:lnTo>
                  <a:lnTo>
                    <a:pt x="6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3" name="Freeform 399">
              <a:extLst>
                <a:ext uri="{FF2B5EF4-FFF2-40B4-BE49-F238E27FC236}">
                  <a16:creationId xmlns:a16="http://schemas.microsoft.com/office/drawing/2014/main" id="{02E2D3DF-5D58-4D23-7A95-ABDE7410B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112" y="-3614289"/>
              <a:ext cx="74776" cy="3806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23"/>
                </a:cxn>
                <a:cxn ang="0">
                  <a:pos x="20" y="23"/>
                </a:cxn>
                <a:cxn ang="0">
                  <a:pos x="25" y="28"/>
                </a:cxn>
                <a:cxn ang="0">
                  <a:pos x="26" y="26"/>
                </a:cxn>
                <a:cxn ang="0">
                  <a:pos x="25" y="20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6" y="7"/>
                </a:cxn>
                <a:cxn ang="0">
                  <a:pos x="55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5" h="28">
                  <a:moveTo>
                    <a:pt x="26" y="0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5" y="20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6" y="7"/>
                  </a:lnTo>
                  <a:lnTo>
                    <a:pt x="55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4" name="Freeform 400">
              <a:extLst>
                <a:ext uri="{FF2B5EF4-FFF2-40B4-BE49-F238E27FC236}">
                  <a16:creationId xmlns:a16="http://schemas.microsoft.com/office/drawing/2014/main" id="{F387DE00-AA96-B548-F2AC-44E660010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539" y="-3615648"/>
              <a:ext cx="78854" cy="761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4" y="1"/>
                </a:cxn>
                <a:cxn ang="0">
                  <a:pos x="39" y="9"/>
                </a:cxn>
                <a:cxn ang="0">
                  <a:pos x="28" y="17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13" y="29"/>
                </a:cxn>
                <a:cxn ang="0">
                  <a:pos x="15" y="32"/>
                </a:cxn>
                <a:cxn ang="0">
                  <a:pos x="7" y="32"/>
                </a:cxn>
                <a:cxn ang="0">
                  <a:pos x="4" y="42"/>
                </a:cxn>
                <a:cxn ang="0">
                  <a:pos x="8" y="4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18" y="51"/>
                </a:cxn>
                <a:cxn ang="0">
                  <a:pos x="18" y="56"/>
                </a:cxn>
                <a:cxn ang="0">
                  <a:pos x="26" y="53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32" y="40"/>
                </a:cxn>
                <a:cxn ang="0">
                  <a:pos x="26" y="34"/>
                </a:cxn>
                <a:cxn ang="0">
                  <a:pos x="44" y="35"/>
                </a:cxn>
                <a:cxn ang="0">
                  <a:pos x="45" y="29"/>
                </a:cxn>
                <a:cxn ang="0">
                  <a:pos x="40" y="25"/>
                </a:cxn>
                <a:cxn ang="0">
                  <a:pos x="58" y="21"/>
                </a:cxn>
                <a:cxn ang="0">
                  <a:pos x="58" y="13"/>
                </a:cxn>
                <a:cxn ang="0">
                  <a:pos x="55" y="9"/>
                </a:cxn>
                <a:cxn ang="0">
                  <a:pos x="48" y="5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8" h="56">
                  <a:moveTo>
                    <a:pt x="48" y="0"/>
                  </a:moveTo>
                  <a:lnTo>
                    <a:pt x="34" y="1"/>
                  </a:lnTo>
                  <a:lnTo>
                    <a:pt x="39" y="9"/>
                  </a:lnTo>
                  <a:lnTo>
                    <a:pt x="28" y="17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4" y="42"/>
                  </a:lnTo>
                  <a:lnTo>
                    <a:pt x="8" y="4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18" y="51"/>
                  </a:lnTo>
                  <a:lnTo>
                    <a:pt x="18" y="56"/>
                  </a:lnTo>
                  <a:lnTo>
                    <a:pt x="26" y="53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32" y="40"/>
                  </a:lnTo>
                  <a:lnTo>
                    <a:pt x="26" y="34"/>
                  </a:lnTo>
                  <a:lnTo>
                    <a:pt x="44" y="35"/>
                  </a:lnTo>
                  <a:lnTo>
                    <a:pt x="45" y="29"/>
                  </a:lnTo>
                  <a:lnTo>
                    <a:pt x="40" y="25"/>
                  </a:lnTo>
                  <a:lnTo>
                    <a:pt x="58" y="21"/>
                  </a:lnTo>
                  <a:lnTo>
                    <a:pt x="58" y="13"/>
                  </a:lnTo>
                  <a:lnTo>
                    <a:pt x="55" y="9"/>
                  </a:lnTo>
                  <a:lnTo>
                    <a:pt x="48" y="5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Freeform 401">
              <a:extLst>
                <a:ext uri="{FF2B5EF4-FFF2-40B4-BE49-F238E27FC236}">
                  <a16:creationId xmlns:a16="http://schemas.microsoft.com/office/drawing/2014/main" id="{2D3223F3-5F1F-925D-DFF3-78E84EE2E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28" y="-3572142"/>
              <a:ext cx="23113" cy="1903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8"/>
                </a:cxn>
                <a:cxn ang="0">
                  <a:pos x="13" y="11"/>
                </a:cxn>
                <a:cxn ang="0">
                  <a:pos x="15" y="14"/>
                </a:cxn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4">
                  <a:moveTo>
                    <a:pt x="7" y="0"/>
                  </a:moveTo>
                  <a:lnTo>
                    <a:pt x="17" y="8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6" name="Freeform 402">
              <a:extLst>
                <a:ext uri="{FF2B5EF4-FFF2-40B4-BE49-F238E27FC236}">
                  <a16:creationId xmlns:a16="http://schemas.microsoft.com/office/drawing/2014/main" id="{B97FBAD4-E93B-C108-1C3A-2154CBD3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3569423"/>
              <a:ext cx="20394" cy="23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7" name="Freeform 403">
              <a:extLst>
                <a:ext uri="{FF2B5EF4-FFF2-40B4-BE49-F238E27FC236}">
                  <a16:creationId xmlns:a16="http://schemas.microsoft.com/office/drawing/2014/main" id="{F85A5FB6-70E6-1D42-9080-771CC73F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203" y="-3581659"/>
              <a:ext cx="32629" cy="3398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0"/>
                </a:cxn>
                <a:cxn ang="0">
                  <a:pos x="3" y="20"/>
                </a:cxn>
                <a:cxn ang="0">
                  <a:pos x="11" y="25"/>
                </a:cxn>
                <a:cxn ang="0">
                  <a:pos x="8" y="17"/>
                </a:cxn>
                <a:cxn ang="0">
                  <a:pos x="24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4" h="25">
                  <a:moveTo>
                    <a:pt x="11" y="0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3" y="20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24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8" name="Freeform 404">
              <a:extLst>
                <a:ext uri="{FF2B5EF4-FFF2-40B4-BE49-F238E27FC236}">
                  <a16:creationId xmlns:a16="http://schemas.microsoft.com/office/drawing/2014/main" id="{84CBFCDA-0D89-6EA1-A2A5-84B70C7DF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113" y="-3547670"/>
              <a:ext cx="20394" cy="149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8" y="11"/>
                </a:cxn>
                <a:cxn ang="0">
                  <a:pos x="15" y="9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0" y="6"/>
                  </a:lnTo>
                  <a:lnTo>
                    <a:pt x="8" y="11"/>
                  </a:lnTo>
                  <a:lnTo>
                    <a:pt x="15" y="9"/>
                  </a:lnTo>
                  <a:lnTo>
                    <a:pt x="1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9" name="Freeform 405">
              <a:extLst>
                <a:ext uri="{FF2B5EF4-FFF2-40B4-BE49-F238E27FC236}">
                  <a16:creationId xmlns:a16="http://schemas.microsoft.com/office/drawing/2014/main" id="{7DA6A029-CFC1-CEA1-330B-CC5BF27AA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832" y="-3618367"/>
              <a:ext cx="46225" cy="4622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7"/>
                </a:cxn>
                <a:cxn ang="0">
                  <a:pos x="0" y="23"/>
                </a:cxn>
                <a:cxn ang="0">
                  <a:pos x="6" y="34"/>
                </a:cxn>
                <a:cxn ang="0">
                  <a:pos x="29" y="32"/>
                </a:cxn>
                <a:cxn ang="0">
                  <a:pos x="23" y="16"/>
                </a:cxn>
                <a:cxn ang="0">
                  <a:pos x="34" y="13"/>
                </a:cxn>
                <a:cxn ang="0">
                  <a:pos x="27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34" h="34">
                  <a:moveTo>
                    <a:pt x="11" y="7"/>
                  </a:moveTo>
                  <a:lnTo>
                    <a:pt x="2" y="7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29" y="32"/>
                  </a:lnTo>
                  <a:lnTo>
                    <a:pt x="23" y="16"/>
                  </a:lnTo>
                  <a:lnTo>
                    <a:pt x="34" y="13"/>
                  </a:lnTo>
                  <a:lnTo>
                    <a:pt x="27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0" name="Freeform 407">
              <a:extLst>
                <a:ext uri="{FF2B5EF4-FFF2-40B4-BE49-F238E27FC236}">
                  <a16:creationId xmlns:a16="http://schemas.microsoft.com/office/drawing/2014/main" id="{C8D5AF72-6366-4FBF-32F8-EDADE7829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630" y="-3636042"/>
              <a:ext cx="24472" cy="176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0"/>
                </a:cxn>
                <a:cxn ang="0">
                  <a:pos x="16" y="13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" h="13">
                  <a:moveTo>
                    <a:pt x="9" y="0"/>
                  </a:moveTo>
                  <a:lnTo>
                    <a:pt x="0" y="10"/>
                  </a:lnTo>
                  <a:lnTo>
                    <a:pt x="16" y="13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Freeform 408">
              <a:extLst>
                <a:ext uri="{FF2B5EF4-FFF2-40B4-BE49-F238E27FC236}">
                  <a16:creationId xmlns:a16="http://schemas.microsoft.com/office/drawing/2014/main" id="{A67467F0-8B78-4183-1624-8FF5CD994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3661873"/>
              <a:ext cx="47585" cy="5710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8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13" y="42"/>
                </a:cxn>
                <a:cxn ang="0">
                  <a:pos x="19" y="27"/>
                </a:cxn>
                <a:cxn ang="0">
                  <a:pos x="35" y="26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35" h="42">
                  <a:moveTo>
                    <a:pt x="8" y="5"/>
                  </a:moveTo>
                  <a:lnTo>
                    <a:pt x="0" y="18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13" y="42"/>
                  </a:lnTo>
                  <a:lnTo>
                    <a:pt x="19" y="27"/>
                  </a:lnTo>
                  <a:lnTo>
                    <a:pt x="35" y="26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2" name="Freeform 409">
              <a:extLst>
                <a:ext uri="{FF2B5EF4-FFF2-40B4-BE49-F238E27FC236}">
                  <a16:creationId xmlns:a16="http://schemas.microsoft.com/office/drawing/2014/main" id="{B48D5674-D9B3-3E36-F035-A4D128806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102" y="-3691783"/>
              <a:ext cx="21753" cy="679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lnTo>
                    <a:pt x="16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Freeform 410">
              <a:extLst>
                <a:ext uri="{FF2B5EF4-FFF2-40B4-BE49-F238E27FC236}">
                  <a16:creationId xmlns:a16="http://schemas.microsoft.com/office/drawing/2014/main" id="{96016F52-2EE8-1435-0A49-09D16C25A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701300"/>
              <a:ext cx="16315" cy="1631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Freeform 411">
              <a:extLst>
                <a:ext uri="{FF2B5EF4-FFF2-40B4-BE49-F238E27FC236}">
                  <a16:creationId xmlns:a16="http://schemas.microsoft.com/office/drawing/2014/main" id="{1EA1FE11-138A-A589-5321-C8C62B6CB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450" y="-3676828"/>
              <a:ext cx="25832" cy="149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18" y="11"/>
                </a:cxn>
                <a:cxn ang="0">
                  <a:pos x="19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9" h="11">
                  <a:moveTo>
                    <a:pt x="10" y="0"/>
                  </a:moveTo>
                  <a:lnTo>
                    <a:pt x="0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Freeform 412">
              <a:extLst>
                <a:ext uri="{FF2B5EF4-FFF2-40B4-BE49-F238E27FC236}">
                  <a16:creationId xmlns:a16="http://schemas.microsoft.com/office/drawing/2014/main" id="{EFE1F6C6-7A2F-0C31-DF81-6C6FC46B5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3661873"/>
              <a:ext cx="36708" cy="203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0" y="8"/>
                </a:cxn>
                <a:cxn ang="0">
                  <a:pos x="5" y="15"/>
                </a:cxn>
                <a:cxn ang="0">
                  <a:pos x="27" y="8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7" h="15">
                  <a:moveTo>
                    <a:pt x="11" y="0"/>
                  </a:moveTo>
                  <a:lnTo>
                    <a:pt x="10" y="0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0" y="8"/>
                  </a:lnTo>
                  <a:lnTo>
                    <a:pt x="5" y="15"/>
                  </a:lnTo>
                  <a:lnTo>
                    <a:pt x="27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6" name="Freeform 413">
              <a:extLst>
                <a:ext uri="{FF2B5EF4-FFF2-40B4-BE49-F238E27FC236}">
                  <a16:creationId xmlns:a16="http://schemas.microsoft.com/office/drawing/2014/main" id="{F6E27076-B10A-36B2-108B-C7F4D35A2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3615648"/>
              <a:ext cx="17675" cy="1223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5"/>
                </a:cxn>
                <a:cxn ang="0">
                  <a:pos x="10" y="9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Freeform 414">
              <a:extLst>
                <a:ext uri="{FF2B5EF4-FFF2-40B4-BE49-F238E27FC236}">
                  <a16:creationId xmlns:a16="http://schemas.microsoft.com/office/drawing/2014/main" id="{2E7221FE-C0FF-04AA-5858-E50042E6B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292" y="-3603412"/>
              <a:ext cx="23113" cy="108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17" y="5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7" h="8">
                  <a:moveTo>
                    <a:pt x="6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7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415">
              <a:extLst>
                <a:ext uri="{FF2B5EF4-FFF2-40B4-BE49-F238E27FC236}">
                  <a16:creationId xmlns:a16="http://schemas.microsoft.com/office/drawing/2014/main" id="{247A582A-0840-7984-F294-EF2A51DCF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3615648"/>
              <a:ext cx="31270" cy="12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23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9">
                  <a:moveTo>
                    <a:pt x="7" y="0"/>
                  </a:moveTo>
                  <a:lnTo>
                    <a:pt x="0" y="1"/>
                  </a:lnTo>
                  <a:lnTo>
                    <a:pt x="8" y="9"/>
                  </a:lnTo>
                  <a:lnTo>
                    <a:pt x="23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Freeform 416">
              <a:extLst>
                <a:ext uri="{FF2B5EF4-FFF2-40B4-BE49-F238E27FC236}">
                  <a16:creationId xmlns:a16="http://schemas.microsoft.com/office/drawing/2014/main" id="{2C32F24C-920C-5A80-7739-E569335C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40" y="-3630603"/>
              <a:ext cx="54382" cy="3262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28" y="17"/>
                </a:cxn>
                <a:cxn ang="0">
                  <a:pos x="33" y="24"/>
                </a:cxn>
                <a:cxn ang="0">
                  <a:pos x="40" y="17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40" h="24">
                  <a:moveTo>
                    <a:pt x="17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28" y="17"/>
                  </a:lnTo>
                  <a:lnTo>
                    <a:pt x="33" y="24"/>
                  </a:lnTo>
                  <a:lnTo>
                    <a:pt x="40" y="17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0" name="Freeform 417">
              <a:extLst>
                <a:ext uri="{FF2B5EF4-FFF2-40B4-BE49-F238E27FC236}">
                  <a16:creationId xmlns:a16="http://schemas.microsoft.com/office/drawing/2014/main" id="{5ED2670E-B5A5-DD44-0A1F-806FBC8C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372" y="-3630603"/>
              <a:ext cx="33989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17" y="14"/>
                </a:cxn>
                <a:cxn ang="0">
                  <a:pos x="25" y="1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5" h="14">
                  <a:moveTo>
                    <a:pt x="8" y="0"/>
                  </a:moveTo>
                  <a:lnTo>
                    <a:pt x="0" y="0"/>
                  </a:lnTo>
                  <a:lnTo>
                    <a:pt x="17" y="14"/>
                  </a:lnTo>
                  <a:lnTo>
                    <a:pt x="25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Freeform 418">
              <a:extLst>
                <a:ext uri="{FF2B5EF4-FFF2-40B4-BE49-F238E27FC236}">
                  <a16:creationId xmlns:a16="http://schemas.microsoft.com/office/drawing/2014/main" id="{085FDF6E-D68E-64DE-D2FC-24B448DDE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900" y="-2965779"/>
              <a:ext cx="39428" cy="2991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0"/>
                </a:cxn>
                <a:cxn ang="0">
                  <a:pos x="24" y="9"/>
                </a:cxn>
                <a:cxn ang="0">
                  <a:pos x="24" y="6"/>
                </a:cxn>
                <a:cxn ang="0">
                  <a:pos x="29" y="11"/>
                </a:cxn>
                <a:cxn ang="0">
                  <a:pos x="29" y="14"/>
                </a:cxn>
                <a:cxn ang="0">
                  <a:pos x="26" y="11"/>
                </a:cxn>
                <a:cxn ang="0">
                  <a:pos x="19" y="19"/>
                </a:cxn>
                <a:cxn ang="0">
                  <a:pos x="13" y="22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3" y="22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29" h="22">
                  <a:moveTo>
                    <a:pt x="5" y="1"/>
                  </a:moveTo>
                  <a:lnTo>
                    <a:pt x="11" y="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6" y="11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8" y="2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2" name="Freeform 419">
              <a:extLst>
                <a:ext uri="{FF2B5EF4-FFF2-40B4-BE49-F238E27FC236}">
                  <a16:creationId xmlns:a16="http://schemas.microsoft.com/office/drawing/2014/main" id="{FC47C238-9768-7573-483A-F6ABCF8E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135725"/>
              <a:ext cx="115563" cy="12779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36" y="0"/>
                </a:cxn>
                <a:cxn ang="0">
                  <a:pos x="56" y="8"/>
                </a:cxn>
                <a:cxn ang="0">
                  <a:pos x="49" y="11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6" y="19"/>
                </a:cxn>
                <a:cxn ang="0">
                  <a:pos x="46" y="22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9" y="41"/>
                </a:cxn>
                <a:cxn ang="0">
                  <a:pos x="49" y="49"/>
                </a:cxn>
                <a:cxn ang="0">
                  <a:pos x="54" y="61"/>
                </a:cxn>
                <a:cxn ang="0">
                  <a:pos x="62" y="73"/>
                </a:cxn>
                <a:cxn ang="0">
                  <a:pos x="85" y="88"/>
                </a:cxn>
                <a:cxn ang="0">
                  <a:pos x="81" y="93"/>
                </a:cxn>
                <a:cxn ang="0">
                  <a:pos x="80" y="94"/>
                </a:cxn>
                <a:cxn ang="0">
                  <a:pos x="72" y="89"/>
                </a:cxn>
                <a:cxn ang="0">
                  <a:pos x="72" y="86"/>
                </a:cxn>
                <a:cxn ang="0">
                  <a:pos x="67" y="89"/>
                </a:cxn>
                <a:cxn ang="0">
                  <a:pos x="70" y="93"/>
                </a:cxn>
                <a:cxn ang="0">
                  <a:pos x="57" y="88"/>
                </a:cxn>
                <a:cxn ang="0">
                  <a:pos x="54" y="93"/>
                </a:cxn>
                <a:cxn ang="0">
                  <a:pos x="48" y="88"/>
                </a:cxn>
                <a:cxn ang="0">
                  <a:pos x="35" y="86"/>
                </a:cxn>
                <a:cxn ang="0">
                  <a:pos x="32" y="78"/>
                </a:cxn>
                <a:cxn ang="0">
                  <a:pos x="40" y="77"/>
                </a:cxn>
                <a:cxn ang="0">
                  <a:pos x="30" y="72"/>
                </a:cxn>
                <a:cxn ang="0">
                  <a:pos x="33" y="64"/>
                </a:cxn>
                <a:cxn ang="0">
                  <a:pos x="28" y="70"/>
                </a:cxn>
                <a:cxn ang="0">
                  <a:pos x="27" y="62"/>
                </a:cxn>
                <a:cxn ang="0">
                  <a:pos x="19" y="65"/>
                </a:cxn>
                <a:cxn ang="0">
                  <a:pos x="17" y="61"/>
                </a:cxn>
                <a:cxn ang="0">
                  <a:pos x="16" y="59"/>
                </a:cxn>
                <a:cxn ang="0">
                  <a:pos x="14" y="64"/>
                </a:cxn>
                <a:cxn ang="0">
                  <a:pos x="12" y="62"/>
                </a:cxn>
                <a:cxn ang="0">
                  <a:pos x="9" y="64"/>
                </a:cxn>
                <a:cxn ang="0">
                  <a:pos x="3" y="61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1" y="35"/>
                </a:cxn>
                <a:cxn ang="0">
                  <a:pos x="16" y="27"/>
                </a:cxn>
                <a:cxn ang="0">
                  <a:pos x="12" y="30"/>
                </a:cxn>
                <a:cxn ang="0">
                  <a:pos x="12" y="28"/>
                </a:cxn>
                <a:cxn ang="0">
                  <a:pos x="12" y="25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7" y="16"/>
                </a:cxn>
                <a:cxn ang="0">
                  <a:pos x="14" y="14"/>
                </a:cxn>
                <a:cxn ang="0">
                  <a:pos x="16" y="14"/>
                </a:cxn>
                <a:cxn ang="0">
                  <a:pos x="14" y="9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85" h="94">
                  <a:moveTo>
                    <a:pt x="20" y="3"/>
                  </a:moveTo>
                  <a:lnTo>
                    <a:pt x="36" y="0"/>
                  </a:lnTo>
                  <a:lnTo>
                    <a:pt x="56" y="8"/>
                  </a:lnTo>
                  <a:lnTo>
                    <a:pt x="49" y="11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9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9" y="41"/>
                  </a:lnTo>
                  <a:lnTo>
                    <a:pt x="49" y="49"/>
                  </a:lnTo>
                  <a:lnTo>
                    <a:pt x="54" y="61"/>
                  </a:lnTo>
                  <a:lnTo>
                    <a:pt x="62" y="73"/>
                  </a:lnTo>
                  <a:lnTo>
                    <a:pt x="85" y="88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72" y="89"/>
                  </a:lnTo>
                  <a:lnTo>
                    <a:pt x="72" y="86"/>
                  </a:lnTo>
                  <a:lnTo>
                    <a:pt x="67" y="89"/>
                  </a:lnTo>
                  <a:lnTo>
                    <a:pt x="70" y="93"/>
                  </a:lnTo>
                  <a:lnTo>
                    <a:pt x="57" y="88"/>
                  </a:lnTo>
                  <a:lnTo>
                    <a:pt x="54" y="93"/>
                  </a:lnTo>
                  <a:lnTo>
                    <a:pt x="48" y="88"/>
                  </a:lnTo>
                  <a:lnTo>
                    <a:pt x="35" y="86"/>
                  </a:lnTo>
                  <a:lnTo>
                    <a:pt x="32" y="78"/>
                  </a:lnTo>
                  <a:lnTo>
                    <a:pt x="40" y="77"/>
                  </a:lnTo>
                  <a:lnTo>
                    <a:pt x="30" y="72"/>
                  </a:lnTo>
                  <a:lnTo>
                    <a:pt x="33" y="64"/>
                  </a:lnTo>
                  <a:lnTo>
                    <a:pt x="28" y="70"/>
                  </a:lnTo>
                  <a:lnTo>
                    <a:pt x="27" y="62"/>
                  </a:lnTo>
                  <a:lnTo>
                    <a:pt x="19" y="65"/>
                  </a:lnTo>
                  <a:lnTo>
                    <a:pt x="17" y="61"/>
                  </a:lnTo>
                  <a:lnTo>
                    <a:pt x="16" y="59"/>
                  </a:lnTo>
                  <a:lnTo>
                    <a:pt x="14" y="64"/>
                  </a:lnTo>
                  <a:lnTo>
                    <a:pt x="12" y="62"/>
                  </a:lnTo>
                  <a:lnTo>
                    <a:pt x="9" y="64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3"/>
                  </a:lnTo>
                  <a:lnTo>
                    <a:pt x="9" y="46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1" y="35"/>
                  </a:lnTo>
                  <a:lnTo>
                    <a:pt x="16" y="27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4" y="9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3" name="Freeform 420">
              <a:extLst>
                <a:ext uri="{FF2B5EF4-FFF2-40B4-BE49-F238E27FC236}">
                  <a16:creationId xmlns:a16="http://schemas.microsoft.com/office/drawing/2014/main" id="{6ABC6BB3-DED7-9BCA-7E8D-0167A250B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158" y="-3332860"/>
              <a:ext cx="235204" cy="20257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" y="121"/>
                </a:cxn>
                <a:cxn ang="0">
                  <a:pos x="15" y="114"/>
                </a:cxn>
                <a:cxn ang="0">
                  <a:pos x="15" y="108"/>
                </a:cxn>
                <a:cxn ang="0">
                  <a:pos x="19" y="103"/>
                </a:cxn>
                <a:cxn ang="0">
                  <a:pos x="18" y="95"/>
                </a:cxn>
                <a:cxn ang="0">
                  <a:pos x="16" y="87"/>
                </a:cxn>
                <a:cxn ang="0">
                  <a:pos x="15" y="77"/>
                </a:cxn>
                <a:cxn ang="0">
                  <a:pos x="26" y="79"/>
                </a:cxn>
                <a:cxn ang="0">
                  <a:pos x="37" y="72"/>
                </a:cxn>
                <a:cxn ang="0">
                  <a:pos x="40" y="64"/>
                </a:cxn>
                <a:cxn ang="0">
                  <a:pos x="48" y="58"/>
                </a:cxn>
                <a:cxn ang="0">
                  <a:pos x="69" y="37"/>
                </a:cxn>
                <a:cxn ang="0">
                  <a:pos x="69" y="44"/>
                </a:cxn>
                <a:cxn ang="0">
                  <a:pos x="77" y="39"/>
                </a:cxn>
                <a:cxn ang="0">
                  <a:pos x="76" y="31"/>
                </a:cxn>
                <a:cxn ang="0">
                  <a:pos x="90" y="32"/>
                </a:cxn>
                <a:cxn ang="0">
                  <a:pos x="93" y="36"/>
                </a:cxn>
                <a:cxn ang="0">
                  <a:pos x="132" y="21"/>
                </a:cxn>
                <a:cxn ang="0">
                  <a:pos x="130" y="13"/>
                </a:cxn>
                <a:cxn ang="0">
                  <a:pos x="148" y="0"/>
                </a:cxn>
                <a:cxn ang="0">
                  <a:pos x="167" y="7"/>
                </a:cxn>
                <a:cxn ang="0">
                  <a:pos x="170" y="21"/>
                </a:cxn>
                <a:cxn ang="0">
                  <a:pos x="165" y="34"/>
                </a:cxn>
                <a:cxn ang="0">
                  <a:pos x="162" y="34"/>
                </a:cxn>
                <a:cxn ang="0">
                  <a:pos x="133" y="47"/>
                </a:cxn>
                <a:cxn ang="0">
                  <a:pos x="111" y="55"/>
                </a:cxn>
                <a:cxn ang="0">
                  <a:pos x="96" y="69"/>
                </a:cxn>
                <a:cxn ang="0">
                  <a:pos x="77" y="80"/>
                </a:cxn>
                <a:cxn ang="0">
                  <a:pos x="82" y="87"/>
                </a:cxn>
                <a:cxn ang="0">
                  <a:pos x="77" y="97"/>
                </a:cxn>
                <a:cxn ang="0">
                  <a:pos x="74" y="103"/>
                </a:cxn>
                <a:cxn ang="0">
                  <a:pos x="66" y="103"/>
                </a:cxn>
                <a:cxn ang="0">
                  <a:pos x="64" y="106"/>
                </a:cxn>
                <a:cxn ang="0">
                  <a:pos x="53" y="101"/>
                </a:cxn>
                <a:cxn ang="0">
                  <a:pos x="58" y="116"/>
                </a:cxn>
                <a:cxn ang="0">
                  <a:pos x="58" y="119"/>
                </a:cxn>
                <a:cxn ang="0">
                  <a:pos x="56" y="122"/>
                </a:cxn>
                <a:cxn ang="0">
                  <a:pos x="47" y="114"/>
                </a:cxn>
                <a:cxn ang="0">
                  <a:pos x="47" y="119"/>
                </a:cxn>
                <a:cxn ang="0">
                  <a:pos x="52" y="125"/>
                </a:cxn>
                <a:cxn ang="0">
                  <a:pos x="52" y="132"/>
                </a:cxn>
                <a:cxn ang="0">
                  <a:pos x="50" y="137"/>
                </a:cxn>
                <a:cxn ang="0">
                  <a:pos x="40" y="135"/>
                </a:cxn>
                <a:cxn ang="0">
                  <a:pos x="42" y="149"/>
                </a:cxn>
                <a:cxn ang="0">
                  <a:pos x="8" y="146"/>
                </a:cxn>
                <a:cxn ang="0">
                  <a:pos x="10" y="143"/>
                </a:cxn>
                <a:cxn ang="0">
                  <a:pos x="18" y="133"/>
                </a:cxn>
                <a:cxn ang="0">
                  <a:pos x="0" y="130"/>
                </a:cxn>
              </a:cxnLst>
              <a:rect l="0" t="0" r="r" b="b"/>
              <a:pathLst>
                <a:path w="173" h="149">
                  <a:moveTo>
                    <a:pt x="0" y="130"/>
                  </a:moveTo>
                  <a:lnTo>
                    <a:pt x="11" y="124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5" y="117"/>
                  </a:lnTo>
                  <a:lnTo>
                    <a:pt x="15" y="114"/>
                  </a:lnTo>
                  <a:lnTo>
                    <a:pt x="21" y="113"/>
                  </a:lnTo>
                  <a:lnTo>
                    <a:pt x="15" y="108"/>
                  </a:lnTo>
                  <a:lnTo>
                    <a:pt x="26" y="106"/>
                  </a:lnTo>
                  <a:lnTo>
                    <a:pt x="19" y="103"/>
                  </a:lnTo>
                  <a:lnTo>
                    <a:pt x="18" y="98"/>
                  </a:lnTo>
                  <a:lnTo>
                    <a:pt x="18" y="95"/>
                  </a:lnTo>
                  <a:lnTo>
                    <a:pt x="21" y="87"/>
                  </a:lnTo>
                  <a:lnTo>
                    <a:pt x="16" y="87"/>
                  </a:lnTo>
                  <a:lnTo>
                    <a:pt x="13" y="84"/>
                  </a:lnTo>
                  <a:lnTo>
                    <a:pt x="15" y="77"/>
                  </a:lnTo>
                  <a:lnTo>
                    <a:pt x="21" y="82"/>
                  </a:lnTo>
                  <a:lnTo>
                    <a:pt x="26" y="79"/>
                  </a:lnTo>
                  <a:lnTo>
                    <a:pt x="27" y="74"/>
                  </a:lnTo>
                  <a:lnTo>
                    <a:pt x="37" y="72"/>
                  </a:lnTo>
                  <a:lnTo>
                    <a:pt x="42" y="69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8" y="58"/>
                  </a:lnTo>
                  <a:lnTo>
                    <a:pt x="50" y="52"/>
                  </a:lnTo>
                  <a:lnTo>
                    <a:pt x="69" y="37"/>
                  </a:lnTo>
                  <a:lnTo>
                    <a:pt x="72" y="39"/>
                  </a:lnTo>
                  <a:lnTo>
                    <a:pt x="69" y="44"/>
                  </a:lnTo>
                  <a:lnTo>
                    <a:pt x="77" y="40"/>
                  </a:lnTo>
                  <a:lnTo>
                    <a:pt x="77" y="39"/>
                  </a:lnTo>
                  <a:lnTo>
                    <a:pt x="74" y="36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90" y="32"/>
                  </a:lnTo>
                  <a:lnTo>
                    <a:pt x="92" y="36"/>
                  </a:lnTo>
                  <a:lnTo>
                    <a:pt x="93" y="36"/>
                  </a:lnTo>
                  <a:lnTo>
                    <a:pt x="116" y="29"/>
                  </a:lnTo>
                  <a:lnTo>
                    <a:pt x="132" y="21"/>
                  </a:lnTo>
                  <a:lnTo>
                    <a:pt x="133" y="20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48" y="0"/>
                  </a:lnTo>
                  <a:lnTo>
                    <a:pt x="162" y="4"/>
                  </a:lnTo>
                  <a:lnTo>
                    <a:pt x="167" y="7"/>
                  </a:lnTo>
                  <a:lnTo>
                    <a:pt x="172" y="15"/>
                  </a:lnTo>
                  <a:lnTo>
                    <a:pt x="170" y="21"/>
                  </a:lnTo>
                  <a:lnTo>
                    <a:pt x="173" y="21"/>
                  </a:lnTo>
                  <a:lnTo>
                    <a:pt x="165" y="34"/>
                  </a:lnTo>
                  <a:lnTo>
                    <a:pt x="167" y="36"/>
                  </a:lnTo>
                  <a:lnTo>
                    <a:pt x="162" y="34"/>
                  </a:lnTo>
                  <a:lnTo>
                    <a:pt x="153" y="42"/>
                  </a:lnTo>
                  <a:lnTo>
                    <a:pt x="133" y="47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11" y="60"/>
                  </a:lnTo>
                  <a:lnTo>
                    <a:pt x="96" y="69"/>
                  </a:lnTo>
                  <a:lnTo>
                    <a:pt x="88" y="80"/>
                  </a:lnTo>
                  <a:lnTo>
                    <a:pt x="77" y="80"/>
                  </a:lnTo>
                  <a:lnTo>
                    <a:pt x="76" y="84"/>
                  </a:lnTo>
                  <a:lnTo>
                    <a:pt x="82" y="87"/>
                  </a:lnTo>
                  <a:lnTo>
                    <a:pt x="76" y="93"/>
                  </a:lnTo>
                  <a:lnTo>
                    <a:pt x="77" y="97"/>
                  </a:lnTo>
                  <a:lnTo>
                    <a:pt x="66" y="93"/>
                  </a:lnTo>
                  <a:lnTo>
                    <a:pt x="74" y="103"/>
                  </a:lnTo>
                  <a:lnTo>
                    <a:pt x="63" y="98"/>
                  </a:lnTo>
                  <a:lnTo>
                    <a:pt x="66" y="103"/>
                  </a:lnTo>
                  <a:lnTo>
                    <a:pt x="63" y="101"/>
                  </a:lnTo>
                  <a:lnTo>
                    <a:pt x="64" y="106"/>
                  </a:lnTo>
                  <a:lnTo>
                    <a:pt x="61" y="108"/>
                  </a:lnTo>
                  <a:lnTo>
                    <a:pt x="53" y="101"/>
                  </a:lnTo>
                  <a:lnTo>
                    <a:pt x="61" y="114"/>
                  </a:lnTo>
                  <a:lnTo>
                    <a:pt x="58" y="116"/>
                  </a:lnTo>
                  <a:lnTo>
                    <a:pt x="60" y="119"/>
                  </a:lnTo>
                  <a:lnTo>
                    <a:pt x="58" y="119"/>
                  </a:lnTo>
                  <a:lnTo>
                    <a:pt x="56" y="117"/>
                  </a:lnTo>
                  <a:lnTo>
                    <a:pt x="56" y="122"/>
                  </a:lnTo>
                  <a:lnTo>
                    <a:pt x="55" y="122"/>
                  </a:lnTo>
                  <a:lnTo>
                    <a:pt x="47" y="114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44" y="121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32"/>
                  </a:lnTo>
                  <a:lnTo>
                    <a:pt x="45" y="130"/>
                  </a:lnTo>
                  <a:lnTo>
                    <a:pt x="50" y="137"/>
                  </a:lnTo>
                  <a:lnTo>
                    <a:pt x="48" y="138"/>
                  </a:lnTo>
                  <a:lnTo>
                    <a:pt x="40" y="135"/>
                  </a:lnTo>
                  <a:lnTo>
                    <a:pt x="47" y="143"/>
                  </a:lnTo>
                  <a:lnTo>
                    <a:pt x="42" y="149"/>
                  </a:lnTo>
                  <a:lnTo>
                    <a:pt x="21" y="143"/>
                  </a:lnTo>
                  <a:lnTo>
                    <a:pt x="8" y="146"/>
                  </a:lnTo>
                  <a:lnTo>
                    <a:pt x="11" y="143"/>
                  </a:lnTo>
                  <a:lnTo>
                    <a:pt x="10" y="143"/>
                  </a:lnTo>
                  <a:lnTo>
                    <a:pt x="10" y="138"/>
                  </a:lnTo>
                  <a:lnTo>
                    <a:pt x="18" y="133"/>
                  </a:lnTo>
                  <a:lnTo>
                    <a:pt x="5" y="13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4" name="Freeform 421">
              <a:extLst>
                <a:ext uri="{FF2B5EF4-FFF2-40B4-BE49-F238E27FC236}">
                  <a16:creationId xmlns:a16="http://schemas.microsoft.com/office/drawing/2014/main" id="{0F9DDB6A-D106-BCB4-9F6D-12587069B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360" y="-3041915"/>
              <a:ext cx="20394" cy="163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5" y="12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5" y="12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5" name="Freeform 422">
              <a:extLst>
                <a:ext uri="{FF2B5EF4-FFF2-40B4-BE49-F238E27FC236}">
                  <a16:creationId xmlns:a16="http://schemas.microsoft.com/office/drawing/2014/main" id="{03E575F6-5835-9714-357B-FF24CFF0E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42" y="-3005207"/>
              <a:ext cx="39428" cy="29910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2" y="5"/>
                </a:cxn>
                <a:cxn ang="0">
                  <a:pos x="6" y="0"/>
                </a:cxn>
                <a:cxn ang="0">
                  <a:pos x="29" y="19"/>
                </a:cxn>
                <a:cxn ang="0">
                  <a:pos x="27" y="22"/>
                </a:cxn>
                <a:cxn ang="0">
                  <a:pos x="21" y="22"/>
                </a:cxn>
                <a:cxn ang="0">
                  <a:pos x="8" y="16"/>
                </a:cxn>
                <a:cxn ang="0">
                  <a:pos x="11" y="21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29" h="22">
                  <a:moveTo>
                    <a:pt x="5" y="14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29" y="19"/>
                  </a:lnTo>
                  <a:lnTo>
                    <a:pt x="27" y="22"/>
                  </a:lnTo>
                  <a:lnTo>
                    <a:pt x="21" y="22"/>
                  </a:lnTo>
                  <a:lnTo>
                    <a:pt x="8" y="16"/>
                  </a:lnTo>
                  <a:lnTo>
                    <a:pt x="11" y="21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6" name="Freeform 423">
              <a:extLst>
                <a:ext uri="{FF2B5EF4-FFF2-40B4-BE49-F238E27FC236}">
                  <a16:creationId xmlns:a16="http://schemas.microsoft.com/office/drawing/2014/main" id="{5942E880-BBD9-4612-53B5-785A36C14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103" y="-3141163"/>
              <a:ext cx="25832" cy="20394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19" y="8"/>
                </a:cxn>
                <a:cxn ang="0">
                  <a:pos x="6" y="13"/>
                </a:cxn>
                <a:cxn ang="0">
                  <a:pos x="4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9" h="15">
                  <a:moveTo>
                    <a:pt x="3" y="15"/>
                  </a:move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1" y="7"/>
                  </a:lnTo>
                  <a:lnTo>
                    <a:pt x="19" y="8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7" name="Freeform 424">
              <a:extLst>
                <a:ext uri="{FF2B5EF4-FFF2-40B4-BE49-F238E27FC236}">
                  <a16:creationId xmlns:a16="http://schemas.microsoft.com/office/drawing/2014/main" id="{AD1ABDA3-A55C-3B07-D1CD-B225009B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374" y="-3120769"/>
              <a:ext cx="17675" cy="1223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3"/>
                </a:cxn>
                <a:cxn ang="0">
                  <a:pos x="13" y="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lnTo>
                    <a:pt x="9" y="3"/>
                  </a:lnTo>
                  <a:lnTo>
                    <a:pt x="13" y="9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8" name="Freeform 425">
              <a:extLst>
                <a:ext uri="{FF2B5EF4-FFF2-40B4-BE49-F238E27FC236}">
                  <a16:creationId xmlns:a16="http://schemas.microsoft.com/office/drawing/2014/main" id="{8A71DF63-D1CC-22B3-F2B1-81533DFF4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902" y="-3101735"/>
              <a:ext cx="21753" cy="16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7" y="0"/>
                </a:cxn>
                <a:cxn ang="0">
                  <a:pos x="16" y="3"/>
                </a:cxn>
                <a:cxn ang="0">
                  <a:pos x="11" y="10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lnTo>
                    <a:pt x="7" y="0"/>
                  </a:lnTo>
                  <a:lnTo>
                    <a:pt x="16" y="3"/>
                  </a:lnTo>
                  <a:lnTo>
                    <a:pt x="11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" name="Freeform 426">
              <a:extLst>
                <a:ext uri="{FF2B5EF4-FFF2-40B4-BE49-F238E27FC236}">
                  <a16:creationId xmlns:a16="http://schemas.microsoft.com/office/drawing/2014/main" id="{F64CDD2D-3CD7-170D-53B5-AC38D790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048" y="-3249927"/>
              <a:ext cx="14956" cy="17675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1" y="5"/>
                </a:cxn>
                <a:cxn ang="0">
                  <a:pos x="4" y="13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1" h="13">
                  <a:moveTo>
                    <a:pt x="9" y="3"/>
                  </a:moveTo>
                  <a:lnTo>
                    <a:pt x="11" y="7"/>
                  </a:lnTo>
                  <a:lnTo>
                    <a:pt x="8" y="7"/>
                  </a:lnTo>
                  <a:lnTo>
                    <a:pt x="9" y="13"/>
                  </a:lnTo>
                  <a:lnTo>
                    <a:pt x="6" y="7"/>
                  </a:lnTo>
                  <a:lnTo>
                    <a:pt x="1" y="5"/>
                  </a:lnTo>
                  <a:lnTo>
                    <a:pt x="4" y="13"/>
                  </a:lnTo>
                  <a:lnTo>
                    <a:pt x="0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427">
              <a:extLst>
                <a:ext uri="{FF2B5EF4-FFF2-40B4-BE49-F238E27FC236}">
                  <a16:creationId xmlns:a16="http://schemas.microsoft.com/office/drawing/2014/main" id="{4E0CAE6C-4E18-69E1-9220-C4257F00D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105" y="-3012004"/>
              <a:ext cx="10876" cy="1359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10">
                  <a:moveTo>
                    <a:pt x="0" y="3"/>
                  </a:moveTo>
                  <a:lnTo>
                    <a:pt x="3" y="0"/>
                  </a:lnTo>
                  <a:lnTo>
                    <a:pt x="8" y="8"/>
                  </a:lnTo>
                  <a:lnTo>
                    <a:pt x="4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Freeform 428">
              <a:extLst>
                <a:ext uri="{FF2B5EF4-FFF2-40B4-BE49-F238E27FC236}">
                  <a16:creationId xmlns:a16="http://schemas.microsoft.com/office/drawing/2014/main" id="{9F945878-2F89-0AD7-E5ED-DD5085EB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485" y="-2000494"/>
              <a:ext cx="17675" cy="679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429">
              <a:extLst>
                <a:ext uri="{FF2B5EF4-FFF2-40B4-BE49-F238E27FC236}">
                  <a16:creationId xmlns:a16="http://schemas.microsoft.com/office/drawing/2014/main" id="{5044C3C1-0BD4-F699-0E93-345AF7103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1906685"/>
              <a:ext cx="4079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Freeform 430">
              <a:extLst>
                <a:ext uri="{FF2B5EF4-FFF2-40B4-BE49-F238E27FC236}">
                  <a16:creationId xmlns:a16="http://schemas.microsoft.com/office/drawing/2014/main" id="{2E3F3FDE-5E75-77F4-0984-773412A4A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958348"/>
              <a:ext cx="543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431">
              <a:extLst>
                <a:ext uri="{FF2B5EF4-FFF2-40B4-BE49-F238E27FC236}">
                  <a16:creationId xmlns:a16="http://schemas.microsoft.com/office/drawing/2014/main" id="{066753B3-E427-487C-2F4B-390526AF6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001" y="-1804718"/>
              <a:ext cx="1360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Rectangle 432">
              <a:extLst>
                <a:ext uri="{FF2B5EF4-FFF2-40B4-BE49-F238E27FC236}">
                  <a16:creationId xmlns:a16="http://schemas.microsoft.com/office/drawing/2014/main" id="{49547414-9C5C-55D2-CEE6-E670744F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001" y="-1808797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433">
              <a:extLst>
                <a:ext uri="{FF2B5EF4-FFF2-40B4-BE49-F238E27FC236}">
                  <a16:creationId xmlns:a16="http://schemas.microsoft.com/office/drawing/2014/main" id="{71C1F12A-FC57-24F0-FDE4-509DB4416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784325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7" name="Freeform 434">
              <a:extLst>
                <a:ext uri="{FF2B5EF4-FFF2-40B4-BE49-F238E27FC236}">
                  <a16:creationId xmlns:a16="http://schemas.microsoft.com/office/drawing/2014/main" id="{65B6A2C2-2416-FEF1-4DA9-C86769F6B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07" y="-1791122"/>
              <a:ext cx="24472" cy="67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2"/>
                </a:cxn>
                <a:cxn ang="0">
                  <a:pos x="15" y="3"/>
                </a:cxn>
                <a:cxn ang="0">
                  <a:pos x="1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8" h="5">
                  <a:moveTo>
                    <a:pt x="16" y="2"/>
                  </a:moveTo>
                  <a:lnTo>
                    <a:pt x="18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Freeform 435">
              <a:extLst>
                <a:ext uri="{FF2B5EF4-FFF2-40B4-BE49-F238E27FC236}">
                  <a16:creationId xmlns:a16="http://schemas.microsoft.com/office/drawing/2014/main" id="{25C4A9BA-8E9B-9D4F-670D-AE780343E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Freeform 436">
              <a:extLst>
                <a:ext uri="{FF2B5EF4-FFF2-40B4-BE49-F238E27FC236}">
                  <a16:creationId xmlns:a16="http://schemas.microsoft.com/office/drawing/2014/main" id="{45AE0096-729D-0D8B-EDAA-E1699974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Freeform 437">
              <a:extLst>
                <a:ext uri="{FF2B5EF4-FFF2-40B4-BE49-F238E27FC236}">
                  <a16:creationId xmlns:a16="http://schemas.microsoft.com/office/drawing/2014/main" id="{D320304F-8A5B-D427-DD96-F1DDC12B6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607" y="-1848224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Freeform 438">
              <a:extLst>
                <a:ext uri="{FF2B5EF4-FFF2-40B4-BE49-F238E27FC236}">
                  <a16:creationId xmlns:a16="http://schemas.microsoft.com/office/drawing/2014/main" id="{82AA2DE0-62E7-03E8-0520-AC5009DC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205788"/>
              <a:ext cx="16315" cy="679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5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Freeform 439">
              <a:extLst>
                <a:ext uri="{FF2B5EF4-FFF2-40B4-BE49-F238E27FC236}">
                  <a16:creationId xmlns:a16="http://schemas.microsoft.com/office/drawing/2014/main" id="{9EC5F94F-2779-ADEC-A032-FFDEE7CC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189473"/>
              <a:ext cx="6798" cy="54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3" name="Freeform 440">
              <a:extLst>
                <a:ext uri="{FF2B5EF4-FFF2-40B4-BE49-F238E27FC236}">
                  <a16:creationId xmlns:a16="http://schemas.microsoft.com/office/drawing/2014/main" id="{0D718B6F-350E-BA30-B043-A13A4F22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673" y="-2152764"/>
              <a:ext cx="9517" cy="815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4" name="Freeform 441">
              <a:extLst>
                <a:ext uri="{FF2B5EF4-FFF2-40B4-BE49-F238E27FC236}">
                  <a16:creationId xmlns:a16="http://schemas.microsoft.com/office/drawing/2014/main" id="{B5EA29A8-4CBA-0A4A-B7B5-102B6C09B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2141888"/>
              <a:ext cx="43506" cy="19034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4" y="9"/>
                </a:cxn>
                <a:cxn ang="0">
                  <a:pos x="12" y="14"/>
                </a:cxn>
                <a:cxn ang="0">
                  <a:pos x="4" y="13"/>
                </a:cxn>
                <a:cxn ang="0">
                  <a:pos x="0" y="9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2" h="14">
                  <a:moveTo>
                    <a:pt x="24" y="3"/>
                  </a:moveTo>
                  <a:lnTo>
                    <a:pt x="32" y="0"/>
                  </a:lnTo>
                  <a:lnTo>
                    <a:pt x="29" y="5"/>
                  </a:lnTo>
                  <a:lnTo>
                    <a:pt x="24" y="9"/>
                  </a:lnTo>
                  <a:lnTo>
                    <a:pt x="12" y="14"/>
                  </a:lnTo>
                  <a:lnTo>
                    <a:pt x="4" y="13"/>
                  </a:lnTo>
                  <a:lnTo>
                    <a:pt x="0" y="9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Freeform 442">
              <a:extLst>
                <a:ext uri="{FF2B5EF4-FFF2-40B4-BE49-F238E27FC236}">
                  <a16:creationId xmlns:a16="http://schemas.microsoft.com/office/drawing/2014/main" id="{FD17E471-5398-35A0-61C5-D96B35AD0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977" y="-2228900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443">
              <a:extLst>
                <a:ext uri="{FF2B5EF4-FFF2-40B4-BE49-F238E27FC236}">
                  <a16:creationId xmlns:a16="http://schemas.microsoft.com/office/drawing/2014/main" id="{F0C66934-B934-3AA9-5ED6-A24627B2D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853" y="-2213945"/>
              <a:ext cx="543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444">
              <a:extLst>
                <a:ext uri="{FF2B5EF4-FFF2-40B4-BE49-F238E27FC236}">
                  <a16:creationId xmlns:a16="http://schemas.microsoft.com/office/drawing/2014/main" id="{9C046B01-7F86-9B8C-F9E5-8A7A531C7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381" y="-2137810"/>
              <a:ext cx="57101" cy="1087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5"/>
                </a:cxn>
                <a:cxn ang="0">
                  <a:pos x="19" y="8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2" y="3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42" h="8">
                  <a:moveTo>
                    <a:pt x="22" y="2"/>
                  </a:move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Freeform 445">
              <a:extLst>
                <a:ext uri="{FF2B5EF4-FFF2-40B4-BE49-F238E27FC236}">
                  <a16:creationId xmlns:a16="http://schemas.microsoft.com/office/drawing/2014/main" id="{1DD9D896-1891-6E48-A36C-A9AA974AF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415" y="-2178596"/>
              <a:ext cx="6798" cy="5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446">
              <a:extLst>
                <a:ext uri="{FF2B5EF4-FFF2-40B4-BE49-F238E27FC236}">
                  <a16:creationId xmlns:a16="http://schemas.microsoft.com/office/drawing/2014/main" id="{E0FCF02E-FD9E-CCD7-FD20-213935FAB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729" y="-216636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447">
              <a:extLst>
                <a:ext uri="{FF2B5EF4-FFF2-40B4-BE49-F238E27FC236}">
                  <a16:creationId xmlns:a16="http://schemas.microsoft.com/office/drawing/2014/main" id="{6C6DFA98-5601-BBB6-5449-15A7C3CD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077" y="-2185394"/>
              <a:ext cx="46225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8" y="13"/>
                </a:cxn>
                <a:cxn ang="0">
                  <a:pos x="8" y="19"/>
                </a:cxn>
                <a:cxn ang="0">
                  <a:pos x="11" y="21"/>
                </a:cxn>
                <a:cxn ang="0">
                  <a:pos x="13" y="17"/>
                </a:cxn>
                <a:cxn ang="0">
                  <a:pos x="16" y="19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21" y="21"/>
                </a:cxn>
                <a:cxn ang="0">
                  <a:pos x="22" y="21"/>
                </a:cxn>
                <a:cxn ang="0">
                  <a:pos x="29" y="24"/>
                </a:cxn>
                <a:cxn ang="0">
                  <a:pos x="26" y="14"/>
                </a:cxn>
                <a:cxn ang="0">
                  <a:pos x="22" y="11"/>
                </a:cxn>
                <a:cxn ang="0">
                  <a:pos x="29" y="14"/>
                </a:cxn>
                <a:cxn ang="0">
                  <a:pos x="34" y="13"/>
                </a:cxn>
                <a:cxn ang="0">
                  <a:pos x="34" y="11"/>
                </a:cxn>
                <a:cxn ang="0">
                  <a:pos x="31" y="9"/>
                </a:cxn>
                <a:cxn ang="0">
                  <a:pos x="27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24">
                  <a:moveTo>
                    <a:pt x="11" y="0"/>
                  </a:moveTo>
                  <a:lnTo>
                    <a:pt x="5" y="3"/>
                  </a:lnTo>
                  <a:lnTo>
                    <a:pt x="3" y="1"/>
                  </a:lnTo>
                  <a:lnTo>
                    <a:pt x="0" y="8"/>
                  </a:lnTo>
                  <a:lnTo>
                    <a:pt x="8" y="13"/>
                  </a:lnTo>
                  <a:lnTo>
                    <a:pt x="8" y="19"/>
                  </a:lnTo>
                  <a:lnTo>
                    <a:pt x="11" y="21"/>
                  </a:lnTo>
                  <a:lnTo>
                    <a:pt x="13" y="17"/>
                  </a:lnTo>
                  <a:lnTo>
                    <a:pt x="16" y="19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26" y="14"/>
                  </a:lnTo>
                  <a:lnTo>
                    <a:pt x="22" y="11"/>
                  </a:lnTo>
                  <a:lnTo>
                    <a:pt x="29" y="14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1" y="9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Freeform 448">
              <a:extLst>
                <a:ext uri="{FF2B5EF4-FFF2-40B4-BE49-F238E27FC236}">
                  <a16:creationId xmlns:a16="http://schemas.microsoft.com/office/drawing/2014/main" id="{BACE6B5F-7809-4379-A231-395EEEF74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185394"/>
              <a:ext cx="9517" cy="407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449">
              <a:extLst>
                <a:ext uri="{FF2B5EF4-FFF2-40B4-BE49-F238E27FC236}">
                  <a16:creationId xmlns:a16="http://schemas.microsoft.com/office/drawing/2014/main" id="{63933C56-91BC-FB7D-D3DC-44C84FC66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425" y="-2196270"/>
              <a:ext cx="32629" cy="17675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24" y="11"/>
                </a:cxn>
                <a:cxn ang="0">
                  <a:pos x="19" y="9"/>
                </a:cxn>
                <a:cxn ang="0">
                  <a:pos x="16" y="5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8" y="6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4" y="13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4" h="13">
                  <a:moveTo>
                    <a:pt x="24" y="11"/>
                  </a:moveTo>
                  <a:lnTo>
                    <a:pt x="24" y="11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9" y="3"/>
                  </a:lnTo>
                  <a:lnTo>
                    <a:pt x="5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450">
              <a:extLst>
                <a:ext uri="{FF2B5EF4-FFF2-40B4-BE49-F238E27FC236}">
                  <a16:creationId xmlns:a16="http://schemas.microsoft.com/office/drawing/2014/main" id="{4745DBED-DBFF-20F7-5C75-8C2AF39A0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2209866"/>
              <a:ext cx="8157" cy="679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Freeform 451">
              <a:extLst>
                <a:ext uri="{FF2B5EF4-FFF2-40B4-BE49-F238E27FC236}">
                  <a16:creationId xmlns:a16="http://schemas.microsoft.com/office/drawing/2014/main" id="{B9E7DB4C-7AC6-D2D6-A2BB-0BD91362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2311833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452">
              <a:extLst>
                <a:ext uri="{FF2B5EF4-FFF2-40B4-BE49-F238E27FC236}">
                  <a16:creationId xmlns:a16="http://schemas.microsoft.com/office/drawing/2014/main" id="{C7FE32AC-C912-D713-C54A-F0A3169BD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605" y="-2310473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453">
              <a:extLst>
                <a:ext uri="{FF2B5EF4-FFF2-40B4-BE49-F238E27FC236}">
                  <a16:creationId xmlns:a16="http://schemas.microsoft.com/office/drawing/2014/main" id="{9CE2FDD8-F954-18C5-3483-4AF85513A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111" y="-2277844"/>
              <a:ext cx="8157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Freeform 454">
              <a:extLst>
                <a:ext uri="{FF2B5EF4-FFF2-40B4-BE49-F238E27FC236}">
                  <a16:creationId xmlns:a16="http://schemas.microsoft.com/office/drawing/2014/main" id="{D6FFA197-34F4-238A-1AD0-19DF01F3B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054" y="-2185394"/>
              <a:ext cx="62540" cy="2855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8" y="11"/>
                </a:cxn>
                <a:cxn ang="0">
                  <a:pos x="41" y="17"/>
                </a:cxn>
                <a:cxn ang="0">
                  <a:pos x="40" y="21"/>
                </a:cxn>
                <a:cxn ang="0">
                  <a:pos x="33" y="21"/>
                </a:cxn>
                <a:cxn ang="0">
                  <a:pos x="27" y="17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7" y="5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1">
                  <a:moveTo>
                    <a:pt x="46" y="0"/>
                  </a:moveTo>
                  <a:lnTo>
                    <a:pt x="38" y="11"/>
                  </a:lnTo>
                  <a:lnTo>
                    <a:pt x="41" y="17"/>
                  </a:lnTo>
                  <a:lnTo>
                    <a:pt x="40" y="21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7" y="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455">
              <a:extLst>
                <a:ext uri="{FF2B5EF4-FFF2-40B4-BE49-F238E27FC236}">
                  <a16:creationId xmlns:a16="http://schemas.microsoft.com/office/drawing/2014/main" id="{69466C4D-9172-1B46-C0EC-3AD731707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042" y="-2238417"/>
              <a:ext cx="29910" cy="4350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2" y="26"/>
                </a:cxn>
                <a:cxn ang="0">
                  <a:pos x="19" y="29"/>
                </a:cxn>
                <a:cxn ang="0">
                  <a:pos x="16" y="28"/>
                </a:cxn>
                <a:cxn ang="0">
                  <a:pos x="12" y="31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3" y="24"/>
                </a:cxn>
                <a:cxn ang="0">
                  <a:pos x="4" y="20"/>
                </a:cxn>
                <a:cxn ang="0">
                  <a:pos x="3" y="12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4" y="20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456">
              <a:extLst>
                <a:ext uri="{FF2B5EF4-FFF2-40B4-BE49-F238E27FC236}">
                  <a16:creationId xmlns:a16="http://schemas.microsoft.com/office/drawing/2014/main" id="{CB198BE7-4FBC-3A5C-8783-8AEBF87DA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480" y="-2271046"/>
              <a:ext cx="20394" cy="312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5" y="11"/>
                </a:cxn>
                <a:cxn ang="0">
                  <a:pos x="10" y="23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23">
                  <a:moveTo>
                    <a:pt x="10" y="0"/>
                  </a:moveTo>
                  <a:lnTo>
                    <a:pt x="12" y="2"/>
                  </a:lnTo>
                  <a:lnTo>
                    <a:pt x="15" y="11"/>
                  </a:lnTo>
                  <a:lnTo>
                    <a:pt x="10" y="23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457">
              <a:extLst>
                <a:ext uri="{FF2B5EF4-FFF2-40B4-BE49-F238E27FC236}">
                  <a16:creationId xmlns:a16="http://schemas.microsoft.com/office/drawing/2014/main" id="{72A1DF50-3FB9-CDA0-F962-9E6367A3B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196270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458">
              <a:extLst>
                <a:ext uri="{FF2B5EF4-FFF2-40B4-BE49-F238E27FC236}">
                  <a16:creationId xmlns:a16="http://schemas.microsoft.com/office/drawing/2014/main" id="{96AD4D04-5056-42C6-136B-189C34AE6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211226"/>
              <a:ext cx="20394" cy="1087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"/>
                </a:cxn>
                <a:cxn ang="0">
                  <a:pos x="15" y="3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1" y="8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459">
              <a:extLst>
                <a:ext uri="{FF2B5EF4-FFF2-40B4-BE49-F238E27FC236}">
                  <a16:creationId xmlns:a16="http://schemas.microsoft.com/office/drawing/2014/main" id="{B8A40E10-AC15-242A-0CF4-27010A20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390" y="-2213945"/>
              <a:ext cx="8157" cy="27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Freeform 460">
              <a:extLst>
                <a:ext uri="{FF2B5EF4-FFF2-40B4-BE49-F238E27FC236}">
                  <a16:creationId xmlns:a16="http://schemas.microsoft.com/office/drawing/2014/main" id="{FDDADEBF-CF4F-3B0E-E008-2C3435561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26152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461">
              <a:extLst>
                <a:ext uri="{FF2B5EF4-FFF2-40B4-BE49-F238E27FC236}">
                  <a16:creationId xmlns:a16="http://schemas.microsoft.com/office/drawing/2014/main" id="{3DC6A7F1-F74E-80AC-08DC-D62D926B5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548" y="-2480418"/>
              <a:ext cx="543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462">
              <a:extLst>
                <a:ext uri="{FF2B5EF4-FFF2-40B4-BE49-F238E27FC236}">
                  <a16:creationId xmlns:a16="http://schemas.microsoft.com/office/drawing/2014/main" id="{307A9CF1-0049-4B39-087E-52F96069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2442350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463">
              <a:extLst>
                <a:ext uri="{FF2B5EF4-FFF2-40B4-BE49-F238E27FC236}">
                  <a16:creationId xmlns:a16="http://schemas.microsoft.com/office/drawing/2014/main" id="{C5D80EBD-1A4E-E745-F127-65860133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717" y="-2582384"/>
              <a:ext cx="10876" cy="285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16"/>
                </a:cxn>
                <a:cxn ang="0">
                  <a:pos x="8" y="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8" h="21">
                  <a:moveTo>
                    <a:pt x="0" y="21"/>
                  </a:moveTo>
                  <a:lnTo>
                    <a:pt x="2" y="16"/>
                  </a:lnTo>
                  <a:lnTo>
                    <a:pt x="8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464">
              <a:extLst>
                <a:ext uri="{FF2B5EF4-FFF2-40B4-BE49-F238E27FC236}">
                  <a16:creationId xmlns:a16="http://schemas.microsoft.com/office/drawing/2014/main" id="{5A39508D-4594-3FCB-92E2-FDFE59AD1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597340"/>
              <a:ext cx="14956" cy="258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1" y="9"/>
                </a:cxn>
                <a:cxn ang="0">
                  <a:pos x="9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lnTo>
                    <a:pt x="11" y="9"/>
                  </a:lnTo>
                  <a:lnTo>
                    <a:pt x="9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465">
              <a:extLst>
                <a:ext uri="{FF2B5EF4-FFF2-40B4-BE49-F238E27FC236}">
                  <a16:creationId xmlns:a16="http://schemas.microsoft.com/office/drawing/2014/main" id="{B3B65A30-CB0A-3D68-7703-D87E1EFFA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099" y="-2662599"/>
              <a:ext cx="9517" cy="1087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Freeform 466">
              <a:extLst>
                <a:ext uri="{FF2B5EF4-FFF2-40B4-BE49-F238E27FC236}">
                  <a16:creationId xmlns:a16="http://schemas.microsoft.com/office/drawing/2014/main" id="{85C6F6A6-3613-4FF7-89C6-08953EF40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07" y="-2530721"/>
              <a:ext cx="6798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467">
              <a:extLst>
                <a:ext uri="{FF2B5EF4-FFF2-40B4-BE49-F238E27FC236}">
                  <a16:creationId xmlns:a16="http://schemas.microsoft.com/office/drawing/2014/main" id="{A5240B47-CE43-A2D5-E215-1618174C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110" y="-2552474"/>
              <a:ext cx="33989" cy="28551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5" y="5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5"/>
                </a:cxn>
                <a:cxn ang="0">
                  <a:pos x="13" y="4"/>
                </a:cxn>
                <a:cxn ang="0">
                  <a:pos x="20" y="0"/>
                </a:cxn>
                <a:cxn ang="0">
                  <a:pos x="23" y="5"/>
                </a:cxn>
                <a:cxn ang="0">
                  <a:pos x="25" y="10"/>
                </a:cxn>
                <a:cxn ang="0">
                  <a:pos x="20" y="12"/>
                </a:cxn>
                <a:cxn ang="0">
                  <a:pos x="21" y="16"/>
                </a:cxn>
                <a:cxn ang="0">
                  <a:pos x="18" y="18"/>
                </a:cxn>
                <a:cxn ang="0">
                  <a:pos x="18" y="21"/>
                </a:cxn>
                <a:cxn ang="0">
                  <a:pos x="12" y="21"/>
                </a:cxn>
                <a:cxn ang="0">
                  <a:pos x="12" y="20"/>
                </a:cxn>
                <a:cxn ang="0">
                  <a:pos x="13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25" h="21">
                  <a:moveTo>
                    <a:pt x="7" y="4"/>
                  </a:moveTo>
                  <a:lnTo>
                    <a:pt x="12" y="4"/>
                  </a:lnTo>
                  <a:lnTo>
                    <a:pt x="10" y="7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3" y="5"/>
                  </a:lnTo>
                  <a:lnTo>
                    <a:pt x="25" y="10"/>
                  </a:lnTo>
                  <a:lnTo>
                    <a:pt x="20" y="12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8" y="5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468">
              <a:extLst>
                <a:ext uri="{FF2B5EF4-FFF2-40B4-BE49-F238E27FC236}">
                  <a16:creationId xmlns:a16="http://schemas.microsoft.com/office/drawing/2014/main" id="{74DC995B-6C62-2E90-2814-1CFE62088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4" y="-2521205"/>
              <a:ext cx="8157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6" y="1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469">
              <a:extLst>
                <a:ext uri="{FF2B5EF4-FFF2-40B4-BE49-F238E27FC236}">
                  <a16:creationId xmlns:a16="http://schemas.microsoft.com/office/drawing/2014/main" id="{AF434866-6FBC-6061-2D02-9AA377466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829" y="-2521205"/>
              <a:ext cx="14956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5">
                  <a:moveTo>
                    <a:pt x="3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1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470">
              <a:extLst>
                <a:ext uri="{FF2B5EF4-FFF2-40B4-BE49-F238E27FC236}">
                  <a16:creationId xmlns:a16="http://schemas.microsoft.com/office/drawing/2014/main" id="{52B30276-F68B-955F-4827-B3252A67F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998" y="-2538879"/>
              <a:ext cx="23113" cy="1359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6" y="10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7" h="10">
                  <a:moveTo>
                    <a:pt x="5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471">
              <a:extLst>
                <a:ext uri="{FF2B5EF4-FFF2-40B4-BE49-F238E27FC236}">
                  <a16:creationId xmlns:a16="http://schemas.microsoft.com/office/drawing/2014/main" id="{7B222906-5C68-207F-CA09-CD19D43EB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031" y="-2528002"/>
              <a:ext cx="6798" cy="1087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5" h="8">
                  <a:moveTo>
                    <a:pt x="3" y="2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5" name="Freeform 472">
              <a:extLst>
                <a:ext uri="{FF2B5EF4-FFF2-40B4-BE49-F238E27FC236}">
                  <a16:creationId xmlns:a16="http://schemas.microsoft.com/office/drawing/2014/main" id="{6C06415C-7F79-32C5-9151-B0F924F49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514407"/>
              <a:ext cx="10876" cy="815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6">
                  <a:moveTo>
                    <a:pt x="6" y="3"/>
                  </a:moveTo>
                  <a:lnTo>
                    <a:pt x="8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3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473">
              <a:extLst>
                <a:ext uri="{FF2B5EF4-FFF2-40B4-BE49-F238E27FC236}">
                  <a16:creationId xmlns:a16="http://schemas.microsoft.com/office/drawing/2014/main" id="{2E9001F5-CD20-F795-18E8-4713E74DC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658520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474">
              <a:extLst>
                <a:ext uri="{FF2B5EF4-FFF2-40B4-BE49-F238E27FC236}">
                  <a16:creationId xmlns:a16="http://schemas.microsoft.com/office/drawing/2014/main" id="{CDC32C46-231C-97AC-9FE7-CD03B34F3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661239"/>
              <a:ext cx="9517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475">
              <a:extLst>
                <a:ext uri="{FF2B5EF4-FFF2-40B4-BE49-F238E27FC236}">
                  <a16:creationId xmlns:a16="http://schemas.microsoft.com/office/drawing/2014/main" id="{98A09DC6-AC01-3BBC-D18E-D1B981411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615014"/>
              <a:ext cx="25832" cy="17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6" y="5"/>
                </a:cxn>
                <a:cxn ang="0">
                  <a:pos x="11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476">
              <a:extLst>
                <a:ext uri="{FF2B5EF4-FFF2-40B4-BE49-F238E27FC236}">
                  <a16:creationId xmlns:a16="http://schemas.microsoft.com/office/drawing/2014/main" id="{60C01FB4-37EC-A821-E888-37CBB32B9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2628609"/>
              <a:ext cx="16315" cy="9517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7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12" h="7">
                  <a:moveTo>
                    <a:pt x="9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477">
              <a:extLst>
                <a:ext uri="{FF2B5EF4-FFF2-40B4-BE49-F238E27FC236}">
                  <a16:creationId xmlns:a16="http://schemas.microsoft.com/office/drawing/2014/main" id="{7BA032AD-65D0-C4C5-A80E-001510377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942667"/>
              <a:ext cx="39428" cy="28551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0"/>
                </a:cxn>
                <a:cxn ang="0">
                  <a:pos x="21" y="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4" y="4"/>
                </a:cxn>
                <a:cxn ang="0">
                  <a:pos x="29" y="5"/>
                </a:cxn>
                <a:cxn ang="0">
                  <a:pos x="29" y="10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18" y="18"/>
                </a:cxn>
                <a:cxn ang="0">
                  <a:pos x="16" y="15"/>
                </a:cxn>
                <a:cxn ang="0">
                  <a:pos x="6" y="21"/>
                </a:cxn>
                <a:cxn ang="0">
                  <a:pos x="5" y="20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13" y="13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9" h="21">
                  <a:moveTo>
                    <a:pt x="16" y="2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0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6" y="15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13" y="13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478">
              <a:extLst>
                <a:ext uri="{FF2B5EF4-FFF2-40B4-BE49-F238E27FC236}">
                  <a16:creationId xmlns:a16="http://schemas.microsoft.com/office/drawing/2014/main" id="{7AF42341-7076-FB9C-2D67-EF2840150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975" y="-2942667"/>
              <a:ext cx="14956" cy="163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9" y="4"/>
                </a:cxn>
                <a:cxn ang="0">
                  <a:pos x="11" y="10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8" y="7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" h="12">
                  <a:moveTo>
                    <a:pt x="0" y="8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6" y="0"/>
                  </a:lnTo>
                  <a:lnTo>
                    <a:pt x="9" y="4"/>
                  </a:lnTo>
                  <a:lnTo>
                    <a:pt x="11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479">
              <a:extLst>
                <a:ext uri="{FF2B5EF4-FFF2-40B4-BE49-F238E27FC236}">
                  <a16:creationId xmlns:a16="http://schemas.microsoft.com/office/drawing/2014/main" id="{B202D7AF-AC2D-E7E9-18F9-1BDE7969C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954903"/>
              <a:ext cx="10876" cy="1087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8" h="8">
                  <a:moveTo>
                    <a:pt x="4" y="3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480">
              <a:extLst>
                <a:ext uri="{FF2B5EF4-FFF2-40B4-BE49-F238E27FC236}">
                  <a16:creationId xmlns:a16="http://schemas.microsoft.com/office/drawing/2014/main" id="{9F340484-4E38-1AE8-9C58-A8807E34F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900521"/>
              <a:ext cx="10876" cy="679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481">
              <a:extLst>
                <a:ext uri="{FF2B5EF4-FFF2-40B4-BE49-F238E27FC236}">
                  <a16:creationId xmlns:a16="http://schemas.microsoft.com/office/drawing/2014/main" id="{0F451849-DD7E-726A-EC65-A254F066D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2965779"/>
              <a:ext cx="19034" cy="2175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4" y="6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4" h="16">
                  <a:moveTo>
                    <a:pt x="2" y="11"/>
                  </a:moveTo>
                  <a:lnTo>
                    <a:pt x="0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6"/>
                  </a:lnTo>
                  <a:lnTo>
                    <a:pt x="13" y="1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482">
              <a:extLst>
                <a:ext uri="{FF2B5EF4-FFF2-40B4-BE49-F238E27FC236}">
                  <a16:creationId xmlns:a16="http://schemas.microsoft.com/office/drawing/2014/main" id="{278AEACC-21F2-B67B-8998-6FFC7F7D1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976656"/>
              <a:ext cx="17675" cy="1087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0" y="6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">
                  <a:moveTo>
                    <a:pt x="4" y="4"/>
                  </a:moveTo>
                  <a:lnTo>
                    <a:pt x="8" y="3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0" y="6"/>
                  </a:lnTo>
                  <a:lnTo>
                    <a:pt x="5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483">
              <a:extLst>
                <a:ext uri="{FF2B5EF4-FFF2-40B4-BE49-F238E27FC236}">
                  <a16:creationId xmlns:a16="http://schemas.microsoft.com/office/drawing/2014/main" id="{FDDF0455-5C83-93EC-A143-B0A02BAFC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391" y="-2983454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6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0"/>
                  </a:lnTo>
                  <a:lnTo>
                    <a:pt x="6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Freeform 484">
              <a:extLst>
                <a:ext uri="{FF2B5EF4-FFF2-40B4-BE49-F238E27FC236}">
                  <a16:creationId xmlns:a16="http://schemas.microsoft.com/office/drawing/2014/main" id="{A1A27E69-B828-289B-F57B-017956020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992971"/>
              <a:ext cx="8157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6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485">
              <a:extLst>
                <a:ext uri="{FF2B5EF4-FFF2-40B4-BE49-F238E27FC236}">
                  <a16:creationId xmlns:a16="http://schemas.microsoft.com/office/drawing/2014/main" id="{BC22DDBB-47D6-B936-291D-28657993B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942" y="-2992971"/>
              <a:ext cx="6798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2"/>
                  </a:lnTo>
                  <a:lnTo>
                    <a:pt x="5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486">
              <a:extLst>
                <a:ext uri="{FF2B5EF4-FFF2-40B4-BE49-F238E27FC236}">
                  <a16:creationId xmlns:a16="http://schemas.microsoft.com/office/drawing/2014/main" id="{6642E233-D42C-E171-3884-66986A2C6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290" y="-2997050"/>
              <a:ext cx="8157" cy="4079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487">
              <a:extLst>
                <a:ext uri="{FF2B5EF4-FFF2-40B4-BE49-F238E27FC236}">
                  <a16:creationId xmlns:a16="http://schemas.microsoft.com/office/drawing/2014/main" id="{C95BDD73-993A-F85E-EC97-67697D71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774" y="-3014724"/>
              <a:ext cx="20394" cy="1087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1" y="7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8">
                  <a:moveTo>
                    <a:pt x="5" y="4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3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488">
              <a:extLst>
                <a:ext uri="{FF2B5EF4-FFF2-40B4-BE49-F238E27FC236}">
                  <a16:creationId xmlns:a16="http://schemas.microsoft.com/office/drawing/2014/main" id="{5D5A5F41-64AA-B77B-1FD5-772CC3E8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3007926"/>
              <a:ext cx="1087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8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489">
              <a:extLst>
                <a:ext uri="{FF2B5EF4-FFF2-40B4-BE49-F238E27FC236}">
                  <a16:creationId xmlns:a16="http://schemas.microsoft.com/office/drawing/2014/main" id="{9A6DE758-42D8-BF71-EF0D-E32D688F5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3012004"/>
              <a:ext cx="5438" cy="815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490">
              <a:extLst>
                <a:ext uri="{FF2B5EF4-FFF2-40B4-BE49-F238E27FC236}">
                  <a16:creationId xmlns:a16="http://schemas.microsoft.com/office/drawing/2014/main" id="{1D7EC3F6-05D3-E8C5-8E92-6ABC96BD1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3029679"/>
              <a:ext cx="1223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491">
              <a:extLst>
                <a:ext uri="{FF2B5EF4-FFF2-40B4-BE49-F238E27FC236}">
                  <a16:creationId xmlns:a16="http://schemas.microsoft.com/office/drawing/2014/main" id="{80941614-04AE-9681-8A7D-5A79A17B1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759127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492">
              <a:extLst>
                <a:ext uri="{FF2B5EF4-FFF2-40B4-BE49-F238E27FC236}">
                  <a16:creationId xmlns:a16="http://schemas.microsoft.com/office/drawing/2014/main" id="{78C6E9F5-FBD7-37D0-A05D-5C8599F4A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783" y="-271970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493">
              <a:extLst>
                <a:ext uri="{FF2B5EF4-FFF2-40B4-BE49-F238E27FC236}">
                  <a16:creationId xmlns:a16="http://schemas.microsoft.com/office/drawing/2014/main" id="{A46D6E15-294A-88D3-F4E5-37E31EFB1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986" y="-2650362"/>
              <a:ext cx="1360" cy="679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494">
              <a:extLst>
                <a:ext uri="{FF2B5EF4-FFF2-40B4-BE49-F238E27FC236}">
                  <a16:creationId xmlns:a16="http://schemas.microsoft.com/office/drawing/2014/main" id="{5BB393B1-3241-744D-3E0F-274148D0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67" y="-2632688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495">
              <a:extLst>
                <a:ext uri="{FF2B5EF4-FFF2-40B4-BE49-F238E27FC236}">
                  <a16:creationId xmlns:a16="http://schemas.microsoft.com/office/drawing/2014/main" id="{831E5669-536D-532B-7FFD-C71A9988E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366" y="-2022247"/>
              <a:ext cx="12236" cy="815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Freeform 496">
              <a:extLst>
                <a:ext uri="{FF2B5EF4-FFF2-40B4-BE49-F238E27FC236}">
                  <a16:creationId xmlns:a16="http://schemas.microsoft.com/office/drawing/2014/main" id="{02232CB8-B926-FCC8-CA81-07B3A97CE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119" y="-2015450"/>
              <a:ext cx="8157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497">
              <a:extLst>
                <a:ext uri="{FF2B5EF4-FFF2-40B4-BE49-F238E27FC236}">
                  <a16:creationId xmlns:a16="http://schemas.microsoft.com/office/drawing/2014/main" id="{2D75D66F-A684-E42D-10C7-4065949A3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669" y="-2024966"/>
              <a:ext cx="10876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0"/>
                  </a:lnTo>
                  <a:lnTo>
                    <a:pt x="1" y="7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498">
              <a:extLst>
                <a:ext uri="{FF2B5EF4-FFF2-40B4-BE49-F238E27FC236}">
                  <a16:creationId xmlns:a16="http://schemas.microsoft.com/office/drawing/2014/main" id="{508F21A3-63E5-C17C-39F6-F903D098C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546" y="-2030404"/>
              <a:ext cx="8157" cy="407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499">
              <a:extLst>
                <a:ext uri="{FF2B5EF4-FFF2-40B4-BE49-F238E27FC236}">
                  <a16:creationId xmlns:a16="http://schemas.microsoft.com/office/drawing/2014/main" id="{E83249AD-37C0-9A37-224B-40AACCE7B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705" y="-21092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500">
              <a:extLst>
                <a:ext uri="{FF2B5EF4-FFF2-40B4-BE49-F238E27FC236}">
                  <a16:creationId xmlns:a16="http://schemas.microsoft.com/office/drawing/2014/main" id="{C101D883-FAA9-5DCA-666D-3C9E213B1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820" y="-1838707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501">
              <a:extLst>
                <a:ext uri="{FF2B5EF4-FFF2-40B4-BE49-F238E27FC236}">
                  <a16:creationId xmlns:a16="http://schemas.microsoft.com/office/drawing/2014/main" id="{7A68BBF3-CD78-251A-C817-AB3C54215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1834628"/>
              <a:ext cx="10876" cy="407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Freeform 502">
              <a:extLst>
                <a:ext uri="{FF2B5EF4-FFF2-40B4-BE49-F238E27FC236}">
                  <a16:creationId xmlns:a16="http://schemas.microsoft.com/office/drawing/2014/main" id="{93716848-9C2F-9233-A03D-A546C5AD0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81" y="-1458031"/>
              <a:ext cx="4079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503">
              <a:extLst>
                <a:ext uri="{FF2B5EF4-FFF2-40B4-BE49-F238E27FC236}">
                  <a16:creationId xmlns:a16="http://schemas.microsoft.com/office/drawing/2014/main" id="{79579763-2DC7-52A8-DFC0-C7BBD5DD5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1444436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504">
              <a:extLst>
                <a:ext uri="{FF2B5EF4-FFF2-40B4-BE49-F238E27FC236}">
                  <a16:creationId xmlns:a16="http://schemas.microsoft.com/office/drawing/2014/main" id="{34DE2051-46DE-C615-5855-AF7D09D4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293" y="-1447155"/>
              <a:ext cx="5438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505">
              <a:extLst>
                <a:ext uri="{FF2B5EF4-FFF2-40B4-BE49-F238E27FC236}">
                  <a16:creationId xmlns:a16="http://schemas.microsoft.com/office/drawing/2014/main" id="{8AEF2FC4-F123-A7EB-E0FC-8AB715F6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967" y="-1437637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506">
              <a:extLst>
                <a:ext uri="{FF2B5EF4-FFF2-40B4-BE49-F238E27FC236}">
                  <a16:creationId xmlns:a16="http://schemas.microsoft.com/office/drawing/2014/main" id="{2ACDEF82-5449-6647-F1C5-80FE495C3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169" y="-1546402"/>
              <a:ext cx="1360" cy="54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507">
              <a:extLst>
                <a:ext uri="{FF2B5EF4-FFF2-40B4-BE49-F238E27FC236}">
                  <a16:creationId xmlns:a16="http://schemas.microsoft.com/office/drawing/2014/main" id="{9210FEC0-BEF2-46E9-72F6-F58A1CC65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652" y="-1535526"/>
              <a:ext cx="6798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508">
              <a:extLst>
                <a:ext uri="{FF2B5EF4-FFF2-40B4-BE49-F238E27FC236}">
                  <a16:creationId xmlns:a16="http://schemas.microsoft.com/office/drawing/2014/main" id="{80B4BC1C-26D5-8284-48D3-7BCAD0E1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720" y="-1485222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509">
              <a:extLst>
                <a:ext uri="{FF2B5EF4-FFF2-40B4-BE49-F238E27FC236}">
                  <a16:creationId xmlns:a16="http://schemas.microsoft.com/office/drawing/2014/main" id="{86E009AE-A280-2AA8-A754-FCCCCA415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855" y="-1447155"/>
              <a:ext cx="145473" cy="197136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0" y="39"/>
                </a:cxn>
                <a:cxn ang="0">
                  <a:pos x="36" y="37"/>
                </a:cxn>
                <a:cxn ang="0">
                  <a:pos x="46" y="42"/>
                </a:cxn>
                <a:cxn ang="0">
                  <a:pos x="41" y="36"/>
                </a:cxn>
                <a:cxn ang="0">
                  <a:pos x="51" y="32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7" y="31"/>
                </a:cxn>
                <a:cxn ang="0">
                  <a:pos x="65" y="26"/>
                </a:cxn>
                <a:cxn ang="0">
                  <a:pos x="64" y="21"/>
                </a:cxn>
                <a:cxn ang="0">
                  <a:pos x="62" y="16"/>
                </a:cxn>
                <a:cxn ang="0">
                  <a:pos x="67" y="16"/>
                </a:cxn>
                <a:cxn ang="0">
                  <a:pos x="72" y="12"/>
                </a:cxn>
                <a:cxn ang="0">
                  <a:pos x="77" y="12"/>
                </a:cxn>
                <a:cxn ang="0">
                  <a:pos x="75" y="4"/>
                </a:cxn>
                <a:cxn ang="0">
                  <a:pos x="81" y="0"/>
                </a:cxn>
                <a:cxn ang="0">
                  <a:pos x="107" y="34"/>
                </a:cxn>
                <a:cxn ang="0">
                  <a:pos x="102" y="40"/>
                </a:cxn>
                <a:cxn ang="0">
                  <a:pos x="96" y="34"/>
                </a:cxn>
                <a:cxn ang="0">
                  <a:pos x="99" y="47"/>
                </a:cxn>
                <a:cxn ang="0">
                  <a:pos x="94" y="69"/>
                </a:cxn>
                <a:cxn ang="0">
                  <a:pos x="75" y="127"/>
                </a:cxn>
                <a:cxn ang="0">
                  <a:pos x="69" y="137"/>
                </a:cxn>
                <a:cxn ang="0">
                  <a:pos x="51" y="141"/>
                </a:cxn>
                <a:cxn ang="0">
                  <a:pos x="19" y="137"/>
                </a:cxn>
                <a:cxn ang="0">
                  <a:pos x="11" y="127"/>
                </a:cxn>
                <a:cxn ang="0">
                  <a:pos x="8" y="116"/>
                </a:cxn>
                <a:cxn ang="0">
                  <a:pos x="0" y="103"/>
                </a:cxn>
                <a:cxn ang="0">
                  <a:pos x="6" y="97"/>
                </a:cxn>
                <a:cxn ang="0">
                  <a:pos x="9" y="92"/>
                </a:cxn>
                <a:cxn ang="0">
                  <a:pos x="17" y="79"/>
                </a:cxn>
                <a:cxn ang="0">
                  <a:pos x="8" y="60"/>
                </a:cxn>
                <a:cxn ang="0">
                  <a:pos x="11" y="47"/>
                </a:cxn>
                <a:cxn ang="0">
                  <a:pos x="11" y="44"/>
                </a:cxn>
              </a:cxnLst>
              <a:rect l="0" t="0" r="r" b="b"/>
              <a:pathLst>
                <a:path w="107" h="145">
                  <a:moveTo>
                    <a:pt x="11" y="44"/>
                  </a:moveTo>
                  <a:lnTo>
                    <a:pt x="12" y="42"/>
                  </a:lnTo>
                  <a:lnTo>
                    <a:pt x="19" y="42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6" y="37"/>
                  </a:lnTo>
                  <a:lnTo>
                    <a:pt x="41" y="40"/>
                  </a:lnTo>
                  <a:lnTo>
                    <a:pt x="46" y="42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8" y="32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2" y="16"/>
                  </a:lnTo>
                  <a:lnTo>
                    <a:pt x="64" y="15"/>
                  </a:lnTo>
                  <a:lnTo>
                    <a:pt x="67" y="16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7" y="12"/>
                  </a:lnTo>
                  <a:lnTo>
                    <a:pt x="77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81" y="0"/>
                  </a:lnTo>
                  <a:lnTo>
                    <a:pt x="94" y="10"/>
                  </a:lnTo>
                  <a:lnTo>
                    <a:pt x="107" y="34"/>
                  </a:lnTo>
                  <a:lnTo>
                    <a:pt x="105" y="39"/>
                  </a:lnTo>
                  <a:lnTo>
                    <a:pt x="102" y="40"/>
                  </a:lnTo>
                  <a:lnTo>
                    <a:pt x="99" y="34"/>
                  </a:lnTo>
                  <a:lnTo>
                    <a:pt x="96" y="34"/>
                  </a:lnTo>
                  <a:lnTo>
                    <a:pt x="96" y="42"/>
                  </a:lnTo>
                  <a:lnTo>
                    <a:pt x="99" y="47"/>
                  </a:lnTo>
                  <a:lnTo>
                    <a:pt x="94" y="53"/>
                  </a:lnTo>
                  <a:lnTo>
                    <a:pt x="94" y="69"/>
                  </a:lnTo>
                  <a:lnTo>
                    <a:pt x="85" y="92"/>
                  </a:lnTo>
                  <a:lnTo>
                    <a:pt x="75" y="127"/>
                  </a:lnTo>
                  <a:lnTo>
                    <a:pt x="72" y="133"/>
                  </a:lnTo>
                  <a:lnTo>
                    <a:pt x="69" y="137"/>
                  </a:lnTo>
                  <a:lnTo>
                    <a:pt x="62" y="140"/>
                  </a:lnTo>
                  <a:lnTo>
                    <a:pt x="51" y="141"/>
                  </a:lnTo>
                  <a:lnTo>
                    <a:pt x="38" y="145"/>
                  </a:lnTo>
                  <a:lnTo>
                    <a:pt x="19" y="137"/>
                  </a:lnTo>
                  <a:lnTo>
                    <a:pt x="14" y="133"/>
                  </a:lnTo>
                  <a:lnTo>
                    <a:pt x="11" y="127"/>
                  </a:lnTo>
                  <a:lnTo>
                    <a:pt x="11" y="122"/>
                  </a:lnTo>
                  <a:lnTo>
                    <a:pt x="8" y="116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4" y="98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2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2" y="71"/>
                  </a:lnTo>
                  <a:lnTo>
                    <a:pt x="8" y="60"/>
                  </a:lnTo>
                  <a:lnTo>
                    <a:pt x="4" y="56"/>
                  </a:lnTo>
                  <a:lnTo>
                    <a:pt x="11" y="47"/>
                  </a:lnTo>
                  <a:lnTo>
                    <a:pt x="11" y="44"/>
                  </a:lnTo>
                  <a:lnTo>
                    <a:pt x="11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510">
              <a:extLst>
                <a:ext uri="{FF2B5EF4-FFF2-40B4-BE49-F238E27FC236}">
                  <a16:creationId xmlns:a16="http://schemas.microsoft.com/office/drawing/2014/main" id="{C2BAC2CC-630C-ECE1-5DFF-606C40728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667403"/>
              <a:ext cx="10876" cy="951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5" y="7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7">
                  <a:moveTo>
                    <a:pt x="8" y="2"/>
                  </a:moveTo>
                  <a:lnTo>
                    <a:pt x="5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511">
              <a:extLst>
                <a:ext uri="{FF2B5EF4-FFF2-40B4-BE49-F238E27FC236}">
                  <a16:creationId xmlns:a16="http://schemas.microsoft.com/office/drawing/2014/main" id="{9E7688D3-742F-DE73-D06C-03FC4FC8E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121" y="-1638852"/>
              <a:ext cx="1360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512">
              <a:extLst>
                <a:ext uri="{FF2B5EF4-FFF2-40B4-BE49-F238E27FC236}">
                  <a16:creationId xmlns:a16="http://schemas.microsoft.com/office/drawing/2014/main" id="{C0F24E9C-0A60-1151-FBFB-ECA31ED74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16184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513">
              <a:extLst>
                <a:ext uri="{FF2B5EF4-FFF2-40B4-BE49-F238E27FC236}">
                  <a16:creationId xmlns:a16="http://schemas.microsoft.com/office/drawing/2014/main" id="{D515A2F7-BEE8-73FF-D73C-CCF20CE56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73" y="-1595346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Freeform 514">
              <a:extLst>
                <a:ext uri="{FF2B5EF4-FFF2-40B4-BE49-F238E27FC236}">
                  <a16:creationId xmlns:a16="http://schemas.microsoft.com/office/drawing/2014/main" id="{03500AB5-054C-707F-26A9-F0D17113E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2090225"/>
              <a:ext cx="815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8" name="Freeform 515">
              <a:extLst>
                <a:ext uri="{FF2B5EF4-FFF2-40B4-BE49-F238E27FC236}">
                  <a16:creationId xmlns:a16="http://schemas.microsoft.com/office/drawing/2014/main" id="{EA61DD81-A271-0318-CE76-70993FC8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242" y="-2094304"/>
              <a:ext cx="1360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9" name="Freeform 516">
              <a:extLst>
                <a:ext uri="{FF2B5EF4-FFF2-40B4-BE49-F238E27FC236}">
                  <a16:creationId xmlns:a16="http://schemas.microsoft.com/office/drawing/2014/main" id="{347DE54E-9788-80C3-178B-F37648189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825" y="-1849584"/>
              <a:ext cx="9517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1">
                  <a:moveTo>
                    <a:pt x="5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517">
              <a:extLst>
                <a:ext uri="{FF2B5EF4-FFF2-40B4-BE49-F238E27FC236}">
                  <a16:creationId xmlns:a16="http://schemas.microsoft.com/office/drawing/2014/main" id="{D2C8D630-9309-89C0-F6E9-2AC2C4CC9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1842785"/>
              <a:ext cx="6798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518">
              <a:extLst>
                <a:ext uri="{FF2B5EF4-FFF2-40B4-BE49-F238E27FC236}">
                  <a16:creationId xmlns:a16="http://schemas.microsoft.com/office/drawing/2014/main" id="{B5E4F569-F737-A12E-6C19-2B07CB85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48224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Freeform 519">
              <a:extLst>
                <a:ext uri="{FF2B5EF4-FFF2-40B4-BE49-F238E27FC236}">
                  <a16:creationId xmlns:a16="http://schemas.microsoft.com/office/drawing/2014/main" id="{4B445673-AA4B-BDF9-B3F6-5097D37A7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37347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Freeform 520">
              <a:extLst>
                <a:ext uri="{FF2B5EF4-FFF2-40B4-BE49-F238E27FC236}">
                  <a16:creationId xmlns:a16="http://schemas.microsoft.com/office/drawing/2014/main" id="{534B749F-8F5F-18CD-030D-FAAC766EB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455" y="-182375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4" name="Freeform 521">
              <a:extLst>
                <a:ext uri="{FF2B5EF4-FFF2-40B4-BE49-F238E27FC236}">
                  <a16:creationId xmlns:a16="http://schemas.microsoft.com/office/drawing/2014/main" id="{70FCB0BA-6C5B-AEA8-8142-DD942275F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00" y="-1819673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Freeform 522">
              <a:extLst>
                <a:ext uri="{FF2B5EF4-FFF2-40B4-BE49-F238E27FC236}">
                  <a16:creationId xmlns:a16="http://schemas.microsoft.com/office/drawing/2014/main" id="{EE5AB148-CA04-373D-C827-122723820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937" y="-2203068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Rectangle 523">
              <a:extLst>
                <a:ext uri="{FF2B5EF4-FFF2-40B4-BE49-F238E27FC236}">
                  <a16:creationId xmlns:a16="http://schemas.microsoft.com/office/drawing/2014/main" id="{F18FAA3B-FF4F-1579-8C8E-59224FAC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241" y="-2185394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524">
              <a:extLst>
                <a:ext uri="{FF2B5EF4-FFF2-40B4-BE49-F238E27FC236}">
                  <a16:creationId xmlns:a16="http://schemas.microsoft.com/office/drawing/2014/main" id="{6FD76A54-220C-AD9A-BE5E-C14D7FA15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19" y="-2185394"/>
              <a:ext cx="8157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Freeform 525">
              <a:extLst>
                <a:ext uri="{FF2B5EF4-FFF2-40B4-BE49-F238E27FC236}">
                  <a16:creationId xmlns:a16="http://schemas.microsoft.com/office/drawing/2014/main" id="{B33B6929-0DC4-C7EC-575E-FA805DBFE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399" y="-2188113"/>
              <a:ext cx="9517" cy="271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526">
              <a:extLst>
                <a:ext uri="{FF2B5EF4-FFF2-40B4-BE49-F238E27FC236}">
                  <a16:creationId xmlns:a16="http://schemas.microsoft.com/office/drawing/2014/main" id="{3ACC8799-4038-BCF0-8561-227A1924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072" y="-2189473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527">
              <a:extLst>
                <a:ext uri="{FF2B5EF4-FFF2-40B4-BE49-F238E27FC236}">
                  <a16:creationId xmlns:a16="http://schemas.microsoft.com/office/drawing/2014/main" id="{DDCB539D-E578-94FC-6654-05985C675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2174517"/>
              <a:ext cx="12236" cy="4079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9" y="1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Freeform 528">
              <a:extLst>
                <a:ext uri="{FF2B5EF4-FFF2-40B4-BE49-F238E27FC236}">
                  <a16:creationId xmlns:a16="http://schemas.microsoft.com/office/drawing/2014/main" id="{2042E9CC-812E-3482-0D3F-599457487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215956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Freeform 529">
              <a:extLst>
                <a:ext uri="{FF2B5EF4-FFF2-40B4-BE49-F238E27FC236}">
                  <a16:creationId xmlns:a16="http://schemas.microsoft.com/office/drawing/2014/main" id="{5EC0FDAF-4EE1-1A2B-9A5C-D1A15B785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28" y="-2668037"/>
              <a:ext cx="10876" cy="2039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5" y="8"/>
                </a:cxn>
                <a:cxn ang="0">
                  <a:pos x="3" y="15"/>
                </a:cxn>
                <a:cxn ang="0">
                  <a:pos x="6" y="12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5">
                  <a:moveTo>
                    <a:pt x="5" y="0"/>
                  </a:moveTo>
                  <a:lnTo>
                    <a:pt x="2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5" y="8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530">
              <a:extLst>
                <a:ext uri="{FF2B5EF4-FFF2-40B4-BE49-F238E27FC236}">
                  <a16:creationId xmlns:a16="http://schemas.microsoft.com/office/drawing/2014/main" id="{44CA8789-8E20-CEAA-DAF3-F11B66323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08216"/>
              <a:ext cx="16315" cy="190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8" y="9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Freeform 531">
              <a:extLst>
                <a:ext uri="{FF2B5EF4-FFF2-40B4-BE49-F238E27FC236}">
                  <a16:creationId xmlns:a16="http://schemas.microsoft.com/office/drawing/2014/main" id="{55CD82F9-24CC-40CC-76D2-0336FFBD2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063" y="-258646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532">
              <a:extLst>
                <a:ext uri="{FF2B5EF4-FFF2-40B4-BE49-F238E27FC236}">
                  <a16:creationId xmlns:a16="http://schemas.microsoft.com/office/drawing/2014/main" id="{E8C4D7B7-7E78-AED2-83DC-85281ED99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917" y="-2628609"/>
              <a:ext cx="10876" cy="679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533">
              <a:extLst>
                <a:ext uri="{FF2B5EF4-FFF2-40B4-BE49-F238E27FC236}">
                  <a16:creationId xmlns:a16="http://schemas.microsoft.com/office/drawing/2014/main" id="{11BC1E9F-DBDE-68B5-8AC6-9026C59A8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98" y="-2621812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Freeform 534">
              <a:extLst>
                <a:ext uri="{FF2B5EF4-FFF2-40B4-BE49-F238E27FC236}">
                  <a16:creationId xmlns:a16="http://schemas.microsoft.com/office/drawing/2014/main" id="{D59C5080-374C-ECB4-FB7B-40C5F4D8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895" y="-2613655"/>
              <a:ext cx="150911" cy="205294"/>
            </a:xfrm>
            <a:custGeom>
              <a:avLst/>
              <a:gdLst/>
              <a:ahLst/>
              <a:cxnLst>
                <a:cxn ang="0">
                  <a:pos x="58" y="140"/>
                </a:cxn>
                <a:cxn ang="0">
                  <a:pos x="67" y="137"/>
                </a:cxn>
                <a:cxn ang="0">
                  <a:pos x="106" y="132"/>
                </a:cxn>
                <a:cxn ang="0">
                  <a:pos x="96" y="127"/>
                </a:cxn>
                <a:cxn ang="0">
                  <a:pos x="104" y="122"/>
                </a:cxn>
                <a:cxn ang="0">
                  <a:pos x="111" y="110"/>
                </a:cxn>
                <a:cxn ang="0">
                  <a:pos x="95" y="103"/>
                </a:cxn>
                <a:cxn ang="0">
                  <a:pos x="87" y="105"/>
                </a:cxn>
                <a:cxn ang="0">
                  <a:pos x="88" y="92"/>
                </a:cxn>
                <a:cxn ang="0">
                  <a:pos x="69" y="74"/>
                </a:cxn>
                <a:cxn ang="0">
                  <a:pos x="56" y="52"/>
                </a:cxn>
                <a:cxn ang="0">
                  <a:pos x="42" y="47"/>
                </a:cxn>
                <a:cxn ang="0">
                  <a:pos x="48" y="41"/>
                </a:cxn>
                <a:cxn ang="0">
                  <a:pos x="59" y="25"/>
                </a:cxn>
                <a:cxn ang="0">
                  <a:pos x="27" y="21"/>
                </a:cxn>
                <a:cxn ang="0">
                  <a:pos x="31" y="17"/>
                </a:cxn>
                <a:cxn ang="0">
                  <a:pos x="40" y="5"/>
                </a:cxn>
                <a:cxn ang="0">
                  <a:pos x="16" y="2"/>
                </a:cxn>
                <a:cxn ang="0">
                  <a:pos x="11" y="10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16" y="49"/>
                </a:cxn>
                <a:cxn ang="0">
                  <a:pos x="18" y="55"/>
                </a:cxn>
                <a:cxn ang="0">
                  <a:pos x="13" y="69"/>
                </a:cxn>
                <a:cxn ang="0">
                  <a:pos x="18" y="71"/>
                </a:cxn>
                <a:cxn ang="0">
                  <a:pos x="42" y="69"/>
                </a:cxn>
                <a:cxn ang="0">
                  <a:pos x="40" y="84"/>
                </a:cxn>
                <a:cxn ang="0">
                  <a:pos x="47" y="90"/>
                </a:cxn>
                <a:cxn ang="0">
                  <a:pos x="43" y="97"/>
                </a:cxn>
                <a:cxn ang="0">
                  <a:pos x="29" y="103"/>
                </a:cxn>
                <a:cxn ang="0">
                  <a:pos x="29" y="114"/>
                </a:cxn>
                <a:cxn ang="0">
                  <a:pos x="24" y="122"/>
                </a:cxn>
                <a:cxn ang="0">
                  <a:pos x="39" y="129"/>
                </a:cxn>
                <a:cxn ang="0">
                  <a:pos x="43" y="132"/>
                </a:cxn>
                <a:cxn ang="0">
                  <a:pos x="8" y="151"/>
                </a:cxn>
                <a:cxn ang="0">
                  <a:pos x="21" y="146"/>
                </a:cxn>
                <a:cxn ang="0">
                  <a:pos x="48" y="138"/>
                </a:cxn>
              </a:cxnLst>
              <a:rect l="0" t="0" r="r" b="b"/>
              <a:pathLst>
                <a:path w="111" h="151">
                  <a:moveTo>
                    <a:pt x="51" y="143"/>
                  </a:moveTo>
                  <a:lnTo>
                    <a:pt x="59" y="142"/>
                  </a:lnTo>
                  <a:lnTo>
                    <a:pt x="58" y="140"/>
                  </a:lnTo>
                  <a:lnTo>
                    <a:pt x="66" y="140"/>
                  </a:lnTo>
                  <a:lnTo>
                    <a:pt x="67" y="138"/>
                  </a:lnTo>
                  <a:lnTo>
                    <a:pt x="67" y="137"/>
                  </a:lnTo>
                  <a:lnTo>
                    <a:pt x="76" y="138"/>
                  </a:lnTo>
                  <a:lnTo>
                    <a:pt x="101" y="135"/>
                  </a:lnTo>
                  <a:lnTo>
                    <a:pt x="106" y="132"/>
                  </a:lnTo>
                  <a:lnTo>
                    <a:pt x="108" y="130"/>
                  </a:lnTo>
                  <a:lnTo>
                    <a:pt x="96" y="129"/>
                  </a:lnTo>
                  <a:lnTo>
                    <a:pt x="96" y="127"/>
                  </a:lnTo>
                  <a:lnTo>
                    <a:pt x="100" y="124"/>
                  </a:lnTo>
                  <a:lnTo>
                    <a:pt x="98" y="122"/>
                  </a:lnTo>
                  <a:lnTo>
                    <a:pt x="104" y="122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1" y="110"/>
                  </a:lnTo>
                  <a:lnTo>
                    <a:pt x="111" y="106"/>
                  </a:lnTo>
                  <a:lnTo>
                    <a:pt x="103" y="103"/>
                  </a:lnTo>
                  <a:lnTo>
                    <a:pt x="95" y="103"/>
                  </a:lnTo>
                  <a:lnTo>
                    <a:pt x="92" y="106"/>
                  </a:lnTo>
                  <a:lnTo>
                    <a:pt x="88" y="105"/>
                  </a:lnTo>
                  <a:lnTo>
                    <a:pt x="87" y="105"/>
                  </a:lnTo>
                  <a:lnTo>
                    <a:pt x="92" y="97"/>
                  </a:lnTo>
                  <a:lnTo>
                    <a:pt x="82" y="90"/>
                  </a:lnTo>
                  <a:lnTo>
                    <a:pt x="88" y="92"/>
                  </a:lnTo>
                  <a:lnTo>
                    <a:pt x="88" y="89"/>
                  </a:lnTo>
                  <a:lnTo>
                    <a:pt x="77" y="76"/>
                  </a:lnTo>
                  <a:lnTo>
                    <a:pt x="69" y="74"/>
                  </a:lnTo>
                  <a:lnTo>
                    <a:pt x="64" y="65"/>
                  </a:lnTo>
                  <a:lnTo>
                    <a:pt x="63" y="58"/>
                  </a:lnTo>
                  <a:lnTo>
                    <a:pt x="56" y="52"/>
                  </a:lnTo>
                  <a:lnTo>
                    <a:pt x="50" y="50"/>
                  </a:lnTo>
                  <a:lnTo>
                    <a:pt x="40" y="50"/>
                  </a:lnTo>
                  <a:lnTo>
                    <a:pt x="42" y="47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8" y="41"/>
                  </a:lnTo>
                  <a:lnTo>
                    <a:pt x="53" y="34"/>
                  </a:lnTo>
                  <a:lnTo>
                    <a:pt x="56" y="28"/>
                  </a:lnTo>
                  <a:lnTo>
                    <a:pt x="59" y="25"/>
                  </a:lnTo>
                  <a:lnTo>
                    <a:pt x="58" y="18"/>
                  </a:lnTo>
                  <a:lnTo>
                    <a:pt x="39" y="18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40" y="5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16" y="2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" y="36"/>
                  </a:lnTo>
                  <a:lnTo>
                    <a:pt x="0" y="37"/>
                  </a:lnTo>
                  <a:lnTo>
                    <a:pt x="7" y="42"/>
                  </a:lnTo>
                  <a:lnTo>
                    <a:pt x="11" y="39"/>
                  </a:lnTo>
                  <a:lnTo>
                    <a:pt x="7" y="52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5" y="47"/>
                  </a:lnTo>
                  <a:lnTo>
                    <a:pt x="11" y="53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21" y="50"/>
                  </a:lnTo>
                  <a:lnTo>
                    <a:pt x="18" y="52"/>
                  </a:lnTo>
                  <a:lnTo>
                    <a:pt x="18" y="55"/>
                  </a:lnTo>
                  <a:lnTo>
                    <a:pt x="21" y="60"/>
                  </a:lnTo>
                  <a:lnTo>
                    <a:pt x="16" y="69"/>
                  </a:lnTo>
                  <a:lnTo>
                    <a:pt x="13" y="69"/>
                  </a:lnTo>
                  <a:lnTo>
                    <a:pt x="16" y="74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42" y="69"/>
                  </a:lnTo>
                  <a:lnTo>
                    <a:pt x="39" y="71"/>
                  </a:lnTo>
                  <a:lnTo>
                    <a:pt x="35" y="77"/>
                  </a:lnTo>
                  <a:lnTo>
                    <a:pt x="40" y="84"/>
                  </a:lnTo>
                  <a:lnTo>
                    <a:pt x="48" y="81"/>
                  </a:lnTo>
                  <a:lnTo>
                    <a:pt x="43" y="89"/>
                  </a:lnTo>
                  <a:lnTo>
                    <a:pt x="47" y="90"/>
                  </a:lnTo>
                  <a:lnTo>
                    <a:pt x="43" y="93"/>
                  </a:lnTo>
                  <a:lnTo>
                    <a:pt x="45" y="95"/>
                  </a:lnTo>
                  <a:lnTo>
                    <a:pt x="43" y="97"/>
                  </a:lnTo>
                  <a:lnTo>
                    <a:pt x="34" y="97"/>
                  </a:lnTo>
                  <a:lnTo>
                    <a:pt x="21" y="105"/>
                  </a:lnTo>
                  <a:lnTo>
                    <a:pt x="29" y="103"/>
                  </a:lnTo>
                  <a:lnTo>
                    <a:pt x="29" y="108"/>
                  </a:lnTo>
                  <a:lnTo>
                    <a:pt x="31" y="110"/>
                  </a:lnTo>
                  <a:lnTo>
                    <a:pt x="29" y="114"/>
                  </a:lnTo>
                  <a:lnTo>
                    <a:pt x="13" y="121"/>
                  </a:lnTo>
                  <a:lnTo>
                    <a:pt x="16" y="126"/>
                  </a:lnTo>
                  <a:lnTo>
                    <a:pt x="24" y="122"/>
                  </a:lnTo>
                  <a:lnTo>
                    <a:pt x="26" y="126"/>
                  </a:lnTo>
                  <a:lnTo>
                    <a:pt x="32" y="124"/>
                  </a:lnTo>
                  <a:lnTo>
                    <a:pt x="39" y="129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43" y="132"/>
                  </a:lnTo>
                  <a:lnTo>
                    <a:pt x="29" y="132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5" y="151"/>
                  </a:lnTo>
                  <a:lnTo>
                    <a:pt x="21" y="146"/>
                  </a:lnTo>
                  <a:lnTo>
                    <a:pt x="35" y="146"/>
                  </a:lnTo>
                  <a:lnTo>
                    <a:pt x="39" y="142"/>
                  </a:lnTo>
                  <a:lnTo>
                    <a:pt x="48" y="138"/>
                  </a:lnTo>
                  <a:lnTo>
                    <a:pt x="51" y="143"/>
                  </a:lnTo>
                  <a:lnTo>
                    <a:pt x="51" y="1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Freeform 535">
              <a:extLst>
                <a:ext uri="{FF2B5EF4-FFF2-40B4-BE49-F238E27FC236}">
                  <a16:creationId xmlns:a16="http://schemas.microsoft.com/office/drawing/2014/main" id="{B76F154A-694E-6DD1-BBFB-42E372B18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2423317"/>
              <a:ext cx="679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Freeform 536">
              <a:extLst>
                <a:ext uri="{FF2B5EF4-FFF2-40B4-BE49-F238E27FC236}">
                  <a16:creationId xmlns:a16="http://schemas.microsoft.com/office/drawing/2014/main" id="{749437C7-A700-1A72-99A7-A0800812F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524" y="-2484496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0" name="Freeform 537">
              <a:extLst>
                <a:ext uri="{FF2B5EF4-FFF2-40B4-BE49-F238E27FC236}">
                  <a16:creationId xmlns:a16="http://schemas.microsoft.com/office/drawing/2014/main" id="{B2B4E89F-7BAC-3803-3FCB-28DDE927F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26" y="-2506249"/>
              <a:ext cx="9517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1" name="Freeform 538">
              <a:extLst>
                <a:ext uri="{FF2B5EF4-FFF2-40B4-BE49-F238E27FC236}">
                  <a16:creationId xmlns:a16="http://schemas.microsoft.com/office/drawing/2014/main" id="{AB6A37A7-CF14-7841-ADB5-8F03CDD7E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850" y="-2538879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Freeform 539">
              <a:extLst>
                <a:ext uri="{FF2B5EF4-FFF2-40B4-BE49-F238E27FC236}">
                  <a16:creationId xmlns:a16="http://schemas.microsoft.com/office/drawing/2014/main" id="{D9485C54-FDF8-28C4-A4C0-A7046F366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097" y="-2542958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Freeform 540">
              <a:extLst>
                <a:ext uri="{FF2B5EF4-FFF2-40B4-BE49-F238E27FC236}">
                  <a16:creationId xmlns:a16="http://schemas.microsoft.com/office/drawing/2014/main" id="{D17E622F-2FCC-131F-C834-9A0C8C9FB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14" y="-2547036"/>
              <a:ext cx="4079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Freeform 541">
              <a:extLst>
                <a:ext uri="{FF2B5EF4-FFF2-40B4-BE49-F238E27FC236}">
                  <a16:creationId xmlns:a16="http://schemas.microsoft.com/office/drawing/2014/main" id="{C73CBAEA-11CC-6703-D4A1-24FC76F1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816" y="-2560632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Freeform 542">
              <a:extLst>
                <a:ext uri="{FF2B5EF4-FFF2-40B4-BE49-F238E27FC236}">
                  <a16:creationId xmlns:a16="http://schemas.microsoft.com/office/drawing/2014/main" id="{A2B6DE02-AC26-419F-29BD-C4AD1FD56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019" y="-2589183"/>
              <a:ext cx="17675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8" y="8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3" h="11">
                  <a:moveTo>
                    <a:pt x="5" y="0"/>
                  </a:moveTo>
                  <a:lnTo>
                    <a:pt x="3" y="5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7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8" y="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Freeform 543">
              <a:extLst>
                <a:ext uri="{FF2B5EF4-FFF2-40B4-BE49-F238E27FC236}">
                  <a16:creationId xmlns:a16="http://schemas.microsoft.com/office/drawing/2014/main" id="{CF5BCCD4-A8B4-97DD-1ABF-6955F1516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800" y="-3343736"/>
              <a:ext cx="50304" cy="1631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22" y="0"/>
                </a:cxn>
                <a:cxn ang="0">
                  <a:pos x="37" y="8"/>
                </a:cxn>
                <a:cxn ang="0">
                  <a:pos x="27" y="12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2">
                  <a:moveTo>
                    <a:pt x="0" y="7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8"/>
                  </a:lnTo>
                  <a:lnTo>
                    <a:pt x="27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544">
              <a:extLst>
                <a:ext uri="{FF2B5EF4-FFF2-40B4-BE49-F238E27FC236}">
                  <a16:creationId xmlns:a16="http://schemas.microsoft.com/office/drawing/2014/main" id="{9B38258D-8CDD-C58A-F284-40B678D85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981" y="-3738008"/>
              <a:ext cx="29910" cy="353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26"/>
                </a:cxn>
                <a:cxn ang="0">
                  <a:pos x="3" y="18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lnTo>
                    <a:pt x="22" y="2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Freeform 545">
              <a:extLst>
                <a:ext uri="{FF2B5EF4-FFF2-40B4-BE49-F238E27FC236}">
                  <a16:creationId xmlns:a16="http://schemas.microsoft.com/office/drawing/2014/main" id="{F2CC8D52-E365-287E-C4A2-BFE68B04C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071" y="-3774716"/>
              <a:ext cx="43506" cy="6525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0"/>
                </a:cxn>
                <a:cxn ang="0">
                  <a:pos x="32" y="25"/>
                </a:cxn>
                <a:cxn ang="0">
                  <a:pos x="24" y="35"/>
                </a:cxn>
                <a:cxn ang="0">
                  <a:pos x="24" y="48"/>
                </a:cxn>
                <a:cxn ang="0">
                  <a:pos x="6" y="2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2" h="48">
                  <a:moveTo>
                    <a:pt x="0" y="3"/>
                  </a:moveTo>
                  <a:lnTo>
                    <a:pt x="18" y="0"/>
                  </a:lnTo>
                  <a:lnTo>
                    <a:pt x="32" y="25"/>
                  </a:lnTo>
                  <a:lnTo>
                    <a:pt x="24" y="35"/>
                  </a:lnTo>
                  <a:lnTo>
                    <a:pt x="24" y="48"/>
                  </a:lnTo>
                  <a:lnTo>
                    <a:pt x="6" y="2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Freeform 546">
              <a:extLst>
                <a:ext uri="{FF2B5EF4-FFF2-40B4-BE49-F238E27FC236}">
                  <a16:creationId xmlns:a16="http://schemas.microsoft.com/office/drawing/2014/main" id="{76E0C2A8-2B4E-C511-000B-AE17A3CBC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746" y="-3820941"/>
              <a:ext cx="24472" cy="25832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18" y="19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8" h="19">
                  <a:moveTo>
                    <a:pt x="6" y="15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8" y="19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547">
              <a:extLst>
                <a:ext uri="{FF2B5EF4-FFF2-40B4-BE49-F238E27FC236}">
                  <a16:creationId xmlns:a16="http://schemas.microsoft.com/office/drawing/2014/main" id="{2C912BA6-BB71-31EE-8FD1-247C9D8B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29099"/>
              <a:ext cx="17675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8"/>
                </a:cxn>
                <a:cxn ang="0">
                  <a:pos x="9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lnTo>
                    <a:pt x="13" y="8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Freeform 548">
              <a:extLst>
                <a:ext uri="{FF2B5EF4-FFF2-40B4-BE49-F238E27FC236}">
                  <a16:creationId xmlns:a16="http://schemas.microsoft.com/office/drawing/2014/main" id="{F877C768-625B-473A-C04C-1362981E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56290"/>
              <a:ext cx="25832" cy="312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9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9" h="23">
                  <a:moveTo>
                    <a:pt x="1" y="0"/>
                  </a:moveTo>
                  <a:lnTo>
                    <a:pt x="19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Freeform 549">
              <a:extLst>
                <a:ext uri="{FF2B5EF4-FFF2-40B4-BE49-F238E27FC236}">
                  <a16:creationId xmlns:a16="http://schemas.microsoft.com/office/drawing/2014/main" id="{45C7A2B2-C80F-8589-282B-741164AB0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815" y="-3724412"/>
              <a:ext cx="21753" cy="299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22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22">
                  <a:moveTo>
                    <a:pt x="3" y="0"/>
                  </a:moveTo>
                  <a:lnTo>
                    <a:pt x="16" y="22"/>
                  </a:lnTo>
                  <a:lnTo>
                    <a:pt x="2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Freeform 550">
              <a:extLst>
                <a:ext uri="{FF2B5EF4-FFF2-40B4-BE49-F238E27FC236}">
                  <a16:creationId xmlns:a16="http://schemas.microsoft.com/office/drawing/2014/main" id="{7507715B-8DF1-6536-7471-5F050BCA7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489" y="-3553108"/>
              <a:ext cx="12236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5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3">
                  <a:moveTo>
                    <a:pt x="3" y="0"/>
                  </a:moveTo>
                  <a:lnTo>
                    <a:pt x="9" y="5"/>
                  </a:lnTo>
                  <a:lnTo>
                    <a:pt x="0" y="13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551">
              <a:extLst>
                <a:ext uri="{FF2B5EF4-FFF2-40B4-BE49-F238E27FC236}">
                  <a16:creationId xmlns:a16="http://schemas.microsoft.com/office/drawing/2014/main" id="{AAEC94A2-84C2-EFC3-D765-E6A68DD06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040" y="-3471535"/>
              <a:ext cx="8157" cy="1223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Freeform 552">
              <a:extLst>
                <a:ext uri="{FF2B5EF4-FFF2-40B4-BE49-F238E27FC236}">
                  <a16:creationId xmlns:a16="http://schemas.microsoft.com/office/drawing/2014/main" id="{79D2B6D4-9137-5F26-4174-B7DC29FA1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601" y="-3383164"/>
              <a:ext cx="1087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4"/>
                </a:cxn>
                <a:cxn ang="0">
                  <a:pos x="7" y="10"/>
                </a:cxn>
                <a:cxn ang="0">
                  <a:pos x="0" y="1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4"/>
                  </a:lnTo>
                  <a:lnTo>
                    <a:pt x="7" y="1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Freeform 553">
              <a:extLst>
                <a:ext uri="{FF2B5EF4-FFF2-40B4-BE49-F238E27FC236}">
                  <a16:creationId xmlns:a16="http://schemas.microsoft.com/office/drawing/2014/main" id="{EF4B8349-0987-3208-8162-B423BF56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419" y="-2987532"/>
              <a:ext cx="51663" cy="3942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4" y="3"/>
                </a:cxn>
                <a:cxn ang="0">
                  <a:pos x="30" y="14"/>
                </a:cxn>
                <a:cxn ang="0">
                  <a:pos x="38" y="17"/>
                </a:cxn>
                <a:cxn ang="0">
                  <a:pos x="38" y="21"/>
                </a:cxn>
                <a:cxn ang="0">
                  <a:pos x="33" y="25"/>
                </a:cxn>
                <a:cxn ang="0">
                  <a:pos x="19" y="29"/>
                </a:cxn>
                <a:cxn ang="0">
                  <a:pos x="8" y="27"/>
                </a:cxn>
                <a:cxn ang="0">
                  <a:pos x="17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6" y="19"/>
                </a:cxn>
                <a:cxn ang="0">
                  <a:pos x="0" y="14"/>
                </a:cxn>
                <a:cxn ang="0">
                  <a:pos x="9" y="11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38" h="29">
                  <a:moveTo>
                    <a:pt x="9" y="0"/>
                  </a:moveTo>
                  <a:lnTo>
                    <a:pt x="24" y="3"/>
                  </a:lnTo>
                  <a:lnTo>
                    <a:pt x="3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3" y="25"/>
                  </a:lnTo>
                  <a:lnTo>
                    <a:pt x="19" y="29"/>
                  </a:lnTo>
                  <a:lnTo>
                    <a:pt x="8" y="27"/>
                  </a:lnTo>
                  <a:lnTo>
                    <a:pt x="17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9" y="11"/>
                  </a:lnTo>
                  <a:lnTo>
                    <a:pt x="3" y="4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554">
              <a:extLst>
                <a:ext uri="{FF2B5EF4-FFF2-40B4-BE49-F238E27FC236}">
                  <a16:creationId xmlns:a16="http://schemas.microsoft.com/office/drawing/2014/main" id="{8E165013-7F31-5CDF-64DF-D2F16E38D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308388"/>
              <a:ext cx="6798" cy="4622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34"/>
                </a:cxn>
                <a:cxn ang="0">
                  <a:pos x="3" y="1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5" h="34">
                  <a:moveTo>
                    <a:pt x="5" y="10"/>
                  </a:moveTo>
                  <a:lnTo>
                    <a:pt x="5" y="34"/>
                  </a:lnTo>
                  <a:lnTo>
                    <a:pt x="3" y="1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555">
              <a:extLst>
                <a:ext uri="{FF2B5EF4-FFF2-40B4-BE49-F238E27FC236}">
                  <a16:creationId xmlns:a16="http://schemas.microsoft.com/office/drawing/2014/main" id="{4C4FDC2F-C72E-3980-2F66-CB985DFA2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232253"/>
              <a:ext cx="25832" cy="25832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8"/>
                </a:cxn>
                <a:cxn ang="0">
                  <a:pos x="13" y="13"/>
                </a:cxn>
                <a:cxn ang="0">
                  <a:pos x="19" y="11"/>
                </a:cxn>
                <a:cxn ang="0">
                  <a:pos x="18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9" h="19">
                  <a:moveTo>
                    <a:pt x="13" y="3"/>
                  </a:moveTo>
                  <a:lnTo>
                    <a:pt x="10" y="8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18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556">
              <a:extLst>
                <a:ext uri="{FF2B5EF4-FFF2-40B4-BE49-F238E27FC236}">
                  <a16:creationId xmlns:a16="http://schemas.microsoft.com/office/drawing/2014/main" id="{D32369CE-BD3A-5EC2-1E97-33B95F20F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185" y="-3177870"/>
              <a:ext cx="32629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11" y="11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11">
                  <a:moveTo>
                    <a:pt x="5" y="0"/>
                  </a:moveTo>
                  <a:lnTo>
                    <a:pt x="0" y="7"/>
                  </a:lnTo>
                  <a:lnTo>
                    <a:pt x="11" y="11"/>
                  </a:lnTo>
                  <a:lnTo>
                    <a:pt x="24" y="7"/>
                  </a:lnTo>
                  <a:lnTo>
                    <a:pt x="21" y="5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Freeform 557">
              <a:extLst>
                <a:ext uri="{FF2B5EF4-FFF2-40B4-BE49-F238E27FC236}">
                  <a16:creationId xmlns:a16="http://schemas.microsoft.com/office/drawing/2014/main" id="{A7B126CE-7814-CFB2-7511-9CB56F409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927" y="-3130286"/>
              <a:ext cx="47585" cy="1767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12"/>
                </a:cxn>
                <a:cxn ang="0">
                  <a:pos x="17" y="13"/>
                </a:cxn>
                <a:cxn ang="0">
                  <a:pos x="35" y="10"/>
                </a:cxn>
                <a:cxn ang="0">
                  <a:pos x="30" y="7"/>
                </a:cxn>
                <a:cxn ang="0">
                  <a:pos x="8" y="0"/>
                </a:cxn>
                <a:cxn ang="0">
                  <a:pos x="1" y="8"/>
                </a:cxn>
                <a:cxn ang="0">
                  <a:pos x="1" y="8"/>
                </a:cxn>
              </a:cxnLst>
              <a:rect l="0" t="0" r="r" b="b"/>
              <a:pathLst>
                <a:path w="35" h="13">
                  <a:moveTo>
                    <a:pt x="1" y="8"/>
                  </a:moveTo>
                  <a:lnTo>
                    <a:pt x="0" y="12"/>
                  </a:lnTo>
                  <a:lnTo>
                    <a:pt x="17" y="13"/>
                  </a:lnTo>
                  <a:lnTo>
                    <a:pt x="35" y="10"/>
                  </a:lnTo>
                  <a:lnTo>
                    <a:pt x="30" y="7"/>
                  </a:lnTo>
                  <a:lnTo>
                    <a:pt x="8" y="0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Freeform 558">
              <a:extLst>
                <a:ext uri="{FF2B5EF4-FFF2-40B4-BE49-F238E27FC236}">
                  <a16:creationId xmlns:a16="http://schemas.microsoft.com/office/drawing/2014/main" id="{73538A4D-596B-9BB5-89CD-BA2CFBB72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601" y="-3112612"/>
              <a:ext cx="44866" cy="17675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0" y="8"/>
                </a:cxn>
                <a:cxn ang="0">
                  <a:pos x="33" y="11"/>
                </a:cxn>
                <a:cxn ang="0">
                  <a:pos x="30" y="13"/>
                </a:cxn>
                <a:cxn ang="0">
                  <a:pos x="17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17" y="0"/>
                </a:cxn>
                <a:cxn ang="0">
                  <a:pos x="33" y="7"/>
                </a:cxn>
                <a:cxn ang="0">
                  <a:pos x="33" y="7"/>
                </a:cxn>
              </a:cxnLst>
              <a:rect l="0" t="0" r="r" b="b"/>
              <a:pathLst>
                <a:path w="33" h="13">
                  <a:moveTo>
                    <a:pt x="33" y="7"/>
                  </a:moveTo>
                  <a:lnTo>
                    <a:pt x="30" y="8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17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17" y="0"/>
                  </a:lnTo>
                  <a:lnTo>
                    <a:pt x="33" y="7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2" name="Freeform 559">
              <a:extLst>
                <a:ext uri="{FF2B5EF4-FFF2-40B4-BE49-F238E27FC236}">
                  <a16:creationId xmlns:a16="http://schemas.microsoft.com/office/drawing/2014/main" id="{462C2BE2-5E7C-2C26-CCB2-983305D9F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960" y="-3103095"/>
              <a:ext cx="43506" cy="33989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31" y="13"/>
                </a:cxn>
                <a:cxn ang="0">
                  <a:pos x="32" y="16"/>
                </a:cxn>
                <a:cxn ang="0">
                  <a:pos x="21" y="17"/>
                </a:cxn>
                <a:cxn ang="0">
                  <a:pos x="29" y="21"/>
                </a:cxn>
                <a:cxn ang="0">
                  <a:pos x="29" y="25"/>
                </a:cxn>
                <a:cxn ang="0">
                  <a:pos x="27" y="25"/>
                </a:cxn>
                <a:cxn ang="0">
                  <a:pos x="7" y="14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2" h="25">
                  <a:moveTo>
                    <a:pt x="19" y="4"/>
                  </a:moveTo>
                  <a:lnTo>
                    <a:pt x="31" y="13"/>
                  </a:lnTo>
                  <a:lnTo>
                    <a:pt x="32" y="16"/>
                  </a:lnTo>
                  <a:lnTo>
                    <a:pt x="21" y="17"/>
                  </a:lnTo>
                  <a:lnTo>
                    <a:pt x="29" y="21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1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3" name="Freeform 560">
              <a:extLst>
                <a:ext uri="{FF2B5EF4-FFF2-40B4-BE49-F238E27FC236}">
                  <a16:creationId xmlns:a16="http://schemas.microsoft.com/office/drawing/2014/main" id="{2CCBAEEB-2840-B52D-9FCD-8BC3C2959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3022881"/>
              <a:ext cx="47585" cy="25832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13"/>
                </a:cxn>
                <a:cxn ang="0">
                  <a:pos x="32" y="1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6"/>
                </a:cxn>
                <a:cxn ang="0">
                  <a:pos x="28" y="0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35" h="19">
                  <a:moveTo>
                    <a:pt x="35" y="6"/>
                  </a:moveTo>
                  <a:lnTo>
                    <a:pt x="35" y="13"/>
                  </a:lnTo>
                  <a:lnTo>
                    <a:pt x="32" y="1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2" y="6"/>
                  </a:lnTo>
                  <a:lnTo>
                    <a:pt x="28" y="0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Freeform 561">
              <a:extLst>
                <a:ext uri="{FF2B5EF4-FFF2-40B4-BE49-F238E27FC236}">
                  <a16:creationId xmlns:a16="http://schemas.microsoft.com/office/drawing/2014/main" id="{7245629B-D918-CD4A-9313-E656DD403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794" y="-3029679"/>
              <a:ext cx="21753" cy="14956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6" h="11">
                  <a:moveTo>
                    <a:pt x="10" y="3"/>
                  </a:moveTo>
                  <a:lnTo>
                    <a:pt x="0" y="11"/>
                  </a:lnTo>
                  <a:lnTo>
                    <a:pt x="13" y="7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Freeform 562">
              <a:extLst>
                <a:ext uri="{FF2B5EF4-FFF2-40B4-BE49-F238E27FC236}">
                  <a16:creationId xmlns:a16="http://schemas.microsoft.com/office/drawing/2014/main" id="{DD8220FC-FDF9-A688-DF09-3B1D371A9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725" y="-2850218"/>
              <a:ext cx="199855" cy="101967"/>
            </a:xfrm>
            <a:custGeom>
              <a:avLst/>
              <a:gdLst/>
              <a:ahLst/>
              <a:cxnLst>
                <a:cxn ang="0">
                  <a:pos x="43" y="65"/>
                </a:cxn>
                <a:cxn ang="0">
                  <a:pos x="22" y="61"/>
                </a:cxn>
                <a:cxn ang="0">
                  <a:pos x="35" y="57"/>
                </a:cxn>
                <a:cxn ang="0">
                  <a:pos x="30" y="54"/>
                </a:cxn>
                <a:cxn ang="0">
                  <a:pos x="30" y="51"/>
                </a:cxn>
                <a:cxn ang="0">
                  <a:pos x="6" y="43"/>
                </a:cxn>
                <a:cxn ang="0">
                  <a:pos x="22" y="37"/>
                </a:cxn>
                <a:cxn ang="0">
                  <a:pos x="36" y="33"/>
                </a:cxn>
                <a:cxn ang="0">
                  <a:pos x="25" y="35"/>
                </a:cxn>
                <a:cxn ang="0">
                  <a:pos x="30" y="27"/>
                </a:cxn>
                <a:cxn ang="0">
                  <a:pos x="20" y="24"/>
                </a:cxn>
                <a:cxn ang="0">
                  <a:pos x="0" y="27"/>
                </a:cxn>
                <a:cxn ang="0">
                  <a:pos x="6" y="24"/>
                </a:cxn>
                <a:cxn ang="0">
                  <a:pos x="4" y="19"/>
                </a:cxn>
                <a:cxn ang="0">
                  <a:pos x="17" y="22"/>
                </a:cxn>
                <a:cxn ang="0">
                  <a:pos x="16" y="19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4" y="13"/>
                </a:cxn>
                <a:cxn ang="0">
                  <a:pos x="19" y="11"/>
                </a:cxn>
                <a:cxn ang="0">
                  <a:pos x="22" y="13"/>
                </a:cxn>
                <a:cxn ang="0">
                  <a:pos x="25" y="16"/>
                </a:cxn>
                <a:cxn ang="0">
                  <a:pos x="28" y="16"/>
                </a:cxn>
                <a:cxn ang="0">
                  <a:pos x="22" y="8"/>
                </a:cxn>
                <a:cxn ang="0">
                  <a:pos x="27" y="8"/>
                </a:cxn>
                <a:cxn ang="0">
                  <a:pos x="19" y="4"/>
                </a:cxn>
                <a:cxn ang="0">
                  <a:pos x="28" y="3"/>
                </a:cxn>
                <a:cxn ang="0">
                  <a:pos x="40" y="14"/>
                </a:cxn>
                <a:cxn ang="0">
                  <a:pos x="43" y="19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1" y="27"/>
                </a:cxn>
                <a:cxn ang="0">
                  <a:pos x="43" y="32"/>
                </a:cxn>
                <a:cxn ang="0">
                  <a:pos x="48" y="29"/>
                </a:cxn>
                <a:cxn ang="0">
                  <a:pos x="54" y="25"/>
                </a:cxn>
                <a:cxn ang="0">
                  <a:pos x="56" y="17"/>
                </a:cxn>
                <a:cxn ang="0">
                  <a:pos x="57" y="11"/>
                </a:cxn>
                <a:cxn ang="0">
                  <a:pos x="69" y="16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07" y="9"/>
                </a:cxn>
                <a:cxn ang="0">
                  <a:pos x="112" y="0"/>
                </a:cxn>
                <a:cxn ang="0">
                  <a:pos x="117" y="6"/>
                </a:cxn>
                <a:cxn ang="0">
                  <a:pos x="133" y="3"/>
                </a:cxn>
                <a:cxn ang="0">
                  <a:pos x="125" y="11"/>
                </a:cxn>
                <a:cxn ang="0">
                  <a:pos x="131" y="11"/>
                </a:cxn>
                <a:cxn ang="0">
                  <a:pos x="131" y="21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2" y="30"/>
                </a:cxn>
                <a:cxn ang="0">
                  <a:pos x="147" y="32"/>
                </a:cxn>
                <a:cxn ang="0">
                  <a:pos x="144" y="40"/>
                </a:cxn>
                <a:cxn ang="0">
                  <a:pos x="133" y="46"/>
                </a:cxn>
                <a:cxn ang="0">
                  <a:pos x="128" y="56"/>
                </a:cxn>
                <a:cxn ang="0">
                  <a:pos x="121" y="54"/>
                </a:cxn>
                <a:cxn ang="0">
                  <a:pos x="99" y="64"/>
                </a:cxn>
                <a:cxn ang="0">
                  <a:pos x="77" y="75"/>
                </a:cxn>
                <a:cxn ang="0">
                  <a:pos x="59" y="72"/>
                </a:cxn>
              </a:cxnLst>
              <a:rect l="0" t="0" r="r" b="b"/>
              <a:pathLst>
                <a:path w="147" h="75">
                  <a:moveTo>
                    <a:pt x="59" y="72"/>
                  </a:moveTo>
                  <a:lnTo>
                    <a:pt x="43" y="65"/>
                  </a:lnTo>
                  <a:lnTo>
                    <a:pt x="22" y="65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35" y="57"/>
                  </a:lnTo>
                  <a:lnTo>
                    <a:pt x="35" y="54"/>
                  </a:lnTo>
                  <a:lnTo>
                    <a:pt x="30" y="54"/>
                  </a:lnTo>
                  <a:lnTo>
                    <a:pt x="35" y="48"/>
                  </a:lnTo>
                  <a:lnTo>
                    <a:pt x="30" y="51"/>
                  </a:lnTo>
                  <a:lnTo>
                    <a:pt x="25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22" y="37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3" y="35"/>
                  </a:lnTo>
                  <a:lnTo>
                    <a:pt x="25" y="35"/>
                  </a:lnTo>
                  <a:lnTo>
                    <a:pt x="35" y="27"/>
                  </a:lnTo>
                  <a:lnTo>
                    <a:pt x="30" y="27"/>
                  </a:lnTo>
                  <a:lnTo>
                    <a:pt x="27" y="24"/>
                  </a:lnTo>
                  <a:lnTo>
                    <a:pt x="20" y="24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6" y="19"/>
                  </a:lnTo>
                  <a:lnTo>
                    <a:pt x="9" y="17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41" y="24"/>
                  </a:lnTo>
                  <a:lnTo>
                    <a:pt x="40" y="25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9" y="22"/>
                  </a:lnTo>
                  <a:lnTo>
                    <a:pt x="54" y="25"/>
                  </a:lnTo>
                  <a:lnTo>
                    <a:pt x="56" y="24"/>
                  </a:lnTo>
                  <a:lnTo>
                    <a:pt x="56" y="17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67" y="21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78" y="8"/>
                  </a:lnTo>
                  <a:lnTo>
                    <a:pt x="85" y="22"/>
                  </a:lnTo>
                  <a:lnTo>
                    <a:pt x="86" y="16"/>
                  </a:lnTo>
                  <a:lnTo>
                    <a:pt x="83" y="9"/>
                  </a:lnTo>
                  <a:lnTo>
                    <a:pt x="88" y="9"/>
                  </a:lnTo>
                  <a:lnTo>
                    <a:pt x="91" y="13"/>
                  </a:lnTo>
                  <a:lnTo>
                    <a:pt x="96" y="13"/>
                  </a:lnTo>
                  <a:lnTo>
                    <a:pt x="96" y="9"/>
                  </a:lnTo>
                  <a:lnTo>
                    <a:pt x="107" y="9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20" y="9"/>
                  </a:lnTo>
                  <a:lnTo>
                    <a:pt x="133" y="3"/>
                  </a:lnTo>
                  <a:lnTo>
                    <a:pt x="133" y="4"/>
                  </a:lnTo>
                  <a:lnTo>
                    <a:pt x="125" y="11"/>
                  </a:lnTo>
                  <a:lnTo>
                    <a:pt x="126" y="13"/>
                  </a:lnTo>
                  <a:lnTo>
                    <a:pt x="131" y="11"/>
                  </a:lnTo>
                  <a:lnTo>
                    <a:pt x="131" y="16"/>
                  </a:lnTo>
                  <a:lnTo>
                    <a:pt x="131" y="21"/>
                  </a:lnTo>
                  <a:lnTo>
                    <a:pt x="136" y="19"/>
                  </a:lnTo>
                  <a:lnTo>
                    <a:pt x="136" y="22"/>
                  </a:lnTo>
                  <a:lnTo>
                    <a:pt x="141" y="24"/>
                  </a:lnTo>
                  <a:lnTo>
                    <a:pt x="141" y="21"/>
                  </a:lnTo>
                  <a:lnTo>
                    <a:pt x="144" y="27"/>
                  </a:lnTo>
                  <a:lnTo>
                    <a:pt x="142" y="30"/>
                  </a:lnTo>
                  <a:lnTo>
                    <a:pt x="144" y="33"/>
                  </a:lnTo>
                  <a:lnTo>
                    <a:pt x="147" y="32"/>
                  </a:lnTo>
                  <a:lnTo>
                    <a:pt x="147" y="35"/>
                  </a:lnTo>
                  <a:lnTo>
                    <a:pt x="144" y="40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7" y="45"/>
                  </a:lnTo>
                  <a:lnTo>
                    <a:pt x="128" y="56"/>
                  </a:lnTo>
                  <a:lnTo>
                    <a:pt x="121" y="51"/>
                  </a:lnTo>
                  <a:lnTo>
                    <a:pt x="121" y="54"/>
                  </a:lnTo>
                  <a:lnTo>
                    <a:pt x="109" y="62"/>
                  </a:lnTo>
                  <a:lnTo>
                    <a:pt x="99" y="64"/>
                  </a:lnTo>
                  <a:lnTo>
                    <a:pt x="85" y="73"/>
                  </a:lnTo>
                  <a:lnTo>
                    <a:pt x="77" y="75"/>
                  </a:lnTo>
                  <a:lnTo>
                    <a:pt x="59" y="72"/>
                  </a:lnTo>
                  <a:lnTo>
                    <a:pt x="59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Freeform 563">
              <a:extLst>
                <a:ext uri="{FF2B5EF4-FFF2-40B4-BE49-F238E27FC236}">
                  <a16:creationId xmlns:a16="http://schemas.microsoft.com/office/drawing/2014/main" id="{2875201E-203B-4645-F88D-AC43B6551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698" y="-3886200"/>
              <a:ext cx="1014229" cy="1238557"/>
            </a:xfrm>
            <a:custGeom>
              <a:avLst/>
              <a:gdLst/>
              <a:ahLst/>
              <a:cxnLst>
                <a:cxn ang="0">
                  <a:pos x="311" y="909"/>
                </a:cxn>
                <a:cxn ang="0">
                  <a:pos x="271" y="896"/>
                </a:cxn>
                <a:cxn ang="0">
                  <a:pos x="244" y="880"/>
                </a:cxn>
                <a:cxn ang="0">
                  <a:pos x="223" y="853"/>
                </a:cxn>
                <a:cxn ang="0">
                  <a:pos x="225" y="815"/>
                </a:cxn>
                <a:cxn ang="0">
                  <a:pos x="201" y="802"/>
                </a:cxn>
                <a:cxn ang="0">
                  <a:pos x="194" y="773"/>
                </a:cxn>
                <a:cxn ang="0">
                  <a:pos x="188" y="744"/>
                </a:cxn>
                <a:cxn ang="0">
                  <a:pos x="221" y="717"/>
                </a:cxn>
                <a:cxn ang="0">
                  <a:pos x="239" y="693"/>
                </a:cxn>
                <a:cxn ang="0">
                  <a:pos x="209" y="662"/>
                </a:cxn>
                <a:cxn ang="0">
                  <a:pos x="237" y="649"/>
                </a:cxn>
                <a:cxn ang="0">
                  <a:pos x="226" y="617"/>
                </a:cxn>
                <a:cxn ang="0">
                  <a:pos x="177" y="617"/>
                </a:cxn>
                <a:cxn ang="0">
                  <a:pos x="186" y="561"/>
                </a:cxn>
                <a:cxn ang="0">
                  <a:pos x="175" y="513"/>
                </a:cxn>
                <a:cxn ang="0">
                  <a:pos x="136" y="462"/>
                </a:cxn>
                <a:cxn ang="0">
                  <a:pos x="42" y="460"/>
                </a:cxn>
                <a:cxn ang="0">
                  <a:pos x="82" y="407"/>
                </a:cxn>
                <a:cxn ang="0">
                  <a:pos x="31" y="390"/>
                </a:cxn>
                <a:cxn ang="0">
                  <a:pos x="19" y="340"/>
                </a:cxn>
                <a:cxn ang="0">
                  <a:pos x="112" y="268"/>
                </a:cxn>
                <a:cxn ang="0">
                  <a:pos x="112" y="221"/>
                </a:cxn>
                <a:cxn ang="0">
                  <a:pos x="213" y="165"/>
                </a:cxn>
                <a:cxn ang="0">
                  <a:pos x="305" y="140"/>
                </a:cxn>
                <a:cxn ang="0">
                  <a:pos x="374" y="103"/>
                </a:cxn>
                <a:cxn ang="0">
                  <a:pos x="364" y="63"/>
                </a:cxn>
                <a:cxn ang="0">
                  <a:pos x="433" y="50"/>
                </a:cxn>
                <a:cxn ang="0">
                  <a:pos x="481" y="2"/>
                </a:cxn>
                <a:cxn ang="0">
                  <a:pos x="500" y="50"/>
                </a:cxn>
                <a:cxn ang="0">
                  <a:pos x="592" y="47"/>
                </a:cxn>
                <a:cxn ang="0">
                  <a:pos x="491" y="148"/>
                </a:cxn>
                <a:cxn ang="0">
                  <a:pos x="624" y="127"/>
                </a:cxn>
                <a:cxn ang="0">
                  <a:pos x="658" y="162"/>
                </a:cxn>
                <a:cxn ang="0">
                  <a:pos x="714" y="207"/>
                </a:cxn>
                <a:cxn ang="0">
                  <a:pos x="648" y="274"/>
                </a:cxn>
                <a:cxn ang="0">
                  <a:pos x="656" y="303"/>
                </a:cxn>
                <a:cxn ang="0">
                  <a:pos x="629" y="383"/>
                </a:cxn>
                <a:cxn ang="0">
                  <a:pos x="667" y="399"/>
                </a:cxn>
                <a:cxn ang="0">
                  <a:pos x="637" y="451"/>
                </a:cxn>
                <a:cxn ang="0">
                  <a:pos x="635" y="489"/>
                </a:cxn>
                <a:cxn ang="0">
                  <a:pos x="621" y="534"/>
                </a:cxn>
                <a:cxn ang="0">
                  <a:pos x="565" y="563"/>
                </a:cxn>
                <a:cxn ang="0">
                  <a:pos x="577" y="582"/>
                </a:cxn>
                <a:cxn ang="0">
                  <a:pos x="608" y="624"/>
                </a:cxn>
                <a:cxn ang="0">
                  <a:pos x="603" y="654"/>
                </a:cxn>
                <a:cxn ang="0">
                  <a:pos x="563" y="622"/>
                </a:cxn>
                <a:cxn ang="0">
                  <a:pos x="521" y="654"/>
                </a:cxn>
                <a:cxn ang="0">
                  <a:pos x="597" y="669"/>
                </a:cxn>
                <a:cxn ang="0">
                  <a:pos x="563" y="698"/>
                </a:cxn>
                <a:cxn ang="0">
                  <a:pos x="499" y="722"/>
                </a:cxn>
                <a:cxn ang="0">
                  <a:pos x="472" y="709"/>
                </a:cxn>
                <a:cxn ang="0">
                  <a:pos x="457" y="736"/>
                </a:cxn>
                <a:cxn ang="0">
                  <a:pos x="430" y="768"/>
                </a:cxn>
                <a:cxn ang="0">
                  <a:pos x="401" y="778"/>
                </a:cxn>
                <a:cxn ang="0">
                  <a:pos x="387" y="779"/>
                </a:cxn>
                <a:cxn ang="0">
                  <a:pos x="361" y="800"/>
                </a:cxn>
                <a:cxn ang="0">
                  <a:pos x="342" y="829"/>
                </a:cxn>
                <a:cxn ang="0">
                  <a:pos x="330" y="845"/>
                </a:cxn>
              </a:cxnLst>
              <a:rect l="0" t="0" r="r" b="b"/>
              <a:pathLst>
                <a:path w="746" h="911">
                  <a:moveTo>
                    <a:pt x="337" y="848"/>
                  </a:moveTo>
                  <a:lnTo>
                    <a:pt x="340" y="848"/>
                  </a:lnTo>
                  <a:lnTo>
                    <a:pt x="338" y="850"/>
                  </a:lnTo>
                  <a:lnTo>
                    <a:pt x="335" y="851"/>
                  </a:lnTo>
                  <a:lnTo>
                    <a:pt x="326" y="851"/>
                  </a:lnTo>
                  <a:lnTo>
                    <a:pt x="321" y="855"/>
                  </a:lnTo>
                  <a:lnTo>
                    <a:pt x="326" y="856"/>
                  </a:lnTo>
                  <a:lnTo>
                    <a:pt x="327" y="861"/>
                  </a:lnTo>
                  <a:lnTo>
                    <a:pt x="329" y="874"/>
                  </a:lnTo>
                  <a:lnTo>
                    <a:pt x="319" y="885"/>
                  </a:lnTo>
                  <a:lnTo>
                    <a:pt x="316" y="900"/>
                  </a:lnTo>
                  <a:lnTo>
                    <a:pt x="311" y="903"/>
                  </a:lnTo>
                  <a:lnTo>
                    <a:pt x="311" y="909"/>
                  </a:lnTo>
                  <a:lnTo>
                    <a:pt x="298" y="909"/>
                  </a:lnTo>
                  <a:lnTo>
                    <a:pt x="298" y="906"/>
                  </a:lnTo>
                  <a:lnTo>
                    <a:pt x="290" y="911"/>
                  </a:lnTo>
                  <a:lnTo>
                    <a:pt x="284" y="908"/>
                  </a:lnTo>
                  <a:lnTo>
                    <a:pt x="287" y="900"/>
                  </a:lnTo>
                  <a:lnTo>
                    <a:pt x="282" y="903"/>
                  </a:lnTo>
                  <a:lnTo>
                    <a:pt x="284" y="898"/>
                  </a:lnTo>
                  <a:lnTo>
                    <a:pt x="282" y="898"/>
                  </a:lnTo>
                  <a:lnTo>
                    <a:pt x="279" y="901"/>
                  </a:lnTo>
                  <a:lnTo>
                    <a:pt x="276" y="898"/>
                  </a:lnTo>
                  <a:lnTo>
                    <a:pt x="281" y="895"/>
                  </a:lnTo>
                  <a:lnTo>
                    <a:pt x="281" y="892"/>
                  </a:lnTo>
                  <a:lnTo>
                    <a:pt x="271" y="896"/>
                  </a:lnTo>
                  <a:lnTo>
                    <a:pt x="270" y="896"/>
                  </a:lnTo>
                  <a:lnTo>
                    <a:pt x="271" y="895"/>
                  </a:lnTo>
                  <a:lnTo>
                    <a:pt x="279" y="892"/>
                  </a:lnTo>
                  <a:lnTo>
                    <a:pt x="273" y="892"/>
                  </a:lnTo>
                  <a:lnTo>
                    <a:pt x="274" y="890"/>
                  </a:lnTo>
                  <a:lnTo>
                    <a:pt x="244" y="895"/>
                  </a:lnTo>
                  <a:lnTo>
                    <a:pt x="252" y="890"/>
                  </a:lnTo>
                  <a:lnTo>
                    <a:pt x="244" y="887"/>
                  </a:lnTo>
                  <a:lnTo>
                    <a:pt x="241" y="887"/>
                  </a:lnTo>
                  <a:lnTo>
                    <a:pt x="239" y="885"/>
                  </a:lnTo>
                  <a:lnTo>
                    <a:pt x="239" y="884"/>
                  </a:lnTo>
                  <a:lnTo>
                    <a:pt x="233" y="884"/>
                  </a:lnTo>
                  <a:lnTo>
                    <a:pt x="244" y="880"/>
                  </a:lnTo>
                  <a:lnTo>
                    <a:pt x="231" y="880"/>
                  </a:lnTo>
                  <a:lnTo>
                    <a:pt x="236" y="877"/>
                  </a:lnTo>
                  <a:lnTo>
                    <a:pt x="229" y="872"/>
                  </a:lnTo>
                  <a:lnTo>
                    <a:pt x="236" y="868"/>
                  </a:lnTo>
                  <a:lnTo>
                    <a:pt x="226" y="871"/>
                  </a:lnTo>
                  <a:lnTo>
                    <a:pt x="226" y="868"/>
                  </a:lnTo>
                  <a:lnTo>
                    <a:pt x="228" y="868"/>
                  </a:lnTo>
                  <a:lnTo>
                    <a:pt x="226" y="866"/>
                  </a:lnTo>
                  <a:lnTo>
                    <a:pt x="229" y="864"/>
                  </a:lnTo>
                  <a:lnTo>
                    <a:pt x="225" y="864"/>
                  </a:lnTo>
                  <a:lnTo>
                    <a:pt x="225" y="861"/>
                  </a:lnTo>
                  <a:lnTo>
                    <a:pt x="220" y="858"/>
                  </a:lnTo>
                  <a:lnTo>
                    <a:pt x="223" y="853"/>
                  </a:lnTo>
                  <a:lnTo>
                    <a:pt x="220" y="855"/>
                  </a:lnTo>
                  <a:lnTo>
                    <a:pt x="218" y="848"/>
                  </a:lnTo>
                  <a:lnTo>
                    <a:pt x="215" y="848"/>
                  </a:lnTo>
                  <a:lnTo>
                    <a:pt x="210" y="842"/>
                  </a:lnTo>
                  <a:lnTo>
                    <a:pt x="210" y="839"/>
                  </a:lnTo>
                  <a:lnTo>
                    <a:pt x="205" y="834"/>
                  </a:lnTo>
                  <a:lnTo>
                    <a:pt x="209" y="832"/>
                  </a:lnTo>
                  <a:lnTo>
                    <a:pt x="205" y="832"/>
                  </a:lnTo>
                  <a:lnTo>
                    <a:pt x="207" y="827"/>
                  </a:lnTo>
                  <a:lnTo>
                    <a:pt x="207" y="824"/>
                  </a:lnTo>
                  <a:lnTo>
                    <a:pt x="213" y="821"/>
                  </a:lnTo>
                  <a:lnTo>
                    <a:pt x="215" y="818"/>
                  </a:lnTo>
                  <a:lnTo>
                    <a:pt x="225" y="815"/>
                  </a:lnTo>
                  <a:lnTo>
                    <a:pt x="218" y="813"/>
                  </a:lnTo>
                  <a:lnTo>
                    <a:pt x="221" y="810"/>
                  </a:lnTo>
                  <a:lnTo>
                    <a:pt x="228" y="811"/>
                  </a:lnTo>
                  <a:lnTo>
                    <a:pt x="226" y="808"/>
                  </a:lnTo>
                  <a:lnTo>
                    <a:pt x="220" y="807"/>
                  </a:lnTo>
                  <a:lnTo>
                    <a:pt x="217" y="810"/>
                  </a:lnTo>
                  <a:lnTo>
                    <a:pt x="212" y="810"/>
                  </a:lnTo>
                  <a:lnTo>
                    <a:pt x="205" y="819"/>
                  </a:lnTo>
                  <a:lnTo>
                    <a:pt x="199" y="821"/>
                  </a:lnTo>
                  <a:lnTo>
                    <a:pt x="201" y="811"/>
                  </a:lnTo>
                  <a:lnTo>
                    <a:pt x="204" y="807"/>
                  </a:lnTo>
                  <a:lnTo>
                    <a:pt x="201" y="807"/>
                  </a:lnTo>
                  <a:lnTo>
                    <a:pt x="201" y="802"/>
                  </a:lnTo>
                  <a:lnTo>
                    <a:pt x="199" y="802"/>
                  </a:lnTo>
                  <a:lnTo>
                    <a:pt x="201" y="799"/>
                  </a:lnTo>
                  <a:lnTo>
                    <a:pt x="201" y="795"/>
                  </a:lnTo>
                  <a:lnTo>
                    <a:pt x="197" y="797"/>
                  </a:lnTo>
                  <a:lnTo>
                    <a:pt x="197" y="795"/>
                  </a:lnTo>
                  <a:lnTo>
                    <a:pt x="201" y="792"/>
                  </a:lnTo>
                  <a:lnTo>
                    <a:pt x="194" y="791"/>
                  </a:lnTo>
                  <a:lnTo>
                    <a:pt x="196" y="784"/>
                  </a:lnTo>
                  <a:lnTo>
                    <a:pt x="189" y="786"/>
                  </a:lnTo>
                  <a:lnTo>
                    <a:pt x="194" y="781"/>
                  </a:lnTo>
                  <a:lnTo>
                    <a:pt x="189" y="783"/>
                  </a:lnTo>
                  <a:lnTo>
                    <a:pt x="186" y="778"/>
                  </a:lnTo>
                  <a:lnTo>
                    <a:pt x="194" y="773"/>
                  </a:lnTo>
                  <a:lnTo>
                    <a:pt x="186" y="773"/>
                  </a:lnTo>
                  <a:lnTo>
                    <a:pt x="189" y="771"/>
                  </a:lnTo>
                  <a:lnTo>
                    <a:pt x="186" y="770"/>
                  </a:lnTo>
                  <a:lnTo>
                    <a:pt x="188" y="765"/>
                  </a:lnTo>
                  <a:lnTo>
                    <a:pt x="191" y="765"/>
                  </a:lnTo>
                  <a:lnTo>
                    <a:pt x="189" y="763"/>
                  </a:lnTo>
                  <a:lnTo>
                    <a:pt x="194" y="758"/>
                  </a:lnTo>
                  <a:lnTo>
                    <a:pt x="194" y="755"/>
                  </a:lnTo>
                  <a:lnTo>
                    <a:pt x="186" y="755"/>
                  </a:lnTo>
                  <a:lnTo>
                    <a:pt x="188" y="754"/>
                  </a:lnTo>
                  <a:lnTo>
                    <a:pt x="183" y="750"/>
                  </a:lnTo>
                  <a:lnTo>
                    <a:pt x="185" y="746"/>
                  </a:lnTo>
                  <a:lnTo>
                    <a:pt x="188" y="744"/>
                  </a:lnTo>
                  <a:lnTo>
                    <a:pt x="186" y="741"/>
                  </a:lnTo>
                  <a:lnTo>
                    <a:pt x="193" y="739"/>
                  </a:lnTo>
                  <a:lnTo>
                    <a:pt x="188" y="738"/>
                  </a:lnTo>
                  <a:lnTo>
                    <a:pt x="191" y="734"/>
                  </a:lnTo>
                  <a:lnTo>
                    <a:pt x="191" y="730"/>
                  </a:lnTo>
                  <a:lnTo>
                    <a:pt x="197" y="728"/>
                  </a:lnTo>
                  <a:lnTo>
                    <a:pt x="194" y="723"/>
                  </a:lnTo>
                  <a:lnTo>
                    <a:pt x="226" y="723"/>
                  </a:lnTo>
                  <a:lnTo>
                    <a:pt x="220" y="718"/>
                  </a:lnTo>
                  <a:lnTo>
                    <a:pt x="223" y="717"/>
                  </a:lnTo>
                  <a:lnTo>
                    <a:pt x="223" y="714"/>
                  </a:lnTo>
                  <a:lnTo>
                    <a:pt x="220" y="714"/>
                  </a:lnTo>
                  <a:lnTo>
                    <a:pt x="221" y="717"/>
                  </a:lnTo>
                  <a:lnTo>
                    <a:pt x="207" y="720"/>
                  </a:lnTo>
                  <a:lnTo>
                    <a:pt x="202" y="720"/>
                  </a:lnTo>
                  <a:lnTo>
                    <a:pt x="201" y="715"/>
                  </a:lnTo>
                  <a:lnTo>
                    <a:pt x="207" y="710"/>
                  </a:lnTo>
                  <a:lnTo>
                    <a:pt x="225" y="710"/>
                  </a:lnTo>
                  <a:lnTo>
                    <a:pt x="228" y="706"/>
                  </a:lnTo>
                  <a:lnTo>
                    <a:pt x="225" y="704"/>
                  </a:lnTo>
                  <a:lnTo>
                    <a:pt x="228" y="702"/>
                  </a:lnTo>
                  <a:lnTo>
                    <a:pt x="226" y="701"/>
                  </a:lnTo>
                  <a:lnTo>
                    <a:pt x="226" y="696"/>
                  </a:lnTo>
                  <a:lnTo>
                    <a:pt x="236" y="696"/>
                  </a:lnTo>
                  <a:lnTo>
                    <a:pt x="234" y="694"/>
                  </a:lnTo>
                  <a:lnTo>
                    <a:pt x="239" y="693"/>
                  </a:lnTo>
                  <a:lnTo>
                    <a:pt x="237" y="690"/>
                  </a:lnTo>
                  <a:lnTo>
                    <a:pt x="233" y="693"/>
                  </a:lnTo>
                  <a:lnTo>
                    <a:pt x="229" y="690"/>
                  </a:lnTo>
                  <a:lnTo>
                    <a:pt x="231" y="685"/>
                  </a:lnTo>
                  <a:lnTo>
                    <a:pt x="234" y="685"/>
                  </a:lnTo>
                  <a:lnTo>
                    <a:pt x="233" y="680"/>
                  </a:lnTo>
                  <a:lnTo>
                    <a:pt x="236" y="680"/>
                  </a:lnTo>
                  <a:lnTo>
                    <a:pt x="236" y="677"/>
                  </a:lnTo>
                  <a:lnTo>
                    <a:pt x="239" y="675"/>
                  </a:lnTo>
                  <a:lnTo>
                    <a:pt x="239" y="672"/>
                  </a:lnTo>
                  <a:lnTo>
                    <a:pt x="239" y="669"/>
                  </a:lnTo>
                  <a:lnTo>
                    <a:pt x="213" y="667"/>
                  </a:lnTo>
                  <a:lnTo>
                    <a:pt x="209" y="662"/>
                  </a:lnTo>
                  <a:lnTo>
                    <a:pt x="196" y="657"/>
                  </a:lnTo>
                  <a:lnTo>
                    <a:pt x="189" y="649"/>
                  </a:lnTo>
                  <a:lnTo>
                    <a:pt x="196" y="646"/>
                  </a:lnTo>
                  <a:lnTo>
                    <a:pt x="210" y="648"/>
                  </a:lnTo>
                  <a:lnTo>
                    <a:pt x="225" y="656"/>
                  </a:lnTo>
                  <a:lnTo>
                    <a:pt x="237" y="659"/>
                  </a:lnTo>
                  <a:lnTo>
                    <a:pt x="237" y="656"/>
                  </a:lnTo>
                  <a:lnTo>
                    <a:pt x="233" y="656"/>
                  </a:lnTo>
                  <a:lnTo>
                    <a:pt x="231" y="651"/>
                  </a:lnTo>
                  <a:lnTo>
                    <a:pt x="234" y="653"/>
                  </a:lnTo>
                  <a:lnTo>
                    <a:pt x="234" y="651"/>
                  </a:lnTo>
                  <a:lnTo>
                    <a:pt x="236" y="649"/>
                  </a:lnTo>
                  <a:lnTo>
                    <a:pt x="237" y="649"/>
                  </a:lnTo>
                  <a:lnTo>
                    <a:pt x="237" y="646"/>
                  </a:lnTo>
                  <a:lnTo>
                    <a:pt x="223" y="638"/>
                  </a:lnTo>
                  <a:lnTo>
                    <a:pt x="229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31" y="635"/>
                  </a:lnTo>
                  <a:lnTo>
                    <a:pt x="220" y="635"/>
                  </a:lnTo>
                  <a:lnTo>
                    <a:pt x="228" y="629"/>
                  </a:lnTo>
                  <a:lnTo>
                    <a:pt x="217" y="635"/>
                  </a:lnTo>
                  <a:lnTo>
                    <a:pt x="220" y="627"/>
                  </a:lnTo>
                  <a:lnTo>
                    <a:pt x="225" y="625"/>
                  </a:lnTo>
                  <a:lnTo>
                    <a:pt x="212" y="627"/>
                  </a:lnTo>
                  <a:lnTo>
                    <a:pt x="226" y="617"/>
                  </a:lnTo>
                  <a:lnTo>
                    <a:pt x="210" y="617"/>
                  </a:lnTo>
                  <a:lnTo>
                    <a:pt x="213" y="611"/>
                  </a:lnTo>
                  <a:lnTo>
                    <a:pt x="210" y="614"/>
                  </a:lnTo>
                  <a:lnTo>
                    <a:pt x="207" y="608"/>
                  </a:lnTo>
                  <a:lnTo>
                    <a:pt x="205" y="613"/>
                  </a:lnTo>
                  <a:lnTo>
                    <a:pt x="197" y="619"/>
                  </a:lnTo>
                  <a:lnTo>
                    <a:pt x="199" y="622"/>
                  </a:lnTo>
                  <a:lnTo>
                    <a:pt x="197" y="625"/>
                  </a:lnTo>
                  <a:lnTo>
                    <a:pt x="191" y="629"/>
                  </a:lnTo>
                  <a:lnTo>
                    <a:pt x="183" y="624"/>
                  </a:lnTo>
                  <a:lnTo>
                    <a:pt x="180" y="627"/>
                  </a:lnTo>
                  <a:lnTo>
                    <a:pt x="177" y="621"/>
                  </a:lnTo>
                  <a:lnTo>
                    <a:pt x="177" y="617"/>
                  </a:lnTo>
                  <a:lnTo>
                    <a:pt x="180" y="616"/>
                  </a:lnTo>
                  <a:lnTo>
                    <a:pt x="185" y="609"/>
                  </a:lnTo>
                  <a:lnTo>
                    <a:pt x="181" y="606"/>
                  </a:lnTo>
                  <a:lnTo>
                    <a:pt x="193" y="595"/>
                  </a:lnTo>
                  <a:lnTo>
                    <a:pt x="191" y="593"/>
                  </a:lnTo>
                  <a:lnTo>
                    <a:pt x="194" y="592"/>
                  </a:lnTo>
                  <a:lnTo>
                    <a:pt x="194" y="585"/>
                  </a:lnTo>
                  <a:lnTo>
                    <a:pt x="197" y="579"/>
                  </a:lnTo>
                  <a:lnTo>
                    <a:pt x="185" y="572"/>
                  </a:lnTo>
                  <a:lnTo>
                    <a:pt x="191" y="568"/>
                  </a:lnTo>
                  <a:lnTo>
                    <a:pt x="188" y="564"/>
                  </a:lnTo>
                  <a:lnTo>
                    <a:pt x="193" y="560"/>
                  </a:lnTo>
                  <a:lnTo>
                    <a:pt x="186" y="561"/>
                  </a:lnTo>
                  <a:lnTo>
                    <a:pt x="188" y="556"/>
                  </a:lnTo>
                  <a:lnTo>
                    <a:pt x="183" y="552"/>
                  </a:lnTo>
                  <a:lnTo>
                    <a:pt x="183" y="548"/>
                  </a:lnTo>
                  <a:lnTo>
                    <a:pt x="185" y="548"/>
                  </a:lnTo>
                  <a:lnTo>
                    <a:pt x="186" y="544"/>
                  </a:lnTo>
                  <a:lnTo>
                    <a:pt x="183" y="540"/>
                  </a:lnTo>
                  <a:lnTo>
                    <a:pt x="185" y="539"/>
                  </a:lnTo>
                  <a:lnTo>
                    <a:pt x="180" y="537"/>
                  </a:lnTo>
                  <a:lnTo>
                    <a:pt x="183" y="529"/>
                  </a:lnTo>
                  <a:lnTo>
                    <a:pt x="178" y="526"/>
                  </a:lnTo>
                  <a:lnTo>
                    <a:pt x="175" y="523"/>
                  </a:lnTo>
                  <a:lnTo>
                    <a:pt x="183" y="520"/>
                  </a:lnTo>
                  <a:lnTo>
                    <a:pt x="175" y="513"/>
                  </a:lnTo>
                  <a:lnTo>
                    <a:pt x="173" y="510"/>
                  </a:lnTo>
                  <a:lnTo>
                    <a:pt x="177" y="505"/>
                  </a:lnTo>
                  <a:lnTo>
                    <a:pt x="164" y="495"/>
                  </a:lnTo>
                  <a:lnTo>
                    <a:pt x="162" y="484"/>
                  </a:lnTo>
                  <a:lnTo>
                    <a:pt x="159" y="487"/>
                  </a:lnTo>
                  <a:lnTo>
                    <a:pt x="164" y="479"/>
                  </a:lnTo>
                  <a:lnTo>
                    <a:pt x="160" y="471"/>
                  </a:lnTo>
                  <a:lnTo>
                    <a:pt x="157" y="473"/>
                  </a:lnTo>
                  <a:lnTo>
                    <a:pt x="152" y="467"/>
                  </a:lnTo>
                  <a:lnTo>
                    <a:pt x="146" y="470"/>
                  </a:lnTo>
                  <a:lnTo>
                    <a:pt x="148" y="463"/>
                  </a:lnTo>
                  <a:lnTo>
                    <a:pt x="136" y="459"/>
                  </a:lnTo>
                  <a:lnTo>
                    <a:pt x="136" y="462"/>
                  </a:lnTo>
                  <a:lnTo>
                    <a:pt x="133" y="455"/>
                  </a:lnTo>
                  <a:lnTo>
                    <a:pt x="106" y="447"/>
                  </a:lnTo>
                  <a:lnTo>
                    <a:pt x="98" y="455"/>
                  </a:lnTo>
                  <a:lnTo>
                    <a:pt x="96" y="449"/>
                  </a:lnTo>
                  <a:lnTo>
                    <a:pt x="79" y="462"/>
                  </a:lnTo>
                  <a:lnTo>
                    <a:pt x="75" y="459"/>
                  </a:lnTo>
                  <a:lnTo>
                    <a:pt x="79" y="451"/>
                  </a:lnTo>
                  <a:lnTo>
                    <a:pt x="72" y="449"/>
                  </a:lnTo>
                  <a:lnTo>
                    <a:pt x="67" y="457"/>
                  </a:lnTo>
                  <a:lnTo>
                    <a:pt x="59" y="452"/>
                  </a:lnTo>
                  <a:lnTo>
                    <a:pt x="55" y="455"/>
                  </a:lnTo>
                  <a:lnTo>
                    <a:pt x="64" y="467"/>
                  </a:lnTo>
                  <a:lnTo>
                    <a:pt x="42" y="460"/>
                  </a:lnTo>
                  <a:lnTo>
                    <a:pt x="27" y="444"/>
                  </a:lnTo>
                  <a:lnTo>
                    <a:pt x="47" y="431"/>
                  </a:lnTo>
                  <a:lnTo>
                    <a:pt x="26" y="430"/>
                  </a:lnTo>
                  <a:lnTo>
                    <a:pt x="26" y="425"/>
                  </a:lnTo>
                  <a:lnTo>
                    <a:pt x="31" y="419"/>
                  </a:lnTo>
                  <a:lnTo>
                    <a:pt x="29" y="417"/>
                  </a:lnTo>
                  <a:lnTo>
                    <a:pt x="23" y="427"/>
                  </a:lnTo>
                  <a:lnTo>
                    <a:pt x="18" y="428"/>
                  </a:lnTo>
                  <a:lnTo>
                    <a:pt x="8" y="420"/>
                  </a:lnTo>
                  <a:lnTo>
                    <a:pt x="11" y="417"/>
                  </a:lnTo>
                  <a:lnTo>
                    <a:pt x="26" y="407"/>
                  </a:lnTo>
                  <a:lnTo>
                    <a:pt x="72" y="412"/>
                  </a:lnTo>
                  <a:lnTo>
                    <a:pt x="82" y="407"/>
                  </a:lnTo>
                  <a:lnTo>
                    <a:pt x="74" y="398"/>
                  </a:lnTo>
                  <a:lnTo>
                    <a:pt x="82" y="394"/>
                  </a:lnTo>
                  <a:lnTo>
                    <a:pt x="84" y="391"/>
                  </a:lnTo>
                  <a:lnTo>
                    <a:pt x="80" y="385"/>
                  </a:lnTo>
                  <a:lnTo>
                    <a:pt x="74" y="388"/>
                  </a:lnTo>
                  <a:lnTo>
                    <a:pt x="72" y="386"/>
                  </a:lnTo>
                  <a:lnTo>
                    <a:pt x="74" y="383"/>
                  </a:lnTo>
                  <a:lnTo>
                    <a:pt x="59" y="393"/>
                  </a:lnTo>
                  <a:lnTo>
                    <a:pt x="48" y="386"/>
                  </a:lnTo>
                  <a:lnTo>
                    <a:pt x="48" y="393"/>
                  </a:lnTo>
                  <a:lnTo>
                    <a:pt x="42" y="396"/>
                  </a:lnTo>
                  <a:lnTo>
                    <a:pt x="31" y="393"/>
                  </a:lnTo>
                  <a:lnTo>
                    <a:pt x="31" y="390"/>
                  </a:lnTo>
                  <a:lnTo>
                    <a:pt x="37" y="383"/>
                  </a:lnTo>
                  <a:lnTo>
                    <a:pt x="26" y="386"/>
                  </a:lnTo>
                  <a:lnTo>
                    <a:pt x="32" y="377"/>
                  </a:lnTo>
                  <a:lnTo>
                    <a:pt x="18" y="382"/>
                  </a:lnTo>
                  <a:lnTo>
                    <a:pt x="18" y="378"/>
                  </a:lnTo>
                  <a:lnTo>
                    <a:pt x="18" y="377"/>
                  </a:lnTo>
                  <a:lnTo>
                    <a:pt x="8" y="374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8" y="358"/>
                  </a:lnTo>
                  <a:lnTo>
                    <a:pt x="3" y="354"/>
                  </a:lnTo>
                  <a:lnTo>
                    <a:pt x="8" y="346"/>
                  </a:lnTo>
                  <a:lnTo>
                    <a:pt x="19" y="340"/>
                  </a:lnTo>
                  <a:lnTo>
                    <a:pt x="27" y="340"/>
                  </a:lnTo>
                  <a:lnTo>
                    <a:pt x="31" y="335"/>
                  </a:lnTo>
                  <a:lnTo>
                    <a:pt x="55" y="327"/>
                  </a:lnTo>
                  <a:lnTo>
                    <a:pt x="51" y="322"/>
                  </a:lnTo>
                  <a:lnTo>
                    <a:pt x="59" y="318"/>
                  </a:lnTo>
                  <a:lnTo>
                    <a:pt x="79" y="311"/>
                  </a:lnTo>
                  <a:lnTo>
                    <a:pt x="92" y="314"/>
                  </a:lnTo>
                  <a:lnTo>
                    <a:pt x="111" y="293"/>
                  </a:lnTo>
                  <a:lnTo>
                    <a:pt x="111" y="285"/>
                  </a:lnTo>
                  <a:lnTo>
                    <a:pt x="108" y="281"/>
                  </a:lnTo>
                  <a:lnTo>
                    <a:pt x="109" y="276"/>
                  </a:lnTo>
                  <a:lnTo>
                    <a:pt x="119" y="273"/>
                  </a:lnTo>
                  <a:lnTo>
                    <a:pt x="112" y="268"/>
                  </a:lnTo>
                  <a:lnTo>
                    <a:pt x="128" y="257"/>
                  </a:lnTo>
                  <a:lnTo>
                    <a:pt x="125" y="249"/>
                  </a:lnTo>
                  <a:lnTo>
                    <a:pt x="119" y="260"/>
                  </a:lnTo>
                  <a:lnTo>
                    <a:pt x="109" y="260"/>
                  </a:lnTo>
                  <a:lnTo>
                    <a:pt x="101" y="266"/>
                  </a:lnTo>
                  <a:lnTo>
                    <a:pt x="96" y="260"/>
                  </a:lnTo>
                  <a:lnTo>
                    <a:pt x="87" y="261"/>
                  </a:lnTo>
                  <a:lnTo>
                    <a:pt x="84" y="255"/>
                  </a:lnTo>
                  <a:lnTo>
                    <a:pt x="84" y="245"/>
                  </a:lnTo>
                  <a:lnTo>
                    <a:pt x="93" y="239"/>
                  </a:lnTo>
                  <a:lnTo>
                    <a:pt x="98" y="231"/>
                  </a:lnTo>
                  <a:lnTo>
                    <a:pt x="112" y="228"/>
                  </a:lnTo>
                  <a:lnTo>
                    <a:pt x="112" y="221"/>
                  </a:lnTo>
                  <a:lnTo>
                    <a:pt x="133" y="194"/>
                  </a:lnTo>
                  <a:lnTo>
                    <a:pt x="144" y="189"/>
                  </a:lnTo>
                  <a:lnTo>
                    <a:pt x="157" y="197"/>
                  </a:lnTo>
                  <a:lnTo>
                    <a:pt x="165" y="192"/>
                  </a:lnTo>
                  <a:lnTo>
                    <a:pt x="164" y="178"/>
                  </a:lnTo>
                  <a:lnTo>
                    <a:pt x="172" y="168"/>
                  </a:lnTo>
                  <a:lnTo>
                    <a:pt x="167" y="154"/>
                  </a:lnTo>
                  <a:lnTo>
                    <a:pt x="181" y="140"/>
                  </a:lnTo>
                  <a:lnTo>
                    <a:pt x="194" y="144"/>
                  </a:lnTo>
                  <a:lnTo>
                    <a:pt x="196" y="157"/>
                  </a:lnTo>
                  <a:lnTo>
                    <a:pt x="213" y="176"/>
                  </a:lnTo>
                  <a:lnTo>
                    <a:pt x="215" y="173"/>
                  </a:lnTo>
                  <a:lnTo>
                    <a:pt x="213" y="165"/>
                  </a:lnTo>
                  <a:lnTo>
                    <a:pt x="191" y="136"/>
                  </a:lnTo>
                  <a:lnTo>
                    <a:pt x="252" y="107"/>
                  </a:lnTo>
                  <a:lnTo>
                    <a:pt x="258" y="123"/>
                  </a:lnTo>
                  <a:lnTo>
                    <a:pt x="260" y="138"/>
                  </a:lnTo>
                  <a:lnTo>
                    <a:pt x="255" y="159"/>
                  </a:lnTo>
                  <a:lnTo>
                    <a:pt x="255" y="165"/>
                  </a:lnTo>
                  <a:lnTo>
                    <a:pt x="258" y="164"/>
                  </a:lnTo>
                  <a:lnTo>
                    <a:pt x="260" y="154"/>
                  </a:lnTo>
                  <a:lnTo>
                    <a:pt x="266" y="146"/>
                  </a:lnTo>
                  <a:lnTo>
                    <a:pt x="266" y="133"/>
                  </a:lnTo>
                  <a:lnTo>
                    <a:pt x="298" y="154"/>
                  </a:lnTo>
                  <a:lnTo>
                    <a:pt x="287" y="138"/>
                  </a:lnTo>
                  <a:lnTo>
                    <a:pt x="305" y="140"/>
                  </a:lnTo>
                  <a:lnTo>
                    <a:pt x="292" y="117"/>
                  </a:lnTo>
                  <a:lnTo>
                    <a:pt x="294" y="104"/>
                  </a:lnTo>
                  <a:lnTo>
                    <a:pt x="290" y="96"/>
                  </a:lnTo>
                  <a:lnTo>
                    <a:pt x="292" y="95"/>
                  </a:lnTo>
                  <a:lnTo>
                    <a:pt x="313" y="96"/>
                  </a:lnTo>
                  <a:lnTo>
                    <a:pt x="327" y="120"/>
                  </a:lnTo>
                  <a:lnTo>
                    <a:pt x="340" y="125"/>
                  </a:lnTo>
                  <a:lnTo>
                    <a:pt x="359" y="151"/>
                  </a:lnTo>
                  <a:lnTo>
                    <a:pt x="364" y="143"/>
                  </a:lnTo>
                  <a:lnTo>
                    <a:pt x="358" y="131"/>
                  </a:lnTo>
                  <a:lnTo>
                    <a:pt x="363" y="112"/>
                  </a:lnTo>
                  <a:lnTo>
                    <a:pt x="371" y="107"/>
                  </a:lnTo>
                  <a:lnTo>
                    <a:pt x="374" y="103"/>
                  </a:lnTo>
                  <a:lnTo>
                    <a:pt x="355" y="74"/>
                  </a:lnTo>
                  <a:lnTo>
                    <a:pt x="395" y="80"/>
                  </a:lnTo>
                  <a:lnTo>
                    <a:pt x="395" y="98"/>
                  </a:lnTo>
                  <a:lnTo>
                    <a:pt x="396" y="95"/>
                  </a:lnTo>
                  <a:lnTo>
                    <a:pt x="396" y="75"/>
                  </a:lnTo>
                  <a:lnTo>
                    <a:pt x="398" y="74"/>
                  </a:lnTo>
                  <a:lnTo>
                    <a:pt x="415" y="103"/>
                  </a:lnTo>
                  <a:lnTo>
                    <a:pt x="417" y="95"/>
                  </a:lnTo>
                  <a:lnTo>
                    <a:pt x="415" y="90"/>
                  </a:lnTo>
                  <a:lnTo>
                    <a:pt x="417" y="82"/>
                  </a:lnTo>
                  <a:lnTo>
                    <a:pt x="404" y="72"/>
                  </a:lnTo>
                  <a:lnTo>
                    <a:pt x="367" y="67"/>
                  </a:lnTo>
                  <a:lnTo>
                    <a:pt x="364" y="63"/>
                  </a:lnTo>
                  <a:lnTo>
                    <a:pt x="366" y="58"/>
                  </a:lnTo>
                  <a:lnTo>
                    <a:pt x="361" y="53"/>
                  </a:lnTo>
                  <a:lnTo>
                    <a:pt x="358" y="47"/>
                  </a:lnTo>
                  <a:lnTo>
                    <a:pt x="359" y="43"/>
                  </a:lnTo>
                  <a:lnTo>
                    <a:pt x="377" y="38"/>
                  </a:lnTo>
                  <a:lnTo>
                    <a:pt x="390" y="32"/>
                  </a:lnTo>
                  <a:lnTo>
                    <a:pt x="399" y="40"/>
                  </a:lnTo>
                  <a:lnTo>
                    <a:pt x="396" y="47"/>
                  </a:lnTo>
                  <a:lnTo>
                    <a:pt x="425" y="59"/>
                  </a:lnTo>
                  <a:lnTo>
                    <a:pt x="431" y="74"/>
                  </a:lnTo>
                  <a:lnTo>
                    <a:pt x="433" y="69"/>
                  </a:lnTo>
                  <a:lnTo>
                    <a:pt x="428" y="56"/>
                  </a:lnTo>
                  <a:lnTo>
                    <a:pt x="433" y="50"/>
                  </a:lnTo>
                  <a:lnTo>
                    <a:pt x="451" y="42"/>
                  </a:lnTo>
                  <a:lnTo>
                    <a:pt x="433" y="37"/>
                  </a:lnTo>
                  <a:lnTo>
                    <a:pt x="431" y="34"/>
                  </a:lnTo>
                  <a:lnTo>
                    <a:pt x="433" y="30"/>
                  </a:lnTo>
                  <a:lnTo>
                    <a:pt x="433" y="22"/>
                  </a:lnTo>
                  <a:lnTo>
                    <a:pt x="435" y="21"/>
                  </a:lnTo>
                  <a:lnTo>
                    <a:pt x="435" y="16"/>
                  </a:lnTo>
                  <a:lnTo>
                    <a:pt x="443" y="18"/>
                  </a:lnTo>
                  <a:lnTo>
                    <a:pt x="448" y="10"/>
                  </a:lnTo>
                  <a:lnTo>
                    <a:pt x="460" y="24"/>
                  </a:lnTo>
                  <a:lnTo>
                    <a:pt x="457" y="10"/>
                  </a:lnTo>
                  <a:lnTo>
                    <a:pt x="464" y="5"/>
                  </a:lnTo>
                  <a:lnTo>
                    <a:pt x="481" y="2"/>
                  </a:lnTo>
                  <a:lnTo>
                    <a:pt x="489" y="13"/>
                  </a:lnTo>
                  <a:lnTo>
                    <a:pt x="488" y="5"/>
                  </a:lnTo>
                  <a:lnTo>
                    <a:pt x="494" y="0"/>
                  </a:lnTo>
                  <a:lnTo>
                    <a:pt x="528" y="2"/>
                  </a:lnTo>
                  <a:lnTo>
                    <a:pt x="547" y="10"/>
                  </a:lnTo>
                  <a:lnTo>
                    <a:pt x="544" y="13"/>
                  </a:lnTo>
                  <a:lnTo>
                    <a:pt x="547" y="18"/>
                  </a:lnTo>
                  <a:lnTo>
                    <a:pt x="573" y="16"/>
                  </a:lnTo>
                  <a:lnTo>
                    <a:pt x="582" y="26"/>
                  </a:lnTo>
                  <a:lnTo>
                    <a:pt x="577" y="35"/>
                  </a:lnTo>
                  <a:lnTo>
                    <a:pt x="524" y="40"/>
                  </a:lnTo>
                  <a:lnTo>
                    <a:pt x="508" y="50"/>
                  </a:lnTo>
                  <a:lnTo>
                    <a:pt x="500" y="50"/>
                  </a:lnTo>
                  <a:lnTo>
                    <a:pt x="470" y="63"/>
                  </a:lnTo>
                  <a:lnTo>
                    <a:pt x="468" y="69"/>
                  </a:lnTo>
                  <a:lnTo>
                    <a:pt x="478" y="61"/>
                  </a:lnTo>
                  <a:lnTo>
                    <a:pt x="484" y="63"/>
                  </a:lnTo>
                  <a:lnTo>
                    <a:pt x="484" y="71"/>
                  </a:lnTo>
                  <a:lnTo>
                    <a:pt x="491" y="59"/>
                  </a:lnTo>
                  <a:lnTo>
                    <a:pt x="510" y="61"/>
                  </a:lnTo>
                  <a:lnTo>
                    <a:pt x="533" y="43"/>
                  </a:lnTo>
                  <a:lnTo>
                    <a:pt x="550" y="47"/>
                  </a:lnTo>
                  <a:lnTo>
                    <a:pt x="549" y="53"/>
                  </a:lnTo>
                  <a:lnTo>
                    <a:pt x="589" y="40"/>
                  </a:lnTo>
                  <a:lnTo>
                    <a:pt x="593" y="45"/>
                  </a:lnTo>
                  <a:lnTo>
                    <a:pt x="592" y="47"/>
                  </a:lnTo>
                  <a:lnTo>
                    <a:pt x="593" y="55"/>
                  </a:lnTo>
                  <a:lnTo>
                    <a:pt x="593" y="58"/>
                  </a:lnTo>
                  <a:lnTo>
                    <a:pt x="576" y="74"/>
                  </a:lnTo>
                  <a:lnTo>
                    <a:pt x="603" y="63"/>
                  </a:lnTo>
                  <a:lnTo>
                    <a:pt x="603" y="74"/>
                  </a:lnTo>
                  <a:lnTo>
                    <a:pt x="611" y="66"/>
                  </a:lnTo>
                  <a:lnTo>
                    <a:pt x="621" y="69"/>
                  </a:lnTo>
                  <a:lnTo>
                    <a:pt x="635" y="87"/>
                  </a:lnTo>
                  <a:lnTo>
                    <a:pt x="617" y="107"/>
                  </a:lnTo>
                  <a:lnTo>
                    <a:pt x="585" y="120"/>
                  </a:lnTo>
                  <a:lnTo>
                    <a:pt x="524" y="127"/>
                  </a:lnTo>
                  <a:lnTo>
                    <a:pt x="492" y="143"/>
                  </a:lnTo>
                  <a:lnTo>
                    <a:pt x="491" y="148"/>
                  </a:lnTo>
                  <a:lnTo>
                    <a:pt x="491" y="157"/>
                  </a:lnTo>
                  <a:lnTo>
                    <a:pt x="541" y="133"/>
                  </a:lnTo>
                  <a:lnTo>
                    <a:pt x="579" y="131"/>
                  </a:lnTo>
                  <a:lnTo>
                    <a:pt x="584" y="136"/>
                  </a:lnTo>
                  <a:lnTo>
                    <a:pt x="584" y="144"/>
                  </a:lnTo>
                  <a:lnTo>
                    <a:pt x="560" y="165"/>
                  </a:lnTo>
                  <a:lnTo>
                    <a:pt x="558" y="168"/>
                  </a:lnTo>
                  <a:lnTo>
                    <a:pt x="565" y="172"/>
                  </a:lnTo>
                  <a:lnTo>
                    <a:pt x="600" y="151"/>
                  </a:lnTo>
                  <a:lnTo>
                    <a:pt x="601" y="149"/>
                  </a:lnTo>
                  <a:lnTo>
                    <a:pt x="600" y="136"/>
                  </a:lnTo>
                  <a:lnTo>
                    <a:pt x="603" y="130"/>
                  </a:lnTo>
                  <a:lnTo>
                    <a:pt x="624" y="127"/>
                  </a:lnTo>
                  <a:lnTo>
                    <a:pt x="627" y="143"/>
                  </a:lnTo>
                  <a:lnTo>
                    <a:pt x="624" y="167"/>
                  </a:lnTo>
                  <a:lnTo>
                    <a:pt x="619" y="178"/>
                  </a:lnTo>
                  <a:lnTo>
                    <a:pt x="616" y="181"/>
                  </a:lnTo>
                  <a:lnTo>
                    <a:pt x="593" y="234"/>
                  </a:lnTo>
                  <a:lnTo>
                    <a:pt x="606" y="218"/>
                  </a:lnTo>
                  <a:lnTo>
                    <a:pt x="609" y="210"/>
                  </a:lnTo>
                  <a:lnTo>
                    <a:pt x="608" y="207"/>
                  </a:lnTo>
                  <a:lnTo>
                    <a:pt x="616" y="202"/>
                  </a:lnTo>
                  <a:lnTo>
                    <a:pt x="640" y="164"/>
                  </a:lnTo>
                  <a:lnTo>
                    <a:pt x="651" y="154"/>
                  </a:lnTo>
                  <a:lnTo>
                    <a:pt x="650" y="170"/>
                  </a:lnTo>
                  <a:lnTo>
                    <a:pt x="658" y="162"/>
                  </a:lnTo>
                  <a:lnTo>
                    <a:pt x="675" y="167"/>
                  </a:lnTo>
                  <a:lnTo>
                    <a:pt x="675" y="162"/>
                  </a:lnTo>
                  <a:lnTo>
                    <a:pt x="680" y="159"/>
                  </a:lnTo>
                  <a:lnTo>
                    <a:pt x="677" y="149"/>
                  </a:lnTo>
                  <a:lnTo>
                    <a:pt x="682" y="149"/>
                  </a:lnTo>
                  <a:lnTo>
                    <a:pt x="683" y="141"/>
                  </a:lnTo>
                  <a:lnTo>
                    <a:pt x="712" y="136"/>
                  </a:lnTo>
                  <a:lnTo>
                    <a:pt x="738" y="148"/>
                  </a:lnTo>
                  <a:lnTo>
                    <a:pt x="746" y="159"/>
                  </a:lnTo>
                  <a:lnTo>
                    <a:pt x="723" y="191"/>
                  </a:lnTo>
                  <a:lnTo>
                    <a:pt x="712" y="192"/>
                  </a:lnTo>
                  <a:lnTo>
                    <a:pt x="715" y="204"/>
                  </a:lnTo>
                  <a:lnTo>
                    <a:pt x="714" y="207"/>
                  </a:lnTo>
                  <a:lnTo>
                    <a:pt x="696" y="216"/>
                  </a:lnTo>
                  <a:lnTo>
                    <a:pt x="678" y="212"/>
                  </a:lnTo>
                  <a:lnTo>
                    <a:pt x="669" y="221"/>
                  </a:lnTo>
                  <a:lnTo>
                    <a:pt x="653" y="218"/>
                  </a:lnTo>
                  <a:lnTo>
                    <a:pt x="635" y="226"/>
                  </a:lnTo>
                  <a:lnTo>
                    <a:pt x="642" y="231"/>
                  </a:lnTo>
                  <a:lnTo>
                    <a:pt x="653" y="221"/>
                  </a:lnTo>
                  <a:lnTo>
                    <a:pt x="698" y="226"/>
                  </a:lnTo>
                  <a:lnTo>
                    <a:pt x="686" y="245"/>
                  </a:lnTo>
                  <a:lnTo>
                    <a:pt x="653" y="244"/>
                  </a:lnTo>
                  <a:lnTo>
                    <a:pt x="646" y="255"/>
                  </a:lnTo>
                  <a:lnTo>
                    <a:pt x="643" y="268"/>
                  </a:lnTo>
                  <a:lnTo>
                    <a:pt x="648" y="274"/>
                  </a:lnTo>
                  <a:lnTo>
                    <a:pt x="650" y="271"/>
                  </a:lnTo>
                  <a:lnTo>
                    <a:pt x="651" y="265"/>
                  </a:lnTo>
                  <a:lnTo>
                    <a:pt x="658" y="258"/>
                  </a:lnTo>
                  <a:lnTo>
                    <a:pt x="675" y="252"/>
                  </a:lnTo>
                  <a:lnTo>
                    <a:pt x="682" y="258"/>
                  </a:lnTo>
                  <a:lnTo>
                    <a:pt x="674" y="274"/>
                  </a:lnTo>
                  <a:lnTo>
                    <a:pt x="661" y="273"/>
                  </a:lnTo>
                  <a:lnTo>
                    <a:pt x="656" y="279"/>
                  </a:lnTo>
                  <a:lnTo>
                    <a:pt x="651" y="308"/>
                  </a:lnTo>
                  <a:lnTo>
                    <a:pt x="654" y="298"/>
                  </a:lnTo>
                  <a:lnTo>
                    <a:pt x="661" y="298"/>
                  </a:lnTo>
                  <a:lnTo>
                    <a:pt x="659" y="305"/>
                  </a:lnTo>
                  <a:lnTo>
                    <a:pt x="656" y="303"/>
                  </a:lnTo>
                  <a:lnTo>
                    <a:pt x="654" y="309"/>
                  </a:lnTo>
                  <a:lnTo>
                    <a:pt x="651" y="309"/>
                  </a:lnTo>
                  <a:lnTo>
                    <a:pt x="651" y="321"/>
                  </a:lnTo>
                  <a:lnTo>
                    <a:pt x="635" y="327"/>
                  </a:lnTo>
                  <a:lnTo>
                    <a:pt x="635" y="334"/>
                  </a:lnTo>
                  <a:lnTo>
                    <a:pt x="637" y="335"/>
                  </a:lnTo>
                  <a:lnTo>
                    <a:pt x="634" y="346"/>
                  </a:lnTo>
                  <a:lnTo>
                    <a:pt x="630" y="359"/>
                  </a:lnTo>
                  <a:lnTo>
                    <a:pt x="632" y="361"/>
                  </a:lnTo>
                  <a:lnTo>
                    <a:pt x="627" y="370"/>
                  </a:lnTo>
                  <a:lnTo>
                    <a:pt x="627" y="374"/>
                  </a:lnTo>
                  <a:lnTo>
                    <a:pt x="624" y="380"/>
                  </a:lnTo>
                  <a:lnTo>
                    <a:pt x="629" y="383"/>
                  </a:lnTo>
                  <a:lnTo>
                    <a:pt x="638" y="367"/>
                  </a:lnTo>
                  <a:lnTo>
                    <a:pt x="656" y="378"/>
                  </a:lnTo>
                  <a:lnTo>
                    <a:pt x="659" y="385"/>
                  </a:lnTo>
                  <a:lnTo>
                    <a:pt x="656" y="386"/>
                  </a:lnTo>
                  <a:lnTo>
                    <a:pt x="640" y="380"/>
                  </a:lnTo>
                  <a:lnTo>
                    <a:pt x="638" y="383"/>
                  </a:lnTo>
                  <a:lnTo>
                    <a:pt x="645" y="388"/>
                  </a:lnTo>
                  <a:lnTo>
                    <a:pt x="638" y="391"/>
                  </a:lnTo>
                  <a:lnTo>
                    <a:pt x="645" y="394"/>
                  </a:lnTo>
                  <a:lnTo>
                    <a:pt x="650" y="396"/>
                  </a:lnTo>
                  <a:lnTo>
                    <a:pt x="658" y="402"/>
                  </a:lnTo>
                  <a:lnTo>
                    <a:pt x="661" y="396"/>
                  </a:lnTo>
                  <a:lnTo>
                    <a:pt x="667" y="399"/>
                  </a:lnTo>
                  <a:lnTo>
                    <a:pt x="669" y="414"/>
                  </a:lnTo>
                  <a:lnTo>
                    <a:pt x="664" y="423"/>
                  </a:lnTo>
                  <a:lnTo>
                    <a:pt x="637" y="417"/>
                  </a:lnTo>
                  <a:lnTo>
                    <a:pt x="635" y="422"/>
                  </a:lnTo>
                  <a:lnTo>
                    <a:pt x="624" y="430"/>
                  </a:lnTo>
                  <a:lnTo>
                    <a:pt x="619" y="423"/>
                  </a:lnTo>
                  <a:lnTo>
                    <a:pt x="611" y="428"/>
                  </a:lnTo>
                  <a:lnTo>
                    <a:pt x="614" y="435"/>
                  </a:lnTo>
                  <a:lnTo>
                    <a:pt x="617" y="433"/>
                  </a:lnTo>
                  <a:lnTo>
                    <a:pt x="622" y="439"/>
                  </a:lnTo>
                  <a:lnTo>
                    <a:pt x="624" y="439"/>
                  </a:lnTo>
                  <a:lnTo>
                    <a:pt x="624" y="447"/>
                  </a:lnTo>
                  <a:lnTo>
                    <a:pt x="637" y="451"/>
                  </a:lnTo>
                  <a:lnTo>
                    <a:pt x="632" y="444"/>
                  </a:lnTo>
                  <a:lnTo>
                    <a:pt x="645" y="447"/>
                  </a:lnTo>
                  <a:lnTo>
                    <a:pt x="646" y="452"/>
                  </a:lnTo>
                  <a:lnTo>
                    <a:pt x="630" y="459"/>
                  </a:lnTo>
                  <a:lnTo>
                    <a:pt x="643" y="462"/>
                  </a:lnTo>
                  <a:lnTo>
                    <a:pt x="650" y="468"/>
                  </a:lnTo>
                  <a:lnTo>
                    <a:pt x="650" y="486"/>
                  </a:lnTo>
                  <a:lnTo>
                    <a:pt x="648" y="492"/>
                  </a:lnTo>
                  <a:lnTo>
                    <a:pt x="643" y="491"/>
                  </a:lnTo>
                  <a:lnTo>
                    <a:pt x="642" y="484"/>
                  </a:lnTo>
                  <a:lnTo>
                    <a:pt x="624" y="479"/>
                  </a:lnTo>
                  <a:lnTo>
                    <a:pt x="616" y="479"/>
                  </a:lnTo>
                  <a:lnTo>
                    <a:pt x="635" y="489"/>
                  </a:lnTo>
                  <a:lnTo>
                    <a:pt x="635" y="492"/>
                  </a:lnTo>
                  <a:lnTo>
                    <a:pt x="634" y="497"/>
                  </a:lnTo>
                  <a:lnTo>
                    <a:pt x="632" y="510"/>
                  </a:lnTo>
                  <a:lnTo>
                    <a:pt x="650" y="512"/>
                  </a:lnTo>
                  <a:lnTo>
                    <a:pt x="653" y="520"/>
                  </a:lnTo>
                  <a:lnTo>
                    <a:pt x="646" y="528"/>
                  </a:lnTo>
                  <a:lnTo>
                    <a:pt x="642" y="526"/>
                  </a:lnTo>
                  <a:lnTo>
                    <a:pt x="635" y="518"/>
                  </a:lnTo>
                  <a:lnTo>
                    <a:pt x="616" y="516"/>
                  </a:lnTo>
                  <a:lnTo>
                    <a:pt x="617" y="523"/>
                  </a:lnTo>
                  <a:lnTo>
                    <a:pt x="614" y="526"/>
                  </a:lnTo>
                  <a:lnTo>
                    <a:pt x="611" y="534"/>
                  </a:lnTo>
                  <a:lnTo>
                    <a:pt x="621" y="534"/>
                  </a:lnTo>
                  <a:lnTo>
                    <a:pt x="637" y="542"/>
                  </a:lnTo>
                  <a:lnTo>
                    <a:pt x="634" y="545"/>
                  </a:lnTo>
                  <a:lnTo>
                    <a:pt x="635" y="553"/>
                  </a:lnTo>
                  <a:lnTo>
                    <a:pt x="622" y="555"/>
                  </a:lnTo>
                  <a:lnTo>
                    <a:pt x="609" y="563"/>
                  </a:lnTo>
                  <a:lnTo>
                    <a:pt x="593" y="553"/>
                  </a:lnTo>
                  <a:lnTo>
                    <a:pt x="587" y="544"/>
                  </a:lnTo>
                  <a:lnTo>
                    <a:pt x="585" y="545"/>
                  </a:lnTo>
                  <a:lnTo>
                    <a:pt x="584" y="552"/>
                  </a:lnTo>
                  <a:lnTo>
                    <a:pt x="577" y="548"/>
                  </a:lnTo>
                  <a:lnTo>
                    <a:pt x="579" y="555"/>
                  </a:lnTo>
                  <a:lnTo>
                    <a:pt x="576" y="555"/>
                  </a:lnTo>
                  <a:lnTo>
                    <a:pt x="565" y="563"/>
                  </a:lnTo>
                  <a:lnTo>
                    <a:pt x="558" y="563"/>
                  </a:lnTo>
                  <a:lnTo>
                    <a:pt x="550" y="566"/>
                  </a:lnTo>
                  <a:lnTo>
                    <a:pt x="553" y="568"/>
                  </a:lnTo>
                  <a:lnTo>
                    <a:pt x="561" y="564"/>
                  </a:lnTo>
                  <a:lnTo>
                    <a:pt x="568" y="569"/>
                  </a:lnTo>
                  <a:lnTo>
                    <a:pt x="576" y="571"/>
                  </a:lnTo>
                  <a:lnTo>
                    <a:pt x="565" y="577"/>
                  </a:lnTo>
                  <a:lnTo>
                    <a:pt x="553" y="579"/>
                  </a:lnTo>
                  <a:lnTo>
                    <a:pt x="552" y="582"/>
                  </a:lnTo>
                  <a:lnTo>
                    <a:pt x="557" y="582"/>
                  </a:lnTo>
                  <a:lnTo>
                    <a:pt x="558" y="585"/>
                  </a:lnTo>
                  <a:lnTo>
                    <a:pt x="569" y="579"/>
                  </a:lnTo>
                  <a:lnTo>
                    <a:pt x="577" y="582"/>
                  </a:lnTo>
                  <a:lnTo>
                    <a:pt x="577" y="589"/>
                  </a:lnTo>
                  <a:lnTo>
                    <a:pt x="568" y="592"/>
                  </a:lnTo>
                  <a:lnTo>
                    <a:pt x="569" y="593"/>
                  </a:lnTo>
                  <a:lnTo>
                    <a:pt x="568" y="603"/>
                  </a:lnTo>
                  <a:lnTo>
                    <a:pt x="573" y="593"/>
                  </a:lnTo>
                  <a:lnTo>
                    <a:pt x="579" y="592"/>
                  </a:lnTo>
                  <a:lnTo>
                    <a:pt x="590" y="601"/>
                  </a:lnTo>
                  <a:lnTo>
                    <a:pt x="605" y="608"/>
                  </a:lnTo>
                  <a:lnTo>
                    <a:pt x="606" y="613"/>
                  </a:lnTo>
                  <a:lnTo>
                    <a:pt x="611" y="614"/>
                  </a:lnTo>
                  <a:lnTo>
                    <a:pt x="605" y="622"/>
                  </a:lnTo>
                  <a:lnTo>
                    <a:pt x="605" y="629"/>
                  </a:lnTo>
                  <a:lnTo>
                    <a:pt x="608" y="624"/>
                  </a:lnTo>
                  <a:lnTo>
                    <a:pt x="616" y="622"/>
                  </a:lnTo>
                  <a:lnTo>
                    <a:pt x="614" y="633"/>
                  </a:lnTo>
                  <a:lnTo>
                    <a:pt x="611" y="635"/>
                  </a:lnTo>
                  <a:lnTo>
                    <a:pt x="614" y="637"/>
                  </a:lnTo>
                  <a:lnTo>
                    <a:pt x="614" y="641"/>
                  </a:lnTo>
                  <a:lnTo>
                    <a:pt x="613" y="643"/>
                  </a:lnTo>
                  <a:lnTo>
                    <a:pt x="614" y="649"/>
                  </a:lnTo>
                  <a:lnTo>
                    <a:pt x="616" y="649"/>
                  </a:lnTo>
                  <a:lnTo>
                    <a:pt x="616" y="653"/>
                  </a:lnTo>
                  <a:lnTo>
                    <a:pt x="606" y="653"/>
                  </a:lnTo>
                  <a:lnTo>
                    <a:pt x="606" y="643"/>
                  </a:lnTo>
                  <a:lnTo>
                    <a:pt x="605" y="643"/>
                  </a:lnTo>
                  <a:lnTo>
                    <a:pt x="603" y="654"/>
                  </a:lnTo>
                  <a:lnTo>
                    <a:pt x="592" y="653"/>
                  </a:lnTo>
                  <a:lnTo>
                    <a:pt x="584" y="645"/>
                  </a:lnTo>
                  <a:lnTo>
                    <a:pt x="582" y="635"/>
                  </a:lnTo>
                  <a:lnTo>
                    <a:pt x="577" y="627"/>
                  </a:lnTo>
                  <a:lnTo>
                    <a:pt x="573" y="627"/>
                  </a:lnTo>
                  <a:lnTo>
                    <a:pt x="557" y="617"/>
                  </a:lnTo>
                  <a:lnTo>
                    <a:pt x="549" y="619"/>
                  </a:lnTo>
                  <a:lnTo>
                    <a:pt x="541" y="611"/>
                  </a:lnTo>
                  <a:lnTo>
                    <a:pt x="541" y="617"/>
                  </a:lnTo>
                  <a:lnTo>
                    <a:pt x="537" y="617"/>
                  </a:lnTo>
                  <a:lnTo>
                    <a:pt x="544" y="621"/>
                  </a:lnTo>
                  <a:lnTo>
                    <a:pt x="544" y="622"/>
                  </a:lnTo>
                  <a:lnTo>
                    <a:pt x="563" y="622"/>
                  </a:lnTo>
                  <a:lnTo>
                    <a:pt x="566" y="625"/>
                  </a:lnTo>
                  <a:lnTo>
                    <a:pt x="566" y="630"/>
                  </a:lnTo>
                  <a:lnTo>
                    <a:pt x="561" y="629"/>
                  </a:lnTo>
                  <a:lnTo>
                    <a:pt x="563" y="632"/>
                  </a:lnTo>
                  <a:lnTo>
                    <a:pt x="552" y="638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7" y="640"/>
                  </a:lnTo>
                  <a:lnTo>
                    <a:pt x="531" y="638"/>
                  </a:lnTo>
                  <a:lnTo>
                    <a:pt x="529" y="640"/>
                  </a:lnTo>
                  <a:lnTo>
                    <a:pt x="533" y="645"/>
                  </a:lnTo>
                  <a:lnTo>
                    <a:pt x="531" y="649"/>
                  </a:lnTo>
                  <a:lnTo>
                    <a:pt x="521" y="654"/>
                  </a:lnTo>
                  <a:lnTo>
                    <a:pt x="531" y="657"/>
                  </a:lnTo>
                  <a:lnTo>
                    <a:pt x="550" y="656"/>
                  </a:lnTo>
                  <a:lnTo>
                    <a:pt x="552" y="657"/>
                  </a:lnTo>
                  <a:lnTo>
                    <a:pt x="524" y="667"/>
                  </a:lnTo>
                  <a:lnTo>
                    <a:pt x="533" y="667"/>
                  </a:lnTo>
                  <a:lnTo>
                    <a:pt x="541" y="667"/>
                  </a:lnTo>
                  <a:lnTo>
                    <a:pt x="544" y="662"/>
                  </a:lnTo>
                  <a:lnTo>
                    <a:pt x="553" y="662"/>
                  </a:lnTo>
                  <a:lnTo>
                    <a:pt x="566" y="656"/>
                  </a:lnTo>
                  <a:lnTo>
                    <a:pt x="587" y="664"/>
                  </a:lnTo>
                  <a:lnTo>
                    <a:pt x="609" y="662"/>
                  </a:lnTo>
                  <a:lnTo>
                    <a:pt x="605" y="669"/>
                  </a:lnTo>
                  <a:lnTo>
                    <a:pt x="597" y="669"/>
                  </a:lnTo>
                  <a:lnTo>
                    <a:pt x="595" y="672"/>
                  </a:lnTo>
                  <a:lnTo>
                    <a:pt x="593" y="672"/>
                  </a:lnTo>
                  <a:lnTo>
                    <a:pt x="585" y="675"/>
                  </a:lnTo>
                  <a:lnTo>
                    <a:pt x="589" y="678"/>
                  </a:lnTo>
                  <a:lnTo>
                    <a:pt x="587" y="682"/>
                  </a:lnTo>
                  <a:lnTo>
                    <a:pt x="579" y="680"/>
                  </a:lnTo>
                  <a:lnTo>
                    <a:pt x="582" y="685"/>
                  </a:lnTo>
                  <a:lnTo>
                    <a:pt x="579" y="683"/>
                  </a:lnTo>
                  <a:lnTo>
                    <a:pt x="573" y="690"/>
                  </a:lnTo>
                  <a:lnTo>
                    <a:pt x="569" y="691"/>
                  </a:lnTo>
                  <a:lnTo>
                    <a:pt x="569" y="694"/>
                  </a:lnTo>
                  <a:lnTo>
                    <a:pt x="561" y="694"/>
                  </a:lnTo>
                  <a:lnTo>
                    <a:pt x="563" y="698"/>
                  </a:lnTo>
                  <a:lnTo>
                    <a:pt x="553" y="702"/>
                  </a:lnTo>
                  <a:lnTo>
                    <a:pt x="552" y="706"/>
                  </a:lnTo>
                  <a:lnTo>
                    <a:pt x="544" y="706"/>
                  </a:lnTo>
                  <a:lnTo>
                    <a:pt x="542" y="709"/>
                  </a:lnTo>
                  <a:lnTo>
                    <a:pt x="533" y="712"/>
                  </a:lnTo>
                  <a:lnTo>
                    <a:pt x="529" y="709"/>
                  </a:lnTo>
                  <a:lnTo>
                    <a:pt x="510" y="718"/>
                  </a:lnTo>
                  <a:lnTo>
                    <a:pt x="505" y="714"/>
                  </a:lnTo>
                  <a:lnTo>
                    <a:pt x="502" y="715"/>
                  </a:lnTo>
                  <a:lnTo>
                    <a:pt x="502" y="718"/>
                  </a:lnTo>
                  <a:lnTo>
                    <a:pt x="500" y="718"/>
                  </a:lnTo>
                  <a:lnTo>
                    <a:pt x="502" y="720"/>
                  </a:lnTo>
                  <a:lnTo>
                    <a:pt x="499" y="722"/>
                  </a:lnTo>
                  <a:lnTo>
                    <a:pt x="497" y="718"/>
                  </a:lnTo>
                  <a:lnTo>
                    <a:pt x="492" y="717"/>
                  </a:lnTo>
                  <a:lnTo>
                    <a:pt x="496" y="723"/>
                  </a:lnTo>
                  <a:lnTo>
                    <a:pt x="489" y="720"/>
                  </a:lnTo>
                  <a:lnTo>
                    <a:pt x="488" y="722"/>
                  </a:lnTo>
                  <a:lnTo>
                    <a:pt x="489" y="723"/>
                  </a:lnTo>
                  <a:lnTo>
                    <a:pt x="481" y="723"/>
                  </a:lnTo>
                  <a:lnTo>
                    <a:pt x="478" y="718"/>
                  </a:lnTo>
                  <a:lnTo>
                    <a:pt x="481" y="718"/>
                  </a:lnTo>
                  <a:lnTo>
                    <a:pt x="476" y="717"/>
                  </a:lnTo>
                  <a:lnTo>
                    <a:pt x="473" y="712"/>
                  </a:lnTo>
                  <a:lnTo>
                    <a:pt x="472" y="714"/>
                  </a:lnTo>
                  <a:lnTo>
                    <a:pt x="472" y="709"/>
                  </a:lnTo>
                  <a:lnTo>
                    <a:pt x="470" y="707"/>
                  </a:lnTo>
                  <a:lnTo>
                    <a:pt x="470" y="710"/>
                  </a:lnTo>
                  <a:lnTo>
                    <a:pt x="467" y="710"/>
                  </a:lnTo>
                  <a:lnTo>
                    <a:pt x="472" y="718"/>
                  </a:lnTo>
                  <a:lnTo>
                    <a:pt x="470" y="718"/>
                  </a:lnTo>
                  <a:lnTo>
                    <a:pt x="476" y="723"/>
                  </a:lnTo>
                  <a:lnTo>
                    <a:pt x="473" y="723"/>
                  </a:lnTo>
                  <a:lnTo>
                    <a:pt x="473" y="728"/>
                  </a:lnTo>
                  <a:lnTo>
                    <a:pt x="470" y="726"/>
                  </a:lnTo>
                  <a:lnTo>
                    <a:pt x="465" y="731"/>
                  </a:lnTo>
                  <a:lnTo>
                    <a:pt x="459" y="733"/>
                  </a:lnTo>
                  <a:lnTo>
                    <a:pt x="459" y="736"/>
                  </a:lnTo>
                  <a:lnTo>
                    <a:pt x="457" y="736"/>
                  </a:lnTo>
                  <a:lnTo>
                    <a:pt x="456" y="741"/>
                  </a:lnTo>
                  <a:lnTo>
                    <a:pt x="454" y="741"/>
                  </a:lnTo>
                  <a:lnTo>
                    <a:pt x="456" y="744"/>
                  </a:lnTo>
                  <a:lnTo>
                    <a:pt x="454" y="749"/>
                  </a:lnTo>
                  <a:lnTo>
                    <a:pt x="448" y="754"/>
                  </a:lnTo>
                  <a:lnTo>
                    <a:pt x="449" y="757"/>
                  </a:lnTo>
                  <a:lnTo>
                    <a:pt x="446" y="755"/>
                  </a:lnTo>
                  <a:lnTo>
                    <a:pt x="444" y="760"/>
                  </a:lnTo>
                  <a:lnTo>
                    <a:pt x="441" y="757"/>
                  </a:lnTo>
                  <a:lnTo>
                    <a:pt x="436" y="768"/>
                  </a:lnTo>
                  <a:lnTo>
                    <a:pt x="433" y="768"/>
                  </a:lnTo>
                  <a:lnTo>
                    <a:pt x="431" y="765"/>
                  </a:lnTo>
                  <a:lnTo>
                    <a:pt x="430" y="768"/>
                  </a:lnTo>
                  <a:lnTo>
                    <a:pt x="431" y="770"/>
                  </a:lnTo>
                  <a:lnTo>
                    <a:pt x="430" y="770"/>
                  </a:lnTo>
                  <a:lnTo>
                    <a:pt x="422" y="766"/>
                  </a:lnTo>
                  <a:lnTo>
                    <a:pt x="422" y="768"/>
                  </a:lnTo>
                  <a:lnTo>
                    <a:pt x="423" y="771"/>
                  </a:lnTo>
                  <a:lnTo>
                    <a:pt x="419" y="779"/>
                  </a:lnTo>
                  <a:lnTo>
                    <a:pt x="414" y="778"/>
                  </a:lnTo>
                  <a:lnTo>
                    <a:pt x="414" y="776"/>
                  </a:lnTo>
                  <a:lnTo>
                    <a:pt x="412" y="776"/>
                  </a:lnTo>
                  <a:lnTo>
                    <a:pt x="411" y="781"/>
                  </a:lnTo>
                  <a:lnTo>
                    <a:pt x="403" y="775"/>
                  </a:lnTo>
                  <a:lnTo>
                    <a:pt x="403" y="779"/>
                  </a:lnTo>
                  <a:lnTo>
                    <a:pt x="401" y="778"/>
                  </a:lnTo>
                  <a:lnTo>
                    <a:pt x="403" y="781"/>
                  </a:lnTo>
                  <a:lnTo>
                    <a:pt x="395" y="776"/>
                  </a:lnTo>
                  <a:lnTo>
                    <a:pt x="404" y="768"/>
                  </a:lnTo>
                  <a:lnTo>
                    <a:pt x="398" y="770"/>
                  </a:lnTo>
                  <a:lnTo>
                    <a:pt x="396" y="766"/>
                  </a:lnTo>
                  <a:lnTo>
                    <a:pt x="395" y="768"/>
                  </a:lnTo>
                  <a:lnTo>
                    <a:pt x="393" y="768"/>
                  </a:lnTo>
                  <a:lnTo>
                    <a:pt x="396" y="771"/>
                  </a:lnTo>
                  <a:lnTo>
                    <a:pt x="390" y="775"/>
                  </a:lnTo>
                  <a:lnTo>
                    <a:pt x="393" y="776"/>
                  </a:lnTo>
                  <a:lnTo>
                    <a:pt x="391" y="778"/>
                  </a:lnTo>
                  <a:lnTo>
                    <a:pt x="387" y="776"/>
                  </a:lnTo>
                  <a:lnTo>
                    <a:pt x="387" y="779"/>
                  </a:lnTo>
                  <a:lnTo>
                    <a:pt x="390" y="783"/>
                  </a:lnTo>
                  <a:lnTo>
                    <a:pt x="388" y="786"/>
                  </a:lnTo>
                  <a:lnTo>
                    <a:pt x="382" y="786"/>
                  </a:lnTo>
                  <a:lnTo>
                    <a:pt x="383" y="787"/>
                  </a:lnTo>
                  <a:lnTo>
                    <a:pt x="377" y="787"/>
                  </a:lnTo>
                  <a:lnTo>
                    <a:pt x="374" y="784"/>
                  </a:lnTo>
                  <a:lnTo>
                    <a:pt x="372" y="787"/>
                  </a:lnTo>
                  <a:lnTo>
                    <a:pt x="369" y="786"/>
                  </a:lnTo>
                  <a:lnTo>
                    <a:pt x="366" y="789"/>
                  </a:lnTo>
                  <a:lnTo>
                    <a:pt x="363" y="789"/>
                  </a:lnTo>
                  <a:lnTo>
                    <a:pt x="366" y="791"/>
                  </a:lnTo>
                  <a:lnTo>
                    <a:pt x="366" y="795"/>
                  </a:lnTo>
                  <a:lnTo>
                    <a:pt x="361" y="800"/>
                  </a:lnTo>
                  <a:lnTo>
                    <a:pt x="348" y="799"/>
                  </a:lnTo>
                  <a:lnTo>
                    <a:pt x="346" y="803"/>
                  </a:lnTo>
                  <a:lnTo>
                    <a:pt x="348" y="803"/>
                  </a:lnTo>
                  <a:lnTo>
                    <a:pt x="353" y="810"/>
                  </a:lnTo>
                  <a:lnTo>
                    <a:pt x="355" y="815"/>
                  </a:lnTo>
                  <a:lnTo>
                    <a:pt x="358" y="816"/>
                  </a:lnTo>
                  <a:lnTo>
                    <a:pt x="342" y="818"/>
                  </a:lnTo>
                  <a:lnTo>
                    <a:pt x="342" y="821"/>
                  </a:lnTo>
                  <a:lnTo>
                    <a:pt x="351" y="821"/>
                  </a:lnTo>
                  <a:lnTo>
                    <a:pt x="353" y="823"/>
                  </a:lnTo>
                  <a:lnTo>
                    <a:pt x="351" y="824"/>
                  </a:lnTo>
                  <a:lnTo>
                    <a:pt x="353" y="831"/>
                  </a:lnTo>
                  <a:lnTo>
                    <a:pt x="342" y="829"/>
                  </a:lnTo>
                  <a:lnTo>
                    <a:pt x="350" y="832"/>
                  </a:lnTo>
                  <a:lnTo>
                    <a:pt x="350" y="835"/>
                  </a:lnTo>
                  <a:lnTo>
                    <a:pt x="348" y="839"/>
                  </a:lnTo>
                  <a:lnTo>
                    <a:pt x="345" y="839"/>
                  </a:lnTo>
                  <a:lnTo>
                    <a:pt x="345" y="840"/>
                  </a:lnTo>
                  <a:lnTo>
                    <a:pt x="343" y="840"/>
                  </a:lnTo>
                  <a:lnTo>
                    <a:pt x="343" y="842"/>
                  </a:lnTo>
                  <a:lnTo>
                    <a:pt x="338" y="840"/>
                  </a:lnTo>
                  <a:lnTo>
                    <a:pt x="340" y="842"/>
                  </a:lnTo>
                  <a:lnTo>
                    <a:pt x="337" y="843"/>
                  </a:lnTo>
                  <a:lnTo>
                    <a:pt x="338" y="845"/>
                  </a:lnTo>
                  <a:lnTo>
                    <a:pt x="342" y="847"/>
                  </a:lnTo>
                  <a:lnTo>
                    <a:pt x="330" y="845"/>
                  </a:lnTo>
                  <a:lnTo>
                    <a:pt x="337" y="848"/>
                  </a:lnTo>
                  <a:lnTo>
                    <a:pt x="337" y="8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564">
              <a:extLst>
                <a:ext uri="{FF2B5EF4-FFF2-40B4-BE49-F238E27FC236}">
                  <a16:creationId xmlns:a16="http://schemas.microsoft.com/office/drawing/2014/main" id="{15E9F3CB-0D0D-DB3D-8864-405C7E848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846" y="-2646284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565">
              <a:extLst>
                <a:ext uri="{FF2B5EF4-FFF2-40B4-BE49-F238E27FC236}">
                  <a16:creationId xmlns:a16="http://schemas.microsoft.com/office/drawing/2014/main" id="{76960FDF-B2EA-CBED-B390-468DD7C25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565" y="-2647643"/>
              <a:ext cx="14956" cy="136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Freeform 566">
              <a:extLst>
                <a:ext uri="{FF2B5EF4-FFF2-40B4-BE49-F238E27FC236}">
                  <a16:creationId xmlns:a16="http://schemas.microsoft.com/office/drawing/2014/main" id="{1DA4A20F-8E43-0EFC-19AA-AC7CFCE0A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782" y="-2715621"/>
              <a:ext cx="8157" cy="951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567">
              <a:extLst>
                <a:ext uri="{FF2B5EF4-FFF2-40B4-BE49-F238E27FC236}">
                  <a16:creationId xmlns:a16="http://schemas.microsoft.com/office/drawing/2014/main" id="{5E2AA86B-8D13-FD26-2B5E-1C04F2B37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939" y="-2702025"/>
              <a:ext cx="4079" cy="136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568">
              <a:extLst>
                <a:ext uri="{FF2B5EF4-FFF2-40B4-BE49-F238E27FC236}">
                  <a16:creationId xmlns:a16="http://schemas.microsoft.com/office/drawing/2014/main" id="{E6BB6EA7-9F19-1860-02F7-B29AA7A64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95228"/>
              <a:ext cx="543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Freeform 569">
              <a:extLst>
                <a:ext uri="{FF2B5EF4-FFF2-40B4-BE49-F238E27FC236}">
                  <a16:creationId xmlns:a16="http://schemas.microsoft.com/office/drawing/2014/main" id="{C91F04C8-2110-8146-BFAD-FBC528F69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3" name="Freeform 570">
              <a:extLst>
                <a:ext uri="{FF2B5EF4-FFF2-40B4-BE49-F238E27FC236}">
                  <a16:creationId xmlns:a16="http://schemas.microsoft.com/office/drawing/2014/main" id="{19640CD1-4CE7-A4C3-C9C0-D52F5A9A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" name="Freeform 571">
              <a:extLst>
                <a:ext uri="{FF2B5EF4-FFF2-40B4-BE49-F238E27FC236}">
                  <a16:creationId xmlns:a16="http://schemas.microsoft.com/office/drawing/2014/main" id="{B3EB1CA1-3187-3934-64B6-432679938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222" y="-3177870"/>
              <a:ext cx="209372" cy="163147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9" y="27"/>
                </a:cxn>
                <a:cxn ang="0">
                  <a:pos x="42" y="35"/>
                </a:cxn>
                <a:cxn ang="0">
                  <a:pos x="26" y="55"/>
                </a:cxn>
                <a:cxn ang="0">
                  <a:pos x="28" y="59"/>
                </a:cxn>
                <a:cxn ang="0">
                  <a:pos x="21" y="61"/>
                </a:cxn>
                <a:cxn ang="0">
                  <a:pos x="20" y="68"/>
                </a:cxn>
                <a:cxn ang="0">
                  <a:pos x="18" y="71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12" y="77"/>
                </a:cxn>
                <a:cxn ang="0">
                  <a:pos x="10" y="80"/>
                </a:cxn>
                <a:cxn ang="0">
                  <a:pos x="10" y="84"/>
                </a:cxn>
                <a:cxn ang="0">
                  <a:pos x="7" y="85"/>
                </a:cxn>
                <a:cxn ang="0">
                  <a:pos x="7" y="87"/>
                </a:cxn>
                <a:cxn ang="0">
                  <a:pos x="5" y="88"/>
                </a:cxn>
                <a:cxn ang="0">
                  <a:pos x="5" y="90"/>
                </a:cxn>
                <a:cxn ang="0">
                  <a:pos x="0" y="93"/>
                </a:cxn>
                <a:cxn ang="0">
                  <a:pos x="10" y="95"/>
                </a:cxn>
                <a:cxn ang="0">
                  <a:pos x="15" y="98"/>
                </a:cxn>
                <a:cxn ang="0">
                  <a:pos x="17" y="96"/>
                </a:cxn>
                <a:cxn ang="0">
                  <a:pos x="21" y="100"/>
                </a:cxn>
                <a:cxn ang="0">
                  <a:pos x="28" y="120"/>
                </a:cxn>
                <a:cxn ang="0">
                  <a:pos x="50" y="108"/>
                </a:cxn>
                <a:cxn ang="0">
                  <a:pos x="53" y="111"/>
                </a:cxn>
                <a:cxn ang="0">
                  <a:pos x="65" y="106"/>
                </a:cxn>
                <a:cxn ang="0">
                  <a:pos x="69" y="100"/>
                </a:cxn>
                <a:cxn ang="0">
                  <a:pos x="71" y="93"/>
                </a:cxn>
                <a:cxn ang="0">
                  <a:pos x="77" y="84"/>
                </a:cxn>
                <a:cxn ang="0">
                  <a:pos x="90" y="80"/>
                </a:cxn>
                <a:cxn ang="0">
                  <a:pos x="95" y="71"/>
                </a:cxn>
                <a:cxn ang="0">
                  <a:pos x="97" y="69"/>
                </a:cxn>
                <a:cxn ang="0">
                  <a:pos x="153" y="42"/>
                </a:cxn>
                <a:cxn ang="0">
                  <a:pos x="154" y="37"/>
                </a:cxn>
                <a:cxn ang="0">
                  <a:pos x="134" y="13"/>
                </a:cxn>
                <a:cxn ang="0">
                  <a:pos x="118" y="13"/>
                </a:cxn>
                <a:cxn ang="0">
                  <a:pos x="114" y="16"/>
                </a:cxn>
                <a:cxn ang="0">
                  <a:pos x="116" y="18"/>
                </a:cxn>
                <a:cxn ang="0">
                  <a:pos x="113" y="21"/>
                </a:cxn>
                <a:cxn ang="0">
                  <a:pos x="110" y="23"/>
                </a:cxn>
                <a:cxn ang="0">
                  <a:pos x="113" y="15"/>
                </a:cxn>
                <a:cxn ang="0">
                  <a:pos x="110" y="15"/>
                </a:cxn>
                <a:cxn ang="0">
                  <a:pos x="103" y="21"/>
                </a:cxn>
                <a:cxn ang="0">
                  <a:pos x="103" y="16"/>
                </a:cxn>
                <a:cxn ang="0">
                  <a:pos x="106" y="15"/>
                </a:cxn>
                <a:cxn ang="0">
                  <a:pos x="87" y="0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3" y="3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154" h="120">
                  <a:moveTo>
                    <a:pt x="45" y="23"/>
                  </a:moveTo>
                  <a:lnTo>
                    <a:pt x="49" y="27"/>
                  </a:lnTo>
                  <a:lnTo>
                    <a:pt x="42" y="35"/>
                  </a:lnTo>
                  <a:lnTo>
                    <a:pt x="26" y="55"/>
                  </a:lnTo>
                  <a:lnTo>
                    <a:pt x="28" y="59"/>
                  </a:lnTo>
                  <a:lnTo>
                    <a:pt x="21" y="61"/>
                  </a:lnTo>
                  <a:lnTo>
                    <a:pt x="20" y="68"/>
                  </a:lnTo>
                  <a:lnTo>
                    <a:pt x="18" y="71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2" y="77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0" y="93"/>
                  </a:lnTo>
                  <a:lnTo>
                    <a:pt x="10" y="95"/>
                  </a:lnTo>
                  <a:lnTo>
                    <a:pt x="15" y="98"/>
                  </a:lnTo>
                  <a:lnTo>
                    <a:pt x="17" y="96"/>
                  </a:lnTo>
                  <a:lnTo>
                    <a:pt x="21" y="100"/>
                  </a:lnTo>
                  <a:lnTo>
                    <a:pt x="28" y="120"/>
                  </a:lnTo>
                  <a:lnTo>
                    <a:pt x="50" y="108"/>
                  </a:lnTo>
                  <a:lnTo>
                    <a:pt x="53" y="111"/>
                  </a:lnTo>
                  <a:lnTo>
                    <a:pt x="65" y="106"/>
                  </a:lnTo>
                  <a:lnTo>
                    <a:pt x="69" y="100"/>
                  </a:lnTo>
                  <a:lnTo>
                    <a:pt x="71" y="93"/>
                  </a:lnTo>
                  <a:lnTo>
                    <a:pt x="77" y="84"/>
                  </a:lnTo>
                  <a:lnTo>
                    <a:pt x="90" y="80"/>
                  </a:lnTo>
                  <a:lnTo>
                    <a:pt x="95" y="71"/>
                  </a:lnTo>
                  <a:lnTo>
                    <a:pt x="97" y="69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34" y="13"/>
                  </a:lnTo>
                  <a:lnTo>
                    <a:pt x="118" y="13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13" y="21"/>
                  </a:lnTo>
                  <a:lnTo>
                    <a:pt x="110" y="23"/>
                  </a:lnTo>
                  <a:lnTo>
                    <a:pt x="113" y="15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103" y="16"/>
                  </a:lnTo>
                  <a:lnTo>
                    <a:pt x="106" y="15"/>
                  </a:lnTo>
                  <a:lnTo>
                    <a:pt x="87" y="0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3" y="3"/>
                  </a:lnTo>
                  <a:lnTo>
                    <a:pt x="45" y="8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5" name="Freeform 572">
              <a:extLst>
                <a:ext uri="{FF2B5EF4-FFF2-40B4-BE49-F238E27FC236}">
                  <a16:creationId xmlns:a16="http://schemas.microsoft.com/office/drawing/2014/main" id="{80160227-3400-FD15-D03D-D381965D3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116691"/>
              <a:ext cx="300463" cy="20529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46" y="98"/>
                </a:cxn>
                <a:cxn ang="0">
                  <a:pos x="73" y="96"/>
                </a:cxn>
                <a:cxn ang="0">
                  <a:pos x="25" y="90"/>
                </a:cxn>
                <a:cxn ang="0">
                  <a:pos x="13" y="72"/>
                </a:cxn>
                <a:cxn ang="0">
                  <a:pos x="35" y="66"/>
                </a:cxn>
                <a:cxn ang="0">
                  <a:pos x="13" y="63"/>
                </a:cxn>
                <a:cxn ang="0">
                  <a:pos x="0" y="51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75" y="3"/>
                </a:cxn>
                <a:cxn ang="0">
                  <a:pos x="64" y="26"/>
                </a:cxn>
                <a:cxn ang="0">
                  <a:pos x="80" y="21"/>
                </a:cxn>
                <a:cxn ang="0">
                  <a:pos x="89" y="11"/>
                </a:cxn>
                <a:cxn ang="0">
                  <a:pos x="96" y="35"/>
                </a:cxn>
                <a:cxn ang="0">
                  <a:pos x="106" y="35"/>
                </a:cxn>
                <a:cxn ang="0">
                  <a:pos x="120" y="27"/>
                </a:cxn>
                <a:cxn ang="0">
                  <a:pos x="126" y="23"/>
                </a:cxn>
                <a:cxn ang="0">
                  <a:pos x="139" y="29"/>
                </a:cxn>
                <a:cxn ang="0">
                  <a:pos x="141" y="48"/>
                </a:cxn>
                <a:cxn ang="0">
                  <a:pos x="139" y="58"/>
                </a:cxn>
                <a:cxn ang="0">
                  <a:pos x="149" y="45"/>
                </a:cxn>
                <a:cxn ang="0">
                  <a:pos x="150" y="11"/>
                </a:cxn>
                <a:cxn ang="0">
                  <a:pos x="155" y="5"/>
                </a:cxn>
                <a:cxn ang="0">
                  <a:pos x="168" y="6"/>
                </a:cxn>
                <a:cxn ang="0">
                  <a:pos x="173" y="3"/>
                </a:cxn>
                <a:cxn ang="0">
                  <a:pos x="184" y="26"/>
                </a:cxn>
                <a:cxn ang="0">
                  <a:pos x="186" y="64"/>
                </a:cxn>
                <a:cxn ang="0">
                  <a:pos x="181" y="75"/>
                </a:cxn>
                <a:cxn ang="0">
                  <a:pos x="208" y="98"/>
                </a:cxn>
                <a:cxn ang="0">
                  <a:pos x="221" y="103"/>
                </a:cxn>
                <a:cxn ang="0">
                  <a:pos x="213" y="117"/>
                </a:cxn>
                <a:cxn ang="0">
                  <a:pos x="208" y="117"/>
                </a:cxn>
                <a:cxn ang="0">
                  <a:pos x="195" y="114"/>
                </a:cxn>
                <a:cxn ang="0">
                  <a:pos x="186" y="128"/>
                </a:cxn>
                <a:cxn ang="0">
                  <a:pos x="202" y="124"/>
                </a:cxn>
                <a:cxn ang="0">
                  <a:pos x="200" y="128"/>
                </a:cxn>
                <a:cxn ang="0">
                  <a:pos x="187" y="140"/>
                </a:cxn>
                <a:cxn ang="0">
                  <a:pos x="160" y="133"/>
                </a:cxn>
                <a:cxn ang="0">
                  <a:pos x="141" y="122"/>
                </a:cxn>
                <a:cxn ang="0">
                  <a:pos x="126" y="136"/>
                </a:cxn>
                <a:cxn ang="0">
                  <a:pos x="96" y="146"/>
                </a:cxn>
                <a:cxn ang="0">
                  <a:pos x="45" y="144"/>
                </a:cxn>
                <a:cxn ang="0">
                  <a:pos x="41" y="130"/>
                </a:cxn>
              </a:cxnLst>
              <a:rect l="0" t="0" r="r" b="b"/>
              <a:pathLst>
                <a:path w="221" h="151">
                  <a:moveTo>
                    <a:pt x="30" y="128"/>
                  </a:moveTo>
                  <a:lnTo>
                    <a:pt x="17" y="128"/>
                  </a:lnTo>
                  <a:lnTo>
                    <a:pt x="11" y="124"/>
                  </a:lnTo>
                  <a:lnTo>
                    <a:pt x="8" y="120"/>
                  </a:lnTo>
                  <a:lnTo>
                    <a:pt x="5" y="107"/>
                  </a:lnTo>
                  <a:lnTo>
                    <a:pt x="46" y="98"/>
                  </a:lnTo>
                  <a:lnTo>
                    <a:pt x="70" y="101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56" y="88"/>
                  </a:lnTo>
                  <a:lnTo>
                    <a:pt x="33" y="93"/>
                  </a:lnTo>
                  <a:lnTo>
                    <a:pt x="25" y="90"/>
                  </a:lnTo>
                  <a:lnTo>
                    <a:pt x="8" y="90"/>
                  </a:lnTo>
                  <a:lnTo>
                    <a:pt x="1" y="77"/>
                  </a:lnTo>
                  <a:lnTo>
                    <a:pt x="13" y="72"/>
                  </a:lnTo>
                  <a:lnTo>
                    <a:pt x="27" y="69"/>
                  </a:lnTo>
                  <a:lnTo>
                    <a:pt x="37" y="67"/>
                  </a:lnTo>
                  <a:lnTo>
                    <a:pt x="35" y="66"/>
                  </a:lnTo>
                  <a:lnTo>
                    <a:pt x="8" y="67"/>
                  </a:lnTo>
                  <a:lnTo>
                    <a:pt x="6" y="64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1" y="40"/>
                  </a:lnTo>
                  <a:lnTo>
                    <a:pt x="16" y="39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6" y="29"/>
                  </a:lnTo>
                  <a:lnTo>
                    <a:pt x="19" y="26"/>
                  </a:lnTo>
                  <a:lnTo>
                    <a:pt x="48" y="8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73" y="18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77" y="24"/>
                  </a:lnTo>
                  <a:lnTo>
                    <a:pt x="80" y="21"/>
                  </a:lnTo>
                  <a:lnTo>
                    <a:pt x="78" y="18"/>
                  </a:lnTo>
                  <a:lnTo>
                    <a:pt x="81" y="16"/>
                  </a:lnTo>
                  <a:lnTo>
                    <a:pt x="89" y="11"/>
                  </a:lnTo>
                  <a:lnTo>
                    <a:pt x="107" y="24"/>
                  </a:lnTo>
                  <a:lnTo>
                    <a:pt x="107" y="27"/>
                  </a:lnTo>
                  <a:lnTo>
                    <a:pt x="96" y="35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106" y="35"/>
                  </a:lnTo>
                  <a:lnTo>
                    <a:pt x="114" y="27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3" y="27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2" y="13"/>
                  </a:lnTo>
                  <a:lnTo>
                    <a:pt x="131" y="16"/>
                  </a:lnTo>
                  <a:lnTo>
                    <a:pt x="139" y="29"/>
                  </a:lnTo>
                  <a:lnTo>
                    <a:pt x="138" y="34"/>
                  </a:lnTo>
                  <a:lnTo>
                    <a:pt x="138" y="45"/>
                  </a:lnTo>
                  <a:lnTo>
                    <a:pt x="141" y="48"/>
                  </a:lnTo>
                  <a:lnTo>
                    <a:pt x="138" y="50"/>
                  </a:lnTo>
                  <a:lnTo>
                    <a:pt x="136" y="55"/>
                  </a:lnTo>
                  <a:lnTo>
                    <a:pt x="139" y="58"/>
                  </a:lnTo>
                  <a:lnTo>
                    <a:pt x="144" y="55"/>
                  </a:lnTo>
                  <a:lnTo>
                    <a:pt x="150" y="48"/>
                  </a:lnTo>
                  <a:lnTo>
                    <a:pt x="149" y="45"/>
                  </a:lnTo>
                  <a:lnTo>
                    <a:pt x="149" y="37"/>
                  </a:lnTo>
                  <a:lnTo>
                    <a:pt x="150" y="31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5" y="5"/>
                  </a:lnTo>
                  <a:lnTo>
                    <a:pt x="155" y="2"/>
                  </a:lnTo>
                  <a:lnTo>
                    <a:pt x="162" y="2"/>
                  </a:lnTo>
                  <a:lnTo>
                    <a:pt x="168" y="6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86" y="19"/>
                  </a:lnTo>
                  <a:lnTo>
                    <a:pt x="183" y="23"/>
                  </a:lnTo>
                  <a:lnTo>
                    <a:pt x="184" y="26"/>
                  </a:lnTo>
                  <a:lnTo>
                    <a:pt x="183" y="45"/>
                  </a:lnTo>
                  <a:lnTo>
                    <a:pt x="187" y="59"/>
                  </a:lnTo>
                  <a:lnTo>
                    <a:pt x="186" y="64"/>
                  </a:lnTo>
                  <a:lnTo>
                    <a:pt x="184" y="66"/>
                  </a:lnTo>
                  <a:lnTo>
                    <a:pt x="181" y="72"/>
                  </a:lnTo>
                  <a:lnTo>
                    <a:pt x="181" y="75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98"/>
                  </a:lnTo>
                  <a:lnTo>
                    <a:pt x="213" y="98"/>
                  </a:lnTo>
                  <a:lnTo>
                    <a:pt x="213" y="103"/>
                  </a:lnTo>
                  <a:lnTo>
                    <a:pt x="221" y="103"/>
                  </a:lnTo>
                  <a:lnTo>
                    <a:pt x="221" y="107"/>
                  </a:lnTo>
                  <a:lnTo>
                    <a:pt x="216" y="117"/>
                  </a:lnTo>
                  <a:lnTo>
                    <a:pt x="213" y="117"/>
                  </a:lnTo>
                  <a:lnTo>
                    <a:pt x="211" y="114"/>
                  </a:lnTo>
                  <a:lnTo>
                    <a:pt x="213" y="109"/>
                  </a:lnTo>
                  <a:lnTo>
                    <a:pt x="208" y="117"/>
                  </a:lnTo>
                  <a:lnTo>
                    <a:pt x="205" y="116"/>
                  </a:lnTo>
                  <a:lnTo>
                    <a:pt x="205" y="109"/>
                  </a:lnTo>
                  <a:lnTo>
                    <a:pt x="195" y="114"/>
                  </a:lnTo>
                  <a:lnTo>
                    <a:pt x="195" y="120"/>
                  </a:lnTo>
                  <a:lnTo>
                    <a:pt x="187" y="120"/>
                  </a:lnTo>
                  <a:lnTo>
                    <a:pt x="186" y="128"/>
                  </a:lnTo>
                  <a:lnTo>
                    <a:pt x="194" y="122"/>
                  </a:lnTo>
                  <a:lnTo>
                    <a:pt x="200" y="122"/>
                  </a:lnTo>
                  <a:lnTo>
                    <a:pt x="202" y="124"/>
                  </a:lnTo>
                  <a:lnTo>
                    <a:pt x="197" y="127"/>
                  </a:lnTo>
                  <a:lnTo>
                    <a:pt x="197" y="130"/>
                  </a:lnTo>
                  <a:lnTo>
                    <a:pt x="200" y="128"/>
                  </a:lnTo>
                  <a:lnTo>
                    <a:pt x="205" y="132"/>
                  </a:lnTo>
                  <a:lnTo>
                    <a:pt x="200" y="136"/>
                  </a:lnTo>
                  <a:lnTo>
                    <a:pt x="187" y="140"/>
                  </a:lnTo>
                  <a:lnTo>
                    <a:pt x="184" y="143"/>
                  </a:lnTo>
                  <a:lnTo>
                    <a:pt x="155" y="138"/>
                  </a:lnTo>
                  <a:lnTo>
                    <a:pt x="160" y="133"/>
                  </a:lnTo>
                  <a:lnTo>
                    <a:pt x="142" y="130"/>
                  </a:lnTo>
                  <a:lnTo>
                    <a:pt x="144" y="125"/>
                  </a:lnTo>
                  <a:lnTo>
                    <a:pt x="141" y="122"/>
                  </a:lnTo>
                  <a:lnTo>
                    <a:pt x="134" y="127"/>
                  </a:lnTo>
                  <a:lnTo>
                    <a:pt x="134" y="130"/>
                  </a:lnTo>
                  <a:lnTo>
                    <a:pt x="126" y="136"/>
                  </a:lnTo>
                  <a:lnTo>
                    <a:pt x="112" y="138"/>
                  </a:lnTo>
                  <a:lnTo>
                    <a:pt x="109" y="141"/>
                  </a:lnTo>
                  <a:lnTo>
                    <a:pt x="96" y="146"/>
                  </a:lnTo>
                  <a:lnTo>
                    <a:pt x="46" y="151"/>
                  </a:lnTo>
                  <a:lnTo>
                    <a:pt x="49" y="149"/>
                  </a:lnTo>
                  <a:lnTo>
                    <a:pt x="45" y="144"/>
                  </a:lnTo>
                  <a:lnTo>
                    <a:pt x="43" y="140"/>
                  </a:lnTo>
                  <a:lnTo>
                    <a:pt x="46" y="135"/>
                  </a:lnTo>
                  <a:lnTo>
                    <a:pt x="41" y="130"/>
                  </a:lnTo>
                  <a:lnTo>
                    <a:pt x="30" y="128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6" name="Freeform 573">
              <a:extLst>
                <a:ext uri="{FF2B5EF4-FFF2-40B4-BE49-F238E27FC236}">
                  <a16:creationId xmlns:a16="http://schemas.microsoft.com/office/drawing/2014/main" id="{FFE3A684-D05D-7281-B1A6-8EB05738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47" y="-3135725"/>
              <a:ext cx="44866" cy="40787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33" y="6"/>
                </a:cxn>
                <a:cxn ang="0">
                  <a:pos x="30" y="1"/>
                </a:cxn>
                <a:cxn ang="0">
                  <a:pos x="11" y="0"/>
                </a:cxn>
                <a:cxn ang="0">
                  <a:pos x="0" y="9"/>
                </a:cxn>
                <a:cxn ang="0">
                  <a:pos x="9" y="16"/>
                </a:cxn>
                <a:cxn ang="0">
                  <a:pos x="16" y="3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3" h="30">
                  <a:moveTo>
                    <a:pt x="24" y="24"/>
                  </a:moveTo>
                  <a:lnTo>
                    <a:pt x="33" y="6"/>
                  </a:lnTo>
                  <a:lnTo>
                    <a:pt x="30" y="1"/>
                  </a:lnTo>
                  <a:lnTo>
                    <a:pt x="11" y="0"/>
                  </a:lnTo>
                  <a:lnTo>
                    <a:pt x="0" y="9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7" name="Freeform 574">
              <a:extLst>
                <a:ext uri="{FF2B5EF4-FFF2-40B4-BE49-F238E27FC236}">
                  <a16:creationId xmlns:a16="http://schemas.microsoft.com/office/drawing/2014/main" id="{7AFEB40E-44FC-16B3-64D2-0DC90B7D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684" y="-3142522"/>
              <a:ext cx="107405" cy="119641"/>
            </a:xfrm>
            <a:custGeom>
              <a:avLst/>
              <a:gdLst/>
              <a:ahLst/>
              <a:cxnLst>
                <a:cxn ang="0">
                  <a:pos x="26" y="69"/>
                </a:cxn>
                <a:cxn ang="0">
                  <a:pos x="24" y="61"/>
                </a:cxn>
                <a:cxn ang="0">
                  <a:pos x="19" y="62"/>
                </a:cxn>
                <a:cxn ang="0">
                  <a:pos x="18" y="58"/>
                </a:cxn>
                <a:cxn ang="0">
                  <a:pos x="10" y="59"/>
                </a:cxn>
                <a:cxn ang="0">
                  <a:pos x="0" y="45"/>
                </a:cxn>
                <a:cxn ang="0">
                  <a:pos x="2" y="42"/>
                </a:cxn>
                <a:cxn ang="0">
                  <a:pos x="5" y="33"/>
                </a:cxn>
                <a:cxn ang="0">
                  <a:pos x="10" y="32"/>
                </a:cxn>
                <a:cxn ang="0">
                  <a:pos x="16" y="40"/>
                </a:cxn>
                <a:cxn ang="0">
                  <a:pos x="18" y="45"/>
                </a:cxn>
                <a:cxn ang="0">
                  <a:pos x="30" y="40"/>
                </a:cxn>
                <a:cxn ang="0">
                  <a:pos x="30" y="35"/>
                </a:cxn>
                <a:cxn ang="0">
                  <a:pos x="32" y="37"/>
                </a:cxn>
                <a:cxn ang="0">
                  <a:pos x="34" y="33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38" y="25"/>
                </a:cxn>
                <a:cxn ang="0">
                  <a:pos x="34" y="21"/>
                </a:cxn>
                <a:cxn ang="0">
                  <a:pos x="30" y="24"/>
                </a:cxn>
                <a:cxn ang="0">
                  <a:pos x="24" y="22"/>
                </a:cxn>
                <a:cxn ang="0">
                  <a:pos x="21" y="16"/>
                </a:cxn>
                <a:cxn ang="0">
                  <a:pos x="27" y="14"/>
                </a:cxn>
                <a:cxn ang="0">
                  <a:pos x="30" y="17"/>
                </a:cxn>
                <a:cxn ang="0">
                  <a:pos x="32" y="13"/>
                </a:cxn>
                <a:cxn ang="0">
                  <a:pos x="26" y="8"/>
                </a:cxn>
                <a:cxn ang="0">
                  <a:pos x="34" y="3"/>
                </a:cxn>
                <a:cxn ang="0">
                  <a:pos x="38" y="6"/>
                </a:cxn>
                <a:cxn ang="0">
                  <a:pos x="40" y="3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75" y="0"/>
                </a:cxn>
                <a:cxn ang="0">
                  <a:pos x="79" y="5"/>
                </a:cxn>
                <a:cxn ang="0">
                  <a:pos x="77" y="8"/>
                </a:cxn>
                <a:cxn ang="0">
                  <a:pos x="69" y="13"/>
                </a:cxn>
                <a:cxn ang="0">
                  <a:pos x="74" y="14"/>
                </a:cxn>
                <a:cxn ang="0">
                  <a:pos x="72" y="19"/>
                </a:cxn>
                <a:cxn ang="0">
                  <a:pos x="64" y="22"/>
                </a:cxn>
                <a:cxn ang="0">
                  <a:pos x="56" y="30"/>
                </a:cxn>
                <a:cxn ang="0">
                  <a:pos x="55" y="35"/>
                </a:cxn>
                <a:cxn ang="0">
                  <a:pos x="66" y="30"/>
                </a:cxn>
                <a:cxn ang="0">
                  <a:pos x="71" y="40"/>
                </a:cxn>
                <a:cxn ang="0">
                  <a:pos x="67" y="45"/>
                </a:cxn>
                <a:cxn ang="0">
                  <a:pos x="75" y="40"/>
                </a:cxn>
                <a:cxn ang="0">
                  <a:pos x="77" y="50"/>
                </a:cxn>
                <a:cxn ang="0">
                  <a:pos x="72" y="54"/>
                </a:cxn>
                <a:cxn ang="0">
                  <a:pos x="72" y="61"/>
                </a:cxn>
                <a:cxn ang="0">
                  <a:pos x="69" y="64"/>
                </a:cxn>
                <a:cxn ang="0">
                  <a:pos x="72" y="66"/>
                </a:cxn>
                <a:cxn ang="0">
                  <a:pos x="71" y="70"/>
                </a:cxn>
                <a:cxn ang="0">
                  <a:pos x="58" y="78"/>
                </a:cxn>
                <a:cxn ang="0">
                  <a:pos x="48" y="77"/>
                </a:cxn>
                <a:cxn ang="0">
                  <a:pos x="48" y="83"/>
                </a:cxn>
                <a:cxn ang="0">
                  <a:pos x="42" y="88"/>
                </a:cxn>
                <a:cxn ang="0">
                  <a:pos x="38" y="85"/>
                </a:cxn>
                <a:cxn ang="0">
                  <a:pos x="34" y="86"/>
                </a:cxn>
                <a:cxn ang="0">
                  <a:pos x="32" y="74"/>
                </a:cxn>
                <a:cxn ang="0">
                  <a:pos x="26" y="69"/>
                </a:cxn>
                <a:cxn ang="0">
                  <a:pos x="26" y="69"/>
                </a:cxn>
              </a:cxnLst>
              <a:rect l="0" t="0" r="r" b="b"/>
              <a:pathLst>
                <a:path w="79" h="88">
                  <a:moveTo>
                    <a:pt x="26" y="69"/>
                  </a:moveTo>
                  <a:lnTo>
                    <a:pt x="24" y="61"/>
                  </a:lnTo>
                  <a:lnTo>
                    <a:pt x="19" y="62"/>
                  </a:lnTo>
                  <a:lnTo>
                    <a:pt x="18" y="58"/>
                  </a:lnTo>
                  <a:lnTo>
                    <a:pt x="10" y="5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6" y="40"/>
                  </a:lnTo>
                  <a:lnTo>
                    <a:pt x="18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7"/>
                  </a:lnTo>
                  <a:lnTo>
                    <a:pt x="34" y="33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38" y="25"/>
                  </a:lnTo>
                  <a:lnTo>
                    <a:pt x="34" y="21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26" y="8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0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55" y="6"/>
                  </a:lnTo>
                  <a:lnTo>
                    <a:pt x="75" y="0"/>
                  </a:lnTo>
                  <a:lnTo>
                    <a:pt x="79" y="5"/>
                  </a:lnTo>
                  <a:lnTo>
                    <a:pt x="77" y="8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2" y="19"/>
                  </a:lnTo>
                  <a:lnTo>
                    <a:pt x="64" y="22"/>
                  </a:lnTo>
                  <a:lnTo>
                    <a:pt x="56" y="30"/>
                  </a:lnTo>
                  <a:lnTo>
                    <a:pt x="55" y="35"/>
                  </a:lnTo>
                  <a:lnTo>
                    <a:pt x="66" y="30"/>
                  </a:lnTo>
                  <a:lnTo>
                    <a:pt x="71" y="40"/>
                  </a:lnTo>
                  <a:lnTo>
                    <a:pt x="67" y="45"/>
                  </a:lnTo>
                  <a:lnTo>
                    <a:pt x="75" y="40"/>
                  </a:lnTo>
                  <a:lnTo>
                    <a:pt x="77" y="50"/>
                  </a:lnTo>
                  <a:lnTo>
                    <a:pt x="72" y="54"/>
                  </a:lnTo>
                  <a:lnTo>
                    <a:pt x="72" y="61"/>
                  </a:lnTo>
                  <a:lnTo>
                    <a:pt x="69" y="64"/>
                  </a:lnTo>
                  <a:lnTo>
                    <a:pt x="72" y="66"/>
                  </a:lnTo>
                  <a:lnTo>
                    <a:pt x="71" y="70"/>
                  </a:lnTo>
                  <a:lnTo>
                    <a:pt x="58" y="78"/>
                  </a:lnTo>
                  <a:lnTo>
                    <a:pt x="48" y="77"/>
                  </a:lnTo>
                  <a:lnTo>
                    <a:pt x="48" y="83"/>
                  </a:lnTo>
                  <a:lnTo>
                    <a:pt x="42" y="88"/>
                  </a:lnTo>
                  <a:lnTo>
                    <a:pt x="38" y="85"/>
                  </a:lnTo>
                  <a:lnTo>
                    <a:pt x="34" y="86"/>
                  </a:lnTo>
                  <a:lnTo>
                    <a:pt x="32" y="74"/>
                  </a:lnTo>
                  <a:lnTo>
                    <a:pt x="26" y="69"/>
                  </a:lnTo>
                  <a:lnTo>
                    <a:pt x="26" y="6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575">
              <a:extLst>
                <a:ext uri="{FF2B5EF4-FFF2-40B4-BE49-F238E27FC236}">
                  <a16:creationId xmlns:a16="http://schemas.microsoft.com/office/drawing/2014/main" id="{A042D3D6-2736-C05D-D1E1-9E9723800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3108533"/>
              <a:ext cx="10876" cy="13596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8" h="10">
                  <a:moveTo>
                    <a:pt x="6" y="5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1" y="10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Freeform 576">
              <a:extLst>
                <a:ext uri="{FF2B5EF4-FFF2-40B4-BE49-F238E27FC236}">
                  <a16:creationId xmlns:a16="http://schemas.microsoft.com/office/drawing/2014/main" id="{4AEFBF60-440A-9495-03C5-5CF4EF4F9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62" y="-3153398"/>
              <a:ext cx="29910" cy="12236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7" y="6"/>
                </a:cxn>
                <a:cxn ang="0">
                  <a:pos x="22" y="0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22" h="9">
                  <a:moveTo>
                    <a:pt x="9" y="9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8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Freeform 577">
              <a:extLst>
                <a:ext uri="{FF2B5EF4-FFF2-40B4-BE49-F238E27FC236}">
                  <a16:creationId xmlns:a16="http://schemas.microsoft.com/office/drawing/2014/main" id="{8AB0A3F7-AF2C-6598-D786-7C028946B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2965779"/>
              <a:ext cx="76135" cy="54382"/>
            </a:xfrm>
            <a:custGeom>
              <a:avLst/>
              <a:gdLst/>
              <a:ahLst/>
              <a:cxnLst>
                <a:cxn ang="0">
                  <a:pos x="38" y="9"/>
                </a:cxn>
                <a:cxn ang="0">
                  <a:pos x="33" y="6"/>
                </a:cxn>
                <a:cxn ang="0">
                  <a:pos x="33" y="3"/>
                </a:cxn>
                <a:cxn ang="0">
                  <a:pos x="27" y="0"/>
                </a:cxn>
                <a:cxn ang="0">
                  <a:pos x="20" y="8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8" y="27"/>
                </a:cxn>
                <a:cxn ang="0">
                  <a:pos x="24" y="37"/>
                </a:cxn>
                <a:cxn ang="0">
                  <a:pos x="38" y="40"/>
                </a:cxn>
                <a:cxn ang="0">
                  <a:pos x="43" y="35"/>
                </a:cxn>
                <a:cxn ang="0">
                  <a:pos x="51" y="33"/>
                </a:cxn>
                <a:cxn ang="0">
                  <a:pos x="56" y="30"/>
                </a:cxn>
                <a:cxn ang="0">
                  <a:pos x="51" y="30"/>
                </a:cxn>
                <a:cxn ang="0">
                  <a:pos x="46" y="19"/>
                </a:cxn>
                <a:cxn ang="0">
                  <a:pos x="38" y="9"/>
                </a:cxn>
                <a:cxn ang="0">
                  <a:pos x="38" y="9"/>
                </a:cxn>
              </a:cxnLst>
              <a:rect l="0" t="0" r="r" b="b"/>
              <a:pathLst>
                <a:path w="56" h="40">
                  <a:moveTo>
                    <a:pt x="38" y="9"/>
                  </a:moveTo>
                  <a:lnTo>
                    <a:pt x="33" y="6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38" y="40"/>
                  </a:lnTo>
                  <a:lnTo>
                    <a:pt x="43" y="35"/>
                  </a:lnTo>
                  <a:lnTo>
                    <a:pt x="51" y="33"/>
                  </a:lnTo>
                  <a:lnTo>
                    <a:pt x="56" y="30"/>
                  </a:lnTo>
                  <a:lnTo>
                    <a:pt x="51" y="30"/>
                  </a:lnTo>
                  <a:lnTo>
                    <a:pt x="46" y="19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Freeform 578">
              <a:extLst>
                <a:ext uri="{FF2B5EF4-FFF2-40B4-BE49-F238E27FC236}">
                  <a16:creationId xmlns:a16="http://schemas.microsoft.com/office/drawing/2014/main" id="{372130D0-F9C6-8941-6D05-1A5B27DE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3240410"/>
              <a:ext cx="19034" cy="1631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Freeform 579">
              <a:extLst>
                <a:ext uri="{FF2B5EF4-FFF2-40B4-BE49-F238E27FC236}">
                  <a16:creationId xmlns:a16="http://schemas.microsoft.com/office/drawing/2014/main" id="{90C30C5C-B9A1-FF4D-B43C-18D0C5FBC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314" y="-3294792"/>
              <a:ext cx="100607" cy="93810"/>
            </a:xfrm>
            <a:custGeom>
              <a:avLst/>
              <a:gdLst/>
              <a:ahLst/>
              <a:cxnLst>
                <a:cxn ang="0">
                  <a:pos x="69" y="28"/>
                </a:cxn>
                <a:cxn ang="0">
                  <a:pos x="67" y="33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66" y="51"/>
                </a:cxn>
                <a:cxn ang="0">
                  <a:pos x="64" y="44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48"/>
                </a:cxn>
                <a:cxn ang="0">
                  <a:pos x="59" y="51"/>
                </a:cxn>
                <a:cxn ang="0">
                  <a:pos x="55" y="54"/>
                </a:cxn>
                <a:cxn ang="0">
                  <a:pos x="59" y="62"/>
                </a:cxn>
                <a:cxn ang="0">
                  <a:pos x="53" y="60"/>
                </a:cxn>
                <a:cxn ang="0">
                  <a:pos x="53" y="67"/>
                </a:cxn>
                <a:cxn ang="0">
                  <a:pos x="35" y="69"/>
                </a:cxn>
                <a:cxn ang="0">
                  <a:pos x="37" y="64"/>
                </a:cxn>
                <a:cxn ang="0">
                  <a:pos x="32" y="69"/>
                </a:cxn>
                <a:cxn ang="0">
                  <a:pos x="27" y="69"/>
                </a:cxn>
                <a:cxn ang="0">
                  <a:pos x="22" y="67"/>
                </a:cxn>
                <a:cxn ang="0">
                  <a:pos x="24" y="59"/>
                </a:cxn>
                <a:cxn ang="0">
                  <a:pos x="24" y="54"/>
                </a:cxn>
                <a:cxn ang="0">
                  <a:pos x="26" y="51"/>
                </a:cxn>
                <a:cxn ang="0">
                  <a:pos x="32" y="48"/>
                </a:cxn>
                <a:cxn ang="0">
                  <a:pos x="40" y="43"/>
                </a:cxn>
                <a:cxn ang="0">
                  <a:pos x="40" y="41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5" y="40"/>
                </a:cxn>
                <a:cxn ang="0">
                  <a:pos x="11" y="41"/>
                </a:cxn>
                <a:cxn ang="0">
                  <a:pos x="8" y="36"/>
                </a:cxn>
                <a:cxn ang="0">
                  <a:pos x="13" y="33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19" y="32"/>
                </a:cxn>
                <a:cxn ang="0">
                  <a:pos x="22" y="27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8" y="19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22" y="9"/>
                </a:cxn>
                <a:cxn ang="0">
                  <a:pos x="27" y="9"/>
                </a:cxn>
                <a:cxn ang="0">
                  <a:pos x="32" y="24"/>
                </a:cxn>
                <a:cxn ang="0">
                  <a:pos x="35" y="24"/>
                </a:cxn>
                <a:cxn ang="0">
                  <a:pos x="34" y="25"/>
                </a:cxn>
                <a:cxn ang="0">
                  <a:pos x="43" y="28"/>
                </a:cxn>
                <a:cxn ang="0">
                  <a:pos x="39" y="20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32" y="8"/>
                </a:cxn>
                <a:cxn ang="0">
                  <a:pos x="42" y="1"/>
                </a:cxn>
                <a:cxn ang="0">
                  <a:pos x="50" y="0"/>
                </a:cxn>
                <a:cxn ang="0">
                  <a:pos x="58" y="6"/>
                </a:cxn>
                <a:cxn ang="0">
                  <a:pos x="56" y="9"/>
                </a:cxn>
                <a:cxn ang="0">
                  <a:pos x="61" y="6"/>
                </a:cxn>
                <a:cxn ang="0">
                  <a:pos x="61" y="1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74" y="8"/>
                </a:cxn>
                <a:cxn ang="0">
                  <a:pos x="71" y="16"/>
                </a:cxn>
                <a:cxn ang="0">
                  <a:pos x="71" y="22"/>
                </a:cxn>
                <a:cxn ang="0">
                  <a:pos x="69" y="28"/>
                </a:cxn>
                <a:cxn ang="0">
                  <a:pos x="69" y="28"/>
                </a:cxn>
              </a:cxnLst>
              <a:rect l="0" t="0" r="r" b="b"/>
              <a:pathLst>
                <a:path w="74" h="69">
                  <a:moveTo>
                    <a:pt x="69" y="28"/>
                  </a:moveTo>
                  <a:lnTo>
                    <a:pt x="67" y="33"/>
                  </a:lnTo>
                  <a:lnTo>
                    <a:pt x="64" y="36"/>
                  </a:lnTo>
                  <a:lnTo>
                    <a:pt x="69" y="38"/>
                  </a:lnTo>
                  <a:lnTo>
                    <a:pt x="66" y="51"/>
                  </a:lnTo>
                  <a:lnTo>
                    <a:pt x="64" y="44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9" y="51"/>
                  </a:lnTo>
                  <a:lnTo>
                    <a:pt x="55" y="54"/>
                  </a:lnTo>
                  <a:lnTo>
                    <a:pt x="59" y="62"/>
                  </a:lnTo>
                  <a:lnTo>
                    <a:pt x="53" y="60"/>
                  </a:lnTo>
                  <a:lnTo>
                    <a:pt x="53" y="67"/>
                  </a:lnTo>
                  <a:lnTo>
                    <a:pt x="35" y="69"/>
                  </a:lnTo>
                  <a:lnTo>
                    <a:pt x="37" y="64"/>
                  </a:lnTo>
                  <a:lnTo>
                    <a:pt x="32" y="69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24" y="59"/>
                  </a:lnTo>
                  <a:lnTo>
                    <a:pt x="24" y="54"/>
                  </a:lnTo>
                  <a:lnTo>
                    <a:pt x="26" y="51"/>
                  </a:lnTo>
                  <a:lnTo>
                    <a:pt x="32" y="48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5" y="40"/>
                  </a:lnTo>
                  <a:lnTo>
                    <a:pt x="11" y="41"/>
                  </a:lnTo>
                  <a:lnTo>
                    <a:pt x="8" y="36"/>
                  </a:lnTo>
                  <a:lnTo>
                    <a:pt x="13" y="33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2" y="27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43" y="28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32" y="8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6"/>
                  </a:lnTo>
                  <a:lnTo>
                    <a:pt x="56" y="9"/>
                  </a:lnTo>
                  <a:lnTo>
                    <a:pt x="61" y="6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4" y="8"/>
                  </a:lnTo>
                  <a:lnTo>
                    <a:pt x="71" y="16"/>
                  </a:lnTo>
                  <a:lnTo>
                    <a:pt x="71" y="22"/>
                  </a:lnTo>
                  <a:lnTo>
                    <a:pt x="69" y="28"/>
                  </a:lnTo>
                  <a:lnTo>
                    <a:pt x="69" y="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Freeform 580">
              <a:extLst>
                <a:ext uri="{FF2B5EF4-FFF2-40B4-BE49-F238E27FC236}">
                  <a16:creationId xmlns:a16="http://schemas.microsoft.com/office/drawing/2014/main" id="{4878B03D-9B50-9595-251D-83967131D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3441624"/>
              <a:ext cx="57101" cy="78854"/>
            </a:xfrm>
            <a:custGeom>
              <a:avLst/>
              <a:gdLst/>
              <a:ahLst/>
              <a:cxnLst>
                <a:cxn ang="0">
                  <a:pos x="34" y="50"/>
                </a:cxn>
                <a:cxn ang="0">
                  <a:pos x="16" y="50"/>
                </a:cxn>
                <a:cxn ang="0">
                  <a:pos x="9" y="58"/>
                </a:cxn>
                <a:cxn ang="0">
                  <a:pos x="5" y="56"/>
                </a:cxn>
                <a:cxn ang="0">
                  <a:pos x="8" y="51"/>
                </a:cxn>
                <a:cxn ang="0">
                  <a:pos x="1" y="43"/>
                </a:cxn>
                <a:cxn ang="0">
                  <a:pos x="11" y="42"/>
                </a:cxn>
                <a:cxn ang="0">
                  <a:pos x="14" y="39"/>
                </a:cxn>
                <a:cxn ang="0">
                  <a:pos x="14" y="37"/>
                </a:cxn>
                <a:cxn ang="0">
                  <a:pos x="3" y="34"/>
                </a:cxn>
                <a:cxn ang="0">
                  <a:pos x="5" y="32"/>
                </a:cxn>
                <a:cxn ang="0">
                  <a:pos x="1" y="29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5" y="15"/>
                </a:cxn>
                <a:cxn ang="0">
                  <a:pos x="3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30" y="11"/>
                </a:cxn>
                <a:cxn ang="0">
                  <a:pos x="30" y="13"/>
                </a:cxn>
                <a:cxn ang="0">
                  <a:pos x="29" y="19"/>
                </a:cxn>
                <a:cxn ang="0">
                  <a:pos x="35" y="18"/>
                </a:cxn>
                <a:cxn ang="0">
                  <a:pos x="42" y="27"/>
                </a:cxn>
                <a:cxn ang="0">
                  <a:pos x="38" y="32"/>
                </a:cxn>
                <a:cxn ang="0">
                  <a:pos x="37" y="40"/>
                </a:cxn>
                <a:cxn ang="0">
                  <a:pos x="37" y="45"/>
                </a:cxn>
                <a:cxn ang="0">
                  <a:pos x="34" y="50"/>
                </a:cxn>
                <a:cxn ang="0">
                  <a:pos x="34" y="50"/>
                </a:cxn>
              </a:cxnLst>
              <a:rect l="0" t="0" r="r" b="b"/>
              <a:pathLst>
                <a:path w="42" h="58">
                  <a:moveTo>
                    <a:pt x="34" y="50"/>
                  </a:moveTo>
                  <a:lnTo>
                    <a:pt x="16" y="50"/>
                  </a:lnTo>
                  <a:lnTo>
                    <a:pt x="9" y="58"/>
                  </a:lnTo>
                  <a:lnTo>
                    <a:pt x="5" y="56"/>
                  </a:lnTo>
                  <a:lnTo>
                    <a:pt x="8" y="51"/>
                  </a:lnTo>
                  <a:lnTo>
                    <a:pt x="1" y="43"/>
                  </a:lnTo>
                  <a:lnTo>
                    <a:pt x="11" y="42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3" y="34"/>
                  </a:lnTo>
                  <a:lnTo>
                    <a:pt x="5" y="32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27"/>
                  </a:lnTo>
                  <a:lnTo>
                    <a:pt x="38" y="32"/>
                  </a:lnTo>
                  <a:lnTo>
                    <a:pt x="37" y="40"/>
                  </a:lnTo>
                  <a:lnTo>
                    <a:pt x="37" y="45"/>
                  </a:lnTo>
                  <a:lnTo>
                    <a:pt x="34" y="50"/>
                  </a:lnTo>
                  <a:lnTo>
                    <a:pt x="34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Freeform 581">
              <a:extLst>
                <a:ext uri="{FF2B5EF4-FFF2-40B4-BE49-F238E27FC236}">
                  <a16:creationId xmlns:a16="http://schemas.microsoft.com/office/drawing/2014/main" id="{1E22972E-87A5-8FB6-4D42-ABD1826BD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190" y="-3471535"/>
              <a:ext cx="91091" cy="106045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7" y="37"/>
                </a:cxn>
                <a:cxn ang="0">
                  <a:pos x="61" y="45"/>
                </a:cxn>
                <a:cxn ang="0">
                  <a:pos x="61" y="51"/>
                </a:cxn>
                <a:cxn ang="0">
                  <a:pos x="67" y="65"/>
                </a:cxn>
                <a:cxn ang="0">
                  <a:pos x="63" y="75"/>
                </a:cxn>
                <a:cxn ang="0">
                  <a:pos x="53" y="78"/>
                </a:cxn>
                <a:cxn ang="0">
                  <a:pos x="45" y="73"/>
                </a:cxn>
                <a:cxn ang="0">
                  <a:pos x="45" y="57"/>
                </a:cxn>
                <a:cxn ang="0">
                  <a:pos x="26" y="56"/>
                </a:cxn>
                <a:cxn ang="0">
                  <a:pos x="26" y="49"/>
                </a:cxn>
                <a:cxn ang="0">
                  <a:pos x="11" y="57"/>
                </a:cxn>
                <a:cxn ang="0">
                  <a:pos x="2" y="53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18" y="45"/>
                </a:cxn>
                <a:cxn ang="0">
                  <a:pos x="21" y="40"/>
                </a:cxn>
                <a:cxn ang="0">
                  <a:pos x="14" y="38"/>
                </a:cxn>
                <a:cxn ang="0">
                  <a:pos x="23" y="30"/>
                </a:cxn>
                <a:cxn ang="0">
                  <a:pos x="13" y="30"/>
                </a:cxn>
                <a:cxn ang="0">
                  <a:pos x="18" y="24"/>
                </a:cxn>
                <a:cxn ang="0">
                  <a:pos x="16" y="19"/>
                </a:cxn>
                <a:cxn ang="0">
                  <a:pos x="5" y="29"/>
                </a:cxn>
                <a:cxn ang="0">
                  <a:pos x="3" y="27"/>
                </a:cxn>
                <a:cxn ang="0">
                  <a:pos x="10" y="17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5" y="3"/>
                </a:cxn>
                <a:cxn ang="0">
                  <a:pos x="24" y="0"/>
                </a:cxn>
                <a:cxn ang="0">
                  <a:pos x="31" y="3"/>
                </a:cxn>
                <a:cxn ang="0">
                  <a:pos x="27" y="17"/>
                </a:cxn>
                <a:cxn ang="0">
                  <a:pos x="29" y="21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50" y="14"/>
                </a:cxn>
                <a:cxn ang="0">
                  <a:pos x="48" y="22"/>
                </a:cxn>
                <a:cxn ang="0">
                  <a:pos x="50" y="25"/>
                </a:cxn>
                <a:cxn ang="0">
                  <a:pos x="56" y="21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7" h="78">
                  <a:moveTo>
                    <a:pt x="64" y="32"/>
                  </a:moveTo>
                  <a:lnTo>
                    <a:pt x="67" y="37"/>
                  </a:lnTo>
                  <a:lnTo>
                    <a:pt x="61" y="45"/>
                  </a:lnTo>
                  <a:lnTo>
                    <a:pt x="61" y="51"/>
                  </a:lnTo>
                  <a:lnTo>
                    <a:pt x="67" y="65"/>
                  </a:lnTo>
                  <a:lnTo>
                    <a:pt x="63" y="75"/>
                  </a:lnTo>
                  <a:lnTo>
                    <a:pt x="53" y="78"/>
                  </a:lnTo>
                  <a:lnTo>
                    <a:pt x="45" y="73"/>
                  </a:lnTo>
                  <a:lnTo>
                    <a:pt x="45" y="57"/>
                  </a:lnTo>
                  <a:lnTo>
                    <a:pt x="26" y="56"/>
                  </a:lnTo>
                  <a:lnTo>
                    <a:pt x="26" y="49"/>
                  </a:lnTo>
                  <a:lnTo>
                    <a:pt x="11" y="57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18" y="45"/>
                  </a:lnTo>
                  <a:lnTo>
                    <a:pt x="21" y="40"/>
                  </a:lnTo>
                  <a:lnTo>
                    <a:pt x="14" y="38"/>
                  </a:lnTo>
                  <a:lnTo>
                    <a:pt x="23" y="30"/>
                  </a:lnTo>
                  <a:lnTo>
                    <a:pt x="13" y="30"/>
                  </a:lnTo>
                  <a:lnTo>
                    <a:pt x="18" y="24"/>
                  </a:lnTo>
                  <a:lnTo>
                    <a:pt x="16" y="19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10" y="1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5" y="3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50" y="14"/>
                  </a:lnTo>
                  <a:lnTo>
                    <a:pt x="48" y="22"/>
                  </a:lnTo>
                  <a:lnTo>
                    <a:pt x="50" y="25"/>
                  </a:lnTo>
                  <a:lnTo>
                    <a:pt x="56" y="21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Freeform 582">
              <a:extLst>
                <a:ext uri="{FF2B5EF4-FFF2-40B4-BE49-F238E27FC236}">
                  <a16:creationId xmlns:a16="http://schemas.microsoft.com/office/drawing/2014/main" id="{061FC532-69CF-59E5-AAD5-D4E83CB65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3373647"/>
              <a:ext cx="25832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9" y="6"/>
                </a:cxn>
                <a:cxn ang="0">
                  <a:pos x="3" y="8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8">
                  <a:moveTo>
                    <a:pt x="8" y="0"/>
                  </a:moveTo>
                  <a:lnTo>
                    <a:pt x="19" y="6"/>
                  </a:lnTo>
                  <a:lnTo>
                    <a:pt x="3" y="8"/>
                  </a:lnTo>
                  <a:lnTo>
                    <a:pt x="0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Freeform 583">
              <a:extLst>
                <a:ext uri="{FF2B5EF4-FFF2-40B4-BE49-F238E27FC236}">
                  <a16:creationId xmlns:a16="http://schemas.microsoft.com/office/drawing/2014/main" id="{1252B22F-8F2D-FD89-7B23-0B5732BE7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361411"/>
              <a:ext cx="21753" cy="3942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15"/>
                </a:cxn>
                <a:cxn ang="0">
                  <a:pos x="16" y="20"/>
                </a:cxn>
                <a:cxn ang="0">
                  <a:pos x="12" y="21"/>
                </a:cxn>
                <a:cxn ang="0">
                  <a:pos x="14" y="26"/>
                </a:cxn>
                <a:cxn ang="0">
                  <a:pos x="9" y="29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6" h="29">
                  <a:moveTo>
                    <a:pt x="9" y="8"/>
                  </a:moveTo>
                  <a:lnTo>
                    <a:pt x="9" y="15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14" y="26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Freeform 584">
              <a:extLst>
                <a:ext uri="{FF2B5EF4-FFF2-40B4-BE49-F238E27FC236}">
                  <a16:creationId xmlns:a16="http://schemas.microsoft.com/office/drawing/2014/main" id="{D14A3106-D19A-BA91-963F-1BB2AA6B8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59" y="-3294792"/>
              <a:ext cx="23113" cy="21753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7" y="11"/>
                </a:cxn>
                <a:cxn ang="0">
                  <a:pos x="1" y="16"/>
                </a:cxn>
                <a:cxn ang="0">
                  <a:pos x="3" y="14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7" h="16">
                  <a:moveTo>
                    <a:pt x="8" y="3"/>
                  </a:moveTo>
                  <a:lnTo>
                    <a:pt x="17" y="11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Freeform 585">
              <a:extLst>
                <a:ext uri="{FF2B5EF4-FFF2-40B4-BE49-F238E27FC236}">
                  <a16:creationId xmlns:a16="http://schemas.microsoft.com/office/drawing/2014/main" id="{C078AB44-8F81-AD46-EB0A-543111E3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273039"/>
              <a:ext cx="33989" cy="149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6" y="9"/>
                </a:cxn>
                <a:cxn ang="0">
                  <a:pos x="3" y="11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5" h="11">
                  <a:moveTo>
                    <a:pt x="20" y="0"/>
                  </a:moveTo>
                  <a:lnTo>
                    <a:pt x="25" y="3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3" y="11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Freeform 586">
              <a:extLst>
                <a:ext uri="{FF2B5EF4-FFF2-40B4-BE49-F238E27FC236}">
                  <a16:creationId xmlns:a16="http://schemas.microsoft.com/office/drawing/2014/main" id="{BF63207A-8668-92C0-7380-2953E0A76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718" y="-3260804"/>
              <a:ext cx="28551" cy="1087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8">
                  <a:moveTo>
                    <a:pt x="13" y="0"/>
                  </a:moveTo>
                  <a:lnTo>
                    <a:pt x="21" y="0"/>
                  </a:lnTo>
                  <a:lnTo>
                    <a:pt x="18" y="3"/>
                  </a:lnTo>
                  <a:lnTo>
                    <a:pt x="0" y="8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Freeform 587">
              <a:extLst>
                <a:ext uri="{FF2B5EF4-FFF2-40B4-BE49-F238E27FC236}">
                  <a16:creationId xmlns:a16="http://schemas.microsoft.com/office/drawing/2014/main" id="{EADFF2CC-7A17-E09B-5E06-074FC48E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516" y="-3251286"/>
              <a:ext cx="24472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0"/>
                </a:cxn>
                <a:cxn ang="0">
                  <a:pos x="10" y="6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8">
                  <a:moveTo>
                    <a:pt x="7" y="0"/>
                  </a:moveTo>
                  <a:lnTo>
                    <a:pt x="18" y="0"/>
                  </a:lnTo>
                  <a:lnTo>
                    <a:pt x="10" y="6"/>
                  </a:lnTo>
                  <a:lnTo>
                    <a:pt x="3" y="8"/>
                  </a:lnTo>
                  <a:lnTo>
                    <a:pt x="0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588">
              <a:extLst>
                <a:ext uri="{FF2B5EF4-FFF2-40B4-BE49-F238E27FC236}">
                  <a16:creationId xmlns:a16="http://schemas.microsoft.com/office/drawing/2014/main" id="{7B06D87A-DC75-E3D8-718B-35C215B5D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527" y="-3225455"/>
              <a:ext cx="21753" cy="217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1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0" y="11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6" h="16">
                  <a:moveTo>
                    <a:pt x="12" y="0"/>
                  </a:moveTo>
                  <a:lnTo>
                    <a:pt x="16" y="11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Freeform 589">
              <a:extLst>
                <a:ext uri="{FF2B5EF4-FFF2-40B4-BE49-F238E27FC236}">
                  <a16:creationId xmlns:a16="http://schemas.microsoft.com/office/drawing/2014/main" id="{1441B7D3-A532-E899-9738-E101DC2D3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639" y="-3304310"/>
              <a:ext cx="218889" cy="133237"/>
            </a:xfrm>
            <a:custGeom>
              <a:avLst/>
              <a:gdLst/>
              <a:ahLst/>
              <a:cxnLst>
                <a:cxn ang="0">
                  <a:pos x="116" y="13"/>
                </a:cxn>
                <a:cxn ang="0">
                  <a:pos x="132" y="0"/>
                </a:cxn>
                <a:cxn ang="0">
                  <a:pos x="130" y="8"/>
                </a:cxn>
                <a:cxn ang="0">
                  <a:pos x="130" y="18"/>
                </a:cxn>
                <a:cxn ang="0">
                  <a:pos x="125" y="32"/>
                </a:cxn>
                <a:cxn ang="0">
                  <a:pos x="129" y="45"/>
                </a:cxn>
                <a:cxn ang="0">
                  <a:pos x="141" y="48"/>
                </a:cxn>
                <a:cxn ang="0">
                  <a:pos x="145" y="37"/>
                </a:cxn>
                <a:cxn ang="0">
                  <a:pos x="159" y="39"/>
                </a:cxn>
                <a:cxn ang="0">
                  <a:pos x="159" y="51"/>
                </a:cxn>
                <a:cxn ang="0">
                  <a:pos x="129" y="79"/>
                </a:cxn>
                <a:cxn ang="0">
                  <a:pos x="125" y="72"/>
                </a:cxn>
                <a:cxn ang="0">
                  <a:pos x="111" y="77"/>
                </a:cxn>
                <a:cxn ang="0">
                  <a:pos x="112" y="71"/>
                </a:cxn>
                <a:cxn ang="0">
                  <a:pos x="84" y="84"/>
                </a:cxn>
                <a:cxn ang="0">
                  <a:pos x="55" y="98"/>
                </a:cxn>
                <a:cxn ang="0">
                  <a:pos x="34" y="90"/>
                </a:cxn>
                <a:cxn ang="0">
                  <a:pos x="50" y="82"/>
                </a:cxn>
                <a:cxn ang="0">
                  <a:pos x="72" y="77"/>
                </a:cxn>
                <a:cxn ang="0">
                  <a:pos x="68" y="71"/>
                </a:cxn>
                <a:cxn ang="0">
                  <a:pos x="63" y="66"/>
                </a:cxn>
                <a:cxn ang="0">
                  <a:pos x="56" y="71"/>
                </a:cxn>
                <a:cxn ang="0">
                  <a:pos x="45" y="74"/>
                </a:cxn>
                <a:cxn ang="0">
                  <a:pos x="50" y="63"/>
                </a:cxn>
                <a:cxn ang="0">
                  <a:pos x="48" y="59"/>
                </a:cxn>
                <a:cxn ang="0">
                  <a:pos x="40" y="64"/>
                </a:cxn>
                <a:cxn ang="0">
                  <a:pos x="34" y="77"/>
                </a:cxn>
                <a:cxn ang="0">
                  <a:pos x="31" y="71"/>
                </a:cxn>
                <a:cxn ang="0">
                  <a:pos x="24" y="77"/>
                </a:cxn>
                <a:cxn ang="0">
                  <a:pos x="18" y="72"/>
                </a:cxn>
                <a:cxn ang="0">
                  <a:pos x="13" y="72"/>
                </a:cxn>
                <a:cxn ang="0">
                  <a:pos x="8" y="58"/>
                </a:cxn>
                <a:cxn ang="0">
                  <a:pos x="39" y="48"/>
                </a:cxn>
                <a:cxn ang="0">
                  <a:pos x="10" y="55"/>
                </a:cxn>
                <a:cxn ang="0">
                  <a:pos x="15" y="45"/>
                </a:cxn>
                <a:cxn ang="0">
                  <a:pos x="24" y="37"/>
                </a:cxn>
                <a:cxn ang="0">
                  <a:pos x="26" y="29"/>
                </a:cxn>
                <a:cxn ang="0">
                  <a:pos x="42" y="16"/>
                </a:cxn>
                <a:cxn ang="0">
                  <a:pos x="60" y="18"/>
                </a:cxn>
                <a:cxn ang="0">
                  <a:pos x="56" y="27"/>
                </a:cxn>
                <a:cxn ang="0">
                  <a:pos x="76" y="27"/>
                </a:cxn>
                <a:cxn ang="0">
                  <a:pos x="76" y="43"/>
                </a:cxn>
                <a:cxn ang="0">
                  <a:pos x="85" y="47"/>
                </a:cxn>
                <a:cxn ang="0">
                  <a:pos x="84" y="55"/>
                </a:cxn>
                <a:cxn ang="0">
                  <a:pos x="116" y="48"/>
                </a:cxn>
                <a:cxn ang="0">
                  <a:pos x="116" y="35"/>
                </a:cxn>
                <a:cxn ang="0">
                  <a:pos x="106" y="23"/>
                </a:cxn>
                <a:cxn ang="0">
                  <a:pos x="111" y="15"/>
                </a:cxn>
              </a:cxnLst>
              <a:rect l="0" t="0" r="r" b="b"/>
              <a:pathLst>
                <a:path w="161" h="98">
                  <a:moveTo>
                    <a:pt x="111" y="15"/>
                  </a:moveTo>
                  <a:lnTo>
                    <a:pt x="116" y="13"/>
                  </a:lnTo>
                  <a:lnTo>
                    <a:pt x="124" y="2"/>
                  </a:lnTo>
                  <a:lnTo>
                    <a:pt x="132" y="0"/>
                  </a:lnTo>
                  <a:lnTo>
                    <a:pt x="133" y="5"/>
                  </a:lnTo>
                  <a:lnTo>
                    <a:pt x="130" y="8"/>
                  </a:lnTo>
                  <a:lnTo>
                    <a:pt x="130" y="13"/>
                  </a:lnTo>
                  <a:lnTo>
                    <a:pt x="130" y="18"/>
                  </a:lnTo>
                  <a:lnTo>
                    <a:pt x="133" y="23"/>
                  </a:lnTo>
                  <a:lnTo>
                    <a:pt x="125" y="32"/>
                  </a:lnTo>
                  <a:lnTo>
                    <a:pt x="137" y="35"/>
                  </a:lnTo>
                  <a:lnTo>
                    <a:pt x="129" y="45"/>
                  </a:lnTo>
                  <a:lnTo>
                    <a:pt x="141" y="40"/>
                  </a:lnTo>
                  <a:lnTo>
                    <a:pt x="141" y="48"/>
                  </a:lnTo>
                  <a:lnTo>
                    <a:pt x="146" y="43"/>
                  </a:lnTo>
                  <a:lnTo>
                    <a:pt x="145" y="37"/>
                  </a:lnTo>
                  <a:lnTo>
                    <a:pt x="148" y="34"/>
                  </a:lnTo>
                  <a:lnTo>
                    <a:pt x="159" y="39"/>
                  </a:lnTo>
                  <a:lnTo>
                    <a:pt x="161" y="45"/>
                  </a:lnTo>
                  <a:lnTo>
                    <a:pt x="159" y="51"/>
                  </a:lnTo>
                  <a:lnTo>
                    <a:pt x="145" y="74"/>
                  </a:lnTo>
                  <a:lnTo>
                    <a:pt x="129" y="79"/>
                  </a:lnTo>
                  <a:lnTo>
                    <a:pt x="124" y="76"/>
                  </a:lnTo>
                  <a:lnTo>
                    <a:pt x="125" y="72"/>
                  </a:lnTo>
                  <a:lnTo>
                    <a:pt x="114" y="79"/>
                  </a:lnTo>
                  <a:lnTo>
                    <a:pt x="111" y="77"/>
                  </a:lnTo>
                  <a:lnTo>
                    <a:pt x="112" y="76"/>
                  </a:lnTo>
                  <a:lnTo>
                    <a:pt x="112" y="71"/>
                  </a:lnTo>
                  <a:lnTo>
                    <a:pt x="100" y="80"/>
                  </a:lnTo>
                  <a:lnTo>
                    <a:pt x="84" y="84"/>
                  </a:lnTo>
                  <a:lnTo>
                    <a:pt x="80" y="88"/>
                  </a:lnTo>
                  <a:lnTo>
                    <a:pt x="55" y="98"/>
                  </a:lnTo>
                  <a:lnTo>
                    <a:pt x="39" y="95"/>
                  </a:lnTo>
                  <a:lnTo>
                    <a:pt x="34" y="90"/>
                  </a:lnTo>
                  <a:lnTo>
                    <a:pt x="37" y="87"/>
                  </a:lnTo>
                  <a:lnTo>
                    <a:pt x="50" y="82"/>
                  </a:lnTo>
                  <a:lnTo>
                    <a:pt x="56" y="77"/>
                  </a:lnTo>
                  <a:lnTo>
                    <a:pt x="72" y="77"/>
                  </a:lnTo>
                  <a:lnTo>
                    <a:pt x="85" y="64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0" y="72"/>
                  </a:lnTo>
                  <a:lnTo>
                    <a:pt x="56" y="71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56" y="59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31" y="71"/>
                  </a:lnTo>
                  <a:lnTo>
                    <a:pt x="26" y="72"/>
                  </a:lnTo>
                  <a:lnTo>
                    <a:pt x="24" y="77"/>
                  </a:lnTo>
                  <a:lnTo>
                    <a:pt x="16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3" y="72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23" y="58"/>
                  </a:lnTo>
                  <a:lnTo>
                    <a:pt x="39" y="48"/>
                  </a:lnTo>
                  <a:lnTo>
                    <a:pt x="18" y="55"/>
                  </a:lnTo>
                  <a:lnTo>
                    <a:pt x="10" y="55"/>
                  </a:lnTo>
                  <a:lnTo>
                    <a:pt x="11" y="50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4" y="37"/>
                  </a:lnTo>
                  <a:lnTo>
                    <a:pt x="23" y="34"/>
                  </a:lnTo>
                  <a:lnTo>
                    <a:pt x="26" y="29"/>
                  </a:lnTo>
                  <a:lnTo>
                    <a:pt x="35" y="24"/>
                  </a:lnTo>
                  <a:lnTo>
                    <a:pt x="42" y="16"/>
                  </a:lnTo>
                  <a:lnTo>
                    <a:pt x="50" y="15"/>
                  </a:lnTo>
                  <a:lnTo>
                    <a:pt x="60" y="18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72" y="24"/>
                  </a:lnTo>
                  <a:lnTo>
                    <a:pt x="76" y="27"/>
                  </a:lnTo>
                  <a:lnTo>
                    <a:pt x="82" y="39"/>
                  </a:lnTo>
                  <a:lnTo>
                    <a:pt x="76" y="43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4" y="47"/>
                  </a:lnTo>
                  <a:lnTo>
                    <a:pt x="84" y="55"/>
                  </a:lnTo>
                  <a:lnTo>
                    <a:pt x="114" y="55"/>
                  </a:lnTo>
                  <a:lnTo>
                    <a:pt x="116" y="48"/>
                  </a:lnTo>
                  <a:lnTo>
                    <a:pt x="106" y="40"/>
                  </a:lnTo>
                  <a:lnTo>
                    <a:pt x="116" y="35"/>
                  </a:lnTo>
                  <a:lnTo>
                    <a:pt x="114" y="27"/>
                  </a:lnTo>
                  <a:lnTo>
                    <a:pt x="106" y="23"/>
                  </a:lnTo>
                  <a:lnTo>
                    <a:pt x="106" y="18"/>
                  </a:lnTo>
                  <a:lnTo>
                    <a:pt x="111" y="15"/>
                  </a:lnTo>
                  <a:lnTo>
                    <a:pt x="11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Freeform 590">
              <a:extLst>
                <a:ext uri="{FF2B5EF4-FFF2-40B4-BE49-F238E27FC236}">
                  <a16:creationId xmlns:a16="http://schemas.microsoft.com/office/drawing/2014/main" id="{477E5563-0385-4975-991F-C590C1126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886" y="-3260804"/>
              <a:ext cx="36708" cy="32629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27" h="24">
                  <a:moveTo>
                    <a:pt x="23" y="3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591">
              <a:extLst>
                <a:ext uri="{FF2B5EF4-FFF2-40B4-BE49-F238E27FC236}">
                  <a16:creationId xmlns:a16="http://schemas.microsoft.com/office/drawing/2014/main" id="{A58B2A56-E3C6-68E5-F74C-E713692FE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347815"/>
              <a:ext cx="145473" cy="104686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67" y="10"/>
                </a:cxn>
                <a:cxn ang="0">
                  <a:pos x="78" y="8"/>
                </a:cxn>
                <a:cxn ang="0">
                  <a:pos x="77" y="15"/>
                </a:cxn>
                <a:cxn ang="0">
                  <a:pos x="80" y="10"/>
                </a:cxn>
                <a:cxn ang="0">
                  <a:pos x="88" y="11"/>
                </a:cxn>
                <a:cxn ang="0">
                  <a:pos x="91" y="8"/>
                </a:cxn>
                <a:cxn ang="0">
                  <a:pos x="88" y="5"/>
                </a:cxn>
                <a:cxn ang="0">
                  <a:pos x="98" y="0"/>
                </a:cxn>
                <a:cxn ang="0">
                  <a:pos x="107" y="13"/>
                </a:cxn>
                <a:cxn ang="0">
                  <a:pos x="93" y="19"/>
                </a:cxn>
                <a:cxn ang="0">
                  <a:pos x="96" y="27"/>
                </a:cxn>
                <a:cxn ang="0">
                  <a:pos x="91" y="31"/>
                </a:cxn>
                <a:cxn ang="0">
                  <a:pos x="93" y="39"/>
                </a:cxn>
                <a:cxn ang="0">
                  <a:pos x="78" y="47"/>
                </a:cxn>
                <a:cxn ang="0">
                  <a:pos x="73" y="56"/>
                </a:cxn>
                <a:cxn ang="0">
                  <a:pos x="67" y="58"/>
                </a:cxn>
                <a:cxn ang="0">
                  <a:pos x="65" y="50"/>
                </a:cxn>
                <a:cxn ang="0">
                  <a:pos x="72" y="34"/>
                </a:cxn>
                <a:cxn ang="0">
                  <a:pos x="65" y="35"/>
                </a:cxn>
                <a:cxn ang="0">
                  <a:pos x="62" y="40"/>
                </a:cxn>
                <a:cxn ang="0">
                  <a:pos x="62" y="47"/>
                </a:cxn>
                <a:cxn ang="0">
                  <a:pos x="53" y="48"/>
                </a:cxn>
                <a:cxn ang="0">
                  <a:pos x="56" y="55"/>
                </a:cxn>
                <a:cxn ang="0">
                  <a:pos x="51" y="58"/>
                </a:cxn>
                <a:cxn ang="0">
                  <a:pos x="48" y="64"/>
                </a:cxn>
                <a:cxn ang="0">
                  <a:pos x="46" y="64"/>
                </a:cxn>
                <a:cxn ang="0">
                  <a:pos x="46" y="53"/>
                </a:cxn>
                <a:cxn ang="0">
                  <a:pos x="43" y="55"/>
                </a:cxn>
                <a:cxn ang="0">
                  <a:pos x="41" y="61"/>
                </a:cxn>
                <a:cxn ang="0">
                  <a:pos x="40" y="63"/>
                </a:cxn>
                <a:cxn ang="0">
                  <a:pos x="37" y="64"/>
                </a:cxn>
                <a:cxn ang="0">
                  <a:pos x="40" y="71"/>
                </a:cxn>
                <a:cxn ang="0">
                  <a:pos x="33" y="74"/>
                </a:cxn>
                <a:cxn ang="0">
                  <a:pos x="30" y="72"/>
                </a:cxn>
                <a:cxn ang="0">
                  <a:pos x="29" y="77"/>
                </a:cxn>
                <a:cxn ang="0">
                  <a:pos x="29" y="69"/>
                </a:cxn>
                <a:cxn ang="0">
                  <a:pos x="25" y="66"/>
                </a:cxn>
                <a:cxn ang="0">
                  <a:pos x="27" y="59"/>
                </a:cxn>
                <a:cxn ang="0">
                  <a:pos x="24" y="61"/>
                </a:cxn>
                <a:cxn ang="0">
                  <a:pos x="19" y="72"/>
                </a:cxn>
                <a:cxn ang="0">
                  <a:pos x="13" y="67"/>
                </a:cxn>
                <a:cxn ang="0">
                  <a:pos x="14" y="63"/>
                </a:cxn>
                <a:cxn ang="0">
                  <a:pos x="3" y="72"/>
                </a:cxn>
                <a:cxn ang="0">
                  <a:pos x="1" y="71"/>
                </a:cxn>
                <a:cxn ang="0">
                  <a:pos x="6" y="63"/>
                </a:cxn>
                <a:cxn ang="0">
                  <a:pos x="0" y="64"/>
                </a:cxn>
                <a:cxn ang="0">
                  <a:pos x="1" y="61"/>
                </a:cxn>
                <a:cxn ang="0">
                  <a:pos x="11" y="51"/>
                </a:cxn>
                <a:cxn ang="0">
                  <a:pos x="21" y="51"/>
                </a:cxn>
                <a:cxn ang="0">
                  <a:pos x="27" y="43"/>
                </a:cxn>
                <a:cxn ang="0">
                  <a:pos x="29" y="40"/>
                </a:cxn>
                <a:cxn ang="0">
                  <a:pos x="41" y="32"/>
                </a:cxn>
                <a:cxn ang="0">
                  <a:pos x="46" y="26"/>
                </a:cxn>
                <a:cxn ang="0">
                  <a:pos x="46" y="26"/>
                </a:cxn>
              </a:cxnLst>
              <a:rect l="0" t="0" r="r" b="b"/>
              <a:pathLst>
                <a:path w="107" h="77">
                  <a:moveTo>
                    <a:pt x="46" y="26"/>
                  </a:moveTo>
                  <a:lnTo>
                    <a:pt x="67" y="10"/>
                  </a:lnTo>
                  <a:lnTo>
                    <a:pt x="78" y="8"/>
                  </a:lnTo>
                  <a:lnTo>
                    <a:pt x="77" y="15"/>
                  </a:lnTo>
                  <a:lnTo>
                    <a:pt x="80" y="10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88" y="5"/>
                  </a:lnTo>
                  <a:lnTo>
                    <a:pt x="98" y="0"/>
                  </a:lnTo>
                  <a:lnTo>
                    <a:pt x="107" y="13"/>
                  </a:lnTo>
                  <a:lnTo>
                    <a:pt x="93" y="19"/>
                  </a:lnTo>
                  <a:lnTo>
                    <a:pt x="96" y="27"/>
                  </a:lnTo>
                  <a:lnTo>
                    <a:pt x="91" y="31"/>
                  </a:lnTo>
                  <a:lnTo>
                    <a:pt x="93" y="39"/>
                  </a:lnTo>
                  <a:lnTo>
                    <a:pt x="78" y="47"/>
                  </a:lnTo>
                  <a:lnTo>
                    <a:pt x="73" y="56"/>
                  </a:lnTo>
                  <a:lnTo>
                    <a:pt x="67" y="58"/>
                  </a:lnTo>
                  <a:lnTo>
                    <a:pt x="65" y="50"/>
                  </a:lnTo>
                  <a:lnTo>
                    <a:pt x="72" y="34"/>
                  </a:lnTo>
                  <a:lnTo>
                    <a:pt x="65" y="35"/>
                  </a:lnTo>
                  <a:lnTo>
                    <a:pt x="62" y="40"/>
                  </a:lnTo>
                  <a:lnTo>
                    <a:pt x="62" y="47"/>
                  </a:lnTo>
                  <a:lnTo>
                    <a:pt x="53" y="48"/>
                  </a:lnTo>
                  <a:lnTo>
                    <a:pt x="56" y="55"/>
                  </a:lnTo>
                  <a:lnTo>
                    <a:pt x="51" y="58"/>
                  </a:lnTo>
                  <a:lnTo>
                    <a:pt x="48" y="64"/>
                  </a:lnTo>
                  <a:lnTo>
                    <a:pt x="46" y="64"/>
                  </a:lnTo>
                  <a:lnTo>
                    <a:pt x="46" y="53"/>
                  </a:lnTo>
                  <a:lnTo>
                    <a:pt x="43" y="55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7" y="64"/>
                  </a:lnTo>
                  <a:lnTo>
                    <a:pt x="40" y="71"/>
                  </a:lnTo>
                  <a:lnTo>
                    <a:pt x="33" y="74"/>
                  </a:lnTo>
                  <a:lnTo>
                    <a:pt x="30" y="72"/>
                  </a:lnTo>
                  <a:lnTo>
                    <a:pt x="29" y="77"/>
                  </a:lnTo>
                  <a:lnTo>
                    <a:pt x="29" y="69"/>
                  </a:lnTo>
                  <a:lnTo>
                    <a:pt x="25" y="66"/>
                  </a:lnTo>
                  <a:lnTo>
                    <a:pt x="27" y="59"/>
                  </a:lnTo>
                  <a:lnTo>
                    <a:pt x="24" y="61"/>
                  </a:lnTo>
                  <a:lnTo>
                    <a:pt x="19" y="72"/>
                  </a:lnTo>
                  <a:lnTo>
                    <a:pt x="13" y="67"/>
                  </a:lnTo>
                  <a:lnTo>
                    <a:pt x="14" y="63"/>
                  </a:lnTo>
                  <a:lnTo>
                    <a:pt x="3" y="72"/>
                  </a:lnTo>
                  <a:lnTo>
                    <a:pt x="1" y="71"/>
                  </a:lnTo>
                  <a:lnTo>
                    <a:pt x="6" y="63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11" y="51"/>
                  </a:lnTo>
                  <a:lnTo>
                    <a:pt x="21" y="51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41" y="32"/>
                  </a:lnTo>
                  <a:lnTo>
                    <a:pt x="46" y="26"/>
                  </a:lnTo>
                  <a:lnTo>
                    <a:pt x="4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592">
              <a:extLst>
                <a:ext uri="{FF2B5EF4-FFF2-40B4-BE49-F238E27FC236}">
                  <a16:creationId xmlns:a16="http://schemas.microsoft.com/office/drawing/2014/main" id="{5A073B39-2516-58E3-ABFE-0A3AB3110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3305669"/>
              <a:ext cx="21753" cy="815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3"/>
                </a:cxn>
                <a:cxn ang="0">
                  <a:pos x="14" y="6"/>
                </a:cxn>
                <a:cxn ang="0">
                  <a:pos x="0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6">
                  <a:moveTo>
                    <a:pt x="11" y="0"/>
                  </a:moveTo>
                  <a:lnTo>
                    <a:pt x="16" y="3"/>
                  </a:lnTo>
                  <a:lnTo>
                    <a:pt x="14" y="6"/>
                  </a:lnTo>
                  <a:lnTo>
                    <a:pt x="0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Freeform 593">
              <a:extLst>
                <a:ext uri="{FF2B5EF4-FFF2-40B4-BE49-F238E27FC236}">
                  <a16:creationId xmlns:a16="http://schemas.microsoft.com/office/drawing/2014/main" id="{A58D5D33-CA80-DC49-6AA5-207C819E4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42" y="-3384523"/>
              <a:ext cx="66619" cy="50304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45" y="0"/>
                </a:cxn>
                <a:cxn ang="0">
                  <a:pos x="49" y="5"/>
                </a:cxn>
                <a:cxn ang="0">
                  <a:pos x="48" y="9"/>
                </a:cxn>
                <a:cxn ang="0">
                  <a:pos x="25" y="16"/>
                </a:cxn>
                <a:cxn ang="0">
                  <a:pos x="27" y="16"/>
                </a:cxn>
                <a:cxn ang="0">
                  <a:pos x="25" y="19"/>
                </a:cxn>
                <a:cxn ang="0">
                  <a:pos x="40" y="16"/>
                </a:cxn>
                <a:cxn ang="0">
                  <a:pos x="40" y="22"/>
                </a:cxn>
                <a:cxn ang="0">
                  <a:pos x="35" y="29"/>
                </a:cxn>
                <a:cxn ang="0">
                  <a:pos x="11" y="37"/>
                </a:cxn>
                <a:cxn ang="0">
                  <a:pos x="0" y="29"/>
                </a:cxn>
                <a:cxn ang="0">
                  <a:pos x="1" y="24"/>
                </a:cxn>
                <a:cxn ang="0">
                  <a:pos x="1" y="16"/>
                </a:cxn>
                <a:cxn ang="0">
                  <a:pos x="4" y="11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49" h="37">
                  <a:moveTo>
                    <a:pt x="22" y="5"/>
                  </a:moveTo>
                  <a:lnTo>
                    <a:pt x="45" y="0"/>
                  </a:lnTo>
                  <a:lnTo>
                    <a:pt x="49" y="5"/>
                  </a:lnTo>
                  <a:lnTo>
                    <a:pt x="48" y="9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25" y="19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35" y="29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Freeform 594">
              <a:extLst>
                <a:ext uri="{FF2B5EF4-FFF2-40B4-BE49-F238E27FC236}">
                  <a16:creationId xmlns:a16="http://schemas.microsoft.com/office/drawing/2014/main" id="{FB164DFC-DACE-4115-4106-1AF604A7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48" y="-3380445"/>
              <a:ext cx="17675" cy="244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3" y="13"/>
                </a:cxn>
                <a:cxn ang="0">
                  <a:pos x="5" y="1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3" h="18">
                  <a:moveTo>
                    <a:pt x="0" y="6"/>
                  </a:moveTo>
                  <a:lnTo>
                    <a:pt x="8" y="0"/>
                  </a:lnTo>
                  <a:lnTo>
                    <a:pt x="13" y="13"/>
                  </a:lnTo>
                  <a:lnTo>
                    <a:pt x="5" y="1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595">
              <a:extLst>
                <a:ext uri="{FF2B5EF4-FFF2-40B4-BE49-F238E27FC236}">
                  <a16:creationId xmlns:a16="http://schemas.microsoft.com/office/drawing/2014/main" id="{F0FEC4D5-47BF-2CBF-D128-80ECEE2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077" y="-3426670"/>
              <a:ext cx="70697" cy="32629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52" y="12"/>
                </a:cxn>
                <a:cxn ang="0">
                  <a:pos x="50" y="18"/>
                </a:cxn>
                <a:cxn ang="0">
                  <a:pos x="47" y="21"/>
                </a:cxn>
                <a:cxn ang="0">
                  <a:pos x="32" y="23"/>
                </a:cxn>
                <a:cxn ang="0">
                  <a:pos x="26" y="16"/>
                </a:cxn>
                <a:cxn ang="0">
                  <a:pos x="26" y="21"/>
                </a:cxn>
                <a:cxn ang="0">
                  <a:pos x="24" y="23"/>
                </a:cxn>
                <a:cxn ang="0">
                  <a:pos x="15" y="18"/>
                </a:cxn>
                <a:cxn ang="0">
                  <a:pos x="7" y="24"/>
                </a:cxn>
                <a:cxn ang="0">
                  <a:pos x="0" y="21"/>
                </a:cxn>
                <a:cxn ang="0">
                  <a:pos x="8" y="13"/>
                </a:cxn>
                <a:cxn ang="0">
                  <a:pos x="37" y="0"/>
                </a:cxn>
                <a:cxn ang="0">
                  <a:pos x="45" y="5"/>
                </a:cxn>
                <a:cxn ang="0">
                  <a:pos x="45" y="5"/>
                </a:cxn>
              </a:cxnLst>
              <a:rect l="0" t="0" r="r" b="b"/>
              <a:pathLst>
                <a:path w="52" h="24">
                  <a:moveTo>
                    <a:pt x="45" y="5"/>
                  </a:moveTo>
                  <a:lnTo>
                    <a:pt x="52" y="12"/>
                  </a:lnTo>
                  <a:lnTo>
                    <a:pt x="50" y="18"/>
                  </a:lnTo>
                  <a:lnTo>
                    <a:pt x="47" y="21"/>
                  </a:lnTo>
                  <a:lnTo>
                    <a:pt x="32" y="2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15" y="18"/>
                  </a:lnTo>
                  <a:lnTo>
                    <a:pt x="7" y="24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37" y="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Freeform 596">
              <a:extLst>
                <a:ext uri="{FF2B5EF4-FFF2-40B4-BE49-F238E27FC236}">
                  <a16:creationId xmlns:a16="http://schemas.microsoft.com/office/drawing/2014/main" id="{95A04B77-C5A8-51D3-4970-1834A287F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53" y="-3528636"/>
              <a:ext cx="24472" cy="3534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3"/>
                </a:cxn>
                <a:cxn ang="0">
                  <a:pos x="14" y="16"/>
                </a:cxn>
                <a:cxn ang="0">
                  <a:pos x="11" y="26"/>
                </a:cxn>
                <a:cxn ang="0">
                  <a:pos x="6" y="14"/>
                </a:cxn>
                <a:cxn ang="0">
                  <a:pos x="0" y="13"/>
                </a:cxn>
                <a:cxn ang="0">
                  <a:pos x="3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6">
                  <a:moveTo>
                    <a:pt x="8" y="0"/>
                  </a:moveTo>
                  <a:lnTo>
                    <a:pt x="18" y="3"/>
                  </a:lnTo>
                  <a:lnTo>
                    <a:pt x="14" y="16"/>
                  </a:lnTo>
                  <a:lnTo>
                    <a:pt x="11" y="26"/>
                  </a:lnTo>
                  <a:lnTo>
                    <a:pt x="6" y="14"/>
                  </a:lnTo>
                  <a:lnTo>
                    <a:pt x="0" y="13"/>
                  </a:lnTo>
                  <a:lnTo>
                    <a:pt x="3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Freeform 597">
              <a:extLst>
                <a:ext uri="{FF2B5EF4-FFF2-40B4-BE49-F238E27FC236}">
                  <a16:creationId xmlns:a16="http://schemas.microsoft.com/office/drawing/2014/main" id="{B028CD51-B5F9-3563-B61B-48B78974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854" y="-3636042"/>
              <a:ext cx="171304" cy="251518"/>
            </a:xfrm>
            <a:custGeom>
              <a:avLst/>
              <a:gdLst/>
              <a:ahLst/>
              <a:cxnLst>
                <a:cxn ang="0">
                  <a:pos x="40" y="52"/>
                </a:cxn>
                <a:cxn ang="0">
                  <a:pos x="27" y="36"/>
                </a:cxn>
                <a:cxn ang="0">
                  <a:pos x="30" y="31"/>
                </a:cxn>
                <a:cxn ang="0">
                  <a:pos x="35" y="21"/>
                </a:cxn>
                <a:cxn ang="0">
                  <a:pos x="43" y="16"/>
                </a:cxn>
                <a:cxn ang="0">
                  <a:pos x="40" y="10"/>
                </a:cxn>
                <a:cxn ang="0">
                  <a:pos x="40" y="0"/>
                </a:cxn>
                <a:cxn ang="0">
                  <a:pos x="72" y="15"/>
                </a:cxn>
                <a:cxn ang="0">
                  <a:pos x="77" y="47"/>
                </a:cxn>
                <a:cxn ang="0">
                  <a:pos x="77" y="49"/>
                </a:cxn>
                <a:cxn ang="0">
                  <a:pos x="93" y="58"/>
                </a:cxn>
                <a:cxn ang="0">
                  <a:pos x="91" y="65"/>
                </a:cxn>
                <a:cxn ang="0">
                  <a:pos x="93" y="77"/>
                </a:cxn>
                <a:cxn ang="0">
                  <a:pos x="96" y="68"/>
                </a:cxn>
                <a:cxn ang="0">
                  <a:pos x="109" y="61"/>
                </a:cxn>
                <a:cxn ang="0">
                  <a:pos x="101" y="77"/>
                </a:cxn>
                <a:cxn ang="0">
                  <a:pos x="109" y="85"/>
                </a:cxn>
                <a:cxn ang="0">
                  <a:pos x="98" y="106"/>
                </a:cxn>
                <a:cxn ang="0">
                  <a:pos x="114" y="106"/>
                </a:cxn>
                <a:cxn ang="0">
                  <a:pos x="120" y="105"/>
                </a:cxn>
                <a:cxn ang="0">
                  <a:pos x="125" y="124"/>
                </a:cxn>
                <a:cxn ang="0">
                  <a:pos x="102" y="140"/>
                </a:cxn>
                <a:cxn ang="0">
                  <a:pos x="96" y="135"/>
                </a:cxn>
                <a:cxn ang="0">
                  <a:pos x="85" y="158"/>
                </a:cxn>
                <a:cxn ang="0">
                  <a:pos x="85" y="135"/>
                </a:cxn>
                <a:cxn ang="0">
                  <a:pos x="78" y="158"/>
                </a:cxn>
                <a:cxn ang="0">
                  <a:pos x="78" y="167"/>
                </a:cxn>
                <a:cxn ang="0">
                  <a:pos x="70" y="166"/>
                </a:cxn>
                <a:cxn ang="0">
                  <a:pos x="67" y="183"/>
                </a:cxn>
                <a:cxn ang="0">
                  <a:pos x="54" y="164"/>
                </a:cxn>
                <a:cxn ang="0">
                  <a:pos x="53" y="177"/>
                </a:cxn>
                <a:cxn ang="0">
                  <a:pos x="49" y="180"/>
                </a:cxn>
                <a:cxn ang="0">
                  <a:pos x="29" y="182"/>
                </a:cxn>
                <a:cxn ang="0">
                  <a:pos x="27" y="175"/>
                </a:cxn>
                <a:cxn ang="0">
                  <a:pos x="21" y="167"/>
                </a:cxn>
                <a:cxn ang="0">
                  <a:pos x="21" y="161"/>
                </a:cxn>
                <a:cxn ang="0">
                  <a:pos x="17" y="150"/>
                </a:cxn>
                <a:cxn ang="0">
                  <a:pos x="29" y="132"/>
                </a:cxn>
                <a:cxn ang="0">
                  <a:pos x="38" y="124"/>
                </a:cxn>
                <a:cxn ang="0">
                  <a:pos x="40" y="119"/>
                </a:cxn>
                <a:cxn ang="0">
                  <a:pos x="30" y="122"/>
                </a:cxn>
                <a:cxn ang="0">
                  <a:pos x="33" y="114"/>
                </a:cxn>
                <a:cxn ang="0">
                  <a:pos x="21" y="124"/>
                </a:cxn>
                <a:cxn ang="0">
                  <a:pos x="19" y="116"/>
                </a:cxn>
                <a:cxn ang="0">
                  <a:pos x="9" y="117"/>
                </a:cxn>
                <a:cxn ang="0">
                  <a:pos x="6" y="109"/>
                </a:cxn>
                <a:cxn ang="0">
                  <a:pos x="25" y="101"/>
                </a:cxn>
                <a:cxn ang="0">
                  <a:pos x="5" y="101"/>
                </a:cxn>
                <a:cxn ang="0">
                  <a:pos x="1" y="84"/>
                </a:cxn>
                <a:cxn ang="0">
                  <a:pos x="3" y="74"/>
                </a:cxn>
                <a:cxn ang="0">
                  <a:pos x="24" y="79"/>
                </a:cxn>
                <a:cxn ang="0">
                  <a:pos x="27" y="71"/>
                </a:cxn>
                <a:cxn ang="0">
                  <a:pos x="14" y="74"/>
                </a:cxn>
                <a:cxn ang="0">
                  <a:pos x="5" y="63"/>
                </a:cxn>
                <a:cxn ang="0">
                  <a:pos x="22" y="63"/>
                </a:cxn>
                <a:cxn ang="0">
                  <a:pos x="14" y="55"/>
                </a:cxn>
                <a:cxn ang="0">
                  <a:pos x="21" y="49"/>
                </a:cxn>
              </a:cxnLst>
              <a:rect l="0" t="0" r="r" b="b"/>
              <a:pathLst>
                <a:path w="126" h="185">
                  <a:moveTo>
                    <a:pt x="21" y="49"/>
                  </a:moveTo>
                  <a:lnTo>
                    <a:pt x="40" y="52"/>
                  </a:lnTo>
                  <a:lnTo>
                    <a:pt x="33" y="44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29" y="26"/>
                  </a:lnTo>
                  <a:lnTo>
                    <a:pt x="35" y="21"/>
                  </a:lnTo>
                  <a:lnTo>
                    <a:pt x="40" y="26"/>
                  </a:lnTo>
                  <a:lnTo>
                    <a:pt x="43" y="16"/>
                  </a:lnTo>
                  <a:lnTo>
                    <a:pt x="59" y="13"/>
                  </a:lnTo>
                  <a:lnTo>
                    <a:pt x="40" y="10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67" y="4"/>
                  </a:lnTo>
                  <a:lnTo>
                    <a:pt x="72" y="15"/>
                  </a:lnTo>
                  <a:lnTo>
                    <a:pt x="70" y="20"/>
                  </a:lnTo>
                  <a:lnTo>
                    <a:pt x="77" y="47"/>
                  </a:lnTo>
                  <a:lnTo>
                    <a:pt x="74" y="53"/>
                  </a:lnTo>
                  <a:lnTo>
                    <a:pt x="77" y="49"/>
                  </a:lnTo>
                  <a:lnTo>
                    <a:pt x="93" y="53"/>
                  </a:lnTo>
                  <a:lnTo>
                    <a:pt x="93" y="58"/>
                  </a:lnTo>
                  <a:lnTo>
                    <a:pt x="91" y="60"/>
                  </a:lnTo>
                  <a:lnTo>
                    <a:pt x="91" y="65"/>
                  </a:lnTo>
                  <a:lnTo>
                    <a:pt x="90" y="71"/>
                  </a:lnTo>
                  <a:lnTo>
                    <a:pt x="93" y="77"/>
                  </a:lnTo>
                  <a:lnTo>
                    <a:pt x="99" y="76"/>
                  </a:lnTo>
                  <a:lnTo>
                    <a:pt x="96" y="68"/>
                  </a:lnTo>
                  <a:lnTo>
                    <a:pt x="99" y="58"/>
                  </a:lnTo>
                  <a:lnTo>
                    <a:pt x="109" y="61"/>
                  </a:lnTo>
                  <a:lnTo>
                    <a:pt x="107" y="73"/>
                  </a:lnTo>
                  <a:lnTo>
                    <a:pt x="101" y="77"/>
                  </a:lnTo>
                  <a:lnTo>
                    <a:pt x="109" y="79"/>
                  </a:lnTo>
                  <a:lnTo>
                    <a:pt x="109" y="85"/>
                  </a:lnTo>
                  <a:lnTo>
                    <a:pt x="109" y="89"/>
                  </a:lnTo>
                  <a:lnTo>
                    <a:pt x="98" y="106"/>
                  </a:lnTo>
                  <a:lnTo>
                    <a:pt x="109" y="100"/>
                  </a:lnTo>
                  <a:lnTo>
                    <a:pt x="114" y="106"/>
                  </a:lnTo>
                  <a:lnTo>
                    <a:pt x="114" y="111"/>
                  </a:lnTo>
                  <a:lnTo>
                    <a:pt x="120" y="105"/>
                  </a:lnTo>
                  <a:lnTo>
                    <a:pt x="126" y="119"/>
                  </a:lnTo>
                  <a:lnTo>
                    <a:pt x="125" y="124"/>
                  </a:lnTo>
                  <a:lnTo>
                    <a:pt x="102" y="137"/>
                  </a:lnTo>
                  <a:lnTo>
                    <a:pt x="102" y="140"/>
                  </a:lnTo>
                  <a:lnTo>
                    <a:pt x="98" y="143"/>
                  </a:lnTo>
                  <a:lnTo>
                    <a:pt x="96" y="135"/>
                  </a:lnTo>
                  <a:lnTo>
                    <a:pt x="94" y="146"/>
                  </a:lnTo>
                  <a:lnTo>
                    <a:pt x="85" y="158"/>
                  </a:lnTo>
                  <a:lnTo>
                    <a:pt x="82" y="153"/>
                  </a:lnTo>
                  <a:lnTo>
                    <a:pt x="85" y="135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62"/>
                  </a:lnTo>
                  <a:lnTo>
                    <a:pt x="78" y="167"/>
                  </a:lnTo>
                  <a:lnTo>
                    <a:pt x="72" y="159"/>
                  </a:lnTo>
                  <a:lnTo>
                    <a:pt x="70" y="166"/>
                  </a:lnTo>
                  <a:lnTo>
                    <a:pt x="72" y="172"/>
                  </a:lnTo>
                  <a:lnTo>
                    <a:pt x="67" y="183"/>
                  </a:lnTo>
                  <a:lnTo>
                    <a:pt x="56" y="161"/>
                  </a:lnTo>
                  <a:lnTo>
                    <a:pt x="54" y="164"/>
                  </a:lnTo>
                  <a:lnTo>
                    <a:pt x="59" y="185"/>
                  </a:lnTo>
                  <a:lnTo>
                    <a:pt x="53" y="177"/>
                  </a:lnTo>
                  <a:lnTo>
                    <a:pt x="46" y="177"/>
                  </a:lnTo>
                  <a:lnTo>
                    <a:pt x="49" y="180"/>
                  </a:lnTo>
                  <a:lnTo>
                    <a:pt x="49" y="185"/>
                  </a:lnTo>
                  <a:lnTo>
                    <a:pt x="29" y="182"/>
                  </a:lnTo>
                  <a:lnTo>
                    <a:pt x="25" y="177"/>
                  </a:lnTo>
                  <a:lnTo>
                    <a:pt x="27" y="175"/>
                  </a:lnTo>
                  <a:lnTo>
                    <a:pt x="24" y="175"/>
                  </a:lnTo>
                  <a:lnTo>
                    <a:pt x="21" y="167"/>
                  </a:lnTo>
                  <a:lnTo>
                    <a:pt x="37" y="164"/>
                  </a:lnTo>
                  <a:lnTo>
                    <a:pt x="21" y="161"/>
                  </a:lnTo>
                  <a:lnTo>
                    <a:pt x="19" y="153"/>
                  </a:lnTo>
                  <a:lnTo>
                    <a:pt x="17" y="150"/>
                  </a:lnTo>
                  <a:lnTo>
                    <a:pt x="16" y="140"/>
                  </a:lnTo>
                  <a:lnTo>
                    <a:pt x="29" y="132"/>
                  </a:lnTo>
                  <a:lnTo>
                    <a:pt x="41" y="127"/>
                  </a:lnTo>
                  <a:lnTo>
                    <a:pt x="38" y="124"/>
                  </a:lnTo>
                  <a:lnTo>
                    <a:pt x="43" y="121"/>
                  </a:lnTo>
                  <a:lnTo>
                    <a:pt x="40" y="119"/>
                  </a:lnTo>
                  <a:lnTo>
                    <a:pt x="41" y="116"/>
                  </a:lnTo>
                  <a:lnTo>
                    <a:pt x="30" y="122"/>
                  </a:lnTo>
                  <a:lnTo>
                    <a:pt x="30" y="121"/>
                  </a:lnTo>
                  <a:lnTo>
                    <a:pt x="33" y="114"/>
                  </a:lnTo>
                  <a:lnTo>
                    <a:pt x="24" y="125"/>
                  </a:lnTo>
                  <a:lnTo>
                    <a:pt x="21" y="124"/>
                  </a:lnTo>
                  <a:lnTo>
                    <a:pt x="25" y="117"/>
                  </a:lnTo>
                  <a:lnTo>
                    <a:pt x="19" y="116"/>
                  </a:lnTo>
                  <a:lnTo>
                    <a:pt x="9" y="125"/>
                  </a:lnTo>
                  <a:lnTo>
                    <a:pt x="9" y="117"/>
                  </a:lnTo>
                  <a:lnTo>
                    <a:pt x="3" y="116"/>
                  </a:lnTo>
                  <a:lnTo>
                    <a:pt x="6" y="109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19" y="106"/>
                  </a:lnTo>
                  <a:lnTo>
                    <a:pt x="5" y="101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3" y="81"/>
                  </a:lnTo>
                  <a:lnTo>
                    <a:pt x="3" y="74"/>
                  </a:lnTo>
                  <a:lnTo>
                    <a:pt x="25" y="85"/>
                  </a:lnTo>
                  <a:lnTo>
                    <a:pt x="24" y="79"/>
                  </a:lnTo>
                  <a:lnTo>
                    <a:pt x="33" y="74"/>
                  </a:lnTo>
                  <a:lnTo>
                    <a:pt x="27" y="71"/>
                  </a:lnTo>
                  <a:lnTo>
                    <a:pt x="19" y="79"/>
                  </a:lnTo>
                  <a:lnTo>
                    <a:pt x="14" y="74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22" y="63"/>
                  </a:lnTo>
                  <a:lnTo>
                    <a:pt x="13" y="57"/>
                  </a:lnTo>
                  <a:lnTo>
                    <a:pt x="14" y="55"/>
                  </a:lnTo>
                  <a:lnTo>
                    <a:pt x="14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598">
              <a:extLst>
                <a:ext uri="{FF2B5EF4-FFF2-40B4-BE49-F238E27FC236}">
                  <a16:creationId xmlns:a16="http://schemas.microsoft.com/office/drawing/2014/main" id="{C5304723-9A58-2BBA-2F5C-AF3437E7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27" y="-3365489"/>
              <a:ext cx="50304" cy="2447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0" y="18"/>
                </a:cxn>
                <a:cxn ang="0">
                  <a:pos x="11" y="18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18">
                  <a:moveTo>
                    <a:pt x="14" y="2"/>
                  </a:moveTo>
                  <a:lnTo>
                    <a:pt x="32" y="3"/>
                  </a:lnTo>
                  <a:lnTo>
                    <a:pt x="37" y="8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11" y="18"/>
                  </a:lnTo>
                  <a:lnTo>
                    <a:pt x="1" y="15"/>
                  </a:lnTo>
                  <a:lnTo>
                    <a:pt x="0" y="8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Freeform 599">
              <a:extLst>
                <a:ext uri="{FF2B5EF4-FFF2-40B4-BE49-F238E27FC236}">
                  <a16:creationId xmlns:a16="http://schemas.microsoft.com/office/drawing/2014/main" id="{4E2BB91C-0667-4CB4-75CC-442DF3CBF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3316545"/>
              <a:ext cx="277350" cy="14275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12"/>
                </a:cxn>
                <a:cxn ang="0">
                  <a:pos x="19" y="30"/>
                </a:cxn>
                <a:cxn ang="0">
                  <a:pos x="34" y="35"/>
                </a:cxn>
                <a:cxn ang="0">
                  <a:pos x="45" y="46"/>
                </a:cxn>
                <a:cxn ang="0">
                  <a:pos x="50" y="62"/>
                </a:cxn>
                <a:cxn ang="0">
                  <a:pos x="39" y="76"/>
                </a:cxn>
                <a:cxn ang="0">
                  <a:pos x="40" y="93"/>
                </a:cxn>
                <a:cxn ang="0">
                  <a:pos x="50" y="99"/>
                </a:cxn>
                <a:cxn ang="0">
                  <a:pos x="53" y="96"/>
                </a:cxn>
                <a:cxn ang="0">
                  <a:pos x="61" y="99"/>
                </a:cxn>
                <a:cxn ang="0">
                  <a:pos x="75" y="99"/>
                </a:cxn>
                <a:cxn ang="0">
                  <a:pos x="77" y="91"/>
                </a:cxn>
                <a:cxn ang="0">
                  <a:pos x="83" y="93"/>
                </a:cxn>
                <a:cxn ang="0">
                  <a:pos x="85" y="105"/>
                </a:cxn>
                <a:cxn ang="0">
                  <a:pos x="107" y="104"/>
                </a:cxn>
                <a:cxn ang="0">
                  <a:pos x="112" y="101"/>
                </a:cxn>
                <a:cxn ang="0">
                  <a:pos x="122" y="97"/>
                </a:cxn>
                <a:cxn ang="0">
                  <a:pos x="130" y="96"/>
                </a:cxn>
                <a:cxn ang="0">
                  <a:pos x="152" y="94"/>
                </a:cxn>
                <a:cxn ang="0">
                  <a:pos x="156" y="91"/>
                </a:cxn>
                <a:cxn ang="0">
                  <a:pos x="160" y="101"/>
                </a:cxn>
                <a:cxn ang="0">
                  <a:pos x="191" y="94"/>
                </a:cxn>
                <a:cxn ang="0">
                  <a:pos x="189" y="81"/>
                </a:cxn>
                <a:cxn ang="0">
                  <a:pos x="202" y="62"/>
                </a:cxn>
                <a:cxn ang="0">
                  <a:pos x="197" y="59"/>
                </a:cxn>
                <a:cxn ang="0">
                  <a:pos x="173" y="49"/>
                </a:cxn>
                <a:cxn ang="0">
                  <a:pos x="143" y="59"/>
                </a:cxn>
                <a:cxn ang="0">
                  <a:pos x="133" y="64"/>
                </a:cxn>
                <a:cxn ang="0">
                  <a:pos x="128" y="70"/>
                </a:cxn>
                <a:cxn ang="0">
                  <a:pos x="106" y="60"/>
                </a:cxn>
                <a:cxn ang="0">
                  <a:pos x="93" y="67"/>
                </a:cxn>
                <a:cxn ang="0">
                  <a:pos x="88" y="60"/>
                </a:cxn>
                <a:cxn ang="0">
                  <a:pos x="85" y="64"/>
                </a:cxn>
                <a:cxn ang="0">
                  <a:pos x="83" y="52"/>
                </a:cxn>
                <a:cxn ang="0">
                  <a:pos x="77" y="46"/>
                </a:cxn>
                <a:cxn ang="0">
                  <a:pos x="74" y="44"/>
                </a:cxn>
                <a:cxn ang="0">
                  <a:pos x="72" y="41"/>
                </a:cxn>
                <a:cxn ang="0">
                  <a:pos x="90" y="32"/>
                </a:cxn>
                <a:cxn ang="0">
                  <a:pos x="66" y="14"/>
                </a:cxn>
                <a:cxn ang="0">
                  <a:pos x="42" y="19"/>
                </a:cxn>
                <a:cxn ang="0">
                  <a:pos x="42" y="3"/>
                </a:cxn>
                <a:cxn ang="0">
                  <a:pos x="29" y="0"/>
                </a:cxn>
              </a:cxnLst>
              <a:rect l="0" t="0" r="r" b="b"/>
              <a:pathLst>
                <a:path w="204" h="105">
                  <a:moveTo>
                    <a:pt x="29" y="0"/>
                  </a:moveTo>
                  <a:lnTo>
                    <a:pt x="10" y="0"/>
                  </a:lnTo>
                  <a:lnTo>
                    <a:pt x="3" y="4"/>
                  </a:lnTo>
                  <a:lnTo>
                    <a:pt x="10" y="11"/>
                  </a:lnTo>
                  <a:lnTo>
                    <a:pt x="3" y="9"/>
                  </a:lnTo>
                  <a:lnTo>
                    <a:pt x="0" y="12"/>
                  </a:lnTo>
                  <a:lnTo>
                    <a:pt x="11" y="19"/>
                  </a:lnTo>
                  <a:lnTo>
                    <a:pt x="13" y="28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21" y="32"/>
                  </a:lnTo>
                  <a:lnTo>
                    <a:pt x="34" y="35"/>
                  </a:lnTo>
                  <a:lnTo>
                    <a:pt x="43" y="30"/>
                  </a:lnTo>
                  <a:lnTo>
                    <a:pt x="45" y="40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9" y="76"/>
                  </a:lnTo>
                  <a:lnTo>
                    <a:pt x="47" y="81"/>
                  </a:lnTo>
                  <a:lnTo>
                    <a:pt x="42" y="86"/>
                  </a:lnTo>
                  <a:lnTo>
                    <a:pt x="40" y="93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1" y="96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6" y="99"/>
                  </a:lnTo>
                  <a:lnTo>
                    <a:pt x="58" y="94"/>
                  </a:lnTo>
                  <a:lnTo>
                    <a:pt x="61" y="99"/>
                  </a:lnTo>
                  <a:lnTo>
                    <a:pt x="59" y="101"/>
                  </a:lnTo>
                  <a:lnTo>
                    <a:pt x="69" y="104"/>
                  </a:lnTo>
                  <a:lnTo>
                    <a:pt x="75" y="99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7" y="91"/>
                  </a:lnTo>
                  <a:lnTo>
                    <a:pt x="79" y="97"/>
                  </a:lnTo>
                  <a:lnTo>
                    <a:pt x="83" y="91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2" y="104"/>
                  </a:lnTo>
                  <a:lnTo>
                    <a:pt x="85" y="105"/>
                  </a:lnTo>
                  <a:lnTo>
                    <a:pt x="95" y="105"/>
                  </a:lnTo>
                  <a:lnTo>
                    <a:pt x="106" y="105"/>
                  </a:lnTo>
                  <a:lnTo>
                    <a:pt x="107" y="104"/>
                  </a:lnTo>
                  <a:lnTo>
                    <a:pt x="106" y="101"/>
                  </a:lnTo>
                  <a:lnTo>
                    <a:pt x="109" y="104"/>
                  </a:lnTo>
                  <a:lnTo>
                    <a:pt x="112" y="101"/>
                  </a:lnTo>
                  <a:lnTo>
                    <a:pt x="114" y="105"/>
                  </a:lnTo>
                  <a:lnTo>
                    <a:pt x="122" y="102"/>
                  </a:lnTo>
                  <a:lnTo>
                    <a:pt x="122" y="97"/>
                  </a:lnTo>
                  <a:lnTo>
                    <a:pt x="125" y="104"/>
                  </a:lnTo>
                  <a:lnTo>
                    <a:pt x="128" y="101"/>
                  </a:lnTo>
                  <a:lnTo>
                    <a:pt x="130" y="96"/>
                  </a:lnTo>
                  <a:lnTo>
                    <a:pt x="130" y="102"/>
                  </a:lnTo>
                  <a:lnTo>
                    <a:pt x="148" y="101"/>
                  </a:lnTo>
                  <a:lnTo>
                    <a:pt x="152" y="94"/>
                  </a:lnTo>
                  <a:lnTo>
                    <a:pt x="146" y="88"/>
                  </a:lnTo>
                  <a:lnTo>
                    <a:pt x="149" y="88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7" y="104"/>
                  </a:lnTo>
                  <a:lnTo>
                    <a:pt x="160" y="101"/>
                  </a:lnTo>
                  <a:lnTo>
                    <a:pt x="168" y="105"/>
                  </a:lnTo>
                  <a:lnTo>
                    <a:pt x="191" y="101"/>
                  </a:lnTo>
                  <a:lnTo>
                    <a:pt x="191" y="94"/>
                  </a:lnTo>
                  <a:lnTo>
                    <a:pt x="191" y="91"/>
                  </a:lnTo>
                  <a:lnTo>
                    <a:pt x="188" y="86"/>
                  </a:lnTo>
                  <a:lnTo>
                    <a:pt x="189" y="81"/>
                  </a:lnTo>
                  <a:lnTo>
                    <a:pt x="202" y="72"/>
                  </a:lnTo>
                  <a:lnTo>
                    <a:pt x="204" y="65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86" y="56"/>
                  </a:lnTo>
                  <a:lnTo>
                    <a:pt x="186" y="51"/>
                  </a:lnTo>
                  <a:lnTo>
                    <a:pt x="173" y="49"/>
                  </a:lnTo>
                  <a:lnTo>
                    <a:pt x="164" y="54"/>
                  </a:lnTo>
                  <a:lnTo>
                    <a:pt x="154" y="51"/>
                  </a:lnTo>
                  <a:lnTo>
                    <a:pt x="143" y="59"/>
                  </a:lnTo>
                  <a:lnTo>
                    <a:pt x="136" y="59"/>
                  </a:lnTo>
                  <a:lnTo>
                    <a:pt x="135" y="60"/>
                  </a:lnTo>
                  <a:lnTo>
                    <a:pt x="133" y="64"/>
                  </a:lnTo>
                  <a:lnTo>
                    <a:pt x="130" y="60"/>
                  </a:lnTo>
                  <a:lnTo>
                    <a:pt x="122" y="64"/>
                  </a:lnTo>
                  <a:lnTo>
                    <a:pt x="128" y="70"/>
                  </a:lnTo>
                  <a:lnTo>
                    <a:pt x="112" y="72"/>
                  </a:lnTo>
                  <a:lnTo>
                    <a:pt x="117" y="68"/>
                  </a:lnTo>
                  <a:lnTo>
                    <a:pt x="106" y="60"/>
                  </a:lnTo>
                  <a:lnTo>
                    <a:pt x="101" y="67"/>
                  </a:lnTo>
                  <a:lnTo>
                    <a:pt x="101" y="62"/>
                  </a:lnTo>
                  <a:lnTo>
                    <a:pt x="93" y="67"/>
                  </a:lnTo>
                  <a:lnTo>
                    <a:pt x="95" y="64"/>
                  </a:lnTo>
                  <a:lnTo>
                    <a:pt x="90" y="59"/>
                  </a:lnTo>
                  <a:lnTo>
                    <a:pt x="88" y="60"/>
                  </a:lnTo>
                  <a:lnTo>
                    <a:pt x="87" y="67"/>
                  </a:lnTo>
                  <a:lnTo>
                    <a:pt x="85" y="70"/>
                  </a:lnTo>
                  <a:lnTo>
                    <a:pt x="85" y="64"/>
                  </a:lnTo>
                  <a:lnTo>
                    <a:pt x="82" y="60"/>
                  </a:lnTo>
                  <a:lnTo>
                    <a:pt x="85" y="54"/>
                  </a:lnTo>
                  <a:lnTo>
                    <a:pt x="83" y="52"/>
                  </a:lnTo>
                  <a:lnTo>
                    <a:pt x="77" y="52"/>
                  </a:lnTo>
                  <a:lnTo>
                    <a:pt x="80" y="51"/>
                  </a:lnTo>
                  <a:lnTo>
                    <a:pt x="77" y="46"/>
                  </a:lnTo>
                  <a:lnTo>
                    <a:pt x="59" y="54"/>
                  </a:lnTo>
                  <a:lnTo>
                    <a:pt x="63" y="46"/>
                  </a:lnTo>
                  <a:lnTo>
                    <a:pt x="74" y="44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72" y="41"/>
                  </a:lnTo>
                  <a:lnTo>
                    <a:pt x="85" y="40"/>
                  </a:lnTo>
                  <a:lnTo>
                    <a:pt x="88" y="36"/>
                  </a:lnTo>
                  <a:lnTo>
                    <a:pt x="90" y="32"/>
                  </a:lnTo>
                  <a:lnTo>
                    <a:pt x="77" y="25"/>
                  </a:lnTo>
                  <a:lnTo>
                    <a:pt x="77" y="20"/>
                  </a:lnTo>
                  <a:lnTo>
                    <a:pt x="66" y="14"/>
                  </a:lnTo>
                  <a:lnTo>
                    <a:pt x="47" y="19"/>
                  </a:lnTo>
                  <a:lnTo>
                    <a:pt x="37" y="27"/>
                  </a:lnTo>
                  <a:lnTo>
                    <a:pt x="42" y="19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Freeform 600">
              <a:extLst>
                <a:ext uri="{FF2B5EF4-FFF2-40B4-BE49-F238E27FC236}">
                  <a16:creationId xmlns:a16="http://schemas.microsoft.com/office/drawing/2014/main" id="{599027ED-AC8D-7147-7F9D-1759D005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585" y="-3262163"/>
              <a:ext cx="13596" cy="1495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6"/>
                </a:cxn>
                <a:cxn ang="0">
                  <a:pos x="10" y="11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lnTo>
                    <a:pt x="8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601">
              <a:extLst>
                <a:ext uri="{FF2B5EF4-FFF2-40B4-BE49-F238E27FC236}">
                  <a16:creationId xmlns:a16="http://schemas.microsoft.com/office/drawing/2014/main" id="{61DFB60A-B105-408A-6560-DE8632F9C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551" y="-3206422"/>
              <a:ext cx="17675" cy="1359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3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3" h="10">
                  <a:moveTo>
                    <a:pt x="9" y="8"/>
                  </a:moveTo>
                  <a:lnTo>
                    <a:pt x="13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Freeform 602">
              <a:extLst>
                <a:ext uri="{FF2B5EF4-FFF2-40B4-BE49-F238E27FC236}">
                  <a16:creationId xmlns:a16="http://schemas.microsoft.com/office/drawing/2014/main" id="{6347AA3F-A641-B417-E0F5-A0405AC71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281" y="-3239051"/>
              <a:ext cx="50304" cy="57101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2" y="39"/>
                </a:cxn>
                <a:cxn ang="0">
                  <a:pos x="18" y="42"/>
                </a:cxn>
                <a:cxn ang="0">
                  <a:pos x="13" y="34"/>
                </a:cxn>
                <a:cxn ang="0">
                  <a:pos x="5" y="32"/>
                </a:cxn>
                <a:cxn ang="0">
                  <a:pos x="4" y="29"/>
                </a:cxn>
                <a:cxn ang="0">
                  <a:pos x="5" y="26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8" y="10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7" h="42">
                  <a:moveTo>
                    <a:pt x="24" y="2"/>
                  </a:moveTo>
                  <a:lnTo>
                    <a:pt x="37" y="18"/>
                  </a:lnTo>
                  <a:lnTo>
                    <a:pt x="37" y="19"/>
                  </a:lnTo>
                  <a:lnTo>
                    <a:pt x="32" y="39"/>
                  </a:lnTo>
                  <a:lnTo>
                    <a:pt x="18" y="42"/>
                  </a:lnTo>
                  <a:lnTo>
                    <a:pt x="13" y="34"/>
                  </a:lnTo>
                  <a:lnTo>
                    <a:pt x="5" y="32"/>
                  </a:lnTo>
                  <a:lnTo>
                    <a:pt x="4" y="29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6" name="Freeform 603">
              <a:extLst>
                <a:ext uri="{FF2B5EF4-FFF2-40B4-BE49-F238E27FC236}">
                  <a16:creationId xmlns:a16="http://schemas.microsoft.com/office/drawing/2014/main" id="{C60C72EE-5228-3452-9C99-8A803F80A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325" y="-3157477"/>
              <a:ext cx="107405" cy="101967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0"/>
                </a:cxn>
                <a:cxn ang="0">
                  <a:pos x="51" y="3"/>
                </a:cxn>
                <a:cxn ang="0">
                  <a:pos x="53" y="8"/>
                </a:cxn>
                <a:cxn ang="0">
                  <a:pos x="63" y="4"/>
                </a:cxn>
                <a:cxn ang="0">
                  <a:pos x="79" y="9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66" y="25"/>
                </a:cxn>
                <a:cxn ang="0">
                  <a:pos x="61" y="32"/>
                </a:cxn>
                <a:cxn ang="0">
                  <a:pos x="56" y="33"/>
                </a:cxn>
                <a:cxn ang="0">
                  <a:pos x="58" y="33"/>
                </a:cxn>
                <a:cxn ang="0">
                  <a:pos x="56" y="38"/>
                </a:cxn>
                <a:cxn ang="0">
                  <a:pos x="45" y="51"/>
                </a:cxn>
                <a:cxn ang="0">
                  <a:pos x="32" y="48"/>
                </a:cxn>
                <a:cxn ang="0">
                  <a:pos x="16" y="49"/>
                </a:cxn>
                <a:cxn ang="0">
                  <a:pos x="23" y="53"/>
                </a:cxn>
                <a:cxn ang="0">
                  <a:pos x="26" y="59"/>
                </a:cxn>
                <a:cxn ang="0">
                  <a:pos x="15" y="72"/>
                </a:cxn>
                <a:cxn ang="0">
                  <a:pos x="3" y="75"/>
                </a:cxn>
                <a:cxn ang="0">
                  <a:pos x="0" y="73"/>
                </a:cxn>
                <a:cxn ang="0">
                  <a:pos x="5" y="70"/>
                </a:cxn>
                <a:cxn ang="0">
                  <a:pos x="2" y="69"/>
                </a:cxn>
                <a:cxn ang="0">
                  <a:pos x="3" y="61"/>
                </a:cxn>
                <a:cxn ang="0">
                  <a:pos x="8" y="56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8" y="16"/>
                </a:cxn>
                <a:cxn ang="0">
                  <a:pos x="11" y="12"/>
                </a:cxn>
                <a:cxn ang="0">
                  <a:pos x="15" y="9"/>
                </a:cxn>
                <a:cxn ang="0">
                  <a:pos x="15" y="4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79" h="75">
                  <a:moveTo>
                    <a:pt x="19" y="3"/>
                  </a:moveTo>
                  <a:lnTo>
                    <a:pt x="40" y="0"/>
                  </a:lnTo>
                  <a:lnTo>
                    <a:pt x="51" y="3"/>
                  </a:lnTo>
                  <a:lnTo>
                    <a:pt x="53" y="8"/>
                  </a:lnTo>
                  <a:lnTo>
                    <a:pt x="63" y="4"/>
                  </a:lnTo>
                  <a:lnTo>
                    <a:pt x="79" y="9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66" y="25"/>
                  </a:lnTo>
                  <a:lnTo>
                    <a:pt x="61" y="32"/>
                  </a:lnTo>
                  <a:lnTo>
                    <a:pt x="56" y="33"/>
                  </a:lnTo>
                  <a:lnTo>
                    <a:pt x="58" y="33"/>
                  </a:lnTo>
                  <a:lnTo>
                    <a:pt x="56" y="38"/>
                  </a:lnTo>
                  <a:lnTo>
                    <a:pt x="45" y="51"/>
                  </a:lnTo>
                  <a:lnTo>
                    <a:pt x="32" y="48"/>
                  </a:lnTo>
                  <a:lnTo>
                    <a:pt x="16" y="49"/>
                  </a:lnTo>
                  <a:lnTo>
                    <a:pt x="23" y="53"/>
                  </a:lnTo>
                  <a:lnTo>
                    <a:pt x="26" y="59"/>
                  </a:lnTo>
                  <a:lnTo>
                    <a:pt x="15" y="72"/>
                  </a:lnTo>
                  <a:lnTo>
                    <a:pt x="3" y="75"/>
                  </a:lnTo>
                  <a:lnTo>
                    <a:pt x="0" y="73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3" y="61"/>
                  </a:lnTo>
                  <a:lnTo>
                    <a:pt x="8" y="56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5" y="9"/>
                  </a:lnTo>
                  <a:lnTo>
                    <a:pt x="15" y="4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604">
              <a:extLst>
                <a:ext uri="{FF2B5EF4-FFF2-40B4-BE49-F238E27FC236}">
                  <a16:creationId xmlns:a16="http://schemas.microsoft.com/office/drawing/2014/main" id="{C4CCC1E9-1A54-8F04-C603-D77576062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907319"/>
              <a:ext cx="9517" cy="1903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lnTo>
                    <a:pt x="5" y="13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605">
              <a:extLst>
                <a:ext uri="{FF2B5EF4-FFF2-40B4-BE49-F238E27FC236}">
                  <a16:creationId xmlns:a16="http://schemas.microsoft.com/office/drawing/2014/main" id="{C69A180D-C376-9A9B-1311-36D4C00FC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2821666"/>
              <a:ext cx="127798" cy="87012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5" y="1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9" y="14"/>
                </a:cxn>
                <a:cxn ang="0">
                  <a:pos x="48" y="16"/>
                </a:cxn>
                <a:cxn ang="0">
                  <a:pos x="57" y="19"/>
                </a:cxn>
                <a:cxn ang="0">
                  <a:pos x="64" y="27"/>
                </a:cxn>
                <a:cxn ang="0">
                  <a:pos x="73" y="30"/>
                </a:cxn>
                <a:cxn ang="0">
                  <a:pos x="77" y="41"/>
                </a:cxn>
                <a:cxn ang="0">
                  <a:pos x="75" y="43"/>
                </a:cxn>
                <a:cxn ang="0">
                  <a:pos x="81" y="44"/>
                </a:cxn>
                <a:cxn ang="0">
                  <a:pos x="85" y="41"/>
                </a:cxn>
                <a:cxn ang="0">
                  <a:pos x="90" y="44"/>
                </a:cxn>
                <a:cxn ang="0">
                  <a:pos x="90" y="48"/>
                </a:cxn>
                <a:cxn ang="0">
                  <a:pos x="94" y="49"/>
                </a:cxn>
                <a:cxn ang="0">
                  <a:pos x="80" y="57"/>
                </a:cxn>
                <a:cxn ang="0">
                  <a:pos x="69" y="51"/>
                </a:cxn>
                <a:cxn ang="0">
                  <a:pos x="64" y="52"/>
                </a:cxn>
                <a:cxn ang="0">
                  <a:pos x="65" y="46"/>
                </a:cxn>
                <a:cxn ang="0">
                  <a:pos x="56" y="44"/>
                </a:cxn>
                <a:cxn ang="0">
                  <a:pos x="59" y="41"/>
                </a:cxn>
                <a:cxn ang="0">
                  <a:pos x="49" y="43"/>
                </a:cxn>
                <a:cxn ang="0">
                  <a:pos x="48" y="51"/>
                </a:cxn>
                <a:cxn ang="0">
                  <a:pos x="38" y="54"/>
                </a:cxn>
                <a:cxn ang="0">
                  <a:pos x="30" y="62"/>
                </a:cxn>
                <a:cxn ang="0">
                  <a:pos x="22" y="64"/>
                </a:cxn>
                <a:cxn ang="0">
                  <a:pos x="21" y="64"/>
                </a:cxn>
                <a:cxn ang="0">
                  <a:pos x="19" y="60"/>
                </a:cxn>
                <a:cxn ang="0">
                  <a:pos x="21" y="48"/>
                </a:cxn>
                <a:cxn ang="0">
                  <a:pos x="17" y="52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3" y="48"/>
                </a:cxn>
                <a:cxn ang="0">
                  <a:pos x="14" y="41"/>
                </a:cxn>
                <a:cxn ang="0">
                  <a:pos x="14" y="32"/>
                </a:cxn>
                <a:cxn ang="0">
                  <a:pos x="21" y="20"/>
                </a:cxn>
                <a:cxn ang="0">
                  <a:pos x="22" y="1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94" h="64">
                  <a:moveTo>
                    <a:pt x="29" y="3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5" y="1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9" y="14"/>
                  </a:lnTo>
                  <a:lnTo>
                    <a:pt x="48" y="16"/>
                  </a:lnTo>
                  <a:lnTo>
                    <a:pt x="57" y="19"/>
                  </a:lnTo>
                  <a:lnTo>
                    <a:pt x="64" y="27"/>
                  </a:lnTo>
                  <a:lnTo>
                    <a:pt x="73" y="30"/>
                  </a:lnTo>
                  <a:lnTo>
                    <a:pt x="77" y="41"/>
                  </a:lnTo>
                  <a:lnTo>
                    <a:pt x="75" y="43"/>
                  </a:lnTo>
                  <a:lnTo>
                    <a:pt x="81" y="44"/>
                  </a:lnTo>
                  <a:lnTo>
                    <a:pt x="85" y="41"/>
                  </a:lnTo>
                  <a:lnTo>
                    <a:pt x="90" y="44"/>
                  </a:lnTo>
                  <a:lnTo>
                    <a:pt x="90" y="48"/>
                  </a:lnTo>
                  <a:lnTo>
                    <a:pt x="94" y="49"/>
                  </a:lnTo>
                  <a:lnTo>
                    <a:pt x="80" y="57"/>
                  </a:lnTo>
                  <a:lnTo>
                    <a:pt x="69" y="51"/>
                  </a:lnTo>
                  <a:lnTo>
                    <a:pt x="64" y="52"/>
                  </a:lnTo>
                  <a:lnTo>
                    <a:pt x="65" y="46"/>
                  </a:lnTo>
                  <a:lnTo>
                    <a:pt x="56" y="44"/>
                  </a:lnTo>
                  <a:lnTo>
                    <a:pt x="59" y="41"/>
                  </a:lnTo>
                  <a:lnTo>
                    <a:pt x="49" y="43"/>
                  </a:lnTo>
                  <a:lnTo>
                    <a:pt x="48" y="51"/>
                  </a:lnTo>
                  <a:lnTo>
                    <a:pt x="38" y="54"/>
                  </a:lnTo>
                  <a:lnTo>
                    <a:pt x="30" y="62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9" y="60"/>
                  </a:lnTo>
                  <a:lnTo>
                    <a:pt x="21" y="48"/>
                  </a:lnTo>
                  <a:lnTo>
                    <a:pt x="17" y="52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14" y="41"/>
                  </a:lnTo>
                  <a:lnTo>
                    <a:pt x="14" y="32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606">
              <a:extLst>
                <a:ext uri="{FF2B5EF4-FFF2-40B4-BE49-F238E27FC236}">
                  <a16:creationId xmlns:a16="http://schemas.microsoft.com/office/drawing/2014/main" id="{4332D6BF-FDAD-2D51-EE92-487BCC2C1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60" y="-2828465"/>
              <a:ext cx="17675" cy="1495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3" y="11"/>
                </a:cxn>
                <a:cxn ang="0">
                  <a:pos x="8" y="11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3" h="11">
                  <a:moveTo>
                    <a:pt x="8" y="3"/>
                  </a:moveTo>
                  <a:lnTo>
                    <a:pt x="13" y="11"/>
                  </a:lnTo>
                  <a:lnTo>
                    <a:pt x="8" y="11"/>
                  </a:lnTo>
                  <a:lnTo>
                    <a:pt x="5" y="8"/>
                  </a:lnTo>
                  <a:lnTo>
                    <a:pt x="0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608">
              <a:extLst>
                <a:ext uri="{FF2B5EF4-FFF2-40B4-BE49-F238E27FC236}">
                  <a16:creationId xmlns:a16="http://schemas.microsoft.com/office/drawing/2014/main" id="{3016A01F-21F1-7969-15E9-41BF13D4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754" y="-2907319"/>
              <a:ext cx="42147" cy="3670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2"/>
                </a:cxn>
                <a:cxn ang="0">
                  <a:pos x="31" y="8"/>
                </a:cxn>
                <a:cxn ang="0">
                  <a:pos x="27" y="21"/>
                </a:cxn>
                <a:cxn ang="0">
                  <a:pos x="19" y="27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1" h="27">
                  <a:moveTo>
                    <a:pt x="16" y="0"/>
                  </a:moveTo>
                  <a:lnTo>
                    <a:pt x="29" y="2"/>
                  </a:lnTo>
                  <a:lnTo>
                    <a:pt x="31" y="8"/>
                  </a:lnTo>
                  <a:lnTo>
                    <a:pt x="27" y="21"/>
                  </a:lnTo>
                  <a:lnTo>
                    <a:pt x="19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Freeform 609">
              <a:extLst>
                <a:ext uri="{FF2B5EF4-FFF2-40B4-BE49-F238E27FC236}">
                  <a16:creationId xmlns:a16="http://schemas.microsoft.com/office/drawing/2014/main" id="{E04608B5-5296-55E7-C5F7-B816C58A4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903240"/>
              <a:ext cx="20394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4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5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2" name="Freeform 610">
              <a:extLst>
                <a:ext uri="{FF2B5EF4-FFF2-40B4-BE49-F238E27FC236}">
                  <a16:creationId xmlns:a16="http://schemas.microsoft.com/office/drawing/2014/main" id="{0E56AFC9-90F1-C943-08F7-707687AA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844" y="-2946746"/>
              <a:ext cx="23113" cy="1767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1" y="2"/>
                </a:cxn>
                <a:cxn ang="0">
                  <a:pos x="16" y="3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17" h="13">
                  <a:moveTo>
                    <a:pt x="14" y="3"/>
                  </a:moveTo>
                  <a:lnTo>
                    <a:pt x="9" y="10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1" y="2"/>
                  </a:lnTo>
                  <a:lnTo>
                    <a:pt x="16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Freeform 611">
              <a:extLst>
                <a:ext uri="{FF2B5EF4-FFF2-40B4-BE49-F238E27FC236}">
                  <a16:creationId xmlns:a16="http://schemas.microsoft.com/office/drawing/2014/main" id="{0EF54B01-A418-45C6-8AA3-DFECCB4CB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967" y="-2964420"/>
              <a:ext cx="16315" cy="13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2" y="2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12" y="2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612">
              <a:extLst>
                <a:ext uri="{FF2B5EF4-FFF2-40B4-BE49-F238E27FC236}">
                  <a16:creationId xmlns:a16="http://schemas.microsoft.com/office/drawing/2014/main" id="{F9051195-0014-5F39-F080-D0990BD9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450" y="-2744172"/>
              <a:ext cx="17675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13" y="5"/>
                </a:cxn>
                <a:cxn ang="0">
                  <a:pos x="8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8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Freeform 613">
              <a:extLst>
                <a:ext uri="{FF2B5EF4-FFF2-40B4-BE49-F238E27FC236}">
                  <a16:creationId xmlns:a16="http://schemas.microsoft.com/office/drawing/2014/main" id="{59C437A8-9A88-2F4D-BAE8-B4C6E4D5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203" y="-2752329"/>
              <a:ext cx="1359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10" y="8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3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Freeform 614">
              <a:extLst>
                <a:ext uri="{FF2B5EF4-FFF2-40B4-BE49-F238E27FC236}">
                  <a16:creationId xmlns:a16="http://schemas.microsoft.com/office/drawing/2014/main" id="{479A7F9F-BC7A-7566-C1DE-6E46E3312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3820941"/>
              <a:ext cx="546542" cy="556059"/>
            </a:xfrm>
            <a:custGeom>
              <a:avLst/>
              <a:gdLst/>
              <a:ahLst/>
              <a:cxnLst>
                <a:cxn ang="0">
                  <a:pos x="59" y="398"/>
                </a:cxn>
                <a:cxn ang="0">
                  <a:pos x="80" y="398"/>
                </a:cxn>
                <a:cxn ang="0">
                  <a:pos x="94" y="395"/>
                </a:cxn>
                <a:cxn ang="0">
                  <a:pos x="131" y="391"/>
                </a:cxn>
                <a:cxn ang="0">
                  <a:pos x="128" y="374"/>
                </a:cxn>
                <a:cxn ang="0">
                  <a:pos x="122" y="363"/>
                </a:cxn>
                <a:cxn ang="0">
                  <a:pos x="107" y="351"/>
                </a:cxn>
                <a:cxn ang="0">
                  <a:pos x="154" y="337"/>
                </a:cxn>
                <a:cxn ang="0">
                  <a:pos x="195" y="308"/>
                </a:cxn>
                <a:cxn ang="0">
                  <a:pos x="187" y="279"/>
                </a:cxn>
                <a:cxn ang="0">
                  <a:pos x="170" y="265"/>
                </a:cxn>
                <a:cxn ang="0">
                  <a:pos x="211" y="261"/>
                </a:cxn>
                <a:cxn ang="0">
                  <a:pos x="205" y="253"/>
                </a:cxn>
                <a:cxn ang="0">
                  <a:pos x="229" y="231"/>
                </a:cxn>
                <a:cxn ang="0">
                  <a:pos x="264" y="213"/>
                </a:cxn>
                <a:cxn ang="0">
                  <a:pos x="269" y="199"/>
                </a:cxn>
                <a:cxn ang="0">
                  <a:pos x="341" y="122"/>
                </a:cxn>
                <a:cxn ang="0">
                  <a:pos x="301" y="119"/>
                </a:cxn>
                <a:cxn ang="0">
                  <a:pos x="401" y="53"/>
                </a:cxn>
                <a:cxn ang="0">
                  <a:pos x="378" y="19"/>
                </a:cxn>
                <a:cxn ang="0">
                  <a:pos x="353" y="21"/>
                </a:cxn>
                <a:cxn ang="0">
                  <a:pos x="279" y="0"/>
                </a:cxn>
                <a:cxn ang="0">
                  <a:pos x="236" y="45"/>
                </a:cxn>
                <a:cxn ang="0">
                  <a:pos x="179" y="19"/>
                </a:cxn>
                <a:cxn ang="0">
                  <a:pos x="159" y="53"/>
                </a:cxn>
                <a:cxn ang="0">
                  <a:pos x="139" y="72"/>
                </a:cxn>
                <a:cxn ang="0">
                  <a:pos x="110" y="58"/>
                </a:cxn>
                <a:cxn ang="0">
                  <a:pos x="117" y="92"/>
                </a:cxn>
                <a:cxn ang="0">
                  <a:pos x="94" y="93"/>
                </a:cxn>
                <a:cxn ang="0">
                  <a:pos x="66" y="104"/>
                </a:cxn>
                <a:cxn ang="0">
                  <a:pos x="66" y="117"/>
                </a:cxn>
                <a:cxn ang="0">
                  <a:pos x="67" y="141"/>
                </a:cxn>
                <a:cxn ang="0">
                  <a:pos x="54" y="165"/>
                </a:cxn>
                <a:cxn ang="0">
                  <a:pos x="85" y="186"/>
                </a:cxn>
                <a:cxn ang="0">
                  <a:pos x="112" y="178"/>
                </a:cxn>
                <a:cxn ang="0">
                  <a:pos x="138" y="172"/>
                </a:cxn>
                <a:cxn ang="0">
                  <a:pos x="167" y="160"/>
                </a:cxn>
                <a:cxn ang="0">
                  <a:pos x="179" y="146"/>
                </a:cxn>
                <a:cxn ang="0">
                  <a:pos x="160" y="180"/>
                </a:cxn>
                <a:cxn ang="0">
                  <a:pos x="149" y="237"/>
                </a:cxn>
                <a:cxn ang="0">
                  <a:pos x="78" y="202"/>
                </a:cxn>
                <a:cxn ang="0">
                  <a:pos x="88" y="237"/>
                </a:cxn>
                <a:cxn ang="0">
                  <a:pos x="85" y="271"/>
                </a:cxn>
                <a:cxn ang="0">
                  <a:pos x="107" y="292"/>
                </a:cxn>
                <a:cxn ang="0">
                  <a:pos x="53" y="297"/>
                </a:cxn>
                <a:cxn ang="0">
                  <a:pos x="58" y="318"/>
                </a:cxn>
                <a:cxn ang="0">
                  <a:pos x="80" y="308"/>
                </a:cxn>
                <a:cxn ang="0">
                  <a:pos x="64" y="334"/>
                </a:cxn>
                <a:cxn ang="0">
                  <a:pos x="85" y="346"/>
                </a:cxn>
                <a:cxn ang="0">
                  <a:pos x="70" y="353"/>
                </a:cxn>
                <a:cxn ang="0">
                  <a:pos x="25" y="343"/>
                </a:cxn>
                <a:cxn ang="0">
                  <a:pos x="35" y="364"/>
                </a:cxn>
                <a:cxn ang="0">
                  <a:pos x="8" y="398"/>
                </a:cxn>
                <a:cxn ang="0">
                  <a:pos x="21" y="399"/>
                </a:cxn>
                <a:cxn ang="0">
                  <a:pos x="34" y="399"/>
                </a:cxn>
              </a:cxnLst>
              <a:rect l="0" t="0" r="r" b="b"/>
              <a:pathLst>
                <a:path w="402" h="409">
                  <a:moveTo>
                    <a:pt x="34" y="399"/>
                  </a:moveTo>
                  <a:lnTo>
                    <a:pt x="48" y="406"/>
                  </a:lnTo>
                  <a:lnTo>
                    <a:pt x="59" y="404"/>
                  </a:lnTo>
                  <a:lnTo>
                    <a:pt x="54" y="396"/>
                  </a:lnTo>
                  <a:lnTo>
                    <a:pt x="54" y="391"/>
                  </a:lnTo>
                  <a:lnTo>
                    <a:pt x="59" y="398"/>
                  </a:lnTo>
                  <a:lnTo>
                    <a:pt x="64" y="395"/>
                  </a:lnTo>
                  <a:lnTo>
                    <a:pt x="66" y="388"/>
                  </a:lnTo>
                  <a:lnTo>
                    <a:pt x="74" y="398"/>
                  </a:lnTo>
                  <a:lnTo>
                    <a:pt x="77" y="396"/>
                  </a:lnTo>
                  <a:lnTo>
                    <a:pt x="78" y="391"/>
                  </a:lnTo>
                  <a:lnTo>
                    <a:pt x="80" y="398"/>
                  </a:lnTo>
                  <a:lnTo>
                    <a:pt x="82" y="399"/>
                  </a:lnTo>
                  <a:lnTo>
                    <a:pt x="88" y="398"/>
                  </a:lnTo>
                  <a:lnTo>
                    <a:pt x="91" y="393"/>
                  </a:lnTo>
                  <a:lnTo>
                    <a:pt x="88" y="387"/>
                  </a:lnTo>
                  <a:lnTo>
                    <a:pt x="93" y="388"/>
                  </a:lnTo>
                  <a:lnTo>
                    <a:pt x="94" y="395"/>
                  </a:lnTo>
                  <a:lnTo>
                    <a:pt x="104" y="395"/>
                  </a:lnTo>
                  <a:lnTo>
                    <a:pt x="106" y="399"/>
                  </a:lnTo>
                  <a:lnTo>
                    <a:pt x="101" y="406"/>
                  </a:lnTo>
                  <a:lnTo>
                    <a:pt x="102" y="409"/>
                  </a:lnTo>
                  <a:lnTo>
                    <a:pt x="120" y="403"/>
                  </a:lnTo>
                  <a:lnTo>
                    <a:pt x="131" y="391"/>
                  </a:lnTo>
                  <a:lnTo>
                    <a:pt x="131" y="396"/>
                  </a:lnTo>
                  <a:lnTo>
                    <a:pt x="143" y="390"/>
                  </a:lnTo>
                  <a:lnTo>
                    <a:pt x="146" y="382"/>
                  </a:lnTo>
                  <a:lnTo>
                    <a:pt x="144" y="372"/>
                  </a:lnTo>
                  <a:lnTo>
                    <a:pt x="135" y="380"/>
                  </a:lnTo>
                  <a:lnTo>
                    <a:pt x="128" y="374"/>
                  </a:lnTo>
                  <a:lnTo>
                    <a:pt x="131" y="372"/>
                  </a:lnTo>
                  <a:lnTo>
                    <a:pt x="136" y="367"/>
                  </a:lnTo>
                  <a:lnTo>
                    <a:pt x="131" y="363"/>
                  </a:lnTo>
                  <a:lnTo>
                    <a:pt x="120" y="369"/>
                  </a:lnTo>
                  <a:lnTo>
                    <a:pt x="118" y="369"/>
                  </a:lnTo>
                  <a:lnTo>
                    <a:pt x="122" y="363"/>
                  </a:lnTo>
                  <a:lnTo>
                    <a:pt x="112" y="361"/>
                  </a:lnTo>
                  <a:lnTo>
                    <a:pt x="101" y="369"/>
                  </a:lnTo>
                  <a:lnTo>
                    <a:pt x="99" y="361"/>
                  </a:lnTo>
                  <a:lnTo>
                    <a:pt x="110" y="359"/>
                  </a:lnTo>
                  <a:lnTo>
                    <a:pt x="107" y="356"/>
                  </a:lnTo>
                  <a:lnTo>
                    <a:pt x="107" y="351"/>
                  </a:lnTo>
                  <a:lnTo>
                    <a:pt x="118" y="359"/>
                  </a:lnTo>
                  <a:lnTo>
                    <a:pt x="147" y="356"/>
                  </a:lnTo>
                  <a:lnTo>
                    <a:pt x="152" y="346"/>
                  </a:lnTo>
                  <a:lnTo>
                    <a:pt x="157" y="343"/>
                  </a:lnTo>
                  <a:lnTo>
                    <a:pt x="154" y="340"/>
                  </a:lnTo>
                  <a:lnTo>
                    <a:pt x="154" y="337"/>
                  </a:lnTo>
                  <a:lnTo>
                    <a:pt x="152" y="334"/>
                  </a:lnTo>
                  <a:lnTo>
                    <a:pt x="152" y="327"/>
                  </a:lnTo>
                  <a:lnTo>
                    <a:pt x="181" y="327"/>
                  </a:lnTo>
                  <a:lnTo>
                    <a:pt x="187" y="319"/>
                  </a:lnTo>
                  <a:lnTo>
                    <a:pt x="187" y="316"/>
                  </a:lnTo>
                  <a:lnTo>
                    <a:pt x="195" y="308"/>
                  </a:lnTo>
                  <a:lnTo>
                    <a:pt x="181" y="300"/>
                  </a:lnTo>
                  <a:lnTo>
                    <a:pt x="203" y="295"/>
                  </a:lnTo>
                  <a:lnTo>
                    <a:pt x="202" y="294"/>
                  </a:lnTo>
                  <a:lnTo>
                    <a:pt x="203" y="282"/>
                  </a:lnTo>
                  <a:lnTo>
                    <a:pt x="202" y="281"/>
                  </a:lnTo>
                  <a:lnTo>
                    <a:pt x="187" y="279"/>
                  </a:lnTo>
                  <a:lnTo>
                    <a:pt x="192" y="276"/>
                  </a:lnTo>
                  <a:lnTo>
                    <a:pt x="192" y="273"/>
                  </a:lnTo>
                  <a:lnTo>
                    <a:pt x="168" y="278"/>
                  </a:lnTo>
                  <a:lnTo>
                    <a:pt x="171" y="273"/>
                  </a:lnTo>
                  <a:lnTo>
                    <a:pt x="170" y="271"/>
                  </a:lnTo>
                  <a:lnTo>
                    <a:pt x="170" y="265"/>
                  </a:lnTo>
                  <a:lnTo>
                    <a:pt x="189" y="263"/>
                  </a:lnTo>
                  <a:lnTo>
                    <a:pt x="194" y="271"/>
                  </a:lnTo>
                  <a:lnTo>
                    <a:pt x="207" y="273"/>
                  </a:lnTo>
                  <a:lnTo>
                    <a:pt x="210" y="268"/>
                  </a:lnTo>
                  <a:lnTo>
                    <a:pt x="208" y="265"/>
                  </a:lnTo>
                  <a:lnTo>
                    <a:pt x="211" y="261"/>
                  </a:lnTo>
                  <a:lnTo>
                    <a:pt x="178" y="260"/>
                  </a:lnTo>
                  <a:lnTo>
                    <a:pt x="181" y="257"/>
                  </a:lnTo>
                  <a:lnTo>
                    <a:pt x="179" y="250"/>
                  </a:lnTo>
                  <a:lnTo>
                    <a:pt x="181" y="250"/>
                  </a:lnTo>
                  <a:lnTo>
                    <a:pt x="183" y="245"/>
                  </a:lnTo>
                  <a:lnTo>
                    <a:pt x="205" y="253"/>
                  </a:lnTo>
                  <a:lnTo>
                    <a:pt x="207" y="252"/>
                  </a:lnTo>
                  <a:lnTo>
                    <a:pt x="207" y="249"/>
                  </a:lnTo>
                  <a:lnTo>
                    <a:pt x="224" y="245"/>
                  </a:lnTo>
                  <a:lnTo>
                    <a:pt x="226" y="242"/>
                  </a:lnTo>
                  <a:lnTo>
                    <a:pt x="226" y="234"/>
                  </a:lnTo>
                  <a:lnTo>
                    <a:pt x="229" y="231"/>
                  </a:lnTo>
                  <a:lnTo>
                    <a:pt x="229" y="236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56" y="228"/>
                  </a:lnTo>
                  <a:lnTo>
                    <a:pt x="252" y="225"/>
                  </a:lnTo>
                  <a:lnTo>
                    <a:pt x="264" y="213"/>
                  </a:lnTo>
                  <a:lnTo>
                    <a:pt x="242" y="217"/>
                  </a:lnTo>
                  <a:lnTo>
                    <a:pt x="247" y="212"/>
                  </a:lnTo>
                  <a:lnTo>
                    <a:pt x="271" y="209"/>
                  </a:lnTo>
                  <a:lnTo>
                    <a:pt x="268" y="197"/>
                  </a:lnTo>
                  <a:lnTo>
                    <a:pt x="269" y="193"/>
                  </a:lnTo>
                  <a:lnTo>
                    <a:pt x="269" y="199"/>
                  </a:lnTo>
                  <a:lnTo>
                    <a:pt x="280" y="197"/>
                  </a:lnTo>
                  <a:lnTo>
                    <a:pt x="287" y="183"/>
                  </a:lnTo>
                  <a:lnTo>
                    <a:pt x="296" y="173"/>
                  </a:lnTo>
                  <a:lnTo>
                    <a:pt x="353" y="127"/>
                  </a:lnTo>
                  <a:lnTo>
                    <a:pt x="354" y="119"/>
                  </a:lnTo>
                  <a:lnTo>
                    <a:pt x="341" y="122"/>
                  </a:lnTo>
                  <a:lnTo>
                    <a:pt x="282" y="152"/>
                  </a:lnTo>
                  <a:lnTo>
                    <a:pt x="284" y="148"/>
                  </a:lnTo>
                  <a:lnTo>
                    <a:pt x="284" y="146"/>
                  </a:lnTo>
                  <a:lnTo>
                    <a:pt x="325" y="122"/>
                  </a:lnTo>
                  <a:lnTo>
                    <a:pt x="300" y="124"/>
                  </a:lnTo>
                  <a:lnTo>
                    <a:pt x="301" y="119"/>
                  </a:lnTo>
                  <a:lnTo>
                    <a:pt x="306" y="117"/>
                  </a:lnTo>
                  <a:lnTo>
                    <a:pt x="308" y="117"/>
                  </a:lnTo>
                  <a:lnTo>
                    <a:pt x="362" y="104"/>
                  </a:lnTo>
                  <a:lnTo>
                    <a:pt x="401" y="71"/>
                  </a:lnTo>
                  <a:lnTo>
                    <a:pt x="402" y="59"/>
                  </a:lnTo>
                  <a:lnTo>
                    <a:pt x="401" y="53"/>
                  </a:lnTo>
                  <a:lnTo>
                    <a:pt x="391" y="48"/>
                  </a:lnTo>
                  <a:lnTo>
                    <a:pt x="378" y="55"/>
                  </a:lnTo>
                  <a:lnTo>
                    <a:pt x="383" y="43"/>
                  </a:lnTo>
                  <a:lnTo>
                    <a:pt x="375" y="29"/>
                  </a:lnTo>
                  <a:lnTo>
                    <a:pt x="378" y="27"/>
                  </a:lnTo>
                  <a:lnTo>
                    <a:pt x="378" y="19"/>
                  </a:lnTo>
                  <a:lnTo>
                    <a:pt x="369" y="26"/>
                  </a:lnTo>
                  <a:lnTo>
                    <a:pt x="365" y="15"/>
                  </a:lnTo>
                  <a:lnTo>
                    <a:pt x="356" y="24"/>
                  </a:lnTo>
                  <a:lnTo>
                    <a:pt x="359" y="27"/>
                  </a:lnTo>
                  <a:lnTo>
                    <a:pt x="357" y="31"/>
                  </a:lnTo>
                  <a:lnTo>
                    <a:pt x="353" y="21"/>
                  </a:lnTo>
                  <a:lnTo>
                    <a:pt x="314" y="40"/>
                  </a:lnTo>
                  <a:lnTo>
                    <a:pt x="346" y="13"/>
                  </a:lnTo>
                  <a:lnTo>
                    <a:pt x="314" y="11"/>
                  </a:lnTo>
                  <a:lnTo>
                    <a:pt x="305" y="0"/>
                  </a:lnTo>
                  <a:lnTo>
                    <a:pt x="285" y="10"/>
                  </a:lnTo>
                  <a:lnTo>
                    <a:pt x="279" y="0"/>
                  </a:lnTo>
                  <a:lnTo>
                    <a:pt x="269" y="2"/>
                  </a:lnTo>
                  <a:lnTo>
                    <a:pt x="260" y="15"/>
                  </a:lnTo>
                  <a:lnTo>
                    <a:pt x="263" y="31"/>
                  </a:lnTo>
                  <a:lnTo>
                    <a:pt x="252" y="8"/>
                  </a:lnTo>
                  <a:lnTo>
                    <a:pt x="216" y="10"/>
                  </a:lnTo>
                  <a:lnTo>
                    <a:pt x="236" y="45"/>
                  </a:lnTo>
                  <a:lnTo>
                    <a:pt x="224" y="56"/>
                  </a:lnTo>
                  <a:lnTo>
                    <a:pt x="228" y="48"/>
                  </a:lnTo>
                  <a:lnTo>
                    <a:pt x="226" y="43"/>
                  </a:lnTo>
                  <a:lnTo>
                    <a:pt x="218" y="21"/>
                  </a:lnTo>
                  <a:lnTo>
                    <a:pt x="186" y="15"/>
                  </a:lnTo>
                  <a:lnTo>
                    <a:pt x="179" y="19"/>
                  </a:lnTo>
                  <a:lnTo>
                    <a:pt x="189" y="35"/>
                  </a:lnTo>
                  <a:lnTo>
                    <a:pt x="165" y="29"/>
                  </a:lnTo>
                  <a:lnTo>
                    <a:pt x="173" y="51"/>
                  </a:lnTo>
                  <a:lnTo>
                    <a:pt x="155" y="40"/>
                  </a:lnTo>
                  <a:lnTo>
                    <a:pt x="151" y="47"/>
                  </a:lnTo>
                  <a:lnTo>
                    <a:pt x="159" y="53"/>
                  </a:lnTo>
                  <a:lnTo>
                    <a:pt x="146" y="58"/>
                  </a:lnTo>
                  <a:lnTo>
                    <a:pt x="146" y="66"/>
                  </a:lnTo>
                  <a:lnTo>
                    <a:pt x="165" y="80"/>
                  </a:lnTo>
                  <a:lnTo>
                    <a:pt x="163" y="83"/>
                  </a:lnTo>
                  <a:lnTo>
                    <a:pt x="144" y="69"/>
                  </a:lnTo>
                  <a:lnTo>
                    <a:pt x="139" y="72"/>
                  </a:lnTo>
                  <a:lnTo>
                    <a:pt x="144" y="82"/>
                  </a:lnTo>
                  <a:lnTo>
                    <a:pt x="136" y="82"/>
                  </a:lnTo>
                  <a:lnTo>
                    <a:pt x="138" y="77"/>
                  </a:lnTo>
                  <a:lnTo>
                    <a:pt x="136" y="66"/>
                  </a:lnTo>
                  <a:lnTo>
                    <a:pt x="118" y="55"/>
                  </a:lnTo>
                  <a:lnTo>
                    <a:pt x="110" y="58"/>
                  </a:lnTo>
                  <a:lnTo>
                    <a:pt x="114" y="66"/>
                  </a:lnTo>
                  <a:lnTo>
                    <a:pt x="112" y="69"/>
                  </a:lnTo>
                  <a:lnTo>
                    <a:pt x="98" y="77"/>
                  </a:lnTo>
                  <a:lnTo>
                    <a:pt x="120" y="87"/>
                  </a:lnTo>
                  <a:lnTo>
                    <a:pt x="117" y="88"/>
                  </a:lnTo>
                  <a:lnTo>
                    <a:pt x="117" y="92"/>
                  </a:lnTo>
                  <a:lnTo>
                    <a:pt x="110" y="88"/>
                  </a:lnTo>
                  <a:lnTo>
                    <a:pt x="110" y="95"/>
                  </a:lnTo>
                  <a:lnTo>
                    <a:pt x="102" y="85"/>
                  </a:lnTo>
                  <a:lnTo>
                    <a:pt x="96" y="85"/>
                  </a:lnTo>
                  <a:lnTo>
                    <a:pt x="94" y="90"/>
                  </a:lnTo>
                  <a:lnTo>
                    <a:pt x="94" y="93"/>
                  </a:lnTo>
                  <a:lnTo>
                    <a:pt x="93" y="85"/>
                  </a:lnTo>
                  <a:lnTo>
                    <a:pt x="82" y="82"/>
                  </a:lnTo>
                  <a:lnTo>
                    <a:pt x="69" y="92"/>
                  </a:lnTo>
                  <a:lnTo>
                    <a:pt x="70" y="100"/>
                  </a:lnTo>
                  <a:lnTo>
                    <a:pt x="67" y="95"/>
                  </a:lnTo>
                  <a:lnTo>
                    <a:pt x="66" y="104"/>
                  </a:lnTo>
                  <a:lnTo>
                    <a:pt x="61" y="95"/>
                  </a:lnTo>
                  <a:lnTo>
                    <a:pt x="40" y="108"/>
                  </a:lnTo>
                  <a:lnTo>
                    <a:pt x="35" y="116"/>
                  </a:lnTo>
                  <a:lnTo>
                    <a:pt x="42" y="122"/>
                  </a:lnTo>
                  <a:lnTo>
                    <a:pt x="59" y="112"/>
                  </a:lnTo>
                  <a:lnTo>
                    <a:pt x="66" y="117"/>
                  </a:lnTo>
                  <a:lnTo>
                    <a:pt x="48" y="130"/>
                  </a:lnTo>
                  <a:lnTo>
                    <a:pt x="51" y="135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56" y="136"/>
                  </a:lnTo>
                  <a:lnTo>
                    <a:pt x="67" y="141"/>
                  </a:lnTo>
                  <a:lnTo>
                    <a:pt x="53" y="144"/>
                  </a:lnTo>
                  <a:lnTo>
                    <a:pt x="51" y="152"/>
                  </a:lnTo>
                  <a:lnTo>
                    <a:pt x="54" y="157"/>
                  </a:lnTo>
                  <a:lnTo>
                    <a:pt x="82" y="156"/>
                  </a:lnTo>
                  <a:lnTo>
                    <a:pt x="90" y="159"/>
                  </a:lnTo>
                  <a:lnTo>
                    <a:pt x="54" y="165"/>
                  </a:lnTo>
                  <a:lnTo>
                    <a:pt x="77" y="185"/>
                  </a:lnTo>
                  <a:lnTo>
                    <a:pt x="90" y="167"/>
                  </a:lnTo>
                  <a:lnTo>
                    <a:pt x="102" y="156"/>
                  </a:lnTo>
                  <a:lnTo>
                    <a:pt x="101" y="160"/>
                  </a:lnTo>
                  <a:lnTo>
                    <a:pt x="86" y="180"/>
                  </a:lnTo>
                  <a:lnTo>
                    <a:pt x="85" y="186"/>
                  </a:lnTo>
                  <a:lnTo>
                    <a:pt x="90" y="188"/>
                  </a:lnTo>
                  <a:lnTo>
                    <a:pt x="99" y="183"/>
                  </a:lnTo>
                  <a:lnTo>
                    <a:pt x="96" y="189"/>
                  </a:lnTo>
                  <a:lnTo>
                    <a:pt x="109" y="191"/>
                  </a:lnTo>
                  <a:lnTo>
                    <a:pt x="112" y="185"/>
                  </a:lnTo>
                  <a:lnTo>
                    <a:pt x="112" y="178"/>
                  </a:lnTo>
                  <a:lnTo>
                    <a:pt x="120" y="172"/>
                  </a:lnTo>
                  <a:lnTo>
                    <a:pt x="115" y="181"/>
                  </a:lnTo>
                  <a:lnTo>
                    <a:pt x="120" y="181"/>
                  </a:lnTo>
                  <a:lnTo>
                    <a:pt x="139" y="164"/>
                  </a:lnTo>
                  <a:lnTo>
                    <a:pt x="138" y="167"/>
                  </a:lnTo>
                  <a:lnTo>
                    <a:pt x="138" y="172"/>
                  </a:lnTo>
                  <a:lnTo>
                    <a:pt x="141" y="170"/>
                  </a:lnTo>
                  <a:lnTo>
                    <a:pt x="118" y="185"/>
                  </a:lnTo>
                  <a:lnTo>
                    <a:pt x="120" y="191"/>
                  </a:lnTo>
                  <a:lnTo>
                    <a:pt x="163" y="168"/>
                  </a:lnTo>
                  <a:lnTo>
                    <a:pt x="168" y="162"/>
                  </a:lnTo>
                  <a:lnTo>
                    <a:pt x="167" y="160"/>
                  </a:lnTo>
                  <a:lnTo>
                    <a:pt x="170" y="152"/>
                  </a:lnTo>
                  <a:lnTo>
                    <a:pt x="167" y="144"/>
                  </a:lnTo>
                  <a:lnTo>
                    <a:pt x="173" y="151"/>
                  </a:lnTo>
                  <a:lnTo>
                    <a:pt x="183" y="136"/>
                  </a:lnTo>
                  <a:lnTo>
                    <a:pt x="200" y="125"/>
                  </a:lnTo>
                  <a:lnTo>
                    <a:pt x="179" y="146"/>
                  </a:lnTo>
                  <a:lnTo>
                    <a:pt x="171" y="159"/>
                  </a:lnTo>
                  <a:lnTo>
                    <a:pt x="171" y="165"/>
                  </a:lnTo>
                  <a:lnTo>
                    <a:pt x="205" y="164"/>
                  </a:lnTo>
                  <a:lnTo>
                    <a:pt x="205" y="168"/>
                  </a:lnTo>
                  <a:lnTo>
                    <a:pt x="186" y="168"/>
                  </a:lnTo>
                  <a:lnTo>
                    <a:pt x="160" y="180"/>
                  </a:lnTo>
                  <a:lnTo>
                    <a:pt x="117" y="199"/>
                  </a:lnTo>
                  <a:lnTo>
                    <a:pt x="125" y="218"/>
                  </a:lnTo>
                  <a:lnTo>
                    <a:pt x="133" y="223"/>
                  </a:lnTo>
                  <a:lnTo>
                    <a:pt x="130" y="225"/>
                  </a:lnTo>
                  <a:lnTo>
                    <a:pt x="131" y="236"/>
                  </a:lnTo>
                  <a:lnTo>
                    <a:pt x="149" y="237"/>
                  </a:lnTo>
                  <a:lnTo>
                    <a:pt x="138" y="245"/>
                  </a:lnTo>
                  <a:lnTo>
                    <a:pt x="127" y="244"/>
                  </a:lnTo>
                  <a:lnTo>
                    <a:pt x="125" y="229"/>
                  </a:lnTo>
                  <a:lnTo>
                    <a:pt x="107" y="204"/>
                  </a:lnTo>
                  <a:lnTo>
                    <a:pt x="82" y="199"/>
                  </a:lnTo>
                  <a:lnTo>
                    <a:pt x="78" y="202"/>
                  </a:lnTo>
                  <a:lnTo>
                    <a:pt x="75" y="210"/>
                  </a:lnTo>
                  <a:lnTo>
                    <a:pt x="75" y="217"/>
                  </a:lnTo>
                  <a:lnTo>
                    <a:pt x="77" y="220"/>
                  </a:lnTo>
                  <a:lnTo>
                    <a:pt x="75" y="220"/>
                  </a:lnTo>
                  <a:lnTo>
                    <a:pt x="74" y="228"/>
                  </a:lnTo>
                  <a:lnTo>
                    <a:pt x="88" y="237"/>
                  </a:lnTo>
                  <a:lnTo>
                    <a:pt x="93" y="252"/>
                  </a:lnTo>
                  <a:lnTo>
                    <a:pt x="91" y="265"/>
                  </a:lnTo>
                  <a:lnTo>
                    <a:pt x="98" y="261"/>
                  </a:lnTo>
                  <a:lnTo>
                    <a:pt x="94" y="266"/>
                  </a:lnTo>
                  <a:lnTo>
                    <a:pt x="88" y="268"/>
                  </a:lnTo>
                  <a:lnTo>
                    <a:pt x="85" y="271"/>
                  </a:lnTo>
                  <a:lnTo>
                    <a:pt x="85" y="274"/>
                  </a:lnTo>
                  <a:lnTo>
                    <a:pt x="107" y="281"/>
                  </a:lnTo>
                  <a:lnTo>
                    <a:pt x="123" y="276"/>
                  </a:lnTo>
                  <a:lnTo>
                    <a:pt x="117" y="286"/>
                  </a:lnTo>
                  <a:lnTo>
                    <a:pt x="112" y="290"/>
                  </a:lnTo>
                  <a:lnTo>
                    <a:pt x="107" y="292"/>
                  </a:lnTo>
                  <a:lnTo>
                    <a:pt x="109" y="298"/>
                  </a:lnTo>
                  <a:lnTo>
                    <a:pt x="93" y="282"/>
                  </a:lnTo>
                  <a:lnTo>
                    <a:pt x="78" y="279"/>
                  </a:lnTo>
                  <a:lnTo>
                    <a:pt x="58" y="287"/>
                  </a:lnTo>
                  <a:lnTo>
                    <a:pt x="51" y="297"/>
                  </a:lnTo>
                  <a:lnTo>
                    <a:pt x="53" y="297"/>
                  </a:lnTo>
                  <a:lnTo>
                    <a:pt x="43" y="306"/>
                  </a:lnTo>
                  <a:lnTo>
                    <a:pt x="43" y="316"/>
                  </a:lnTo>
                  <a:lnTo>
                    <a:pt x="42" y="319"/>
                  </a:lnTo>
                  <a:lnTo>
                    <a:pt x="54" y="319"/>
                  </a:lnTo>
                  <a:lnTo>
                    <a:pt x="64" y="308"/>
                  </a:lnTo>
                  <a:lnTo>
                    <a:pt x="58" y="318"/>
                  </a:lnTo>
                  <a:lnTo>
                    <a:pt x="58" y="321"/>
                  </a:lnTo>
                  <a:lnTo>
                    <a:pt x="66" y="321"/>
                  </a:lnTo>
                  <a:lnTo>
                    <a:pt x="72" y="314"/>
                  </a:lnTo>
                  <a:lnTo>
                    <a:pt x="82" y="297"/>
                  </a:lnTo>
                  <a:lnTo>
                    <a:pt x="77" y="306"/>
                  </a:lnTo>
                  <a:lnTo>
                    <a:pt x="80" y="308"/>
                  </a:lnTo>
                  <a:lnTo>
                    <a:pt x="74" y="316"/>
                  </a:lnTo>
                  <a:lnTo>
                    <a:pt x="72" y="319"/>
                  </a:lnTo>
                  <a:lnTo>
                    <a:pt x="69" y="322"/>
                  </a:lnTo>
                  <a:lnTo>
                    <a:pt x="72" y="324"/>
                  </a:lnTo>
                  <a:lnTo>
                    <a:pt x="61" y="329"/>
                  </a:lnTo>
                  <a:lnTo>
                    <a:pt x="64" y="334"/>
                  </a:lnTo>
                  <a:lnTo>
                    <a:pt x="67" y="334"/>
                  </a:lnTo>
                  <a:lnTo>
                    <a:pt x="64" y="338"/>
                  </a:lnTo>
                  <a:lnTo>
                    <a:pt x="67" y="343"/>
                  </a:lnTo>
                  <a:lnTo>
                    <a:pt x="72" y="337"/>
                  </a:lnTo>
                  <a:lnTo>
                    <a:pt x="69" y="348"/>
                  </a:lnTo>
                  <a:lnTo>
                    <a:pt x="85" y="346"/>
                  </a:lnTo>
                  <a:lnTo>
                    <a:pt x="99" y="324"/>
                  </a:lnTo>
                  <a:lnTo>
                    <a:pt x="102" y="322"/>
                  </a:lnTo>
                  <a:lnTo>
                    <a:pt x="91" y="342"/>
                  </a:lnTo>
                  <a:lnTo>
                    <a:pt x="82" y="350"/>
                  </a:lnTo>
                  <a:lnTo>
                    <a:pt x="83" y="354"/>
                  </a:lnTo>
                  <a:lnTo>
                    <a:pt x="70" y="353"/>
                  </a:lnTo>
                  <a:lnTo>
                    <a:pt x="70" y="358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1" y="332"/>
                  </a:lnTo>
                  <a:lnTo>
                    <a:pt x="27" y="335"/>
                  </a:lnTo>
                  <a:lnTo>
                    <a:pt x="25" y="343"/>
                  </a:lnTo>
                  <a:lnTo>
                    <a:pt x="32" y="350"/>
                  </a:lnTo>
                  <a:lnTo>
                    <a:pt x="30" y="356"/>
                  </a:lnTo>
                  <a:lnTo>
                    <a:pt x="40" y="356"/>
                  </a:lnTo>
                  <a:lnTo>
                    <a:pt x="35" y="359"/>
                  </a:lnTo>
                  <a:lnTo>
                    <a:pt x="38" y="361"/>
                  </a:lnTo>
                  <a:lnTo>
                    <a:pt x="35" y="364"/>
                  </a:lnTo>
                  <a:lnTo>
                    <a:pt x="17" y="371"/>
                  </a:lnTo>
                  <a:lnTo>
                    <a:pt x="3" y="383"/>
                  </a:lnTo>
                  <a:lnTo>
                    <a:pt x="0" y="391"/>
                  </a:lnTo>
                  <a:lnTo>
                    <a:pt x="1" y="398"/>
                  </a:lnTo>
                  <a:lnTo>
                    <a:pt x="9" y="391"/>
                  </a:lnTo>
                  <a:lnTo>
                    <a:pt x="8" y="398"/>
                  </a:lnTo>
                  <a:lnTo>
                    <a:pt x="11" y="393"/>
                  </a:lnTo>
                  <a:lnTo>
                    <a:pt x="11" y="383"/>
                  </a:lnTo>
                  <a:lnTo>
                    <a:pt x="14" y="382"/>
                  </a:lnTo>
                  <a:lnTo>
                    <a:pt x="11" y="398"/>
                  </a:lnTo>
                  <a:lnTo>
                    <a:pt x="16" y="401"/>
                  </a:lnTo>
                  <a:lnTo>
                    <a:pt x="21" y="399"/>
                  </a:lnTo>
                  <a:lnTo>
                    <a:pt x="22" y="393"/>
                  </a:lnTo>
                  <a:lnTo>
                    <a:pt x="30" y="401"/>
                  </a:lnTo>
                  <a:lnTo>
                    <a:pt x="35" y="395"/>
                  </a:lnTo>
                  <a:lnTo>
                    <a:pt x="35" y="390"/>
                  </a:lnTo>
                  <a:lnTo>
                    <a:pt x="37" y="395"/>
                  </a:lnTo>
                  <a:lnTo>
                    <a:pt x="34" y="399"/>
                  </a:lnTo>
                  <a:lnTo>
                    <a:pt x="34" y="39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Freeform 615">
              <a:extLst>
                <a:ext uri="{FF2B5EF4-FFF2-40B4-BE49-F238E27FC236}">
                  <a16:creationId xmlns:a16="http://schemas.microsoft.com/office/drawing/2014/main" id="{F3E29F70-44E7-EC0A-8A78-C8A3B434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720" y="-3135725"/>
              <a:ext cx="80214" cy="4758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36" y="1"/>
                </a:cxn>
                <a:cxn ang="0">
                  <a:pos x="48" y="8"/>
                </a:cxn>
                <a:cxn ang="0">
                  <a:pos x="59" y="28"/>
                </a:cxn>
                <a:cxn ang="0">
                  <a:pos x="53" y="30"/>
                </a:cxn>
                <a:cxn ang="0">
                  <a:pos x="32" y="28"/>
                </a:cxn>
                <a:cxn ang="0">
                  <a:pos x="16" y="35"/>
                </a:cxn>
                <a:cxn ang="0">
                  <a:pos x="8" y="30"/>
                </a:cxn>
                <a:cxn ang="0">
                  <a:pos x="9" y="17"/>
                </a:cxn>
                <a:cxn ang="0">
                  <a:pos x="0" y="12"/>
                </a:cxn>
                <a:cxn ang="0">
                  <a:pos x="4" y="3"/>
                </a:cxn>
                <a:cxn ang="0">
                  <a:pos x="9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59" h="35">
                  <a:moveTo>
                    <a:pt x="28" y="3"/>
                  </a:moveTo>
                  <a:lnTo>
                    <a:pt x="36" y="1"/>
                  </a:lnTo>
                  <a:lnTo>
                    <a:pt x="48" y="8"/>
                  </a:lnTo>
                  <a:lnTo>
                    <a:pt x="59" y="28"/>
                  </a:lnTo>
                  <a:lnTo>
                    <a:pt x="53" y="30"/>
                  </a:lnTo>
                  <a:lnTo>
                    <a:pt x="32" y="28"/>
                  </a:lnTo>
                  <a:lnTo>
                    <a:pt x="16" y="35"/>
                  </a:lnTo>
                  <a:lnTo>
                    <a:pt x="8" y="30"/>
                  </a:lnTo>
                  <a:lnTo>
                    <a:pt x="9" y="17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Freeform 616">
              <a:extLst>
                <a:ext uri="{FF2B5EF4-FFF2-40B4-BE49-F238E27FC236}">
                  <a16:creationId xmlns:a16="http://schemas.microsoft.com/office/drawing/2014/main" id="{C9009931-56D7-CEC7-3442-6CE7C3CC4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05" y="-2729217"/>
              <a:ext cx="38068" cy="2719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1" y="5"/>
                </a:cxn>
                <a:cxn ang="0">
                  <a:pos x="0" y="20"/>
                </a:cxn>
                <a:cxn ang="0">
                  <a:pos x="9" y="18"/>
                </a:cxn>
                <a:cxn ang="0">
                  <a:pos x="16" y="15"/>
                </a:cxn>
                <a:cxn ang="0">
                  <a:pos x="17" y="10"/>
                </a:cxn>
                <a:cxn ang="0">
                  <a:pos x="25" y="7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8" h="20">
                  <a:moveTo>
                    <a:pt x="22" y="0"/>
                  </a:moveTo>
                  <a:lnTo>
                    <a:pt x="11" y="5"/>
                  </a:lnTo>
                  <a:lnTo>
                    <a:pt x="0" y="20"/>
                  </a:lnTo>
                  <a:lnTo>
                    <a:pt x="9" y="18"/>
                  </a:lnTo>
                  <a:lnTo>
                    <a:pt x="16" y="15"/>
                  </a:lnTo>
                  <a:lnTo>
                    <a:pt x="17" y="10"/>
                  </a:lnTo>
                  <a:lnTo>
                    <a:pt x="25" y="7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Freeform 617">
              <a:extLst>
                <a:ext uri="{FF2B5EF4-FFF2-40B4-BE49-F238E27FC236}">
                  <a16:creationId xmlns:a16="http://schemas.microsoft.com/office/drawing/2014/main" id="{CC768C20-0CE2-FB92-1CEA-CC3BE35BB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944" y="-2711543"/>
              <a:ext cx="21753" cy="2447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4"/>
                </a:cxn>
                <a:cxn ang="0">
                  <a:pos x="0" y="13"/>
                </a:cxn>
                <a:cxn ang="0">
                  <a:pos x="7" y="18"/>
                </a:cxn>
                <a:cxn ang="0">
                  <a:pos x="1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" h="18">
                  <a:moveTo>
                    <a:pt x="7" y="0"/>
                  </a:moveTo>
                  <a:lnTo>
                    <a:pt x="3" y="4"/>
                  </a:lnTo>
                  <a:lnTo>
                    <a:pt x="0" y="13"/>
                  </a:lnTo>
                  <a:lnTo>
                    <a:pt x="7" y="1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618">
              <a:extLst>
                <a:ext uri="{FF2B5EF4-FFF2-40B4-BE49-F238E27FC236}">
                  <a16:creationId xmlns:a16="http://schemas.microsoft.com/office/drawing/2014/main" id="{173EC4E2-40C6-E49C-A959-A6334912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2661239"/>
              <a:ext cx="9517" cy="951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7">
                  <a:moveTo>
                    <a:pt x="2" y="2"/>
                  </a:moveTo>
                  <a:lnTo>
                    <a:pt x="0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619">
              <a:extLst>
                <a:ext uri="{FF2B5EF4-FFF2-40B4-BE49-F238E27FC236}">
                  <a16:creationId xmlns:a16="http://schemas.microsoft.com/office/drawing/2014/main" id="{56A9762F-C75D-4975-C361-BA7F6FAA7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75" y="-2693868"/>
              <a:ext cx="14956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3"/>
                </a:cxn>
                <a:cxn ang="0">
                  <a:pos x="10" y="8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lnTo>
                    <a:pt x="11" y="3"/>
                  </a:lnTo>
                  <a:lnTo>
                    <a:pt x="10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620">
              <a:extLst>
                <a:ext uri="{FF2B5EF4-FFF2-40B4-BE49-F238E27FC236}">
                  <a16:creationId xmlns:a16="http://schemas.microsoft.com/office/drawing/2014/main" id="{4DE59EEF-A9F5-5522-10B5-D6982556C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59" y="-3142522"/>
              <a:ext cx="479924" cy="444576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8" y="58"/>
                </a:cxn>
                <a:cxn ang="0">
                  <a:pos x="2" y="85"/>
                </a:cxn>
                <a:cxn ang="0">
                  <a:pos x="13" y="112"/>
                </a:cxn>
                <a:cxn ang="0">
                  <a:pos x="43" y="125"/>
                </a:cxn>
                <a:cxn ang="0">
                  <a:pos x="101" y="126"/>
                </a:cxn>
                <a:cxn ang="0">
                  <a:pos x="122" y="125"/>
                </a:cxn>
                <a:cxn ang="0">
                  <a:pos x="148" y="120"/>
                </a:cxn>
                <a:cxn ang="0">
                  <a:pos x="173" y="146"/>
                </a:cxn>
                <a:cxn ang="0">
                  <a:pos x="175" y="155"/>
                </a:cxn>
                <a:cxn ang="0">
                  <a:pos x="191" y="162"/>
                </a:cxn>
                <a:cxn ang="0">
                  <a:pos x="209" y="199"/>
                </a:cxn>
                <a:cxn ang="0">
                  <a:pos x="185" y="242"/>
                </a:cxn>
                <a:cxn ang="0">
                  <a:pos x="160" y="252"/>
                </a:cxn>
                <a:cxn ang="0">
                  <a:pos x="122" y="260"/>
                </a:cxn>
                <a:cxn ang="0">
                  <a:pos x="152" y="266"/>
                </a:cxn>
                <a:cxn ang="0">
                  <a:pos x="164" y="264"/>
                </a:cxn>
                <a:cxn ang="0">
                  <a:pos x="175" y="264"/>
                </a:cxn>
                <a:cxn ang="0">
                  <a:pos x="196" y="284"/>
                </a:cxn>
                <a:cxn ang="0">
                  <a:pos x="197" y="290"/>
                </a:cxn>
                <a:cxn ang="0">
                  <a:pos x="225" y="308"/>
                </a:cxn>
                <a:cxn ang="0">
                  <a:pos x="237" y="314"/>
                </a:cxn>
                <a:cxn ang="0">
                  <a:pos x="268" y="327"/>
                </a:cxn>
                <a:cxn ang="0">
                  <a:pos x="253" y="301"/>
                </a:cxn>
                <a:cxn ang="0">
                  <a:pos x="255" y="290"/>
                </a:cxn>
                <a:cxn ang="0">
                  <a:pos x="279" y="304"/>
                </a:cxn>
                <a:cxn ang="0">
                  <a:pos x="294" y="312"/>
                </a:cxn>
                <a:cxn ang="0">
                  <a:pos x="292" y="296"/>
                </a:cxn>
                <a:cxn ang="0">
                  <a:pos x="292" y="276"/>
                </a:cxn>
                <a:cxn ang="0">
                  <a:pos x="292" y="263"/>
                </a:cxn>
                <a:cxn ang="0">
                  <a:pos x="274" y="261"/>
                </a:cxn>
                <a:cxn ang="0">
                  <a:pos x="270" y="245"/>
                </a:cxn>
                <a:cxn ang="0">
                  <a:pos x="263" y="226"/>
                </a:cxn>
                <a:cxn ang="0">
                  <a:pos x="273" y="221"/>
                </a:cxn>
                <a:cxn ang="0">
                  <a:pos x="290" y="229"/>
                </a:cxn>
                <a:cxn ang="0">
                  <a:pos x="305" y="245"/>
                </a:cxn>
                <a:cxn ang="0">
                  <a:pos x="314" y="253"/>
                </a:cxn>
                <a:cxn ang="0">
                  <a:pos x="334" y="239"/>
                </a:cxn>
                <a:cxn ang="0">
                  <a:pos x="340" y="224"/>
                </a:cxn>
                <a:cxn ang="0">
                  <a:pos x="329" y="210"/>
                </a:cxn>
                <a:cxn ang="0">
                  <a:pos x="308" y="184"/>
                </a:cxn>
                <a:cxn ang="0">
                  <a:pos x="287" y="175"/>
                </a:cxn>
                <a:cxn ang="0">
                  <a:pos x="270" y="147"/>
                </a:cxn>
                <a:cxn ang="0">
                  <a:pos x="290" y="141"/>
                </a:cxn>
                <a:cxn ang="0">
                  <a:pos x="289" y="133"/>
                </a:cxn>
                <a:cxn ang="0">
                  <a:pos x="278" y="120"/>
                </a:cxn>
                <a:cxn ang="0">
                  <a:pos x="273" y="110"/>
                </a:cxn>
                <a:cxn ang="0">
                  <a:pos x="245" y="106"/>
                </a:cxn>
                <a:cxn ang="0">
                  <a:pos x="247" y="86"/>
                </a:cxn>
                <a:cxn ang="0">
                  <a:pos x="213" y="82"/>
                </a:cxn>
                <a:cxn ang="0">
                  <a:pos x="202" y="72"/>
                </a:cxn>
                <a:cxn ang="0">
                  <a:pos x="201" y="53"/>
                </a:cxn>
                <a:cxn ang="0">
                  <a:pos x="156" y="48"/>
                </a:cxn>
                <a:cxn ang="0">
                  <a:pos x="133" y="56"/>
                </a:cxn>
                <a:cxn ang="0">
                  <a:pos x="135" y="38"/>
                </a:cxn>
                <a:cxn ang="0">
                  <a:pos x="127" y="5"/>
                </a:cxn>
                <a:cxn ang="0">
                  <a:pos x="95" y="14"/>
                </a:cxn>
                <a:cxn ang="0">
                  <a:pos x="80" y="24"/>
                </a:cxn>
                <a:cxn ang="0">
                  <a:pos x="66" y="50"/>
                </a:cxn>
                <a:cxn ang="0">
                  <a:pos x="67" y="85"/>
                </a:cxn>
                <a:cxn ang="0">
                  <a:pos x="42" y="94"/>
                </a:cxn>
                <a:cxn ang="0">
                  <a:pos x="51" y="62"/>
                </a:cxn>
                <a:cxn ang="0">
                  <a:pos x="84" y="5"/>
                </a:cxn>
              </a:cxnLst>
              <a:rect l="0" t="0" r="r" b="b"/>
              <a:pathLst>
                <a:path w="353" h="327">
                  <a:moveTo>
                    <a:pt x="82" y="3"/>
                  </a:moveTo>
                  <a:lnTo>
                    <a:pt x="66" y="0"/>
                  </a:lnTo>
                  <a:lnTo>
                    <a:pt x="51" y="5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9" y="37"/>
                  </a:lnTo>
                  <a:lnTo>
                    <a:pt x="16" y="38"/>
                  </a:lnTo>
                  <a:lnTo>
                    <a:pt x="8" y="51"/>
                  </a:lnTo>
                  <a:lnTo>
                    <a:pt x="8" y="58"/>
                  </a:lnTo>
                  <a:lnTo>
                    <a:pt x="11" y="58"/>
                  </a:lnTo>
                  <a:lnTo>
                    <a:pt x="3" y="64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26" y="88"/>
                  </a:lnTo>
                  <a:lnTo>
                    <a:pt x="35" y="96"/>
                  </a:lnTo>
                  <a:lnTo>
                    <a:pt x="21" y="98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13" y="112"/>
                  </a:lnTo>
                  <a:lnTo>
                    <a:pt x="18" y="115"/>
                  </a:lnTo>
                  <a:lnTo>
                    <a:pt x="32" y="117"/>
                  </a:lnTo>
                  <a:lnTo>
                    <a:pt x="37" y="115"/>
                  </a:lnTo>
                  <a:lnTo>
                    <a:pt x="39" y="112"/>
                  </a:lnTo>
                  <a:lnTo>
                    <a:pt x="39" y="117"/>
                  </a:lnTo>
                  <a:lnTo>
                    <a:pt x="43" y="125"/>
                  </a:lnTo>
                  <a:lnTo>
                    <a:pt x="53" y="126"/>
                  </a:lnTo>
                  <a:lnTo>
                    <a:pt x="53" y="123"/>
                  </a:lnTo>
                  <a:lnTo>
                    <a:pt x="75" y="128"/>
                  </a:lnTo>
                  <a:lnTo>
                    <a:pt x="82" y="125"/>
                  </a:lnTo>
                  <a:lnTo>
                    <a:pt x="96" y="131"/>
                  </a:lnTo>
                  <a:lnTo>
                    <a:pt x="101" y="126"/>
                  </a:lnTo>
                  <a:lnTo>
                    <a:pt x="108" y="133"/>
                  </a:lnTo>
                  <a:lnTo>
                    <a:pt x="109" y="133"/>
                  </a:lnTo>
                  <a:lnTo>
                    <a:pt x="109" y="130"/>
                  </a:lnTo>
                  <a:lnTo>
                    <a:pt x="100" y="123"/>
                  </a:lnTo>
                  <a:lnTo>
                    <a:pt x="101" y="122"/>
                  </a:lnTo>
                  <a:lnTo>
                    <a:pt x="122" y="125"/>
                  </a:lnTo>
                  <a:lnTo>
                    <a:pt x="125" y="130"/>
                  </a:lnTo>
                  <a:lnTo>
                    <a:pt x="136" y="128"/>
                  </a:lnTo>
                  <a:lnTo>
                    <a:pt x="140" y="126"/>
                  </a:lnTo>
                  <a:lnTo>
                    <a:pt x="136" y="115"/>
                  </a:lnTo>
                  <a:lnTo>
                    <a:pt x="140" y="114"/>
                  </a:lnTo>
                  <a:lnTo>
                    <a:pt x="148" y="120"/>
                  </a:lnTo>
                  <a:lnTo>
                    <a:pt x="154" y="118"/>
                  </a:lnTo>
                  <a:lnTo>
                    <a:pt x="152" y="130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59" y="136"/>
                  </a:lnTo>
                  <a:lnTo>
                    <a:pt x="173" y="146"/>
                  </a:lnTo>
                  <a:lnTo>
                    <a:pt x="175" y="151"/>
                  </a:lnTo>
                  <a:lnTo>
                    <a:pt x="168" y="154"/>
                  </a:lnTo>
                  <a:lnTo>
                    <a:pt x="160" y="152"/>
                  </a:lnTo>
                  <a:lnTo>
                    <a:pt x="160" y="157"/>
                  </a:lnTo>
                  <a:lnTo>
                    <a:pt x="159" y="163"/>
                  </a:lnTo>
                  <a:lnTo>
                    <a:pt x="175" y="155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3" y="159"/>
                  </a:lnTo>
                  <a:lnTo>
                    <a:pt x="191" y="167"/>
                  </a:lnTo>
                  <a:lnTo>
                    <a:pt x="193" y="165"/>
                  </a:lnTo>
                  <a:lnTo>
                    <a:pt x="191" y="162"/>
                  </a:lnTo>
                  <a:lnTo>
                    <a:pt x="196" y="162"/>
                  </a:lnTo>
                  <a:lnTo>
                    <a:pt x="194" y="170"/>
                  </a:lnTo>
                  <a:lnTo>
                    <a:pt x="196" y="171"/>
                  </a:lnTo>
                  <a:lnTo>
                    <a:pt x="202" y="173"/>
                  </a:lnTo>
                  <a:lnTo>
                    <a:pt x="205" y="178"/>
                  </a:lnTo>
                  <a:lnTo>
                    <a:pt x="209" y="199"/>
                  </a:lnTo>
                  <a:lnTo>
                    <a:pt x="210" y="200"/>
                  </a:lnTo>
                  <a:lnTo>
                    <a:pt x="199" y="208"/>
                  </a:lnTo>
                  <a:lnTo>
                    <a:pt x="199" y="215"/>
                  </a:lnTo>
                  <a:lnTo>
                    <a:pt x="194" y="216"/>
                  </a:lnTo>
                  <a:lnTo>
                    <a:pt x="177" y="229"/>
                  </a:lnTo>
                  <a:lnTo>
                    <a:pt x="185" y="242"/>
                  </a:lnTo>
                  <a:lnTo>
                    <a:pt x="185" y="247"/>
                  </a:lnTo>
                  <a:lnTo>
                    <a:pt x="177" y="244"/>
                  </a:lnTo>
                  <a:lnTo>
                    <a:pt x="168" y="248"/>
                  </a:lnTo>
                  <a:lnTo>
                    <a:pt x="164" y="248"/>
                  </a:lnTo>
                  <a:lnTo>
                    <a:pt x="162" y="250"/>
                  </a:lnTo>
                  <a:lnTo>
                    <a:pt x="160" y="252"/>
                  </a:lnTo>
                  <a:lnTo>
                    <a:pt x="133" y="247"/>
                  </a:lnTo>
                  <a:lnTo>
                    <a:pt x="135" y="248"/>
                  </a:lnTo>
                  <a:lnTo>
                    <a:pt x="132" y="248"/>
                  </a:lnTo>
                  <a:lnTo>
                    <a:pt x="132" y="253"/>
                  </a:lnTo>
                  <a:lnTo>
                    <a:pt x="124" y="256"/>
                  </a:lnTo>
                  <a:lnTo>
                    <a:pt x="122" y="260"/>
                  </a:lnTo>
                  <a:lnTo>
                    <a:pt x="120" y="266"/>
                  </a:lnTo>
                  <a:lnTo>
                    <a:pt x="124" y="271"/>
                  </a:lnTo>
                  <a:lnTo>
                    <a:pt x="136" y="276"/>
                  </a:lnTo>
                  <a:lnTo>
                    <a:pt x="149" y="271"/>
                  </a:lnTo>
                  <a:lnTo>
                    <a:pt x="149" y="268"/>
                  </a:lnTo>
                  <a:lnTo>
                    <a:pt x="152" y="266"/>
                  </a:lnTo>
                  <a:lnTo>
                    <a:pt x="156" y="266"/>
                  </a:lnTo>
                  <a:lnTo>
                    <a:pt x="157" y="269"/>
                  </a:lnTo>
                  <a:lnTo>
                    <a:pt x="165" y="271"/>
                  </a:lnTo>
                  <a:lnTo>
                    <a:pt x="165" y="269"/>
                  </a:lnTo>
                  <a:lnTo>
                    <a:pt x="168" y="269"/>
                  </a:lnTo>
                  <a:lnTo>
                    <a:pt x="164" y="264"/>
                  </a:lnTo>
                  <a:lnTo>
                    <a:pt x="164" y="261"/>
                  </a:lnTo>
                  <a:lnTo>
                    <a:pt x="168" y="260"/>
                  </a:lnTo>
                  <a:lnTo>
                    <a:pt x="167" y="264"/>
                  </a:lnTo>
                  <a:lnTo>
                    <a:pt x="170" y="263"/>
                  </a:lnTo>
                  <a:lnTo>
                    <a:pt x="172" y="266"/>
                  </a:lnTo>
                  <a:lnTo>
                    <a:pt x="175" y="264"/>
                  </a:lnTo>
                  <a:lnTo>
                    <a:pt x="178" y="268"/>
                  </a:lnTo>
                  <a:lnTo>
                    <a:pt x="183" y="266"/>
                  </a:lnTo>
                  <a:lnTo>
                    <a:pt x="183" y="274"/>
                  </a:lnTo>
                  <a:lnTo>
                    <a:pt x="186" y="276"/>
                  </a:lnTo>
                  <a:lnTo>
                    <a:pt x="186" y="282"/>
                  </a:lnTo>
                  <a:lnTo>
                    <a:pt x="196" y="284"/>
                  </a:lnTo>
                  <a:lnTo>
                    <a:pt x="197" y="288"/>
                  </a:lnTo>
                  <a:lnTo>
                    <a:pt x="201" y="284"/>
                  </a:lnTo>
                  <a:lnTo>
                    <a:pt x="205" y="288"/>
                  </a:lnTo>
                  <a:lnTo>
                    <a:pt x="207" y="288"/>
                  </a:lnTo>
                  <a:lnTo>
                    <a:pt x="199" y="293"/>
                  </a:lnTo>
                  <a:lnTo>
                    <a:pt x="197" y="290"/>
                  </a:lnTo>
                  <a:lnTo>
                    <a:pt x="201" y="300"/>
                  </a:lnTo>
                  <a:lnTo>
                    <a:pt x="205" y="303"/>
                  </a:lnTo>
                  <a:lnTo>
                    <a:pt x="218" y="308"/>
                  </a:lnTo>
                  <a:lnTo>
                    <a:pt x="223" y="304"/>
                  </a:lnTo>
                  <a:lnTo>
                    <a:pt x="223" y="308"/>
                  </a:lnTo>
                  <a:lnTo>
                    <a:pt x="225" y="308"/>
                  </a:lnTo>
                  <a:lnTo>
                    <a:pt x="229" y="306"/>
                  </a:lnTo>
                  <a:lnTo>
                    <a:pt x="229" y="311"/>
                  </a:lnTo>
                  <a:lnTo>
                    <a:pt x="233" y="311"/>
                  </a:lnTo>
                  <a:lnTo>
                    <a:pt x="234" y="316"/>
                  </a:lnTo>
                  <a:lnTo>
                    <a:pt x="236" y="316"/>
                  </a:lnTo>
                  <a:lnTo>
                    <a:pt x="237" y="314"/>
                  </a:lnTo>
                  <a:lnTo>
                    <a:pt x="237" y="316"/>
                  </a:lnTo>
                  <a:lnTo>
                    <a:pt x="241" y="319"/>
                  </a:lnTo>
                  <a:lnTo>
                    <a:pt x="252" y="321"/>
                  </a:lnTo>
                  <a:lnTo>
                    <a:pt x="257" y="324"/>
                  </a:lnTo>
                  <a:lnTo>
                    <a:pt x="263" y="322"/>
                  </a:lnTo>
                  <a:lnTo>
                    <a:pt x="268" y="327"/>
                  </a:lnTo>
                  <a:lnTo>
                    <a:pt x="273" y="327"/>
                  </a:lnTo>
                  <a:lnTo>
                    <a:pt x="271" y="324"/>
                  </a:lnTo>
                  <a:lnTo>
                    <a:pt x="273" y="317"/>
                  </a:lnTo>
                  <a:lnTo>
                    <a:pt x="255" y="303"/>
                  </a:lnTo>
                  <a:lnTo>
                    <a:pt x="255" y="300"/>
                  </a:lnTo>
                  <a:lnTo>
                    <a:pt x="253" y="301"/>
                  </a:lnTo>
                  <a:lnTo>
                    <a:pt x="244" y="290"/>
                  </a:lnTo>
                  <a:lnTo>
                    <a:pt x="241" y="287"/>
                  </a:lnTo>
                  <a:lnTo>
                    <a:pt x="244" y="285"/>
                  </a:lnTo>
                  <a:lnTo>
                    <a:pt x="252" y="292"/>
                  </a:lnTo>
                  <a:lnTo>
                    <a:pt x="255" y="292"/>
                  </a:lnTo>
                  <a:lnTo>
                    <a:pt x="255" y="290"/>
                  </a:lnTo>
                  <a:lnTo>
                    <a:pt x="257" y="290"/>
                  </a:lnTo>
                  <a:lnTo>
                    <a:pt x="261" y="296"/>
                  </a:lnTo>
                  <a:lnTo>
                    <a:pt x="266" y="298"/>
                  </a:lnTo>
                  <a:lnTo>
                    <a:pt x="268" y="301"/>
                  </a:lnTo>
                  <a:lnTo>
                    <a:pt x="276" y="301"/>
                  </a:lnTo>
                  <a:lnTo>
                    <a:pt x="279" y="304"/>
                  </a:lnTo>
                  <a:lnTo>
                    <a:pt x="286" y="303"/>
                  </a:lnTo>
                  <a:lnTo>
                    <a:pt x="287" y="306"/>
                  </a:lnTo>
                  <a:lnTo>
                    <a:pt x="289" y="306"/>
                  </a:lnTo>
                  <a:lnTo>
                    <a:pt x="287" y="309"/>
                  </a:lnTo>
                  <a:lnTo>
                    <a:pt x="290" y="312"/>
                  </a:lnTo>
                  <a:lnTo>
                    <a:pt x="294" y="312"/>
                  </a:lnTo>
                  <a:lnTo>
                    <a:pt x="290" y="304"/>
                  </a:lnTo>
                  <a:lnTo>
                    <a:pt x="298" y="306"/>
                  </a:lnTo>
                  <a:lnTo>
                    <a:pt x="298" y="303"/>
                  </a:lnTo>
                  <a:lnTo>
                    <a:pt x="297" y="301"/>
                  </a:lnTo>
                  <a:lnTo>
                    <a:pt x="294" y="303"/>
                  </a:lnTo>
                  <a:lnTo>
                    <a:pt x="292" y="296"/>
                  </a:lnTo>
                  <a:lnTo>
                    <a:pt x="294" y="292"/>
                  </a:lnTo>
                  <a:lnTo>
                    <a:pt x="298" y="296"/>
                  </a:lnTo>
                  <a:lnTo>
                    <a:pt x="298" y="293"/>
                  </a:lnTo>
                  <a:lnTo>
                    <a:pt x="302" y="287"/>
                  </a:lnTo>
                  <a:lnTo>
                    <a:pt x="300" y="279"/>
                  </a:lnTo>
                  <a:lnTo>
                    <a:pt x="292" y="276"/>
                  </a:lnTo>
                  <a:lnTo>
                    <a:pt x="292" y="272"/>
                  </a:lnTo>
                  <a:lnTo>
                    <a:pt x="295" y="272"/>
                  </a:lnTo>
                  <a:lnTo>
                    <a:pt x="297" y="269"/>
                  </a:lnTo>
                  <a:lnTo>
                    <a:pt x="297" y="266"/>
                  </a:lnTo>
                  <a:lnTo>
                    <a:pt x="294" y="268"/>
                  </a:lnTo>
                  <a:lnTo>
                    <a:pt x="292" y="263"/>
                  </a:lnTo>
                  <a:lnTo>
                    <a:pt x="289" y="266"/>
                  </a:lnTo>
                  <a:lnTo>
                    <a:pt x="289" y="260"/>
                  </a:lnTo>
                  <a:lnTo>
                    <a:pt x="279" y="261"/>
                  </a:lnTo>
                  <a:lnTo>
                    <a:pt x="284" y="258"/>
                  </a:lnTo>
                  <a:lnTo>
                    <a:pt x="276" y="258"/>
                  </a:lnTo>
                  <a:lnTo>
                    <a:pt x="274" y="261"/>
                  </a:lnTo>
                  <a:lnTo>
                    <a:pt x="273" y="252"/>
                  </a:lnTo>
                  <a:lnTo>
                    <a:pt x="270" y="252"/>
                  </a:lnTo>
                  <a:lnTo>
                    <a:pt x="271" y="248"/>
                  </a:lnTo>
                  <a:lnTo>
                    <a:pt x="270" y="247"/>
                  </a:lnTo>
                  <a:lnTo>
                    <a:pt x="271" y="247"/>
                  </a:lnTo>
                  <a:lnTo>
                    <a:pt x="270" y="245"/>
                  </a:lnTo>
                  <a:lnTo>
                    <a:pt x="271" y="242"/>
                  </a:lnTo>
                  <a:lnTo>
                    <a:pt x="261" y="242"/>
                  </a:lnTo>
                  <a:lnTo>
                    <a:pt x="263" y="236"/>
                  </a:lnTo>
                  <a:lnTo>
                    <a:pt x="273" y="234"/>
                  </a:lnTo>
                  <a:lnTo>
                    <a:pt x="270" y="228"/>
                  </a:lnTo>
                  <a:lnTo>
                    <a:pt x="263" y="226"/>
                  </a:lnTo>
                  <a:lnTo>
                    <a:pt x="261" y="223"/>
                  </a:lnTo>
                  <a:lnTo>
                    <a:pt x="266" y="223"/>
                  </a:lnTo>
                  <a:lnTo>
                    <a:pt x="265" y="221"/>
                  </a:lnTo>
                  <a:lnTo>
                    <a:pt x="268" y="221"/>
                  </a:lnTo>
                  <a:lnTo>
                    <a:pt x="274" y="224"/>
                  </a:lnTo>
                  <a:lnTo>
                    <a:pt x="273" y="221"/>
                  </a:lnTo>
                  <a:lnTo>
                    <a:pt x="274" y="221"/>
                  </a:lnTo>
                  <a:lnTo>
                    <a:pt x="271" y="219"/>
                  </a:lnTo>
                  <a:lnTo>
                    <a:pt x="274" y="216"/>
                  </a:lnTo>
                  <a:lnTo>
                    <a:pt x="279" y="219"/>
                  </a:lnTo>
                  <a:lnTo>
                    <a:pt x="278" y="224"/>
                  </a:lnTo>
                  <a:lnTo>
                    <a:pt x="290" y="229"/>
                  </a:lnTo>
                  <a:lnTo>
                    <a:pt x="290" y="234"/>
                  </a:lnTo>
                  <a:lnTo>
                    <a:pt x="298" y="232"/>
                  </a:lnTo>
                  <a:lnTo>
                    <a:pt x="297" y="236"/>
                  </a:lnTo>
                  <a:lnTo>
                    <a:pt x="297" y="240"/>
                  </a:lnTo>
                  <a:lnTo>
                    <a:pt x="302" y="247"/>
                  </a:lnTo>
                  <a:lnTo>
                    <a:pt x="305" y="245"/>
                  </a:lnTo>
                  <a:lnTo>
                    <a:pt x="305" y="247"/>
                  </a:lnTo>
                  <a:lnTo>
                    <a:pt x="303" y="250"/>
                  </a:lnTo>
                  <a:lnTo>
                    <a:pt x="305" y="252"/>
                  </a:lnTo>
                  <a:lnTo>
                    <a:pt x="310" y="250"/>
                  </a:lnTo>
                  <a:lnTo>
                    <a:pt x="311" y="255"/>
                  </a:lnTo>
                  <a:lnTo>
                    <a:pt x="314" y="253"/>
                  </a:lnTo>
                  <a:lnTo>
                    <a:pt x="318" y="258"/>
                  </a:lnTo>
                  <a:lnTo>
                    <a:pt x="321" y="250"/>
                  </a:lnTo>
                  <a:lnTo>
                    <a:pt x="324" y="248"/>
                  </a:lnTo>
                  <a:lnTo>
                    <a:pt x="322" y="239"/>
                  </a:lnTo>
                  <a:lnTo>
                    <a:pt x="330" y="242"/>
                  </a:lnTo>
                  <a:lnTo>
                    <a:pt x="334" y="239"/>
                  </a:lnTo>
                  <a:lnTo>
                    <a:pt x="337" y="237"/>
                  </a:lnTo>
                  <a:lnTo>
                    <a:pt x="337" y="232"/>
                  </a:lnTo>
                  <a:lnTo>
                    <a:pt x="342" y="232"/>
                  </a:lnTo>
                  <a:lnTo>
                    <a:pt x="340" y="229"/>
                  </a:lnTo>
                  <a:lnTo>
                    <a:pt x="335" y="229"/>
                  </a:lnTo>
                  <a:lnTo>
                    <a:pt x="340" y="224"/>
                  </a:lnTo>
                  <a:lnTo>
                    <a:pt x="348" y="226"/>
                  </a:lnTo>
                  <a:lnTo>
                    <a:pt x="350" y="224"/>
                  </a:lnTo>
                  <a:lnTo>
                    <a:pt x="346" y="223"/>
                  </a:lnTo>
                  <a:lnTo>
                    <a:pt x="353" y="216"/>
                  </a:lnTo>
                  <a:lnTo>
                    <a:pt x="343" y="207"/>
                  </a:lnTo>
                  <a:lnTo>
                    <a:pt x="329" y="210"/>
                  </a:lnTo>
                  <a:lnTo>
                    <a:pt x="334" y="199"/>
                  </a:lnTo>
                  <a:lnTo>
                    <a:pt x="318" y="202"/>
                  </a:lnTo>
                  <a:lnTo>
                    <a:pt x="318" y="199"/>
                  </a:lnTo>
                  <a:lnTo>
                    <a:pt x="322" y="195"/>
                  </a:lnTo>
                  <a:lnTo>
                    <a:pt x="316" y="186"/>
                  </a:lnTo>
                  <a:lnTo>
                    <a:pt x="308" y="184"/>
                  </a:lnTo>
                  <a:lnTo>
                    <a:pt x="311" y="179"/>
                  </a:lnTo>
                  <a:lnTo>
                    <a:pt x="297" y="183"/>
                  </a:lnTo>
                  <a:lnTo>
                    <a:pt x="294" y="181"/>
                  </a:lnTo>
                  <a:lnTo>
                    <a:pt x="297" y="178"/>
                  </a:lnTo>
                  <a:lnTo>
                    <a:pt x="295" y="175"/>
                  </a:lnTo>
                  <a:lnTo>
                    <a:pt x="287" y="175"/>
                  </a:lnTo>
                  <a:lnTo>
                    <a:pt x="290" y="170"/>
                  </a:lnTo>
                  <a:lnTo>
                    <a:pt x="270" y="163"/>
                  </a:lnTo>
                  <a:lnTo>
                    <a:pt x="278" y="162"/>
                  </a:lnTo>
                  <a:lnTo>
                    <a:pt x="273" y="155"/>
                  </a:lnTo>
                  <a:lnTo>
                    <a:pt x="279" y="154"/>
                  </a:lnTo>
                  <a:lnTo>
                    <a:pt x="270" y="147"/>
                  </a:lnTo>
                  <a:lnTo>
                    <a:pt x="276" y="147"/>
                  </a:lnTo>
                  <a:lnTo>
                    <a:pt x="276" y="144"/>
                  </a:lnTo>
                  <a:lnTo>
                    <a:pt x="284" y="149"/>
                  </a:lnTo>
                  <a:lnTo>
                    <a:pt x="295" y="149"/>
                  </a:lnTo>
                  <a:lnTo>
                    <a:pt x="297" y="146"/>
                  </a:lnTo>
                  <a:lnTo>
                    <a:pt x="290" y="141"/>
                  </a:lnTo>
                  <a:lnTo>
                    <a:pt x="276" y="139"/>
                  </a:lnTo>
                  <a:lnTo>
                    <a:pt x="274" y="141"/>
                  </a:lnTo>
                  <a:lnTo>
                    <a:pt x="270" y="136"/>
                  </a:lnTo>
                  <a:lnTo>
                    <a:pt x="266" y="138"/>
                  </a:lnTo>
                  <a:lnTo>
                    <a:pt x="281" y="131"/>
                  </a:lnTo>
                  <a:lnTo>
                    <a:pt x="289" y="133"/>
                  </a:lnTo>
                  <a:lnTo>
                    <a:pt x="292" y="130"/>
                  </a:lnTo>
                  <a:lnTo>
                    <a:pt x="290" y="126"/>
                  </a:lnTo>
                  <a:lnTo>
                    <a:pt x="284" y="117"/>
                  </a:lnTo>
                  <a:lnTo>
                    <a:pt x="279" y="115"/>
                  </a:lnTo>
                  <a:lnTo>
                    <a:pt x="278" y="118"/>
                  </a:lnTo>
                  <a:lnTo>
                    <a:pt x="278" y="120"/>
                  </a:lnTo>
                  <a:lnTo>
                    <a:pt x="271" y="126"/>
                  </a:lnTo>
                  <a:lnTo>
                    <a:pt x="266" y="125"/>
                  </a:lnTo>
                  <a:lnTo>
                    <a:pt x="273" y="118"/>
                  </a:lnTo>
                  <a:lnTo>
                    <a:pt x="260" y="120"/>
                  </a:lnTo>
                  <a:lnTo>
                    <a:pt x="271" y="115"/>
                  </a:lnTo>
                  <a:lnTo>
                    <a:pt x="273" y="110"/>
                  </a:lnTo>
                  <a:lnTo>
                    <a:pt x="276" y="114"/>
                  </a:lnTo>
                  <a:lnTo>
                    <a:pt x="278" y="107"/>
                  </a:lnTo>
                  <a:lnTo>
                    <a:pt x="263" y="101"/>
                  </a:lnTo>
                  <a:lnTo>
                    <a:pt x="250" y="109"/>
                  </a:lnTo>
                  <a:lnTo>
                    <a:pt x="260" y="99"/>
                  </a:lnTo>
                  <a:lnTo>
                    <a:pt x="245" y="106"/>
                  </a:lnTo>
                  <a:lnTo>
                    <a:pt x="252" y="96"/>
                  </a:lnTo>
                  <a:lnTo>
                    <a:pt x="250" y="93"/>
                  </a:lnTo>
                  <a:lnTo>
                    <a:pt x="241" y="96"/>
                  </a:lnTo>
                  <a:lnTo>
                    <a:pt x="233" y="93"/>
                  </a:lnTo>
                  <a:lnTo>
                    <a:pt x="244" y="90"/>
                  </a:lnTo>
                  <a:lnTo>
                    <a:pt x="247" y="86"/>
                  </a:lnTo>
                  <a:lnTo>
                    <a:pt x="244" y="78"/>
                  </a:lnTo>
                  <a:lnTo>
                    <a:pt x="229" y="72"/>
                  </a:lnTo>
                  <a:lnTo>
                    <a:pt x="225" y="78"/>
                  </a:lnTo>
                  <a:lnTo>
                    <a:pt x="218" y="77"/>
                  </a:lnTo>
                  <a:lnTo>
                    <a:pt x="218" y="85"/>
                  </a:lnTo>
                  <a:lnTo>
                    <a:pt x="213" y="82"/>
                  </a:lnTo>
                  <a:lnTo>
                    <a:pt x="215" y="77"/>
                  </a:lnTo>
                  <a:lnTo>
                    <a:pt x="209" y="80"/>
                  </a:lnTo>
                  <a:lnTo>
                    <a:pt x="217" y="69"/>
                  </a:lnTo>
                  <a:lnTo>
                    <a:pt x="207" y="70"/>
                  </a:lnTo>
                  <a:lnTo>
                    <a:pt x="201" y="75"/>
                  </a:lnTo>
                  <a:lnTo>
                    <a:pt x="202" y="72"/>
                  </a:lnTo>
                  <a:lnTo>
                    <a:pt x="207" y="67"/>
                  </a:lnTo>
                  <a:lnTo>
                    <a:pt x="209" y="66"/>
                  </a:lnTo>
                  <a:lnTo>
                    <a:pt x="209" y="61"/>
                  </a:lnTo>
                  <a:lnTo>
                    <a:pt x="197" y="59"/>
                  </a:lnTo>
                  <a:lnTo>
                    <a:pt x="201" y="56"/>
                  </a:lnTo>
                  <a:lnTo>
                    <a:pt x="201" y="53"/>
                  </a:lnTo>
                  <a:lnTo>
                    <a:pt x="197" y="48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70" y="38"/>
                  </a:lnTo>
                  <a:lnTo>
                    <a:pt x="156" y="45"/>
                  </a:lnTo>
                  <a:lnTo>
                    <a:pt x="156" y="48"/>
                  </a:lnTo>
                  <a:lnTo>
                    <a:pt x="159" y="51"/>
                  </a:lnTo>
                  <a:lnTo>
                    <a:pt x="149" y="54"/>
                  </a:lnTo>
                  <a:lnTo>
                    <a:pt x="144" y="51"/>
                  </a:lnTo>
                  <a:lnTo>
                    <a:pt x="140" y="53"/>
                  </a:lnTo>
                  <a:lnTo>
                    <a:pt x="140" y="46"/>
                  </a:lnTo>
                  <a:lnTo>
                    <a:pt x="133" y="56"/>
                  </a:lnTo>
                  <a:lnTo>
                    <a:pt x="132" y="56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7" y="59"/>
                  </a:lnTo>
                  <a:lnTo>
                    <a:pt x="124" y="58"/>
                  </a:lnTo>
                  <a:lnTo>
                    <a:pt x="135" y="38"/>
                  </a:lnTo>
                  <a:lnTo>
                    <a:pt x="130" y="32"/>
                  </a:lnTo>
                  <a:lnTo>
                    <a:pt x="133" y="27"/>
                  </a:lnTo>
                  <a:lnTo>
                    <a:pt x="125" y="21"/>
                  </a:lnTo>
                  <a:lnTo>
                    <a:pt x="128" y="17"/>
                  </a:lnTo>
                  <a:lnTo>
                    <a:pt x="128" y="8"/>
                  </a:lnTo>
                  <a:lnTo>
                    <a:pt x="127" y="5"/>
                  </a:lnTo>
                  <a:lnTo>
                    <a:pt x="111" y="5"/>
                  </a:lnTo>
                  <a:lnTo>
                    <a:pt x="100" y="9"/>
                  </a:lnTo>
                  <a:lnTo>
                    <a:pt x="95" y="13"/>
                  </a:lnTo>
                  <a:lnTo>
                    <a:pt x="98" y="16"/>
                  </a:lnTo>
                  <a:lnTo>
                    <a:pt x="96" y="19"/>
                  </a:lnTo>
                  <a:lnTo>
                    <a:pt x="95" y="14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7" y="22"/>
                  </a:lnTo>
                  <a:lnTo>
                    <a:pt x="79" y="17"/>
                  </a:lnTo>
                  <a:lnTo>
                    <a:pt x="77" y="21"/>
                  </a:lnTo>
                  <a:lnTo>
                    <a:pt x="80" y="24"/>
                  </a:lnTo>
                  <a:lnTo>
                    <a:pt x="71" y="27"/>
                  </a:lnTo>
                  <a:lnTo>
                    <a:pt x="77" y="33"/>
                  </a:lnTo>
                  <a:lnTo>
                    <a:pt x="67" y="33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50"/>
                  </a:lnTo>
                  <a:lnTo>
                    <a:pt x="75" y="51"/>
                  </a:lnTo>
                  <a:lnTo>
                    <a:pt x="58" y="64"/>
                  </a:lnTo>
                  <a:lnTo>
                    <a:pt x="63" y="74"/>
                  </a:lnTo>
                  <a:lnTo>
                    <a:pt x="7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4" y="91"/>
                  </a:lnTo>
                  <a:lnTo>
                    <a:pt x="64" y="90"/>
                  </a:lnTo>
                  <a:lnTo>
                    <a:pt x="42" y="94"/>
                  </a:lnTo>
                  <a:lnTo>
                    <a:pt x="51" y="90"/>
                  </a:lnTo>
                  <a:lnTo>
                    <a:pt x="66" y="86"/>
                  </a:lnTo>
                  <a:lnTo>
                    <a:pt x="64" y="82"/>
                  </a:lnTo>
                  <a:lnTo>
                    <a:pt x="61" y="80"/>
                  </a:lnTo>
                  <a:lnTo>
                    <a:pt x="51" y="67"/>
                  </a:lnTo>
                  <a:lnTo>
                    <a:pt x="51" y="62"/>
                  </a:lnTo>
                  <a:lnTo>
                    <a:pt x="56" y="51"/>
                  </a:lnTo>
                  <a:lnTo>
                    <a:pt x="53" y="43"/>
                  </a:lnTo>
                  <a:lnTo>
                    <a:pt x="55" y="37"/>
                  </a:lnTo>
                  <a:lnTo>
                    <a:pt x="61" y="29"/>
                  </a:lnTo>
                  <a:lnTo>
                    <a:pt x="63" y="24"/>
                  </a:lnTo>
                  <a:lnTo>
                    <a:pt x="84" y="5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621">
              <a:extLst>
                <a:ext uri="{FF2B5EF4-FFF2-40B4-BE49-F238E27FC236}">
                  <a16:creationId xmlns:a16="http://schemas.microsoft.com/office/drawing/2014/main" id="{E55FF4F8-5BB5-CEFE-0182-D6E3E26B2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406" y="-2723778"/>
              <a:ext cx="10876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8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622">
              <a:extLst>
                <a:ext uri="{FF2B5EF4-FFF2-40B4-BE49-F238E27FC236}">
                  <a16:creationId xmlns:a16="http://schemas.microsoft.com/office/drawing/2014/main" id="{C1D3D470-1365-3C8D-F790-FDD9F72B4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075" y="-2084787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5" name="Freeform 623">
              <a:extLst>
                <a:ext uri="{FF2B5EF4-FFF2-40B4-BE49-F238E27FC236}">
                  <a16:creationId xmlns:a16="http://schemas.microsoft.com/office/drawing/2014/main" id="{7A527D91-7A6B-CBCF-D3B0-7A2CCC0F3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251" y="-1914842"/>
              <a:ext cx="10876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6" name="Freeform 624">
              <a:extLst>
                <a:ext uri="{FF2B5EF4-FFF2-40B4-BE49-F238E27FC236}">
                  <a16:creationId xmlns:a16="http://schemas.microsoft.com/office/drawing/2014/main" id="{8920A3E7-9088-B7A7-32B1-EBE527258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0" y="-1906685"/>
              <a:ext cx="815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625">
              <a:extLst>
                <a:ext uri="{FF2B5EF4-FFF2-40B4-BE49-F238E27FC236}">
                  <a16:creationId xmlns:a16="http://schemas.microsoft.com/office/drawing/2014/main" id="{61D1EE63-6F8A-2D13-D1C7-F41EAE45C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1899887"/>
              <a:ext cx="10876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626">
              <a:extLst>
                <a:ext uri="{FF2B5EF4-FFF2-40B4-BE49-F238E27FC236}">
                  <a16:creationId xmlns:a16="http://schemas.microsoft.com/office/drawing/2014/main" id="{3B5FEE6F-ED15-6270-DBA5-643755720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11" y="-1895809"/>
              <a:ext cx="10876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627">
              <a:extLst>
                <a:ext uri="{FF2B5EF4-FFF2-40B4-BE49-F238E27FC236}">
                  <a16:creationId xmlns:a16="http://schemas.microsoft.com/office/drawing/2014/main" id="{898D835E-900F-1ED0-B0C6-99163F326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10" y="-1884932"/>
              <a:ext cx="21753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6" y="6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3" y="2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628">
              <a:extLst>
                <a:ext uri="{FF2B5EF4-FFF2-40B4-BE49-F238E27FC236}">
                  <a16:creationId xmlns:a16="http://schemas.microsoft.com/office/drawing/2014/main" id="{8C018EA9-DD15-0377-C6E7-85F3EB1C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54" y="-1895809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629">
              <a:extLst>
                <a:ext uri="{FF2B5EF4-FFF2-40B4-BE49-F238E27FC236}">
                  <a16:creationId xmlns:a16="http://schemas.microsoft.com/office/drawing/2014/main" id="{20A7EE92-D98B-C378-C1B8-A85C5BCC0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20" y="-2024966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Freeform 630">
              <a:extLst>
                <a:ext uri="{FF2B5EF4-FFF2-40B4-BE49-F238E27FC236}">
                  <a16:creationId xmlns:a16="http://schemas.microsoft.com/office/drawing/2014/main" id="{3D019BE2-9CE0-46DF-60D2-12D1ED712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1610302"/>
              <a:ext cx="1223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5" y="7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lnTo>
                    <a:pt x="5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5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3" name="Freeform 631">
              <a:extLst>
                <a:ext uri="{FF2B5EF4-FFF2-40B4-BE49-F238E27FC236}">
                  <a16:creationId xmlns:a16="http://schemas.microsoft.com/office/drawing/2014/main" id="{580D0B7F-E454-51ED-F1F5-BF67734D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370" y="-1606223"/>
              <a:ext cx="6798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632">
              <a:extLst>
                <a:ext uri="{FF2B5EF4-FFF2-40B4-BE49-F238E27FC236}">
                  <a16:creationId xmlns:a16="http://schemas.microsoft.com/office/drawing/2014/main" id="{35DD74BC-2E7F-CDB7-AB16-2FCD52545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167" y="-160078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Freeform 633">
              <a:extLst>
                <a:ext uri="{FF2B5EF4-FFF2-40B4-BE49-F238E27FC236}">
                  <a16:creationId xmlns:a16="http://schemas.microsoft.com/office/drawing/2014/main" id="{E0815774-19EA-AAC3-DD34-805F6E99F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01" y="-1599425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634">
              <a:extLst>
                <a:ext uri="{FF2B5EF4-FFF2-40B4-BE49-F238E27FC236}">
                  <a16:creationId xmlns:a16="http://schemas.microsoft.com/office/drawing/2014/main" id="{79ADC3CF-CACF-9679-2A5D-E372C65D8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3" y="-1364221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635">
              <a:extLst>
                <a:ext uri="{FF2B5EF4-FFF2-40B4-BE49-F238E27FC236}">
                  <a16:creationId xmlns:a16="http://schemas.microsoft.com/office/drawing/2014/main" id="{56343CD3-CD09-4BA5-360F-179440590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26" y="-1375098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636">
              <a:extLst>
                <a:ext uri="{FF2B5EF4-FFF2-40B4-BE49-F238E27FC236}">
                  <a16:creationId xmlns:a16="http://schemas.microsoft.com/office/drawing/2014/main" id="{A328EAB7-CE54-A500-6466-DCBF3C5E3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183" y="-1365581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637">
              <a:extLst>
                <a:ext uri="{FF2B5EF4-FFF2-40B4-BE49-F238E27FC236}">
                  <a16:creationId xmlns:a16="http://schemas.microsoft.com/office/drawing/2014/main" id="{B8BED878-A8B4-5A27-A620-1C6740B3E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140772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Freeform 638">
              <a:extLst>
                <a:ext uri="{FF2B5EF4-FFF2-40B4-BE49-F238E27FC236}">
                  <a16:creationId xmlns:a16="http://schemas.microsoft.com/office/drawing/2014/main" id="{BD3E4460-1ACD-4683-66BA-463027B94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63" y="-1409087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639">
              <a:extLst>
                <a:ext uri="{FF2B5EF4-FFF2-40B4-BE49-F238E27FC236}">
                  <a16:creationId xmlns:a16="http://schemas.microsoft.com/office/drawing/2014/main" id="{8DD8A959-2C1F-E1D9-7523-D639A0D9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623" y="-1387334"/>
              <a:ext cx="2719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640">
              <a:extLst>
                <a:ext uri="{FF2B5EF4-FFF2-40B4-BE49-F238E27FC236}">
                  <a16:creationId xmlns:a16="http://schemas.microsoft.com/office/drawing/2014/main" id="{7512EB99-20DA-9808-D207-C2C13987C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836" y="-1304401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641">
              <a:extLst>
                <a:ext uri="{FF2B5EF4-FFF2-40B4-BE49-F238E27FC236}">
                  <a16:creationId xmlns:a16="http://schemas.microsoft.com/office/drawing/2014/main" id="{4ECF5AB9-B7CE-F0EB-886E-E92B86CF3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91" y="-133295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642">
              <a:extLst>
                <a:ext uri="{FF2B5EF4-FFF2-40B4-BE49-F238E27FC236}">
                  <a16:creationId xmlns:a16="http://schemas.microsoft.com/office/drawing/2014/main" id="{1DD13857-B0C7-CDCD-4E92-99C451611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64" y="-1331592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643">
              <a:extLst>
                <a:ext uri="{FF2B5EF4-FFF2-40B4-BE49-F238E27FC236}">
                  <a16:creationId xmlns:a16="http://schemas.microsoft.com/office/drawing/2014/main" id="{9F7281A8-8E9E-393E-2821-53239CAC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79" y="-1307120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644">
              <a:extLst>
                <a:ext uri="{FF2B5EF4-FFF2-40B4-BE49-F238E27FC236}">
                  <a16:creationId xmlns:a16="http://schemas.microsoft.com/office/drawing/2014/main" id="{F30FB4AE-9CC8-C179-FB90-D75FA31B5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92" y="-1282648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645">
              <a:extLst>
                <a:ext uri="{FF2B5EF4-FFF2-40B4-BE49-F238E27FC236}">
                  <a16:creationId xmlns:a16="http://schemas.microsoft.com/office/drawing/2014/main" id="{07A36420-AA3B-9DFC-9409-8D5FC69AC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725" y="-1260895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646">
              <a:extLst>
                <a:ext uri="{FF2B5EF4-FFF2-40B4-BE49-F238E27FC236}">
                  <a16:creationId xmlns:a16="http://schemas.microsoft.com/office/drawing/2014/main" id="{79CB51F1-6E6E-027E-263B-60B021D14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95" y="-1224187"/>
              <a:ext cx="2719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Freeform 647">
              <a:extLst>
                <a:ext uri="{FF2B5EF4-FFF2-40B4-BE49-F238E27FC236}">
                  <a16:creationId xmlns:a16="http://schemas.microsoft.com/office/drawing/2014/main" id="{9D509B58-DC8C-8669-306C-8EA4BD645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14" y="-1364221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0" name="Freeform 648">
              <a:extLst>
                <a:ext uri="{FF2B5EF4-FFF2-40B4-BE49-F238E27FC236}">
                  <a16:creationId xmlns:a16="http://schemas.microsoft.com/office/drawing/2014/main" id="{33F290FE-39D3-04FA-DF83-E29ECD4C3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73" y="-1634774"/>
              <a:ext cx="9517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lnTo>
                    <a:pt x="7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649">
              <a:extLst>
                <a:ext uri="{FF2B5EF4-FFF2-40B4-BE49-F238E27FC236}">
                  <a16:creationId xmlns:a16="http://schemas.microsoft.com/office/drawing/2014/main" id="{E3CDC0FB-A5CA-5EE6-D69A-5FD747FA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-1463469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650">
              <a:extLst>
                <a:ext uri="{FF2B5EF4-FFF2-40B4-BE49-F238E27FC236}">
                  <a16:creationId xmlns:a16="http://schemas.microsoft.com/office/drawing/2014/main" id="{2E6F33F7-94F2-1B8D-89CA-2CE2E620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6" y="-1483862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651">
              <a:extLst>
                <a:ext uri="{FF2B5EF4-FFF2-40B4-BE49-F238E27FC236}">
                  <a16:creationId xmlns:a16="http://schemas.microsoft.com/office/drawing/2014/main" id="{6D6A821C-5243-1A71-B155-9D6FE856E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68" y="-1487941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652">
              <a:extLst>
                <a:ext uri="{FF2B5EF4-FFF2-40B4-BE49-F238E27FC236}">
                  <a16:creationId xmlns:a16="http://schemas.microsoft.com/office/drawing/2014/main" id="{71D68556-D61B-4E66-741C-D18F0A808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02" y="-1474346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653">
              <a:extLst>
                <a:ext uri="{FF2B5EF4-FFF2-40B4-BE49-F238E27FC236}">
                  <a16:creationId xmlns:a16="http://schemas.microsoft.com/office/drawing/2014/main" id="{011915A7-543B-5317-3E63-853A6EEA4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642" y="-2079348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654">
              <a:extLst>
                <a:ext uri="{FF2B5EF4-FFF2-40B4-BE49-F238E27FC236}">
                  <a16:creationId xmlns:a16="http://schemas.microsoft.com/office/drawing/2014/main" id="{B4ACBA0E-2A65-190C-8DEE-907156722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1992337"/>
              <a:ext cx="21753" cy="54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lnTo>
                    <a:pt x="16" y="4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655">
              <a:extLst>
                <a:ext uri="{FF2B5EF4-FFF2-40B4-BE49-F238E27FC236}">
                  <a16:creationId xmlns:a16="http://schemas.microsoft.com/office/drawing/2014/main" id="{2B1BA8A9-84AE-0008-2A36-BC9B7B5AF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012" y="-1986898"/>
              <a:ext cx="6798" cy="1087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656">
              <a:extLst>
                <a:ext uri="{FF2B5EF4-FFF2-40B4-BE49-F238E27FC236}">
                  <a16:creationId xmlns:a16="http://schemas.microsoft.com/office/drawing/2014/main" id="{B8DCA8B4-9360-0B69-FFC8-09BDD68A5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14" y="-1965146"/>
              <a:ext cx="679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657">
              <a:extLst>
                <a:ext uri="{FF2B5EF4-FFF2-40B4-BE49-F238E27FC236}">
                  <a16:creationId xmlns:a16="http://schemas.microsoft.com/office/drawing/2014/main" id="{EA7D53F6-2515-64FF-9DC8-6E02EC307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99" y="-1965146"/>
              <a:ext cx="10876" cy="1223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8" y="5"/>
                </a:cxn>
                <a:cxn ang="0">
                  <a:pos x="6" y="9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lnTo>
                    <a:pt x="8" y="5"/>
                  </a:lnTo>
                  <a:lnTo>
                    <a:pt x="6" y="9"/>
                  </a:lnTo>
                  <a:lnTo>
                    <a:pt x="3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658">
              <a:extLst>
                <a:ext uri="{FF2B5EF4-FFF2-40B4-BE49-F238E27FC236}">
                  <a16:creationId xmlns:a16="http://schemas.microsoft.com/office/drawing/2014/main" id="{B87F1C6B-CCA1-ED20-08FD-465D677E6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2910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659">
              <a:extLst>
                <a:ext uri="{FF2B5EF4-FFF2-40B4-BE49-F238E27FC236}">
                  <a16:creationId xmlns:a16="http://schemas.microsoft.com/office/drawing/2014/main" id="{07FD261F-D3FB-C6D4-6506-DB7EC6453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0191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660">
              <a:extLst>
                <a:ext uri="{FF2B5EF4-FFF2-40B4-BE49-F238E27FC236}">
                  <a16:creationId xmlns:a16="http://schemas.microsoft.com/office/drawing/2014/main" id="{6778844A-755B-C5B5-CE53-0EB00134B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686" y="-1965146"/>
              <a:ext cx="4079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661">
              <a:extLst>
                <a:ext uri="{FF2B5EF4-FFF2-40B4-BE49-F238E27FC236}">
                  <a16:creationId xmlns:a16="http://schemas.microsoft.com/office/drawing/2014/main" id="{F162B04E-0884-60D1-BDDE-88205678A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62" y="-1958348"/>
              <a:ext cx="8157" cy="8157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662">
              <a:extLst>
                <a:ext uri="{FF2B5EF4-FFF2-40B4-BE49-F238E27FC236}">
                  <a16:creationId xmlns:a16="http://schemas.microsoft.com/office/drawing/2014/main" id="{F9B47AD0-5745-01FF-012D-4DD26B24B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50191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Freeform 663">
              <a:extLst>
                <a:ext uri="{FF2B5EF4-FFF2-40B4-BE49-F238E27FC236}">
                  <a16:creationId xmlns:a16="http://schemas.microsoft.com/office/drawing/2014/main" id="{1577CB6D-D555-363C-8D50-A6C09E8D8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19" y="-1942034"/>
              <a:ext cx="5438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" name="Freeform 664">
              <a:extLst>
                <a:ext uri="{FF2B5EF4-FFF2-40B4-BE49-F238E27FC236}">
                  <a16:creationId xmlns:a16="http://schemas.microsoft.com/office/drawing/2014/main" id="{9308C518-0CD3-3F3D-9F28-817220FF4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31157"/>
              <a:ext cx="8157" cy="951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665">
              <a:extLst>
                <a:ext uri="{FF2B5EF4-FFF2-40B4-BE49-F238E27FC236}">
                  <a16:creationId xmlns:a16="http://schemas.microsoft.com/office/drawing/2014/main" id="{9BB803E2-2E33-617F-ED32-64E618075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866" y="-1924359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8" name="Freeform 666">
              <a:extLst>
                <a:ext uri="{FF2B5EF4-FFF2-40B4-BE49-F238E27FC236}">
                  <a16:creationId xmlns:a16="http://schemas.microsoft.com/office/drawing/2014/main" id="{2DB7998A-C3BF-B163-85A7-2051AAF3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62" y="-1920281"/>
              <a:ext cx="16315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2" h="4">
                  <a:moveTo>
                    <a:pt x="3" y="2"/>
                  </a:moveTo>
                  <a:lnTo>
                    <a:pt x="4" y="0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9" name="Freeform 667">
              <a:extLst>
                <a:ext uri="{FF2B5EF4-FFF2-40B4-BE49-F238E27FC236}">
                  <a16:creationId xmlns:a16="http://schemas.microsoft.com/office/drawing/2014/main" id="{443AFEAE-0EF5-EC75-58FB-CC0D9A87E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1909404"/>
              <a:ext cx="12236" cy="679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8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668">
              <a:extLst>
                <a:ext uri="{FF2B5EF4-FFF2-40B4-BE49-F238E27FC236}">
                  <a16:creationId xmlns:a16="http://schemas.microsoft.com/office/drawing/2014/main" id="{CE6F4B32-84A2-AE87-8DF1-759F4B099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935235"/>
              <a:ext cx="214810" cy="47585"/>
            </a:xfrm>
            <a:custGeom>
              <a:avLst/>
              <a:gdLst/>
              <a:ahLst/>
              <a:cxnLst>
                <a:cxn ang="0">
                  <a:pos x="115" y="16"/>
                </a:cxn>
                <a:cxn ang="0">
                  <a:pos x="123" y="19"/>
                </a:cxn>
                <a:cxn ang="0">
                  <a:pos x="131" y="21"/>
                </a:cxn>
                <a:cxn ang="0">
                  <a:pos x="138" y="21"/>
                </a:cxn>
                <a:cxn ang="0">
                  <a:pos x="138" y="26"/>
                </a:cxn>
                <a:cxn ang="0">
                  <a:pos x="149" y="26"/>
                </a:cxn>
                <a:cxn ang="0">
                  <a:pos x="155" y="31"/>
                </a:cxn>
                <a:cxn ang="0">
                  <a:pos x="158" y="31"/>
                </a:cxn>
                <a:cxn ang="0">
                  <a:pos x="158" y="32"/>
                </a:cxn>
                <a:cxn ang="0">
                  <a:pos x="141" y="35"/>
                </a:cxn>
                <a:cxn ang="0">
                  <a:pos x="118" y="34"/>
                </a:cxn>
                <a:cxn ang="0">
                  <a:pos x="106" y="35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17" y="29"/>
                </a:cxn>
                <a:cxn ang="0">
                  <a:pos x="101" y="27"/>
                </a:cxn>
                <a:cxn ang="0">
                  <a:pos x="96" y="23"/>
                </a:cxn>
                <a:cxn ang="0">
                  <a:pos x="93" y="18"/>
                </a:cxn>
                <a:cxn ang="0">
                  <a:pos x="75" y="16"/>
                </a:cxn>
                <a:cxn ang="0">
                  <a:pos x="65" y="13"/>
                </a:cxn>
                <a:cxn ang="0">
                  <a:pos x="45" y="11"/>
                </a:cxn>
                <a:cxn ang="0">
                  <a:pos x="43" y="8"/>
                </a:cxn>
                <a:cxn ang="0">
                  <a:pos x="49" y="7"/>
                </a:cxn>
                <a:cxn ang="0">
                  <a:pos x="46" y="7"/>
                </a:cxn>
                <a:cxn ang="0">
                  <a:pos x="33" y="5"/>
                </a:cxn>
                <a:cxn ang="0">
                  <a:pos x="27" y="10"/>
                </a:cxn>
                <a:cxn ang="0">
                  <a:pos x="16" y="11"/>
                </a:cxn>
                <a:cxn ang="0">
                  <a:pos x="6" y="16"/>
                </a:cxn>
                <a:cxn ang="0">
                  <a:pos x="0" y="15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9" y="3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75" y="2"/>
                </a:cxn>
                <a:cxn ang="0">
                  <a:pos x="83" y="8"/>
                </a:cxn>
                <a:cxn ang="0">
                  <a:pos x="96" y="8"/>
                </a:cxn>
                <a:cxn ang="0">
                  <a:pos x="96" y="10"/>
                </a:cxn>
                <a:cxn ang="0">
                  <a:pos x="102" y="11"/>
                </a:cxn>
                <a:cxn ang="0">
                  <a:pos x="106" y="13"/>
                </a:cxn>
                <a:cxn ang="0">
                  <a:pos x="115" y="16"/>
                </a:cxn>
                <a:cxn ang="0">
                  <a:pos x="115" y="16"/>
                </a:cxn>
              </a:cxnLst>
              <a:rect l="0" t="0" r="r" b="b"/>
              <a:pathLst>
                <a:path w="158" h="35">
                  <a:moveTo>
                    <a:pt x="115" y="16"/>
                  </a:moveTo>
                  <a:lnTo>
                    <a:pt x="123" y="19"/>
                  </a:lnTo>
                  <a:lnTo>
                    <a:pt x="131" y="21"/>
                  </a:lnTo>
                  <a:lnTo>
                    <a:pt x="138" y="21"/>
                  </a:lnTo>
                  <a:lnTo>
                    <a:pt x="138" y="26"/>
                  </a:lnTo>
                  <a:lnTo>
                    <a:pt x="149" y="26"/>
                  </a:lnTo>
                  <a:lnTo>
                    <a:pt x="155" y="31"/>
                  </a:lnTo>
                  <a:lnTo>
                    <a:pt x="158" y="31"/>
                  </a:lnTo>
                  <a:lnTo>
                    <a:pt x="158" y="32"/>
                  </a:lnTo>
                  <a:lnTo>
                    <a:pt x="141" y="35"/>
                  </a:lnTo>
                  <a:lnTo>
                    <a:pt x="118" y="34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17" y="29"/>
                  </a:lnTo>
                  <a:lnTo>
                    <a:pt x="101" y="27"/>
                  </a:lnTo>
                  <a:lnTo>
                    <a:pt x="96" y="23"/>
                  </a:lnTo>
                  <a:lnTo>
                    <a:pt x="93" y="18"/>
                  </a:lnTo>
                  <a:lnTo>
                    <a:pt x="75" y="16"/>
                  </a:lnTo>
                  <a:lnTo>
                    <a:pt x="65" y="13"/>
                  </a:lnTo>
                  <a:lnTo>
                    <a:pt x="45" y="11"/>
                  </a:lnTo>
                  <a:lnTo>
                    <a:pt x="43" y="8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3" y="5"/>
                  </a:lnTo>
                  <a:lnTo>
                    <a:pt x="27" y="10"/>
                  </a:lnTo>
                  <a:lnTo>
                    <a:pt x="16" y="11"/>
                  </a:lnTo>
                  <a:lnTo>
                    <a:pt x="6" y="16"/>
                  </a:lnTo>
                  <a:lnTo>
                    <a:pt x="0" y="15"/>
                  </a:lnTo>
                  <a:lnTo>
                    <a:pt x="8" y="13"/>
                  </a:lnTo>
                  <a:lnTo>
                    <a:pt x="9" y="7"/>
                  </a:lnTo>
                  <a:lnTo>
                    <a:pt x="19" y="3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75" y="2"/>
                  </a:lnTo>
                  <a:lnTo>
                    <a:pt x="83" y="8"/>
                  </a:lnTo>
                  <a:lnTo>
                    <a:pt x="96" y="8"/>
                  </a:lnTo>
                  <a:lnTo>
                    <a:pt x="96" y="10"/>
                  </a:lnTo>
                  <a:lnTo>
                    <a:pt x="102" y="11"/>
                  </a:lnTo>
                  <a:lnTo>
                    <a:pt x="106" y="13"/>
                  </a:lnTo>
                  <a:lnTo>
                    <a:pt x="115" y="16"/>
                  </a:lnTo>
                  <a:lnTo>
                    <a:pt x="115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669">
              <a:extLst>
                <a:ext uri="{FF2B5EF4-FFF2-40B4-BE49-F238E27FC236}">
                  <a16:creationId xmlns:a16="http://schemas.microsoft.com/office/drawing/2014/main" id="{843CC507-A9EB-5E21-D3B2-C9C543E61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1914842"/>
              <a:ext cx="1087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670">
              <a:extLst>
                <a:ext uri="{FF2B5EF4-FFF2-40B4-BE49-F238E27FC236}">
                  <a16:creationId xmlns:a16="http://schemas.microsoft.com/office/drawing/2014/main" id="{C584F993-3D18-1976-0D31-50E18F57B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303" y="-1925719"/>
              <a:ext cx="19034" cy="815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4" h="6">
                  <a:moveTo>
                    <a:pt x="10" y="3"/>
                  </a:moveTo>
                  <a:lnTo>
                    <a:pt x="14" y="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6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671">
              <a:extLst>
                <a:ext uri="{FF2B5EF4-FFF2-40B4-BE49-F238E27FC236}">
                  <a16:creationId xmlns:a16="http://schemas.microsoft.com/office/drawing/2014/main" id="{5FB59F13-142B-10EE-1FCD-3F8B5F520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25" y="-1867257"/>
              <a:ext cx="40787" cy="108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3"/>
                </a:cxn>
                <a:cxn ang="0">
                  <a:pos x="29" y="3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7" y="6"/>
                </a:cxn>
                <a:cxn ang="0">
                  <a:pos x="17" y="8"/>
                </a:cxn>
                <a:cxn ang="0">
                  <a:pos x="8" y="6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0" h="8">
                  <a:moveTo>
                    <a:pt x="19" y="0"/>
                  </a:moveTo>
                  <a:lnTo>
                    <a:pt x="24" y="3"/>
                  </a:lnTo>
                  <a:lnTo>
                    <a:pt x="29" y="3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8" y="6"/>
                  </a:lnTo>
                  <a:lnTo>
                    <a:pt x="0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672">
              <a:extLst>
                <a:ext uri="{FF2B5EF4-FFF2-40B4-BE49-F238E27FC236}">
                  <a16:creationId xmlns:a16="http://schemas.microsoft.com/office/drawing/2014/main" id="{755314D8-9463-3E82-9ECE-21B26330B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1874056"/>
              <a:ext cx="9517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5" name="Freeform 673">
              <a:extLst>
                <a:ext uri="{FF2B5EF4-FFF2-40B4-BE49-F238E27FC236}">
                  <a16:creationId xmlns:a16="http://schemas.microsoft.com/office/drawing/2014/main" id="{08A0D092-90C3-2FDC-8950-EE8441DAD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47" y="-1891729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Freeform 674">
              <a:extLst>
                <a:ext uri="{FF2B5EF4-FFF2-40B4-BE49-F238E27FC236}">
                  <a16:creationId xmlns:a16="http://schemas.microsoft.com/office/drawing/2014/main" id="{A6CF52B2-12D0-1812-D5F2-070F95A2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1867257"/>
              <a:ext cx="29910" cy="679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2" y="3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lnTo>
                    <a:pt x="22" y="3"/>
                  </a:lnTo>
                  <a:lnTo>
                    <a:pt x="19" y="5"/>
                  </a:lnTo>
                  <a:lnTo>
                    <a:pt x="12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Freeform 675">
              <a:extLst>
                <a:ext uri="{FF2B5EF4-FFF2-40B4-BE49-F238E27FC236}">
                  <a16:creationId xmlns:a16="http://schemas.microsoft.com/office/drawing/2014/main" id="{1BBA92A0-9149-F369-1A93-454BC0E8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215" y="-186725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676">
              <a:extLst>
                <a:ext uri="{FF2B5EF4-FFF2-40B4-BE49-F238E27FC236}">
                  <a16:creationId xmlns:a16="http://schemas.microsoft.com/office/drawing/2014/main" id="{46769F85-2F30-A64B-5EA6-CBAB8FF2C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34" y="-1856381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677">
              <a:extLst>
                <a:ext uri="{FF2B5EF4-FFF2-40B4-BE49-F238E27FC236}">
                  <a16:creationId xmlns:a16="http://schemas.microsoft.com/office/drawing/2014/main" id="{AD952F2E-2466-0248-647D-CA617CE65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327" y="-1780246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Freeform 678">
              <a:extLst>
                <a:ext uri="{FF2B5EF4-FFF2-40B4-BE49-F238E27FC236}">
                  <a16:creationId xmlns:a16="http://schemas.microsoft.com/office/drawing/2014/main" id="{4E35DA61-184E-6E49-A2BA-1E1B42F3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282" y="-1780246"/>
              <a:ext cx="271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679">
              <a:extLst>
                <a:ext uri="{FF2B5EF4-FFF2-40B4-BE49-F238E27FC236}">
                  <a16:creationId xmlns:a16="http://schemas.microsoft.com/office/drawing/2014/main" id="{F40A9B33-F114-5F22-B5B2-091117E71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1765291"/>
              <a:ext cx="12236" cy="407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lnTo>
                    <a:pt x="9" y="3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680">
              <a:extLst>
                <a:ext uri="{FF2B5EF4-FFF2-40B4-BE49-F238E27FC236}">
                  <a16:creationId xmlns:a16="http://schemas.microsoft.com/office/drawing/2014/main" id="{8ECB44D3-E804-09A9-EF5C-684E46260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16" y="-177752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Freeform 681">
              <a:extLst>
                <a:ext uri="{FF2B5EF4-FFF2-40B4-BE49-F238E27FC236}">
                  <a16:creationId xmlns:a16="http://schemas.microsoft.com/office/drawing/2014/main" id="{0245D4BD-C38F-149F-967E-DA706764C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272" y="-1793841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682">
              <a:extLst>
                <a:ext uri="{FF2B5EF4-FFF2-40B4-BE49-F238E27FC236}">
                  <a16:creationId xmlns:a16="http://schemas.microsoft.com/office/drawing/2014/main" id="{D2D16F48-2B8B-A526-6BDB-C68E7EDA3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04718"/>
              <a:ext cx="1360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683">
              <a:extLst>
                <a:ext uri="{FF2B5EF4-FFF2-40B4-BE49-F238E27FC236}">
                  <a16:creationId xmlns:a16="http://schemas.microsoft.com/office/drawing/2014/main" id="{1F2A5239-C043-6FD4-1CD1-9D96D727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16954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Freeform 684">
              <a:extLst>
                <a:ext uri="{FF2B5EF4-FFF2-40B4-BE49-F238E27FC236}">
                  <a16:creationId xmlns:a16="http://schemas.microsoft.com/office/drawing/2014/main" id="{1CECE9F1-589C-577E-5E52-F634B362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912" y="-1826471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" name="Freeform 685">
              <a:extLst>
                <a:ext uri="{FF2B5EF4-FFF2-40B4-BE49-F238E27FC236}">
                  <a16:creationId xmlns:a16="http://schemas.microsoft.com/office/drawing/2014/main" id="{6732A473-E56F-F04C-ADE9-1C13AB4DE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114" y="-1838707"/>
              <a:ext cx="1087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686">
              <a:extLst>
                <a:ext uri="{FF2B5EF4-FFF2-40B4-BE49-F238E27FC236}">
                  <a16:creationId xmlns:a16="http://schemas.microsoft.com/office/drawing/2014/main" id="{170D0B84-BB11-6BB0-AC81-1B5A952A1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1848224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Freeform 687">
              <a:extLst>
                <a:ext uri="{FF2B5EF4-FFF2-40B4-BE49-F238E27FC236}">
                  <a16:creationId xmlns:a16="http://schemas.microsoft.com/office/drawing/2014/main" id="{4BCDF1BA-31AF-31B8-D4CA-046F51AD3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720" y="-1852303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688">
              <a:extLst>
                <a:ext uri="{FF2B5EF4-FFF2-40B4-BE49-F238E27FC236}">
                  <a16:creationId xmlns:a16="http://schemas.microsoft.com/office/drawing/2014/main" id="{E1B127B6-8B2D-BEEB-F7DA-75C07FB1F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766650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689">
              <a:extLst>
                <a:ext uri="{FF2B5EF4-FFF2-40B4-BE49-F238E27FC236}">
                  <a16:creationId xmlns:a16="http://schemas.microsoft.com/office/drawing/2014/main" id="{48927B6D-30AA-00A6-3594-690898AB4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159" y="-1758493"/>
              <a:ext cx="21753" cy="108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2" name="Freeform 690">
              <a:extLst>
                <a:ext uri="{FF2B5EF4-FFF2-40B4-BE49-F238E27FC236}">
                  <a16:creationId xmlns:a16="http://schemas.microsoft.com/office/drawing/2014/main" id="{100E88FA-8775-24A5-0782-A29CD31B0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581" y="-2011370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Freeform 691">
              <a:extLst>
                <a:ext uri="{FF2B5EF4-FFF2-40B4-BE49-F238E27FC236}">
                  <a16:creationId xmlns:a16="http://schemas.microsoft.com/office/drawing/2014/main" id="{29998833-DCCD-8C3F-0780-BEECA1116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727" y="-2030404"/>
              <a:ext cx="6798" cy="815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3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4" name="Freeform 692">
              <a:extLst>
                <a:ext uri="{FF2B5EF4-FFF2-40B4-BE49-F238E27FC236}">
                  <a16:creationId xmlns:a16="http://schemas.microsoft.com/office/drawing/2014/main" id="{7E5461AC-F2D4-D0DC-C3ED-278DACDA6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761" y="-2024966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5" name="Freeform 693">
              <a:extLst>
                <a:ext uri="{FF2B5EF4-FFF2-40B4-BE49-F238E27FC236}">
                  <a16:creationId xmlns:a16="http://schemas.microsoft.com/office/drawing/2014/main" id="{6499DCF8-7956-3437-1834-18A177D72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" name="Freeform 694">
              <a:extLst>
                <a:ext uri="{FF2B5EF4-FFF2-40B4-BE49-F238E27FC236}">
                  <a16:creationId xmlns:a16="http://schemas.microsoft.com/office/drawing/2014/main" id="{5F953CED-2189-436A-846D-CDB0E1158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1714987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" name="Freeform 695">
              <a:extLst>
                <a:ext uri="{FF2B5EF4-FFF2-40B4-BE49-F238E27FC236}">
                  <a16:creationId xmlns:a16="http://schemas.microsoft.com/office/drawing/2014/main" id="{1503CECF-5137-CAF2-F8A7-8A60A6E0A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842" y="-1898528"/>
              <a:ext cx="6798" cy="54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" name="Freeform 696">
              <a:extLst>
                <a:ext uri="{FF2B5EF4-FFF2-40B4-BE49-F238E27FC236}">
                  <a16:creationId xmlns:a16="http://schemas.microsoft.com/office/drawing/2014/main" id="{D186D403-169E-A058-AB06-66B98B0B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564" y="-1617099"/>
              <a:ext cx="13596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9" name="Freeform 697">
              <a:extLst>
                <a:ext uri="{FF2B5EF4-FFF2-40B4-BE49-F238E27FC236}">
                  <a16:creationId xmlns:a16="http://schemas.microsoft.com/office/drawing/2014/main" id="{F92E5BF6-51FA-984C-560A-9CE2F55C4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160" y="-1610302"/>
              <a:ext cx="5438" cy="271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Freeform 698">
              <a:extLst>
                <a:ext uri="{FF2B5EF4-FFF2-40B4-BE49-F238E27FC236}">
                  <a16:creationId xmlns:a16="http://schemas.microsoft.com/office/drawing/2014/main" id="{54295103-8886-4890-6076-0CC52A57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767" y="-1607582"/>
              <a:ext cx="46225" cy="21753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11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34" h="16">
                  <a:moveTo>
                    <a:pt x="34" y="1"/>
                  </a:moveTo>
                  <a:lnTo>
                    <a:pt x="34" y="6"/>
                  </a:lnTo>
                  <a:lnTo>
                    <a:pt x="24" y="14"/>
                  </a:lnTo>
                  <a:lnTo>
                    <a:pt x="11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699">
              <a:extLst>
                <a:ext uri="{FF2B5EF4-FFF2-40B4-BE49-F238E27FC236}">
                  <a16:creationId xmlns:a16="http://schemas.microsoft.com/office/drawing/2014/main" id="{9FAC8056-0543-0BC2-8972-D719A9C5B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890" y="-1610302"/>
              <a:ext cx="13596" cy="951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0" h="7">
                  <a:moveTo>
                    <a:pt x="10" y="3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Freeform 700">
              <a:extLst>
                <a:ext uri="{FF2B5EF4-FFF2-40B4-BE49-F238E27FC236}">
                  <a16:creationId xmlns:a16="http://schemas.microsoft.com/office/drawing/2014/main" id="{8CCA033E-1340-29B3-CA13-E6838417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845" y="-1610302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3" name="Freeform 701">
              <a:extLst>
                <a:ext uri="{FF2B5EF4-FFF2-40B4-BE49-F238E27FC236}">
                  <a16:creationId xmlns:a16="http://schemas.microsoft.com/office/drawing/2014/main" id="{FF0A13EE-14D4-3DEF-E03E-60B01AD2A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180" y="-704837"/>
              <a:ext cx="28551" cy="81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18" y="6"/>
                </a:cxn>
                <a:cxn ang="0">
                  <a:pos x="13" y="4"/>
                </a:cxn>
                <a:cxn ang="0">
                  <a:pos x="10" y="6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21" h="6">
                  <a:moveTo>
                    <a:pt x="3" y="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702">
              <a:extLst>
                <a:ext uri="{FF2B5EF4-FFF2-40B4-BE49-F238E27FC236}">
                  <a16:creationId xmlns:a16="http://schemas.microsoft.com/office/drawing/2014/main" id="{88BF3502-846B-4401-A859-3B8825C0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710275"/>
              <a:ext cx="21753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6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6" h="4">
                  <a:moveTo>
                    <a:pt x="3" y="2"/>
                  </a:moveTo>
                  <a:lnTo>
                    <a:pt x="1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Freeform 703">
              <a:extLst>
                <a:ext uri="{FF2B5EF4-FFF2-40B4-BE49-F238E27FC236}">
                  <a16:creationId xmlns:a16="http://schemas.microsoft.com/office/drawing/2014/main" id="{2597952F-A03E-D45F-3D5B-D4DE24EE7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799" y="-786410"/>
              <a:ext cx="43506" cy="203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19" y="10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6" y="15"/>
                </a:cxn>
                <a:cxn ang="0">
                  <a:pos x="0" y="11"/>
                </a:cxn>
                <a:cxn ang="0">
                  <a:pos x="8" y="10"/>
                </a:cxn>
                <a:cxn ang="0">
                  <a:pos x="9" y="7"/>
                </a:cxn>
                <a:cxn ang="0">
                  <a:pos x="16" y="5"/>
                </a:cxn>
                <a:cxn ang="0">
                  <a:pos x="9" y="2"/>
                </a:cxn>
                <a:cxn ang="0">
                  <a:pos x="11" y="2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2" h="15">
                  <a:moveTo>
                    <a:pt x="29" y="0"/>
                  </a:moveTo>
                  <a:lnTo>
                    <a:pt x="32" y="2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6" y="15"/>
                  </a:lnTo>
                  <a:lnTo>
                    <a:pt x="0" y="11"/>
                  </a:lnTo>
                  <a:lnTo>
                    <a:pt x="8" y="10"/>
                  </a:lnTo>
                  <a:lnTo>
                    <a:pt x="9" y="7"/>
                  </a:lnTo>
                  <a:lnTo>
                    <a:pt x="16" y="5"/>
                  </a:lnTo>
                  <a:lnTo>
                    <a:pt x="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6" name="Freeform 704">
              <a:extLst>
                <a:ext uri="{FF2B5EF4-FFF2-40B4-BE49-F238E27FC236}">
                  <a16:creationId xmlns:a16="http://schemas.microsoft.com/office/drawing/2014/main" id="{0F073A50-3536-A5A8-629D-B56CD5FEF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9" y="-787769"/>
              <a:ext cx="46225" cy="2311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4" y="9"/>
                </a:cxn>
                <a:cxn ang="0">
                  <a:pos x="15" y="9"/>
                </a:cxn>
                <a:cxn ang="0">
                  <a:pos x="18" y="12"/>
                </a:cxn>
                <a:cxn ang="0">
                  <a:pos x="11" y="11"/>
                </a:cxn>
                <a:cxn ang="0">
                  <a:pos x="10" y="14"/>
                </a:cxn>
                <a:cxn ang="0">
                  <a:pos x="11" y="1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8" y="6"/>
                </a:cxn>
                <a:cxn ang="0">
                  <a:pos x="13" y="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6" y="3"/>
                </a:cxn>
                <a:cxn ang="0">
                  <a:pos x="32" y="1"/>
                </a:cxn>
                <a:cxn ang="0">
                  <a:pos x="34" y="6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34" h="17">
                  <a:moveTo>
                    <a:pt x="32" y="8"/>
                  </a:moveTo>
                  <a:lnTo>
                    <a:pt x="24" y="9"/>
                  </a:lnTo>
                  <a:lnTo>
                    <a:pt x="15" y="9"/>
                  </a:lnTo>
                  <a:lnTo>
                    <a:pt x="18" y="12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705">
              <a:extLst>
                <a:ext uri="{FF2B5EF4-FFF2-40B4-BE49-F238E27FC236}">
                  <a16:creationId xmlns:a16="http://schemas.microsoft.com/office/drawing/2014/main" id="{3C678959-DCF6-4A13-731C-1F76C85AE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573" y="-979467"/>
              <a:ext cx="25832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19" y="9"/>
                </a:cxn>
                <a:cxn ang="0">
                  <a:pos x="11" y="12"/>
                </a:cxn>
                <a:cxn ang="0">
                  <a:pos x="15" y="16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lnTo>
                    <a:pt x="13" y="1"/>
                  </a:lnTo>
                  <a:lnTo>
                    <a:pt x="16" y="1"/>
                  </a:lnTo>
                  <a:lnTo>
                    <a:pt x="19" y="9"/>
                  </a:lnTo>
                  <a:lnTo>
                    <a:pt x="11" y="12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Freeform 706">
              <a:extLst>
                <a:ext uri="{FF2B5EF4-FFF2-40B4-BE49-F238E27FC236}">
                  <a16:creationId xmlns:a16="http://schemas.microsoft.com/office/drawing/2014/main" id="{EE729CEB-8605-7EDC-FA29-E16E2F253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28" y="-930523"/>
              <a:ext cx="17675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2"/>
                </a:cxn>
                <a:cxn ang="0">
                  <a:pos x="12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3" y="2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" name="Freeform 707">
              <a:extLst>
                <a:ext uri="{FF2B5EF4-FFF2-40B4-BE49-F238E27FC236}">
                  <a16:creationId xmlns:a16="http://schemas.microsoft.com/office/drawing/2014/main" id="{A8696298-B416-EC1F-0B76-5D3B0C15C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94" y="-925085"/>
              <a:ext cx="8157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708">
              <a:extLst>
                <a:ext uri="{FF2B5EF4-FFF2-40B4-BE49-F238E27FC236}">
                  <a16:creationId xmlns:a16="http://schemas.microsoft.com/office/drawing/2014/main" id="{019E2C8A-88D5-F6A0-6476-9F797474A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919647"/>
              <a:ext cx="9517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Freeform 709">
              <a:extLst>
                <a:ext uri="{FF2B5EF4-FFF2-40B4-BE49-F238E27FC236}">
                  <a16:creationId xmlns:a16="http://schemas.microsoft.com/office/drawing/2014/main" id="{3A6863C1-3511-6DF7-2881-1C31026B3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6928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Freeform 710">
              <a:extLst>
                <a:ext uri="{FF2B5EF4-FFF2-40B4-BE49-F238E27FC236}">
                  <a16:creationId xmlns:a16="http://schemas.microsoft.com/office/drawing/2014/main" id="{A333E3FB-6F0A-70EC-B132-3F2602AD1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4208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Freeform 711">
              <a:extLst>
                <a:ext uri="{FF2B5EF4-FFF2-40B4-BE49-F238E27FC236}">
                  <a16:creationId xmlns:a16="http://schemas.microsoft.com/office/drawing/2014/main" id="{7B069DB0-47BF-1E1E-C59A-4C91F0AE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92" y="-90333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Freeform 712">
              <a:extLst>
                <a:ext uri="{FF2B5EF4-FFF2-40B4-BE49-F238E27FC236}">
                  <a16:creationId xmlns:a16="http://schemas.microsoft.com/office/drawing/2014/main" id="{C765CECF-9BB0-3B96-20AA-957713FD3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820" y="-866624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Freeform 713">
              <a:extLst>
                <a:ext uri="{FF2B5EF4-FFF2-40B4-BE49-F238E27FC236}">
                  <a16:creationId xmlns:a16="http://schemas.microsoft.com/office/drawing/2014/main" id="{C08A4B1D-32FB-8BB0-D60F-E1A246BF6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63904"/>
              <a:ext cx="9517" cy="136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Freeform 714">
              <a:extLst>
                <a:ext uri="{FF2B5EF4-FFF2-40B4-BE49-F238E27FC236}">
                  <a16:creationId xmlns:a16="http://schemas.microsoft.com/office/drawing/2014/main" id="{02244533-4464-F6B3-13AB-B27272D9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865" y="-85574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Freeform 715">
              <a:extLst>
                <a:ext uri="{FF2B5EF4-FFF2-40B4-BE49-F238E27FC236}">
                  <a16:creationId xmlns:a16="http://schemas.microsoft.com/office/drawing/2014/main" id="{E57B6748-B458-E9C7-D1AD-FD734219F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58466"/>
              <a:ext cx="6798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Freeform 716">
              <a:extLst>
                <a:ext uri="{FF2B5EF4-FFF2-40B4-BE49-F238E27FC236}">
                  <a16:creationId xmlns:a16="http://schemas.microsoft.com/office/drawing/2014/main" id="{516CAB30-CE5B-8FCE-9AEB-3A7212214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3" y="-848950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Freeform 717">
              <a:extLst>
                <a:ext uri="{FF2B5EF4-FFF2-40B4-BE49-F238E27FC236}">
                  <a16:creationId xmlns:a16="http://schemas.microsoft.com/office/drawing/2014/main" id="{D391D757-D193-5F1C-9390-26118377E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348" y="-848950"/>
              <a:ext cx="543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Freeform 718">
              <a:extLst>
                <a:ext uri="{FF2B5EF4-FFF2-40B4-BE49-F238E27FC236}">
                  <a16:creationId xmlns:a16="http://schemas.microsoft.com/office/drawing/2014/main" id="{9816BADC-E871-4CBE-E0DD-01B95909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44871"/>
              <a:ext cx="20394" cy="28551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5"/>
                </a:cxn>
                <a:cxn ang="0">
                  <a:pos x="13" y="18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5" y="19"/>
                </a:cxn>
                <a:cxn ang="0">
                  <a:pos x="6" y="13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5" h="21">
                  <a:moveTo>
                    <a:pt x="5" y="5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5" y="5"/>
                  </a:lnTo>
                  <a:lnTo>
                    <a:pt x="13" y="18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6" y="13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Freeform 719">
              <a:extLst>
                <a:ext uri="{FF2B5EF4-FFF2-40B4-BE49-F238E27FC236}">
                  <a16:creationId xmlns:a16="http://schemas.microsoft.com/office/drawing/2014/main" id="{0295A14D-8917-8DA6-9BEE-2F873F7D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09" y="-825837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720">
              <a:extLst>
                <a:ext uri="{FF2B5EF4-FFF2-40B4-BE49-F238E27FC236}">
                  <a16:creationId xmlns:a16="http://schemas.microsoft.com/office/drawing/2014/main" id="{120FE313-03E7-8EE6-4DC0-5F665F3B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269" y="-812241"/>
              <a:ext cx="13596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Freeform 721">
              <a:extLst>
                <a:ext uri="{FF2B5EF4-FFF2-40B4-BE49-F238E27FC236}">
                  <a16:creationId xmlns:a16="http://schemas.microsoft.com/office/drawing/2014/main" id="{9F21CB4F-A1B4-D3BA-E0B1-0FB45FEC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24" y="-808163"/>
              <a:ext cx="12236" cy="951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9" h="7">
                  <a:moveTo>
                    <a:pt x="4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Freeform 722">
              <a:extLst>
                <a:ext uri="{FF2B5EF4-FFF2-40B4-BE49-F238E27FC236}">
                  <a16:creationId xmlns:a16="http://schemas.microsoft.com/office/drawing/2014/main" id="{B93BA59F-F689-5A66-99CB-D69B3EA43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04084"/>
              <a:ext cx="9517" cy="13596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lnTo>
                    <a:pt x="5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Freeform 723">
              <a:extLst>
                <a:ext uri="{FF2B5EF4-FFF2-40B4-BE49-F238E27FC236}">
                  <a16:creationId xmlns:a16="http://schemas.microsoft.com/office/drawing/2014/main" id="{DA38014A-BC2E-A5CF-FE0E-E370966D8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90488"/>
              <a:ext cx="815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Freeform 724">
              <a:extLst>
                <a:ext uri="{FF2B5EF4-FFF2-40B4-BE49-F238E27FC236}">
                  <a16:creationId xmlns:a16="http://schemas.microsoft.com/office/drawing/2014/main" id="{F4BBBBE7-7844-A8F7-73BA-002FE49AD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988" y="-779612"/>
              <a:ext cx="4079" cy="81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Freeform 725">
              <a:extLst>
                <a:ext uri="{FF2B5EF4-FFF2-40B4-BE49-F238E27FC236}">
                  <a16:creationId xmlns:a16="http://schemas.microsoft.com/office/drawing/2014/main" id="{A0738037-332A-B997-1CF2-3AB3EC459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82331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Freeform 726">
              <a:extLst>
                <a:ext uri="{FF2B5EF4-FFF2-40B4-BE49-F238E27FC236}">
                  <a16:creationId xmlns:a16="http://schemas.microsoft.com/office/drawing/2014/main" id="{C4DFC412-366F-B4AA-3091-D8CBC511E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786410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727">
              <a:extLst>
                <a:ext uri="{FF2B5EF4-FFF2-40B4-BE49-F238E27FC236}">
                  <a16:creationId xmlns:a16="http://schemas.microsoft.com/office/drawing/2014/main" id="{3690E08D-BDF5-681F-3746-CE7A40D11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899" y="-772815"/>
              <a:ext cx="50304" cy="3534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0" y="1"/>
                </a:cxn>
                <a:cxn ang="0">
                  <a:pos x="12" y="5"/>
                </a:cxn>
                <a:cxn ang="0">
                  <a:pos x="16" y="0"/>
                </a:cxn>
                <a:cxn ang="0">
                  <a:pos x="18" y="1"/>
                </a:cxn>
                <a:cxn ang="0">
                  <a:pos x="18" y="5"/>
                </a:cxn>
                <a:cxn ang="0">
                  <a:pos x="12" y="11"/>
                </a:cxn>
                <a:cxn ang="0">
                  <a:pos x="20" y="14"/>
                </a:cxn>
                <a:cxn ang="0">
                  <a:pos x="28" y="11"/>
                </a:cxn>
                <a:cxn ang="0">
                  <a:pos x="36" y="11"/>
                </a:cxn>
                <a:cxn ang="0">
                  <a:pos x="37" y="14"/>
                </a:cxn>
                <a:cxn ang="0">
                  <a:pos x="18" y="21"/>
                </a:cxn>
                <a:cxn ang="0">
                  <a:pos x="18" y="26"/>
                </a:cxn>
                <a:cxn ang="0">
                  <a:pos x="15" y="24"/>
                </a:cxn>
                <a:cxn ang="0">
                  <a:pos x="7" y="19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7"/>
                </a:cxn>
                <a:cxn ang="0">
                  <a:pos x="5" y="17"/>
                </a:cxn>
                <a:cxn ang="0">
                  <a:pos x="5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7" h="26">
                  <a:moveTo>
                    <a:pt x="2" y="3"/>
                  </a:moveTo>
                  <a:lnTo>
                    <a:pt x="10" y="1"/>
                  </a:lnTo>
                  <a:lnTo>
                    <a:pt x="12" y="5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20" y="14"/>
                  </a:lnTo>
                  <a:lnTo>
                    <a:pt x="28" y="11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18" y="21"/>
                  </a:lnTo>
                  <a:lnTo>
                    <a:pt x="18" y="26"/>
                  </a:lnTo>
                  <a:lnTo>
                    <a:pt x="15" y="24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Freeform 728">
              <a:extLst>
                <a:ext uri="{FF2B5EF4-FFF2-40B4-BE49-F238E27FC236}">
                  <a16:creationId xmlns:a16="http://schemas.microsoft.com/office/drawing/2014/main" id="{83823859-99E4-53FF-A2BA-5FD74A952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61938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Freeform 729">
              <a:extLst>
                <a:ext uri="{FF2B5EF4-FFF2-40B4-BE49-F238E27FC236}">
                  <a16:creationId xmlns:a16="http://schemas.microsoft.com/office/drawing/2014/main" id="{F1E8C300-D350-B81E-50CA-C73420144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55140"/>
              <a:ext cx="35348" cy="1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9"/>
                </a:cxn>
                <a:cxn ang="0">
                  <a:pos x="19" y="9"/>
                </a:cxn>
                <a:cxn ang="0">
                  <a:pos x="1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26" y="9"/>
                  </a:lnTo>
                  <a:lnTo>
                    <a:pt x="19" y="9"/>
                  </a:lnTo>
                  <a:lnTo>
                    <a:pt x="13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Freeform 730">
              <a:extLst>
                <a:ext uri="{FF2B5EF4-FFF2-40B4-BE49-F238E27FC236}">
                  <a16:creationId xmlns:a16="http://schemas.microsoft.com/office/drawing/2014/main" id="{4B76F84A-CF93-0F88-41CB-4AC1EC2D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779612"/>
              <a:ext cx="1360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Freeform 731">
              <a:extLst>
                <a:ext uri="{FF2B5EF4-FFF2-40B4-BE49-F238E27FC236}">
                  <a16:creationId xmlns:a16="http://schemas.microsoft.com/office/drawing/2014/main" id="{16ADFB87-E4AF-E43D-DF90-933B3D780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740185"/>
              <a:ext cx="33989" cy="149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17" y="3"/>
                </a:cxn>
                <a:cxn ang="0">
                  <a:pos x="20" y="3"/>
                </a:cxn>
                <a:cxn ang="0">
                  <a:pos x="25" y="5"/>
                </a:cxn>
                <a:cxn ang="0">
                  <a:pos x="25" y="6"/>
                </a:cxn>
                <a:cxn ang="0">
                  <a:pos x="22" y="6"/>
                </a:cxn>
                <a:cxn ang="0">
                  <a:pos x="20" y="11"/>
                </a:cxn>
                <a:cxn ang="0">
                  <a:pos x="17" y="10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4" y="11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11">
                  <a:moveTo>
                    <a:pt x="1" y="0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Freeform 732">
              <a:extLst>
                <a:ext uri="{FF2B5EF4-FFF2-40B4-BE49-F238E27FC236}">
                  <a16:creationId xmlns:a16="http://schemas.microsoft.com/office/drawing/2014/main" id="{25D8A880-06E3-4B2F-B829-D03538E1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49" y="-732028"/>
              <a:ext cx="25832" cy="1359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9" y="7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8" y="7"/>
                </a:cxn>
                <a:cxn ang="0">
                  <a:pos x="7" y="8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10">
                  <a:moveTo>
                    <a:pt x="5" y="0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Freeform 733">
              <a:extLst>
                <a:ext uri="{FF2B5EF4-FFF2-40B4-BE49-F238E27FC236}">
                  <a16:creationId xmlns:a16="http://schemas.microsoft.com/office/drawing/2014/main" id="{E00D9CAA-9291-B12B-B66E-BE653E7B0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36106"/>
              <a:ext cx="1087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8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8"/>
                  </a:lnTo>
                  <a:lnTo>
                    <a:pt x="3" y="7"/>
                  </a:lnTo>
                  <a:lnTo>
                    <a:pt x="3" y="8"/>
                  </a:lnTo>
                  <a:lnTo>
                    <a:pt x="8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Freeform 734">
              <a:extLst>
                <a:ext uri="{FF2B5EF4-FFF2-40B4-BE49-F238E27FC236}">
                  <a16:creationId xmlns:a16="http://schemas.microsoft.com/office/drawing/2014/main" id="{F89DAA32-2440-9F78-E592-A01DE9A36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21" y="-703477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Freeform 735">
              <a:extLst>
                <a:ext uri="{FF2B5EF4-FFF2-40B4-BE49-F238E27FC236}">
                  <a16:creationId xmlns:a16="http://schemas.microsoft.com/office/drawing/2014/main" id="{6998568E-7F02-DA58-9EBE-DFAC2770D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00758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Freeform 736">
              <a:extLst>
                <a:ext uri="{FF2B5EF4-FFF2-40B4-BE49-F238E27FC236}">
                  <a16:creationId xmlns:a16="http://schemas.microsoft.com/office/drawing/2014/main" id="{0B2ECDA7-F9AD-09DB-B5A1-DE5BC2EAD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472" y="-704837"/>
              <a:ext cx="14956" cy="4079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Freeform 737">
              <a:extLst>
                <a:ext uri="{FF2B5EF4-FFF2-40B4-BE49-F238E27FC236}">
                  <a16:creationId xmlns:a16="http://schemas.microsoft.com/office/drawing/2014/main" id="{9B6B093B-DB9D-2BBD-5F84-64E34F51F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034" y="-703477"/>
              <a:ext cx="48944" cy="176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1" y="3"/>
                </a:cxn>
                <a:cxn ang="0">
                  <a:pos x="33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5" y="7"/>
                </a:cxn>
                <a:cxn ang="0">
                  <a:pos x="12" y="3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6" h="13">
                  <a:moveTo>
                    <a:pt x="0" y="3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1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Freeform 738">
              <a:extLst>
                <a:ext uri="{FF2B5EF4-FFF2-40B4-BE49-F238E27FC236}">
                  <a16:creationId xmlns:a16="http://schemas.microsoft.com/office/drawing/2014/main" id="{8B4D28C4-C3BB-64EF-6F43-4DAA9B9F2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346" y="-2271046"/>
              <a:ext cx="28551" cy="1087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20" y="5"/>
                </a:cxn>
                <a:cxn ang="0">
                  <a:pos x="18" y="5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1" h="8">
                  <a:moveTo>
                    <a:pt x="8" y="2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18" y="5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Freeform 739">
              <a:extLst>
                <a:ext uri="{FF2B5EF4-FFF2-40B4-BE49-F238E27FC236}">
                  <a16:creationId xmlns:a16="http://schemas.microsoft.com/office/drawing/2014/main" id="{2E894784-72E9-6321-BC00-DE7E94C3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74" y="-2228900"/>
              <a:ext cx="42147" cy="1087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5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6" y="3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1" h="8">
                  <a:moveTo>
                    <a:pt x="26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5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Freeform 740">
              <a:extLst>
                <a:ext uri="{FF2B5EF4-FFF2-40B4-BE49-F238E27FC236}">
                  <a16:creationId xmlns:a16="http://schemas.microsoft.com/office/drawing/2014/main" id="{69B87470-EED6-BA84-6AB0-F79814F2D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473620"/>
              <a:ext cx="24472" cy="1087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741">
              <a:extLst>
                <a:ext uri="{FF2B5EF4-FFF2-40B4-BE49-F238E27FC236}">
                  <a16:creationId xmlns:a16="http://schemas.microsoft.com/office/drawing/2014/main" id="{D437DA4D-F24D-6E4F-529A-3DCE30858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103" y="-2404283"/>
              <a:ext cx="50304" cy="203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6" y="5"/>
                </a:cxn>
                <a:cxn ang="0">
                  <a:pos x="29" y="8"/>
                </a:cxn>
                <a:cxn ang="0">
                  <a:pos x="34" y="10"/>
                </a:cxn>
                <a:cxn ang="0">
                  <a:pos x="37" y="13"/>
                </a:cxn>
                <a:cxn ang="0">
                  <a:pos x="29" y="15"/>
                </a:cxn>
                <a:cxn ang="0">
                  <a:pos x="13" y="10"/>
                </a:cxn>
                <a:cxn ang="0">
                  <a:pos x="1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7" h="15">
                  <a:moveTo>
                    <a:pt x="7" y="0"/>
                  </a:moveTo>
                  <a:lnTo>
                    <a:pt x="26" y="5"/>
                  </a:lnTo>
                  <a:lnTo>
                    <a:pt x="29" y="8"/>
                  </a:lnTo>
                  <a:lnTo>
                    <a:pt x="34" y="10"/>
                  </a:lnTo>
                  <a:lnTo>
                    <a:pt x="37" y="13"/>
                  </a:lnTo>
                  <a:lnTo>
                    <a:pt x="29" y="15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Freeform 742">
              <a:extLst>
                <a:ext uri="{FF2B5EF4-FFF2-40B4-BE49-F238E27FC236}">
                  <a16:creationId xmlns:a16="http://schemas.microsoft.com/office/drawing/2014/main" id="{F7C9BDB8-ED89-4010-BF33-45D1F697B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945" y="-2343102"/>
              <a:ext cx="43506" cy="2175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4"/>
                </a:cxn>
                <a:cxn ang="0">
                  <a:pos x="8" y="8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32" y="8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3" y="16"/>
                </a:cxn>
                <a:cxn ang="0">
                  <a:pos x="19" y="15"/>
                </a:cxn>
                <a:cxn ang="0">
                  <a:pos x="18" y="12"/>
                </a:cxn>
                <a:cxn ang="0">
                  <a:pos x="15" y="13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32" h="16">
                  <a:moveTo>
                    <a:pt x="6" y="2"/>
                  </a:moveTo>
                  <a:lnTo>
                    <a:pt x="5" y="4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5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Freeform 743">
              <a:extLst>
                <a:ext uri="{FF2B5EF4-FFF2-40B4-BE49-F238E27FC236}">
                  <a16:creationId xmlns:a16="http://schemas.microsoft.com/office/drawing/2014/main" id="{9FCCEB5F-D095-2B52-8E69-A74F98B61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328" y="-2343102"/>
              <a:ext cx="32629" cy="2855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2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13" y="21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8" y="13"/>
                </a:cxn>
                <a:cxn ang="0">
                  <a:pos x="18" y="12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21">
                  <a:moveTo>
                    <a:pt x="15" y="0"/>
                  </a:moveTo>
                  <a:lnTo>
                    <a:pt x="15" y="0"/>
                  </a:lnTo>
                  <a:lnTo>
                    <a:pt x="13" y="2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13" y="21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1" y="13"/>
                  </a:lnTo>
                  <a:lnTo>
                    <a:pt x="15" y="12"/>
                  </a:lnTo>
                  <a:lnTo>
                    <a:pt x="13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Freeform 744">
              <a:extLst>
                <a:ext uri="{FF2B5EF4-FFF2-40B4-BE49-F238E27FC236}">
                  <a16:creationId xmlns:a16="http://schemas.microsoft.com/office/drawing/2014/main" id="{5F8068F0-FFB8-E9C9-BDF4-5BA33F0A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53" y="-2440990"/>
              <a:ext cx="127798" cy="107405"/>
            </a:xfrm>
            <a:custGeom>
              <a:avLst/>
              <a:gdLst/>
              <a:ahLst/>
              <a:cxnLst>
                <a:cxn ang="0">
                  <a:pos x="86" y="37"/>
                </a:cxn>
                <a:cxn ang="0">
                  <a:pos x="75" y="35"/>
                </a:cxn>
                <a:cxn ang="0">
                  <a:pos x="61" y="39"/>
                </a:cxn>
                <a:cxn ang="0">
                  <a:pos x="59" y="35"/>
                </a:cxn>
                <a:cxn ang="0">
                  <a:pos x="53" y="32"/>
                </a:cxn>
                <a:cxn ang="0">
                  <a:pos x="59" y="27"/>
                </a:cxn>
                <a:cxn ang="0">
                  <a:pos x="51" y="24"/>
                </a:cxn>
                <a:cxn ang="0">
                  <a:pos x="42" y="32"/>
                </a:cxn>
                <a:cxn ang="0">
                  <a:pos x="42" y="26"/>
                </a:cxn>
                <a:cxn ang="0">
                  <a:pos x="51" y="13"/>
                </a:cxn>
                <a:cxn ang="0">
                  <a:pos x="56" y="1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2" y="0"/>
                </a:cxn>
                <a:cxn ang="0">
                  <a:pos x="46" y="5"/>
                </a:cxn>
                <a:cxn ang="0">
                  <a:pos x="40" y="10"/>
                </a:cxn>
                <a:cxn ang="0">
                  <a:pos x="34" y="16"/>
                </a:cxn>
                <a:cxn ang="0">
                  <a:pos x="32" y="23"/>
                </a:cxn>
                <a:cxn ang="0">
                  <a:pos x="29" y="26"/>
                </a:cxn>
                <a:cxn ang="0">
                  <a:pos x="26" y="34"/>
                </a:cxn>
                <a:cxn ang="0">
                  <a:pos x="19" y="39"/>
                </a:cxn>
                <a:cxn ang="0">
                  <a:pos x="21" y="42"/>
                </a:cxn>
                <a:cxn ang="0">
                  <a:pos x="13" y="48"/>
                </a:cxn>
                <a:cxn ang="0">
                  <a:pos x="9" y="47"/>
                </a:cxn>
                <a:cxn ang="0">
                  <a:pos x="13" y="50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17" y="63"/>
                </a:cxn>
                <a:cxn ang="0">
                  <a:pos x="45" y="63"/>
                </a:cxn>
                <a:cxn ang="0">
                  <a:pos x="50" y="63"/>
                </a:cxn>
                <a:cxn ang="0">
                  <a:pos x="54" y="66"/>
                </a:cxn>
                <a:cxn ang="0">
                  <a:pos x="64" y="64"/>
                </a:cxn>
                <a:cxn ang="0">
                  <a:pos x="54" y="71"/>
                </a:cxn>
                <a:cxn ang="0">
                  <a:pos x="48" y="74"/>
                </a:cxn>
                <a:cxn ang="0">
                  <a:pos x="58" y="72"/>
                </a:cxn>
                <a:cxn ang="0">
                  <a:pos x="69" y="66"/>
                </a:cxn>
                <a:cxn ang="0">
                  <a:pos x="75" y="58"/>
                </a:cxn>
                <a:cxn ang="0">
                  <a:pos x="74" y="74"/>
                </a:cxn>
                <a:cxn ang="0">
                  <a:pos x="82" y="69"/>
                </a:cxn>
                <a:cxn ang="0">
                  <a:pos x="80" y="77"/>
                </a:cxn>
                <a:cxn ang="0">
                  <a:pos x="85" y="77"/>
                </a:cxn>
                <a:cxn ang="0">
                  <a:pos x="94" y="66"/>
                </a:cxn>
                <a:cxn ang="0">
                  <a:pos x="93" y="61"/>
                </a:cxn>
                <a:cxn ang="0">
                  <a:pos x="88" y="64"/>
                </a:cxn>
                <a:cxn ang="0">
                  <a:pos x="93" y="55"/>
                </a:cxn>
                <a:cxn ang="0">
                  <a:pos x="83" y="63"/>
                </a:cxn>
                <a:cxn ang="0">
                  <a:pos x="80" y="61"/>
                </a:cxn>
                <a:cxn ang="0">
                  <a:pos x="78" y="55"/>
                </a:cxn>
                <a:cxn ang="0">
                  <a:pos x="91" y="47"/>
                </a:cxn>
                <a:cxn ang="0">
                  <a:pos x="77" y="50"/>
                </a:cxn>
                <a:cxn ang="0">
                  <a:pos x="78" y="45"/>
                </a:cxn>
                <a:cxn ang="0">
                  <a:pos x="86" y="39"/>
                </a:cxn>
              </a:cxnLst>
              <a:rect l="0" t="0" r="r" b="b"/>
              <a:pathLst>
                <a:path w="94" h="79">
                  <a:moveTo>
                    <a:pt x="86" y="39"/>
                  </a:moveTo>
                  <a:lnTo>
                    <a:pt x="86" y="37"/>
                  </a:lnTo>
                  <a:lnTo>
                    <a:pt x="80" y="35"/>
                  </a:lnTo>
                  <a:lnTo>
                    <a:pt x="75" y="35"/>
                  </a:lnTo>
                  <a:lnTo>
                    <a:pt x="74" y="34"/>
                  </a:lnTo>
                  <a:lnTo>
                    <a:pt x="61" y="39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3" y="35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59" y="27"/>
                  </a:lnTo>
                  <a:lnTo>
                    <a:pt x="51" y="27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42" y="26"/>
                  </a:lnTo>
                  <a:lnTo>
                    <a:pt x="51" y="18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40" y="13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29" y="26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5" y="50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5" y="64"/>
                  </a:lnTo>
                  <a:lnTo>
                    <a:pt x="17" y="63"/>
                  </a:lnTo>
                  <a:lnTo>
                    <a:pt x="37" y="64"/>
                  </a:lnTo>
                  <a:lnTo>
                    <a:pt x="45" y="63"/>
                  </a:lnTo>
                  <a:lnTo>
                    <a:pt x="51" y="59"/>
                  </a:lnTo>
                  <a:lnTo>
                    <a:pt x="50" y="63"/>
                  </a:lnTo>
                  <a:lnTo>
                    <a:pt x="45" y="66"/>
                  </a:lnTo>
                  <a:lnTo>
                    <a:pt x="54" y="66"/>
                  </a:lnTo>
                  <a:lnTo>
                    <a:pt x="58" y="63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4" y="71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8" y="72"/>
                  </a:lnTo>
                  <a:lnTo>
                    <a:pt x="64" y="67"/>
                  </a:lnTo>
                  <a:lnTo>
                    <a:pt x="69" y="66"/>
                  </a:lnTo>
                  <a:lnTo>
                    <a:pt x="74" y="58"/>
                  </a:lnTo>
                  <a:lnTo>
                    <a:pt x="75" y="58"/>
                  </a:lnTo>
                  <a:lnTo>
                    <a:pt x="77" y="67"/>
                  </a:lnTo>
                  <a:lnTo>
                    <a:pt x="74" y="74"/>
                  </a:lnTo>
                  <a:lnTo>
                    <a:pt x="75" y="76"/>
                  </a:lnTo>
                  <a:lnTo>
                    <a:pt x="82" y="69"/>
                  </a:lnTo>
                  <a:lnTo>
                    <a:pt x="82" y="71"/>
                  </a:lnTo>
                  <a:lnTo>
                    <a:pt x="80" y="77"/>
                  </a:lnTo>
                  <a:lnTo>
                    <a:pt x="82" y="79"/>
                  </a:lnTo>
                  <a:lnTo>
                    <a:pt x="85" y="77"/>
                  </a:lnTo>
                  <a:lnTo>
                    <a:pt x="88" y="77"/>
                  </a:lnTo>
                  <a:lnTo>
                    <a:pt x="94" y="66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90" y="66"/>
                  </a:lnTo>
                  <a:lnTo>
                    <a:pt x="88" y="64"/>
                  </a:lnTo>
                  <a:lnTo>
                    <a:pt x="88" y="61"/>
                  </a:lnTo>
                  <a:lnTo>
                    <a:pt x="93" y="55"/>
                  </a:lnTo>
                  <a:lnTo>
                    <a:pt x="88" y="58"/>
                  </a:lnTo>
                  <a:lnTo>
                    <a:pt x="83" y="63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82" y="56"/>
                  </a:lnTo>
                  <a:lnTo>
                    <a:pt x="78" y="55"/>
                  </a:lnTo>
                  <a:lnTo>
                    <a:pt x="90" y="50"/>
                  </a:lnTo>
                  <a:lnTo>
                    <a:pt x="91" y="47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82" y="47"/>
                  </a:lnTo>
                  <a:lnTo>
                    <a:pt x="78" y="45"/>
                  </a:lnTo>
                  <a:lnTo>
                    <a:pt x="86" y="39"/>
                  </a:lnTo>
                  <a:lnTo>
                    <a:pt x="86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Freeform 745">
              <a:extLst>
                <a:ext uri="{FF2B5EF4-FFF2-40B4-BE49-F238E27FC236}">
                  <a16:creationId xmlns:a16="http://schemas.microsoft.com/office/drawing/2014/main" id="{BEAE4BD9-81CB-C095-5080-DE9AEE0B5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91" y="-2140529"/>
              <a:ext cx="6798" cy="163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3" y="12"/>
                  </a:lnTo>
                  <a:lnTo>
                    <a:pt x="5" y="7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Freeform 746">
              <a:extLst>
                <a:ext uri="{FF2B5EF4-FFF2-40B4-BE49-F238E27FC236}">
                  <a16:creationId xmlns:a16="http://schemas.microsoft.com/office/drawing/2014/main" id="{32F9098B-8FEE-49E9-194B-F30D5CDD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1965146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747">
              <a:extLst>
                <a:ext uri="{FF2B5EF4-FFF2-40B4-BE49-F238E27FC236}">
                  <a16:creationId xmlns:a16="http://schemas.microsoft.com/office/drawing/2014/main" id="{764CC32E-DA64-0BC7-F806-22D924A1C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196106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748">
              <a:extLst>
                <a:ext uri="{FF2B5EF4-FFF2-40B4-BE49-F238E27FC236}">
                  <a16:creationId xmlns:a16="http://schemas.microsoft.com/office/drawing/2014/main" id="{90A942D7-1328-13FA-2E7D-7A697F14A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1958348"/>
              <a:ext cx="10876" cy="136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1" name="Freeform 749">
              <a:extLst>
                <a:ext uri="{FF2B5EF4-FFF2-40B4-BE49-F238E27FC236}">
                  <a16:creationId xmlns:a16="http://schemas.microsoft.com/office/drawing/2014/main" id="{311E69C8-2D4C-5CC4-0BEF-B0A8356FE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2" y="-2102461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750">
              <a:extLst>
                <a:ext uri="{FF2B5EF4-FFF2-40B4-BE49-F238E27FC236}">
                  <a16:creationId xmlns:a16="http://schemas.microsoft.com/office/drawing/2014/main" id="{09261AB3-B7DA-6D20-3E72-1EF11DE17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473" y="-2235698"/>
              <a:ext cx="8157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lnTo>
                    <a:pt x="4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Freeform 751">
              <a:extLst>
                <a:ext uri="{FF2B5EF4-FFF2-40B4-BE49-F238E27FC236}">
                  <a16:creationId xmlns:a16="http://schemas.microsoft.com/office/drawing/2014/main" id="{EE4D7B4A-0D15-D61D-354D-F916EB2BF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2234338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752">
              <a:extLst>
                <a:ext uri="{FF2B5EF4-FFF2-40B4-BE49-F238E27FC236}">
                  <a16:creationId xmlns:a16="http://schemas.microsoft.com/office/drawing/2014/main" id="{DBA6C0CA-6C1C-A0D7-88C3-F0DAE78CD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286001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753">
              <a:extLst>
                <a:ext uri="{FF2B5EF4-FFF2-40B4-BE49-F238E27FC236}">
                  <a16:creationId xmlns:a16="http://schemas.microsoft.com/office/drawing/2014/main" id="{81424A1C-8E55-BA5E-94DF-0444A0AA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76" y="-2288720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754">
              <a:extLst>
                <a:ext uri="{FF2B5EF4-FFF2-40B4-BE49-F238E27FC236}">
                  <a16:creationId xmlns:a16="http://schemas.microsoft.com/office/drawing/2014/main" id="{54C7F3E9-8E46-6A3B-15D0-4442E8FE7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136" y="-228328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755">
              <a:extLst>
                <a:ext uri="{FF2B5EF4-FFF2-40B4-BE49-F238E27FC236}">
                  <a16:creationId xmlns:a16="http://schemas.microsoft.com/office/drawing/2014/main" id="{678BC98F-5CE7-477B-A16A-8B5A89C38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485" y="-2299597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Freeform 756">
              <a:extLst>
                <a:ext uri="{FF2B5EF4-FFF2-40B4-BE49-F238E27FC236}">
                  <a16:creationId xmlns:a16="http://schemas.microsoft.com/office/drawing/2014/main" id="{F236B5E0-C51A-DF33-CBCC-E9D21BA8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021" y="-2011370"/>
              <a:ext cx="16315" cy="815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2" h="6">
                  <a:moveTo>
                    <a:pt x="4" y="3"/>
                  </a:moveTo>
                  <a:lnTo>
                    <a:pt x="12" y="0"/>
                  </a:lnTo>
                  <a:lnTo>
                    <a:pt x="2" y="6"/>
                  </a:lnTo>
                  <a:lnTo>
                    <a:pt x="0" y="5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9" name="Freeform 757">
              <a:extLst>
                <a:ext uri="{FF2B5EF4-FFF2-40B4-BE49-F238E27FC236}">
                  <a16:creationId xmlns:a16="http://schemas.microsoft.com/office/drawing/2014/main" id="{012479F8-6F53-24DB-57BD-4B2A3C170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758">
              <a:extLst>
                <a:ext uri="{FF2B5EF4-FFF2-40B4-BE49-F238E27FC236}">
                  <a16:creationId xmlns:a16="http://schemas.microsoft.com/office/drawing/2014/main" id="{FCB633E8-8FEF-0A6E-2520-B317561B9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Freeform 759">
              <a:extLst>
                <a:ext uri="{FF2B5EF4-FFF2-40B4-BE49-F238E27FC236}">
                  <a16:creationId xmlns:a16="http://schemas.microsoft.com/office/drawing/2014/main" id="{81E66717-8C03-C591-C721-E9FAEBC60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525" y="-2102461"/>
              <a:ext cx="5438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760">
              <a:extLst>
                <a:ext uri="{FF2B5EF4-FFF2-40B4-BE49-F238E27FC236}">
                  <a16:creationId xmlns:a16="http://schemas.microsoft.com/office/drawing/2014/main" id="{F22182D3-A5BB-0DEE-C7CE-FA6AACFDF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54" y="-2091585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761">
              <a:extLst>
                <a:ext uri="{FF2B5EF4-FFF2-40B4-BE49-F238E27FC236}">
                  <a16:creationId xmlns:a16="http://schemas.microsoft.com/office/drawing/2014/main" id="{C5DE5C0F-72DB-047A-10A7-9DDB77698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Freeform 762">
              <a:extLst>
                <a:ext uri="{FF2B5EF4-FFF2-40B4-BE49-F238E27FC236}">
                  <a16:creationId xmlns:a16="http://schemas.microsoft.com/office/drawing/2014/main" id="{8583756F-94FF-7D8F-C377-FFAC66EB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763">
              <a:extLst>
                <a:ext uri="{FF2B5EF4-FFF2-40B4-BE49-F238E27FC236}">
                  <a16:creationId xmlns:a16="http://schemas.microsoft.com/office/drawing/2014/main" id="{6ED9CAB6-940B-8EF3-D535-8ED0F1477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764">
              <a:extLst>
                <a:ext uri="{FF2B5EF4-FFF2-40B4-BE49-F238E27FC236}">
                  <a16:creationId xmlns:a16="http://schemas.microsoft.com/office/drawing/2014/main" id="{77A9E7C4-4445-813D-DA8B-8295696AD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765">
              <a:extLst>
                <a:ext uri="{FF2B5EF4-FFF2-40B4-BE49-F238E27FC236}">
                  <a16:creationId xmlns:a16="http://schemas.microsoft.com/office/drawing/2014/main" id="{F78DEA0A-2D99-EE0E-FC68-AF2CD071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766">
              <a:extLst>
                <a:ext uri="{FF2B5EF4-FFF2-40B4-BE49-F238E27FC236}">
                  <a16:creationId xmlns:a16="http://schemas.microsoft.com/office/drawing/2014/main" id="{23D45A25-EA1A-7DC7-90B6-AC60666C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344" y="-2419238"/>
              <a:ext cx="82933" cy="54382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2" y="5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37" y="10"/>
                </a:cxn>
                <a:cxn ang="0">
                  <a:pos x="44" y="19"/>
                </a:cxn>
                <a:cxn ang="0">
                  <a:pos x="44" y="23"/>
                </a:cxn>
                <a:cxn ang="0">
                  <a:pos x="57" y="29"/>
                </a:cxn>
                <a:cxn ang="0">
                  <a:pos x="58" y="35"/>
                </a:cxn>
                <a:cxn ang="0">
                  <a:pos x="60" y="35"/>
                </a:cxn>
                <a:cxn ang="0">
                  <a:pos x="61" y="37"/>
                </a:cxn>
                <a:cxn ang="0">
                  <a:pos x="55" y="40"/>
                </a:cxn>
                <a:cxn ang="0">
                  <a:pos x="41" y="35"/>
                </a:cxn>
                <a:cxn ang="0">
                  <a:pos x="44" y="32"/>
                </a:cxn>
                <a:cxn ang="0">
                  <a:pos x="39" y="34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31" y="31"/>
                </a:cxn>
                <a:cxn ang="0">
                  <a:pos x="29" y="29"/>
                </a:cxn>
                <a:cxn ang="0">
                  <a:pos x="33" y="29"/>
                </a:cxn>
                <a:cxn ang="0">
                  <a:pos x="31" y="26"/>
                </a:cxn>
                <a:cxn ang="0">
                  <a:pos x="21" y="24"/>
                </a:cxn>
                <a:cxn ang="0">
                  <a:pos x="20" y="21"/>
                </a:cxn>
                <a:cxn ang="0">
                  <a:pos x="28" y="19"/>
                </a:cxn>
                <a:cxn ang="0">
                  <a:pos x="23" y="19"/>
                </a:cxn>
                <a:cxn ang="0">
                  <a:pos x="23" y="18"/>
                </a:cxn>
                <a:cxn ang="0">
                  <a:pos x="21" y="19"/>
                </a:cxn>
                <a:cxn ang="0">
                  <a:pos x="17" y="16"/>
                </a:cxn>
                <a:cxn ang="0">
                  <a:pos x="15" y="16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3" y="11"/>
                </a:cxn>
                <a:cxn ang="0">
                  <a:pos x="12" y="13"/>
                </a:cxn>
                <a:cxn ang="0">
                  <a:pos x="10" y="11"/>
                </a:cxn>
                <a:cxn ang="0">
                  <a:pos x="5" y="13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61" h="40">
                  <a:moveTo>
                    <a:pt x="10" y="8"/>
                  </a:moveTo>
                  <a:lnTo>
                    <a:pt x="12" y="5"/>
                  </a:lnTo>
                  <a:lnTo>
                    <a:pt x="5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37" y="10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57" y="29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1" y="37"/>
                  </a:lnTo>
                  <a:lnTo>
                    <a:pt x="55" y="40"/>
                  </a:lnTo>
                  <a:lnTo>
                    <a:pt x="41" y="35"/>
                  </a:lnTo>
                  <a:lnTo>
                    <a:pt x="44" y="32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41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1" y="26"/>
                  </a:lnTo>
                  <a:lnTo>
                    <a:pt x="21" y="24"/>
                  </a:lnTo>
                  <a:lnTo>
                    <a:pt x="20" y="21"/>
                  </a:lnTo>
                  <a:lnTo>
                    <a:pt x="28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8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Freeform 767">
              <a:extLst>
                <a:ext uri="{FF2B5EF4-FFF2-40B4-BE49-F238E27FC236}">
                  <a16:creationId xmlns:a16="http://schemas.microsoft.com/office/drawing/2014/main" id="{C446F6FD-93EF-C31C-3D76-E7C7D5FEE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78" y="-2850218"/>
              <a:ext cx="5438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Freeform 768">
              <a:extLst>
                <a:ext uri="{FF2B5EF4-FFF2-40B4-BE49-F238E27FC236}">
                  <a16:creationId xmlns:a16="http://schemas.microsoft.com/office/drawing/2014/main" id="{981C7939-0580-0147-448C-667A57CA5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33" y="-2574227"/>
              <a:ext cx="13596" cy="326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8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24">
                  <a:moveTo>
                    <a:pt x="10" y="5"/>
                  </a:moveTo>
                  <a:lnTo>
                    <a:pt x="8" y="18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769">
              <a:extLst>
                <a:ext uri="{FF2B5EF4-FFF2-40B4-BE49-F238E27FC236}">
                  <a16:creationId xmlns:a16="http://schemas.microsoft.com/office/drawing/2014/main" id="{022DD2D2-9D31-D9B9-6361-FB48EC178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89183"/>
              <a:ext cx="20394" cy="25832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5" y="10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13" y="11"/>
                </a:cxn>
                <a:cxn ang="0">
                  <a:pos x="10" y="13"/>
                </a:cxn>
                <a:cxn ang="0">
                  <a:pos x="11" y="15"/>
                </a:cxn>
                <a:cxn ang="0">
                  <a:pos x="8" y="15"/>
                </a:cxn>
                <a:cxn ang="0">
                  <a:pos x="7" y="18"/>
                </a:cxn>
                <a:cxn ang="0">
                  <a:pos x="7" y="16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7" y="10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15" h="19">
                  <a:moveTo>
                    <a:pt x="3" y="10"/>
                  </a:move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3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Freeform 770">
              <a:extLst>
                <a:ext uri="{FF2B5EF4-FFF2-40B4-BE49-F238E27FC236}">
                  <a16:creationId xmlns:a16="http://schemas.microsoft.com/office/drawing/2014/main" id="{AC9B6257-514B-331E-7AA2-B7758D49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57912"/>
              <a:ext cx="10876" cy="1903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3" y="14"/>
                </a:cxn>
                <a:cxn ang="0">
                  <a:pos x="3" y="12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5" y="6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8" h="14">
                  <a:moveTo>
                    <a:pt x="3" y="4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1"/>
                  </a:lnTo>
                  <a:lnTo>
                    <a:pt x="8" y="4"/>
                  </a:lnTo>
                  <a:lnTo>
                    <a:pt x="7" y="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771">
              <a:extLst>
                <a:ext uri="{FF2B5EF4-FFF2-40B4-BE49-F238E27FC236}">
                  <a16:creationId xmlns:a16="http://schemas.microsoft.com/office/drawing/2014/main" id="{943E2878-975B-7B73-F2D6-7BDDFB73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4" y="-2563351"/>
              <a:ext cx="17675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3" y="2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12">
                  <a:moveTo>
                    <a:pt x="0" y="2"/>
                  </a:moveTo>
                  <a:lnTo>
                    <a:pt x="2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8" y="5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772">
              <a:extLst>
                <a:ext uri="{FF2B5EF4-FFF2-40B4-BE49-F238E27FC236}">
                  <a16:creationId xmlns:a16="http://schemas.microsoft.com/office/drawing/2014/main" id="{C89FAFD9-A6B5-447B-A08D-083500C71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557" y="-2556553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Freeform 773">
              <a:extLst>
                <a:ext uri="{FF2B5EF4-FFF2-40B4-BE49-F238E27FC236}">
                  <a16:creationId xmlns:a16="http://schemas.microsoft.com/office/drawing/2014/main" id="{36C3E12D-17BD-91F7-7FBD-9A0C8A367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479" y="-2545677"/>
              <a:ext cx="6798" cy="27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Freeform 774">
              <a:extLst>
                <a:ext uri="{FF2B5EF4-FFF2-40B4-BE49-F238E27FC236}">
                  <a16:creationId xmlns:a16="http://schemas.microsoft.com/office/drawing/2014/main" id="{873B6C80-7411-2EAE-02B5-344A6B499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175" y="-2593261"/>
              <a:ext cx="25832" cy="24472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9" y="6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8" y="16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13" y="3"/>
                </a:cxn>
                <a:cxn ang="0">
                  <a:pos x="19" y="5"/>
                </a:cxn>
                <a:cxn ang="0">
                  <a:pos x="19" y="5"/>
                </a:cxn>
              </a:cxnLst>
              <a:rect l="0" t="0" r="r" b="b"/>
              <a:pathLst>
                <a:path w="19" h="18">
                  <a:moveTo>
                    <a:pt x="19" y="5"/>
                  </a:moveTo>
                  <a:lnTo>
                    <a:pt x="19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Freeform 775">
              <a:extLst>
                <a:ext uri="{FF2B5EF4-FFF2-40B4-BE49-F238E27FC236}">
                  <a16:creationId xmlns:a16="http://schemas.microsoft.com/office/drawing/2014/main" id="{9E1B1094-FF37-C99B-5E07-16184BAE9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805" y="-2542958"/>
              <a:ext cx="25832" cy="3942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9" y="14"/>
                </a:cxn>
                <a:cxn ang="0">
                  <a:pos x="14" y="13"/>
                </a:cxn>
                <a:cxn ang="0">
                  <a:pos x="14" y="16"/>
                </a:cxn>
                <a:cxn ang="0">
                  <a:pos x="19" y="19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13" y="22"/>
                </a:cxn>
                <a:cxn ang="0">
                  <a:pos x="11" y="24"/>
                </a:cxn>
                <a:cxn ang="0">
                  <a:pos x="11" y="19"/>
                </a:cxn>
                <a:cxn ang="0">
                  <a:pos x="3" y="17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3" y="11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0" y="5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9" h="29">
                  <a:moveTo>
                    <a:pt x="14" y="5"/>
                  </a:moveTo>
                  <a:lnTo>
                    <a:pt x="16" y="9"/>
                  </a:lnTo>
                  <a:lnTo>
                    <a:pt x="14" y="11"/>
                  </a:lnTo>
                  <a:lnTo>
                    <a:pt x="19" y="14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1" y="19"/>
                  </a:lnTo>
                  <a:lnTo>
                    <a:pt x="3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6" y="9"/>
                  </a:lnTo>
                  <a:lnTo>
                    <a:pt x="8" y="3"/>
                  </a:lnTo>
                  <a:lnTo>
                    <a:pt x="0" y="6"/>
                  </a:lnTo>
                  <a:lnTo>
                    <a:pt x="5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Freeform 776">
              <a:extLst>
                <a:ext uri="{FF2B5EF4-FFF2-40B4-BE49-F238E27FC236}">
                  <a16:creationId xmlns:a16="http://schemas.microsoft.com/office/drawing/2014/main" id="{D4140A9B-D458-180F-6D01-65116E508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434" y="-2534800"/>
              <a:ext cx="17675" cy="2039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11" y="15"/>
                </a:cxn>
                <a:cxn ang="0">
                  <a:pos x="11" y="10"/>
                </a:cxn>
                <a:cxn ang="0">
                  <a:pos x="13" y="7"/>
                </a:cxn>
                <a:cxn ang="0">
                  <a:pos x="1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6" y="10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3" h="15">
                  <a:moveTo>
                    <a:pt x="5" y="11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7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Freeform 777">
              <a:extLst>
                <a:ext uri="{FF2B5EF4-FFF2-40B4-BE49-F238E27FC236}">
                  <a16:creationId xmlns:a16="http://schemas.microsoft.com/office/drawing/2014/main" id="{668F57FB-6010-FCFE-AB5A-3BF690CA1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517126"/>
              <a:ext cx="5438" cy="1087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4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Freeform 778">
              <a:extLst>
                <a:ext uri="{FF2B5EF4-FFF2-40B4-BE49-F238E27FC236}">
                  <a16:creationId xmlns:a16="http://schemas.microsoft.com/office/drawing/2014/main" id="{232DEEF3-56E8-0275-BB0F-238A7E3CA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53" y="-2519845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779">
              <a:extLst>
                <a:ext uri="{FF2B5EF4-FFF2-40B4-BE49-F238E27FC236}">
                  <a16:creationId xmlns:a16="http://schemas.microsoft.com/office/drawing/2014/main" id="{71C22A08-29CE-C196-21BB-BDF0AB27B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726" y="-2491295"/>
              <a:ext cx="25832" cy="2175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13" y="13"/>
                </a:cxn>
                <a:cxn ang="0">
                  <a:pos x="11" y="16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5" y="8"/>
                </a:cxn>
                <a:cxn ang="0">
                  <a:pos x="8" y="1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9" h="16">
                  <a:moveTo>
                    <a:pt x="16" y="2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5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1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Freeform 780">
              <a:extLst>
                <a:ext uri="{FF2B5EF4-FFF2-40B4-BE49-F238E27FC236}">
                  <a16:creationId xmlns:a16="http://schemas.microsoft.com/office/drawing/2014/main" id="{680BE3B0-2142-4C06-1469-F785D8BD9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470901"/>
              <a:ext cx="14956" cy="25832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9" y="13"/>
                </a:cxn>
                <a:cxn ang="0">
                  <a:pos x="11" y="19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11" h="19">
                  <a:moveTo>
                    <a:pt x="1" y="9"/>
                  </a:move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1" y="19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Freeform 781">
              <a:extLst>
                <a:ext uri="{FF2B5EF4-FFF2-40B4-BE49-F238E27FC236}">
                  <a16:creationId xmlns:a16="http://schemas.microsoft.com/office/drawing/2014/main" id="{43E6948E-B729-05EA-DCA3-BA331CFDB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782">
              <a:extLst>
                <a:ext uri="{FF2B5EF4-FFF2-40B4-BE49-F238E27FC236}">
                  <a16:creationId xmlns:a16="http://schemas.microsoft.com/office/drawing/2014/main" id="{8563075F-B30B-FC76-4EAD-64F2CD45D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Freeform 783">
              <a:extLst>
                <a:ext uri="{FF2B5EF4-FFF2-40B4-BE49-F238E27FC236}">
                  <a16:creationId xmlns:a16="http://schemas.microsoft.com/office/drawing/2014/main" id="{C2115DA4-9BCA-0101-49FC-7BFDAC5C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Freeform 784">
              <a:extLst>
                <a:ext uri="{FF2B5EF4-FFF2-40B4-BE49-F238E27FC236}">
                  <a16:creationId xmlns:a16="http://schemas.microsoft.com/office/drawing/2014/main" id="{532DE98C-79EC-3014-5F5E-644E0216A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Freeform 785">
              <a:extLst>
                <a:ext uri="{FF2B5EF4-FFF2-40B4-BE49-F238E27FC236}">
                  <a16:creationId xmlns:a16="http://schemas.microsoft.com/office/drawing/2014/main" id="{657B2B53-90C8-E736-856C-0A1129BD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2473620"/>
              <a:ext cx="29910" cy="176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5"/>
                </a:cxn>
                <a:cxn ang="0">
                  <a:pos x="14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9" y="5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786">
              <a:extLst>
                <a:ext uri="{FF2B5EF4-FFF2-40B4-BE49-F238E27FC236}">
                  <a16:creationId xmlns:a16="http://schemas.microsoft.com/office/drawing/2014/main" id="{FB4289F0-42FA-75E9-0FC7-F524F2D2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2484496"/>
              <a:ext cx="35348" cy="14956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13" y="5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26" h="11">
                  <a:moveTo>
                    <a:pt x="1" y="11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8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Freeform 787">
              <a:extLst>
                <a:ext uri="{FF2B5EF4-FFF2-40B4-BE49-F238E27FC236}">
                  <a16:creationId xmlns:a16="http://schemas.microsoft.com/office/drawing/2014/main" id="{CA06FBFE-3638-E146-BB30-D3651FD26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92" y="-2491295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2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788">
              <a:extLst>
                <a:ext uri="{FF2B5EF4-FFF2-40B4-BE49-F238E27FC236}">
                  <a16:creationId xmlns:a16="http://schemas.microsoft.com/office/drawing/2014/main" id="{49F73BDC-3C2F-15F1-DB6B-157FAB29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70" y="-2498092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789">
              <a:extLst>
                <a:ext uri="{FF2B5EF4-FFF2-40B4-BE49-F238E27FC236}">
                  <a16:creationId xmlns:a16="http://schemas.microsoft.com/office/drawing/2014/main" id="{0EE29504-D87E-C49E-E6F3-F1549A417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95" y="-2519845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790">
              <a:extLst>
                <a:ext uri="{FF2B5EF4-FFF2-40B4-BE49-F238E27FC236}">
                  <a16:creationId xmlns:a16="http://schemas.microsoft.com/office/drawing/2014/main" id="{2537F2D9-1EE1-D0E1-4A15-ECF39C33D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533" y="-2547036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791">
              <a:extLst>
                <a:ext uri="{FF2B5EF4-FFF2-40B4-BE49-F238E27FC236}">
                  <a16:creationId xmlns:a16="http://schemas.microsoft.com/office/drawing/2014/main" id="{FAA41A86-F7DF-52F8-C1FB-52AE8D9E6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49755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792">
              <a:extLst>
                <a:ext uri="{FF2B5EF4-FFF2-40B4-BE49-F238E27FC236}">
                  <a16:creationId xmlns:a16="http://schemas.microsoft.com/office/drawing/2014/main" id="{84E3621E-BAFB-CB92-A958-CBDC31DA0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82384"/>
              <a:ext cx="53023" cy="2991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6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31" y="0"/>
                </a:cxn>
                <a:cxn ang="0">
                  <a:pos x="31" y="3"/>
                </a:cxn>
                <a:cxn ang="0">
                  <a:pos x="35" y="0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35" y="10"/>
                </a:cxn>
                <a:cxn ang="0">
                  <a:pos x="27" y="8"/>
                </a:cxn>
                <a:cxn ang="0">
                  <a:pos x="26" y="10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3" y="11"/>
                </a:cxn>
                <a:cxn ang="0">
                  <a:pos x="24" y="13"/>
                </a:cxn>
                <a:cxn ang="0">
                  <a:pos x="15" y="16"/>
                </a:cxn>
                <a:cxn ang="0">
                  <a:pos x="11" y="21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5" y="19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9" h="22">
                  <a:moveTo>
                    <a:pt x="0" y="11"/>
                  </a:moveTo>
                  <a:lnTo>
                    <a:pt x="7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5" y="0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35" y="10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3" y="11"/>
                  </a:lnTo>
                  <a:lnTo>
                    <a:pt x="24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7" y="22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793">
              <a:extLst>
                <a:ext uri="{FF2B5EF4-FFF2-40B4-BE49-F238E27FC236}">
                  <a16:creationId xmlns:a16="http://schemas.microsoft.com/office/drawing/2014/main" id="{981D5FF5-0E80-79F3-8D5D-9FA2CCD66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118" y="-2595980"/>
              <a:ext cx="21753" cy="1087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16" y="0"/>
                </a:cxn>
                <a:cxn ang="0">
                  <a:pos x="16" y="5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6" h="8">
                  <a:moveTo>
                    <a:pt x="6" y="4"/>
                  </a:move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6" y="5"/>
                  </a:lnTo>
                  <a:lnTo>
                    <a:pt x="3" y="8"/>
                  </a:lnTo>
                  <a:lnTo>
                    <a:pt x="0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Freeform 794">
              <a:extLst>
                <a:ext uri="{FF2B5EF4-FFF2-40B4-BE49-F238E27FC236}">
                  <a16:creationId xmlns:a16="http://schemas.microsoft.com/office/drawing/2014/main" id="{B03D5E16-119B-7BB5-B744-38195AE44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073" y="-2600059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Freeform 795">
              <a:extLst>
                <a:ext uri="{FF2B5EF4-FFF2-40B4-BE49-F238E27FC236}">
                  <a16:creationId xmlns:a16="http://schemas.microsoft.com/office/drawing/2014/main" id="{FA6D56BC-18B5-3B50-F972-45F2B7CF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680" y="-2647643"/>
              <a:ext cx="21753" cy="14956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3" y="8"/>
                </a:cxn>
                <a:cxn ang="0">
                  <a:pos x="3" y="8"/>
                </a:cxn>
              </a:cxnLst>
              <a:rect l="0" t="0" r="r" b="b"/>
              <a:pathLst>
                <a:path w="16" h="11">
                  <a:moveTo>
                    <a:pt x="3" y="8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6" y="9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796">
              <a:extLst>
                <a:ext uri="{FF2B5EF4-FFF2-40B4-BE49-F238E27FC236}">
                  <a16:creationId xmlns:a16="http://schemas.microsoft.com/office/drawing/2014/main" id="{23E133D6-60D7-4F4B-EAD2-1B631EBD2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31" y="-2651722"/>
              <a:ext cx="10876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lnTo>
                    <a:pt x="1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797">
              <a:extLst>
                <a:ext uri="{FF2B5EF4-FFF2-40B4-BE49-F238E27FC236}">
                  <a16:creationId xmlns:a16="http://schemas.microsoft.com/office/drawing/2014/main" id="{3D88AD5C-D31F-4DFE-405B-F2FDB8561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5" y="-2604137"/>
              <a:ext cx="9517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798">
              <a:extLst>
                <a:ext uri="{FF2B5EF4-FFF2-40B4-BE49-F238E27FC236}">
                  <a16:creationId xmlns:a16="http://schemas.microsoft.com/office/drawing/2014/main" id="{DEEF753E-96E7-D2F7-00FB-DE2525C44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646284"/>
              <a:ext cx="33989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5" y="7"/>
                </a:cxn>
                <a:cxn ang="0">
                  <a:pos x="14" y="12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12">
                  <a:moveTo>
                    <a:pt x="0" y="2"/>
                  </a:moveTo>
                  <a:lnTo>
                    <a:pt x="19" y="0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25" y="7"/>
                  </a:lnTo>
                  <a:lnTo>
                    <a:pt x="14" y="12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Freeform 799">
              <a:extLst>
                <a:ext uri="{FF2B5EF4-FFF2-40B4-BE49-F238E27FC236}">
                  <a16:creationId xmlns:a16="http://schemas.microsoft.com/office/drawing/2014/main" id="{92706839-6F48-30F9-B3D5-A22FBC47D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904" y="-2658520"/>
              <a:ext cx="20394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9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Freeform 800">
              <a:extLst>
                <a:ext uri="{FF2B5EF4-FFF2-40B4-BE49-F238E27FC236}">
                  <a16:creationId xmlns:a16="http://schemas.microsoft.com/office/drawing/2014/main" id="{B0360A11-CD97-C115-411E-5619A7147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787" y="-2318630"/>
              <a:ext cx="28551" cy="67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0" y="3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18" y="5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" h="5">
                  <a:moveTo>
                    <a:pt x="15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801">
              <a:extLst>
                <a:ext uri="{FF2B5EF4-FFF2-40B4-BE49-F238E27FC236}">
                  <a16:creationId xmlns:a16="http://schemas.microsoft.com/office/drawing/2014/main" id="{2D5ED780-D930-2E45-0D7F-B944B8D8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10" y="-2438271"/>
              <a:ext cx="1359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0" h="8">
                  <a:moveTo>
                    <a:pt x="6" y="8"/>
                  </a:moveTo>
                  <a:lnTo>
                    <a:pt x="10" y="5"/>
                  </a:lnTo>
                  <a:lnTo>
                    <a:pt x="8" y="5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Freeform 802">
              <a:extLst>
                <a:ext uri="{FF2B5EF4-FFF2-40B4-BE49-F238E27FC236}">
                  <a16:creationId xmlns:a16="http://schemas.microsoft.com/office/drawing/2014/main" id="{3F8E96FE-4ABB-3AF3-4BC6-E8228F766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852" y="-2718340"/>
              <a:ext cx="19034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5">
                  <a:moveTo>
                    <a:pt x="8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5" name="Freeform 803">
              <a:extLst>
                <a:ext uri="{FF2B5EF4-FFF2-40B4-BE49-F238E27FC236}">
                  <a16:creationId xmlns:a16="http://schemas.microsoft.com/office/drawing/2014/main" id="{B7718562-BA5C-2EF4-B34A-C56B35DFB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582" y="-2695228"/>
              <a:ext cx="20394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4">
                  <a:moveTo>
                    <a:pt x="0" y="3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804">
              <a:extLst>
                <a:ext uri="{FF2B5EF4-FFF2-40B4-BE49-F238E27FC236}">
                  <a16:creationId xmlns:a16="http://schemas.microsoft.com/office/drawing/2014/main" id="{CD493EC8-3BAA-FC8F-E2C1-A48CD16D4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526" y="-2673475"/>
              <a:ext cx="951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lnTo>
                    <a:pt x="7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805">
              <a:extLst>
                <a:ext uri="{FF2B5EF4-FFF2-40B4-BE49-F238E27FC236}">
                  <a16:creationId xmlns:a16="http://schemas.microsoft.com/office/drawing/2014/main" id="{D1A8E2E7-C4F6-9B7C-28BC-3D4E3CF24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345" y="-2651722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Freeform 806">
              <a:extLst>
                <a:ext uri="{FF2B5EF4-FFF2-40B4-BE49-F238E27FC236}">
                  <a16:creationId xmlns:a16="http://schemas.microsoft.com/office/drawing/2014/main" id="{4198686D-1BD2-C7C9-B927-0B8756998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733296"/>
              <a:ext cx="17675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1" y="5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lnTo>
                    <a:pt x="13" y="2"/>
                  </a:lnTo>
                  <a:lnTo>
                    <a:pt x="11" y="5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807">
              <a:extLst>
                <a:ext uri="{FF2B5EF4-FFF2-40B4-BE49-F238E27FC236}">
                  <a16:creationId xmlns:a16="http://schemas.microsoft.com/office/drawing/2014/main" id="{5FB6F14D-B7C4-A177-716F-22EA96D1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853" y="-1816954"/>
              <a:ext cx="95169" cy="5846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4" y="5"/>
                </a:cxn>
                <a:cxn ang="0">
                  <a:pos x="49" y="3"/>
                </a:cxn>
                <a:cxn ang="0">
                  <a:pos x="46" y="1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4" y="9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13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24" y="41"/>
                </a:cxn>
                <a:cxn ang="0">
                  <a:pos x="27" y="40"/>
                </a:cxn>
                <a:cxn ang="0">
                  <a:pos x="25" y="37"/>
                </a:cxn>
                <a:cxn ang="0">
                  <a:pos x="24" y="32"/>
                </a:cxn>
                <a:cxn ang="0">
                  <a:pos x="29" y="32"/>
                </a:cxn>
                <a:cxn ang="0">
                  <a:pos x="37" y="38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8" y="43"/>
                </a:cxn>
                <a:cxn ang="0">
                  <a:pos x="56" y="41"/>
                </a:cxn>
                <a:cxn ang="0">
                  <a:pos x="54" y="37"/>
                </a:cxn>
                <a:cxn ang="0">
                  <a:pos x="57" y="33"/>
                </a:cxn>
                <a:cxn ang="0">
                  <a:pos x="62" y="16"/>
                </a:cxn>
                <a:cxn ang="0">
                  <a:pos x="69" y="8"/>
                </a:cxn>
                <a:cxn ang="0">
                  <a:pos x="70" y="0"/>
                </a:cxn>
                <a:cxn ang="0">
                  <a:pos x="67" y="0"/>
                </a:cxn>
              </a:cxnLst>
              <a:rect l="0" t="0" r="r" b="b"/>
              <a:pathLst>
                <a:path w="70" h="43">
                  <a:moveTo>
                    <a:pt x="67" y="0"/>
                  </a:moveTo>
                  <a:lnTo>
                    <a:pt x="54" y="5"/>
                  </a:lnTo>
                  <a:lnTo>
                    <a:pt x="49" y="3"/>
                  </a:lnTo>
                  <a:lnTo>
                    <a:pt x="46" y="1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3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4" y="41"/>
                  </a:lnTo>
                  <a:lnTo>
                    <a:pt x="27" y="40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29" y="32"/>
                  </a:lnTo>
                  <a:lnTo>
                    <a:pt x="37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56" y="41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62" y="16"/>
                  </a:lnTo>
                  <a:lnTo>
                    <a:pt x="69" y="8"/>
                  </a:lnTo>
                  <a:lnTo>
                    <a:pt x="7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Freeform 809">
              <a:extLst>
                <a:ext uri="{FF2B5EF4-FFF2-40B4-BE49-F238E27FC236}">
                  <a16:creationId xmlns:a16="http://schemas.microsoft.com/office/drawing/2014/main" id="{CA5EAB3B-FC18-D8D7-1936-2827636E6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607582"/>
              <a:ext cx="252878" cy="250158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162" y="162"/>
                </a:cxn>
                <a:cxn ang="0">
                  <a:pos x="166" y="157"/>
                </a:cxn>
                <a:cxn ang="0">
                  <a:pos x="170" y="158"/>
                </a:cxn>
                <a:cxn ang="0">
                  <a:pos x="174" y="152"/>
                </a:cxn>
                <a:cxn ang="0">
                  <a:pos x="178" y="146"/>
                </a:cxn>
                <a:cxn ang="0">
                  <a:pos x="186" y="123"/>
                </a:cxn>
                <a:cxn ang="0">
                  <a:pos x="165" y="110"/>
                </a:cxn>
                <a:cxn ang="0">
                  <a:pos x="163" y="93"/>
                </a:cxn>
                <a:cxn ang="0">
                  <a:pos x="144" y="99"/>
                </a:cxn>
                <a:cxn ang="0">
                  <a:pos x="133" y="94"/>
                </a:cxn>
                <a:cxn ang="0">
                  <a:pos x="126" y="90"/>
                </a:cxn>
                <a:cxn ang="0">
                  <a:pos x="114" y="75"/>
                </a:cxn>
                <a:cxn ang="0">
                  <a:pos x="128" y="64"/>
                </a:cxn>
                <a:cxn ang="0">
                  <a:pos x="139" y="49"/>
                </a:cxn>
                <a:cxn ang="0">
                  <a:pos x="173" y="41"/>
                </a:cxn>
                <a:cxn ang="0">
                  <a:pos x="181" y="40"/>
                </a:cxn>
                <a:cxn ang="0">
                  <a:pos x="171" y="37"/>
                </a:cxn>
                <a:cxn ang="0">
                  <a:pos x="181" y="27"/>
                </a:cxn>
                <a:cxn ang="0">
                  <a:pos x="168" y="22"/>
                </a:cxn>
                <a:cxn ang="0">
                  <a:pos x="154" y="22"/>
                </a:cxn>
                <a:cxn ang="0">
                  <a:pos x="134" y="24"/>
                </a:cxn>
                <a:cxn ang="0">
                  <a:pos x="134" y="17"/>
                </a:cxn>
                <a:cxn ang="0">
                  <a:pos x="126" y="11"/>
                </a:cxn>
                <a:cxn ang="0">
                  <a:pos x="117" y="5"/>
                </a:cxn>
                <a:cxn ang="0">
                  <a:pos x="104" y="0"/>
                </a:cxn>
                <a:cxn ang="0">
                  <a:pos x="99" y="1"/>
                </a:cxn>
                <a:cxn ang="0">
                  <a:pos x="101" y="8"/>
                </a:cxn>
                <a:cxn ang="0">
                  <a:pos x="78" y="25"/>
                </a:cxn>
                <a:cxn ang="0">
                  <a:pos x="51" y="35"/>
                </a:cxn>
                <a:cxn ang="0">
                  <a:pos x="43" y="38"/>
                </a:cxn>
                <a:cxn ang="0">
                  <a:pos x="35" y="48"/>
                </a:cxn>
                <a:cxn ang="0">
                  <a:pos x="25" y="45"/>
                </a:cxn>
                <a:cxn ang="0">
                  <a:pos x="19" y="43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21" y="70"/>
                </a:cxn>
                <a:cxn ang="0">
                  <a:pos x="32" y="83"/>
                </a:cxn>
                <a:cxn ang="0">
                  <a:pos x="43" y="106"/>
                </a:cxn>
                <a:cxn ang="0">
                  <a:pos x="49" y="117"/>
                </a:cxn>
                <a:cxn ang="0">
                  <a:pos x="61" y="133"/>
                </a:cxn>
                <a:cxn ang="0">
                  <a:pos x="59" y="141"/>
                </a:cxn>
                <a:cxn ang="0">
                  <a:pos x="77" y="155"/>
                </a:cxn>
                <a:cxn ang="0">
                  <a:pos x="120" y="170"/>
                </a:cxn>
                <a:cxn ang="0">
                  <a:pos x="139" y="181"/>
                </a:cxn>
                <a:cxn ang="0">
                  <a:pos x="150" y="183"/>
                </a:cxn>
                <a:cxn ang="0">
                  <a:pos x="163" y="178"/>
                </a:cxn>
                <a:cxn ang="0">
                  <a:pos x="174" y="166"/>
                </a:cxn>
              </a:cxnLst>
              <a:rect l="0" t="0" r="r" b="b"/>
              <a:pathLst>
                <a:path w="186" h="184">
                  <a:moveTo>
                    <a:pt x="174" y="166"/>
                  </a:moveTo>
                  <a:lnTo>
                    <a:pt x="173" y="166"/>
                  </a:lnTo>
                  <a:lnTo>
                    <a:pt x="166" y="163"/>
                  </a:lnTo>
                  <a:lnTo>
                    <a:pt x="162" y="162"/>
                  </a:lnTo>
                  <a:lnTo>
                    <a:pt x="162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70" y="158"/>
                  </a:lnTo>
                  <a:lnTo>
                    <a:pt x="171" y="157"/>
                  </a:lnTo>
                  <a:lnTo>
                    <a:pt x="174" y="152"/>
                  </a:lnTo>
                  <a:lnTo>
                    <a:pt x="173" y="147"/>
                  </a:lnTo>
                  <a:lnTo>
                    <a:pt x="178" y="146"/>
                  </a:lnTo>
                  <a:lnTo>
                    <a:pt x="181" y="128"/>
                  </a:lnTo>
                  <a:lnTo>
                    <a:pt x="186" y="123"/>
                  </a:lnTo>
                  <a:lnTo>
                    <a:pt x="174" y="109"/>
                  </a:lnTo>
                  <a:lnTo>
                    <a:pt x="165" y="110"/>
                  </a:lnTo>
                  <a:lnTo>
                    <a:pt x="160" y="109"/>
                  </a:lnTo>
                  <a:lnTo>
                    <a:pt x="163" y="93"/>
                  </a:lnTo>
                  <a:lnTo>
                    <a:pt x="152" y="98"/>
                  </a:lnTo>
                  <a:lnTo>
                    <a:pt x="144" y="99"/>
                  </a:lnTo>
                  <a:lnTo>
                    <a:pt x="136" y="98"/>
                  </a:lnTo>
                  <a:lnTo>
                    <a:pt x="133" y="94"/>
                  </a:lnTo>
                  <a:lnTo>
                    <a:pt x="123" y="93"/>
                  </a:lnTo>
                  <a:lnTo>
                    <a:pt x="126" y="90"/>
                  </a:lnTo>
                  <a:lnTo>
                    <a:pt x="117" y="81"/>
                  </a:lnTo>
                  <a:lnTo>
                    <a:pt x="114" y="75"/>
                  </a:lnTo>
                  <a:lnTo>
                    <a:pt x="120" y="65"/>
                  </a:lnTo>
                  <a:lnTo>
                    <a:pt x="128" y="64"/>
                  </a:lnTo>
                  <a:lnTo>
                    <a:pt x="130" y="57"/>
                  </a:lnTo>
                  <a:lnTo>
                    <a:pt x="139" y="49"/>
                  </a:lnTo>
                  <a:lnTo>
                    <a:pt x="154" y="45"/>
                  </a:lnTo>
                  <a:lnTo>
                    <a:pt x="173" y="41"/>
                  </a:lnTo>
                  <a:lnTo>
                    <a:pt x="179" y="41"/>
                  </a:lnTo>
                  <a:lnTo>
                    <a:pt x="181" y="40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71" y="35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68" y="22"/>
                  </a:lnTo>
                  <a:lnTo>
                    <a:pt x="162" y="22"/>
                  </a:lnTo>
                  <a:lnTo>
                    <a:pt x="154" y="22"/>
                  </a:lnTo>
                  <a:lnTo>
                    <a:pt x="147" y="24"/>
                  </a:lnTo>
                  <a:lnTo>
                    <a:pt x="134" y="24"/>
                  </a:lnTo>
                  <a:lnTo>
                    <a:pt x="133" y="21"/>
                  </a:lnTo>
                  <a:lnTo>
                    <a:pt x="134" y="17"/>
                  </a:lnTo>
                  <a:lnTo>
                    <a:pt x="130" y="16"/>
                  </a:lnTo>
                  <a:lnTo>
                    <a:pt x="126" y="11"/>
                  </a:lnTo>
                  <a:lnTo>
                    <a:pt x="122" y="9"/>
                  </a:lnTo>
                  <a:lnTo>
                    <a:pt x="117" y="5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4" y="16"/>
                  </a:lnTo>
                  <a:lnTo>
                    <a:pt x="78" y="25"/>
                  </a:lnTo>
                  <a:lnTo>
                    <a:pt x="54" y="30"/>
                  </a:lnTo>
                  <a:lnTo>
                    <a:pt x="51" y="35"/>
                  </a:lnTo>
                  <a:lnTo>
                    <a:pt x="48" y="35"/>
                  </a:lnTo>
                  <a:lnTo>
                    <a:pt x="43" y="38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3" y="45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17" y="33"/>
                  </a:lnTo>
                  <a:lnTo>
                    <a:pt x="1" y="43"/>
                  </a:lnTo>
                  <a:lnTo>
                    <a:pt x="1" y="53"/>
                  </a:lnTo>
                  <a:lnTo>
                    <a:pt x="4" y="54"/>
                  </a:lnTo>
                  <a:lnTo>
                    <a:pt x="0" y="57"/>
                  </a:lnTo>
                  <a:lnTo>
                    <a:pt x="16" y="67"/>
                  </a:lnTo>
                  <a:lnTo>
                    <a:pt x="21" y="70"/>
                  </a:lnTo>
                  <a:lnTo>
                    <a:pt x="24" y="78"/>
                  </a:lnTo>
                  <a:lnTo>
                    <a:pt x="32" y="83"/>
                  </a:lnTo>
                  <a:lnTo>
                    <a:pt x="38" y="101"/>
                  </a:lnTo>
                  <a:lnTo>
                    <a:pt x="43" y="106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57" y="131"/>
                  </a:lnTo>
                  <a:lnTo>
                    <a:pt x="61" y="133"/>
                  </a:lnTo>
                  <a:lnTo>
                    <a:pt x="62" y="139"/>
                  </a:lnTo>
                  <a:lnTo>
                    <a:pt x="59" y="141"/>
                  </a:lnTo>
                  <a:lnTo>
                    <a:pt x="61" y="144"/>
                  </a:lnTo>
                  <a:lnTo>
                    <a:pt x="77" y="155"/>
                  </a:lnTo>
                  <a:lnTo>
                    <a:pt x="97" y="163"/>
                  </a:lnTo>
                  <a:lnTo>
                    <a:pt x="120" y="170"/>
                  </a:lnTo>
                  <a:lnTo>
                    <a:pt x="130" y="174"/>
                  </a:lnTo>
                  <a:lnTo>
                    <a:pt x="139" y="181"/>
                  </a:lnTo>
                  <a:lnTo>
                    <a:pt x="147" y="184"/>
                  </a:lnTo>
                  <a:lnTo>
                    <a:pt x="150" y="183"/>
                  </a:lnTo>
                  <a:lnTo>
                    <a:pt x="158" y="183"/>
                  </a:lnTo>
                  <a:lnTo>
                    <a:pt x="163" y="178"/>
                  </a:lnTo>
                  <a:lnTo>
                    <a:pt x="163" y="176"/>
                  </a:lnTo>
                  <a:lnTo>
                    <a:pt x="174" y="166"/>
                  </a:lnTo>
                  <a:lnTo>
                    <a:pt x="174" y="16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Freeform 810">
              <a:extLst>
                <a:ext uri="{FF2B5EF4-FFF2-40B4-BE49-F238E27FC236}">
                  <a16:creationId xmlns:a16="http://schemas.microsoft.com/office/drawing/2014/main" id="{3DDA5718-A9A2-815E-4A81-F0A60746C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55" y="-1173883"/>
              <a:ext cx="42147" cy="326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9"/>
                </a:cxn>
                <a:cxn ang="0">
                  <a:pos x="19" y="13"/>
                </a:cxn>
                <a:cxn ang="0">
                  <a:pos x="16" y="17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8" y="16"/>
                </a:cxn>
                <a:cxn ang="0">
                  <a:pos x="11" y="14"/>
                </a:cxn>
                <a:cxn ang="0">
                  <a:pos x="18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1" h="24">
                  <a:moveTo>
                    <a:pt x="19" y="0"/>
                  </a:moveTo>
                  <a:lnTo>
                    <a:pt x="21" y="5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8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Freeform 811">
              <a:extLst>
                <a:ext uri="{FF2B5EF4-FFF2-40B4-BE49-F238E27FC236}">
                  <a16:creationId xmlns:a16="http://schemas.microsoft.com/office/drawing/2014/main" id="{C8E4595F-09C0-B1E1-F11A-17FEBF42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1734021"/>
              <a:ext cx="39428" cy="3942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3" y="5"/>
                </a:cxn>
                <a:cxn ang="0">
                  <a:pos x="7" y="0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18" y="9"/>
                </a:cxn>
                <a:cxn ang="0">
                  <a:pos x="20" y="11"/>
                </a:cxn>
                <a:cxn ang="0">
                  <a:pos x="21" y="13"/>
                </a:cxn>
                <a:cxn ang="0">
                  <a:pos x="17" y="16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1" y="19"/>
                </a:cxn>
                <a:cxn ang="0">
                  <a:pos x="26" y="22"/>
                </a:cxn>
                <a:cxn ang="0">
                  <a:pos x="28" y="24"/>
                </a:cxn>
                <a:cxn ang="0">
                  <a:pos x="21" y="24"/>
                </a:cxn>
                <a:cxn ang="0">
                  <a:pos x="12" y="21"/>
                </a:cxn>
                <a:cxn ang="0">
                  <a:pos x="23" y="25"/>
                </a:cxn>
                <a:cxn ang="0">
                  <a:pos x="26" y="27"/>
                </a:cxn>
                <a:cxn ang="0">
                  <a:pos x="28" y="27"/>
                </a:cxn>
                <a:cxn ang="0">
                  <a:pos x="29" y="24"/>
                </a:cxn>
                <a:cxn ang="0">
                  <a:pos x="29" y="16"/>
                </a:cxn>
                <a:cxn ang="0">
                  <a:pos x="28" y="11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5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6" y="9"/>
                </a:cxn>
                <a:cxn ang="0">
                  <a:pos x="20" y="9"/>
                </a:cxn>
                <a:cxn ang="0">
                  <a:pos x="23" y="8"/>
                </a:cxn>
              </a:cxnLst>
              <a:rect l="0" t="0" r="r" b="b"/>
              <a:pathLst>
                <a:path w="29" h="29">
                  <a:moveTo>
                    <a:pt x="23" y="8"/>
                  </a:moveTo>
                  <a:lnTo>
                    <a:pt x="18" y="8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7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21" y="19"/>
                  </a:lnTo>
                  <a:lnTo>
                    <a:pt x="26" y="19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8" y="24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17" y="22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" name="Freeform 812">
              <a:extLst>
                <a:ext uri="{FF2B5EF4-FFF2-40B4-BE49-F238E27FC236}">
                  <a16:creationId xmlns:a16="http://schemas.microsoft.com/office/drawing/2014/main" id="{F66693F3-1970-772D-DDA2-454A02CEE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886" y="-1810156"/>
              <a:ext cx="46225" cy="25832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1" y="17"/>
                </a:cxn>
                <a:cxn ang="0">
                  <a:pos x="18" y="19"/>
                </a:cxn>
                <a:cxn ang="0">
                  <a:pos x="14" y="17"/>
                </a:cxn>
                <a:cxn ang="0">
                  <a:pos x="11" y="14"/>
                </a:cxn>
                <a:cxn ang="0">
                  <a:pos x="6" y="11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30" y="9"/>
                </a:cxn>
                <a:cxn ang="0">
                  <a:pos x="34" y="12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34" h="19">
                  <a:moveTo>
                    <a:pt x="26" y="16"/>
                  </a:moveTo>
                  <a:lnTo>
                    <a:pt x="21" y="17"/>
                  </a:lnTo>
                  <a:lnTo>
                    <a:pt x="18" y="19"/>
                  </a:lnTo>
                  <a:lnTo>
                    <a:pt x="14" y="17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0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4" name="Freeform 813">
              <a:extLst>
                <a:ext uri="{FF2B5EF4-FFF2-40B4-BE49-F238E27FC236}">
                  <a16:creationId xmlns:a16="http://schemas.microsoft.com/office/drawing/2014/main" id="{98FA02D4-C695-2006-D3A0-FF824AA22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416" y="-1678279"/>
              <a:ext cx="175383" cy="12643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121" y="13"/>
                </a:cxn>
                <a:cxn ang="0">
                  <a:pos x="125" y="7"/>
                </a:cxn>
                <a:cxn ang="0">
                  <a:pos x="117" y="7"/>
                </a:cxn>
                <a:cxn ang="0">
                  <a:pos x="108" y="4"/>
                </a:cxn>
                <a:cxn ang="0">
                  <a:pos x="98" y="5"/>
                </a:cxn>
                <a:cxn ang="0">
                  <a:pos x="93" y="8"/>
                </a:cxn>
                <a:cxn ang="0">
                  <a:pos x="87" y="12"/>
                </a:cxn>
                <a:cxn ang="0">
                  <a:pos x="81" y="12"/>
                </a:cxn>
                <a:cxn ang="0">
                  <a:pos x="63" y="8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7" y="7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20" y="26"/>
                </a:cxn>
                <a:cxn ang="0">
                  <a:pos x="20" y="31"/>
                </a:cxn>
                <a:cxn ang="0">
                  <a:pos x="7" y="45"/>
                </a:cxn>
                <a:cxn ang="0">
                  <a:pos x="7" y="47"/>
                </a:cxn>
                <a:cxn ang="0">
                  <a:pos x="8" y="48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3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0" y="50"/>
                </a:cxn>
                <a:cxn ang="0">
                  <a:pos x="16" y="52"/>
                </a:cxn>
                <a:cxn ang="0">
                  <a:pos x="13" y="52"/>
                </a:cxn>
                <a:cxn ang="0">
                  <a:pos x="10" y="52"/>
                </a:cxn>
                <a:cxn ang="0">
                  <a:pos x="8" y="55"/>
                </a:cxn>
                <a:cxn ang="0">
                  <a:pos x="12" y="57"/>
                </a:cxn>
                <a:cxn ang="0">
                  <a:pos x="69" y="77"/>
                </a:cxn>
                <a:cxn ang="0">
                  <a:pos x="74" y="85"/>
                </a:cxn>
                <a:cxn ang="0">
                  <a:pos x="97" y="93"/>
                </a:cxn>
                <a:cxn ang="0">
                  <a:pos x="101" y="90"/>
                </a:cxn>
                <a:cxn ang="0">
                  <a:pos x="111" y="74"/>
                </a:cxn>
                <a:cxn ang="0">
                  <a:pos x="113" y="73"/>
                </a:cxn>
                <a:cxn ang="0">
                  <a:pos x="117" y="71"/>
                </a:cxn>
                <a:cxn ang="0">
                  <a:pos x="121" y="68"/>
                </a:cxn>
                <a:cxn ang="0">
                  <a:pos x="124" y="66"/>
                </a:cxn>
                <a:cxn ang="0">
                  <a:pos x="129" y="63"/>
                </a:cxn>
                <a:cxn ang="0">
                  <a:pos x="119" y="55"/>
                </a:cxn>
                <a:cxn ang="0">
                  <a:pos x="114" y="18"/>
                </a:cxn>
                <a:cxn ang="0">
                  <a:pos x="42" y="26"/>
                </a:cxn>
                <a:cxn ang="0">
                  <a:pos x="40" y="21"/>
                </a:cxn>
                <a:cxn ang="0">
                  <a:pos x="34" y="18"/>
                </a:cxn>
                <a:cxn ang="0">
                  <a:pos x="29" y="10"/>
                </a:cxn>
                <a:cxn ang="0">
                  <a:pos x="29" y="5"/>
                </a:cxn>
                <a:cxn ang="0">
                  <a:pos x="31" y="4"/>
                </a:cxn>
                <a:cxn ang="0">
                  <a:pos x="36" y="7"/>
                </a:cxn>
                <a:cxn ang="0">
                  <a:pos x="37" y="18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26"/>
                </a:cxn>
              </a:cxnLst>
              <a:rect l="0" t="0" r="r" b="b"/>
              <a:pathLst>
                <a:path w="129" h="93">
                  <a:moveTo>
                    <a:pt x="114" y="18"/>
                  </a:moveTo>
                  <a:lnTo>
                    <a:pt x="121" y="13"/>
                  </a:lnTo>
                  <a:lnTo>
                    <a:pt x="125" y="7"/>
                  </a:lnTo>
                  <a:lnTo>
                    <a:pt x="117" y="7"/>
                  </a:lnTo>
                  <a:lnTo>
                    <a:pt x="108" y="4"/>
                  </a:lnTo>
                  <a:lnTo>
                    <a:pt x="98" y="5"/>
                  </a:lnTo>
                  <a:lnTo>
                    <a:pt x="93" y="8"/>
                  </a:lnTo>
                  <a:lnTo>
                    <a:pt x="87" y="12"/>
                  </a:lnTo>
                  <a:lnTo>
                    <a:pt x="81" y="12"/>
                  </a:lnTo>
                  <a:lnTo>
                    <a:pt x="63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8" y="18"/>
                  </a:lnTo>
                  <a:lnTo>
                    <a:pt x="20" y="26"/>
                  </a:lnTo>
                  <a:lnTo>
                    <a:pt x="20" y="31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5"/>
                  </a:lnTo>
                  <a:lnTo>
                    <a:pt x="12" y="57"/>
                  </a:lnTo>
                  <a:lnTo>
                    <a:pt x="69" y="77"/>
                  </a:lnTo>
                  <a:lnTo>
                    <a:pt x="74" y="85"/>
                  </a:lnTo>
                  <a:lnTo>
                    <a:pt x="97" y="93"/>
                  </a:lnTo>
                  <a:lnTo>
                    <a:pt x="101" y="90"/>
                  </a:lnTo>
                  <a:lnTo>
                    <a:pt x="111" y="74"/>
                  </a:lnTo>
                  <a:lnTo>
                    <a:pt x="113" y="73"/>
                  </a:lnTo>
                  <a:lnTo>
                    <a:pt x="117" y="71"/>
                  </a:lnTo>
                  <a:lnTo>
                    <a:pt x="121" y="68"/>
                  </a:lnTo>
                  <a:lnTo>
                    <a:pt x="124" y="66"/>
                  </a:lnTo>
                  <a:lnTo>
                    <a:pt x="129" y="63"/>
                  </a:lnTo>
                  <a:lnTo>
                    <a:pt x="119" y="55"/>
                  </a:lnTo>
                  <a:lnTo>
                    <a:pt x="114" y="18"/>
                  </a:lnTo>
                  <a:close/>
                  <a:moveTo>
                    <a:pt x="42" y="26"/>
                  </a:moveTo>
                  <a:lnTo>
                    <a:pt x="40" y="21"/>
                  </a:lnTo>
                  <a:lnTo>
                    <a:pt x="34" y="18"/>
                  </a:lnTo>
                  <a:lnTo>
                    <a:pt x="29" y="10"/>
                  </a:lnTo>
                  <a:lnTo>
                    <a:pt x="29" y="5"/>
                  </a:lnTo>
                  <a:lnTo>
                    <a:pt x="31" y="4"/>
                  </a:lnTo>
                  <a:lnTo>
                    <a:pt x="36" y="7"/>
                  </a:lnTo>
                  <a:lnTo>
                    <a:pt x="37" y="18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5" name="Freeform 814">
              <a:extLst>
                <a:ext uri="{FF2B5EF4-FFF2-40B4-BE49-F238E27FC236}">
                  <a16:creationId xmlns:a16="http://schemas.microsoft.com/office/drawing/2014/main" id="{9A136109-9D43-6482-BB3C-CB4554E7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204" y="-2347181"/>
              <a:ext cx="69338" cy="63900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35" y="45"/>
                </a:cxn>
                <a:cxn ang="0">
                  <a:pos x="38" y="40"/>
                </a:cxn>
                <a:cxn ang="0">
                  <a:pos x="42" y="37"/>
                </a:cxn>
                <a:cxn ang="0">
                  <a:pos x="43" y="32"/>
                </a:cxn>
                <a:cxn ang="0">
                  <a:pos x="50" y="29"/>
                </a:cxn>
                <a:cxn ang="0">
                  <a:pos x="51" y="27"/>
                </a:cxn>
                <a:cxn ang="0">
                  <a:pos x="45" y="21"/>
                </a:cxn>
                <a:cxn ang="0">
                  <a:pos x="40" y="18"/>
                </a:cxn>
                <a:cxn ang="0">
                  <a:pos x="38" y="11"/>
                </a:cxn>
                <a:cxn ang="0">
                  <a:pos x="37" y="11"/>
                </a:cxn>
                <a:cxn ang="0">
                  <a:pos x="43" y="0"/>
                </a:cxn>
                <a:cxn ang="0">
                  <a:pos x="34" y="5"/>
                </a:cxn>
                <a:cxn ang="0">
                  <a:pos x="32" y="2"/>
                </a:cxn>
                <a:cxn ang="0">
                  <a:pos x="29" y="5"/>
                </a:cxn>
                <a:cxn ang="0">
                  <a:pos x="26" y="3"/>
                </a:cxn>
                <a:cxn ang="0">
                  <a:pos x="2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0" y="11"/>
                </a:cxn>
                <a:cxn ang="0">
                  <a:pos x="27" y="8"/>
                </a:cxn>
                <a:cxn ang="0">
                  <a:pos x="22" y="10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6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6" y="15"/>
                </a:cxn>
                <a:cxn ang="0">
                  <a:pos x="3" y="23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7"/>
                </a:cxn>
                <a:cxn ang="0">
                  <a:pos x="29" y="47"/>
                </a:cxn>
                <a:cxn ang="0">
                  <a:pos x="29" y="47"/>
                </a:cxn>
              </a:cxnLst>
              <a:rect l="0" t="0" r="r" b="b"/>
              <a:pathLst>
                <a:path w="51" h="47">
                  <a:moveTo>
                    <a:pt x="29" y="47"/>
                  </a:moveTo>
                  <a:lnTo>
                    <a:pt x="35" y="45"/>
                  </a:lnTo>
                  <a:lnTo>
                    <a:pt x="38" y="40"/>
                  </a:lnTo>
                  <a:lnTo>
                    <a:pt x="42" y="37"/>
                  </a:lnTo>
                  <a:lnTo>
                    <a:pt x="43" y="32"/>
                  </a:lnTo>
                  <a:lnTo>
                    <a:pt x="50" y="29"/>
                  </a:lnTo>
                  <a:lnTo>
                    <a:pt x="51" y="27"/>
                  </a:lnTo>
                  <a:lnTo>
                    <a:pt x="45" y="21"/>
                  </a:lnTo>
                  <a:lnTo>
                    <a:pt x="40" y="18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43" y="0"/>
                  </a:lnTo>
                  <a:lnTo>
                    <a:pt x="34" y="5"/>
                  </a:lnTo>
                  <a:lnTo>
                    <a:pt x="32" y="2"/>
                  </a:lnTo>
                  <a:lnTo>
                    <a:pt x="29" y="5"/>
                  </a:lnTo>
                  <a:lnTo>
                    <a:pt x="26" y="3"/>
                  </a:lnTo>
                  <a:lnTo>
                    <a:pt x="2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7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6" name="Freeform 815">
              <a:extLst>
                <a:ext uri="{FF2B5EF4-FFF2-40B4-BE49-F238E27FC236}">
                  <a16:creationId xmlns:a16="http://schemas.microsoft.com/office/drawing/2014/main" id="{C6BDF633-9D98-0493-E84F-9359AFBB7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87" y="-2347181"/>
              <a:ext cx="107405" cy="3942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53" y="3"/>
                </a:cxn>
                <a:cxn ang="0">
                  <a:pos x="61" y="2"/>
                </a:cxn>
                <a:cxn ang="0">
                  <a:pos x="66" y="3"/>
                </a:cxn>
                <a:cxn ang="0">
                  <a:pos x="71" y="0"/>
                </a:cxn>
                <a:cxn ang="0">
                  <a:pos x="77" y="0"/>
                </a:cxn>
                <a:cxn ang="0">
                  <a:pos x="79" y="0"/>
                </a:cxn>
                <a:cxn ang="0">
                  <a:pos x="79" y="3"/>
                </a:cxn>
                <a:cxn ang="0">
                  <a:pos x="77" y="7"/>
                </a:cxn>
                <a:cxn ang="0">
                  <a:pos x="71" y="5"/>
                </a:cxn>
                <a:cxn ang="0">
                  <a:pos x="69" y="7"/>
                </a:cxn>
                <a:cxn ang="0">
                  <a:pos x="63" y="7"/>
                </a:cxn>
                <a:cxn ang="0">
                  <a:pos x="55" y="5"/>
                </a:cxn>
                <a:cxn ang="0">
                  <a:pos x="51" y="5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3" y="5"/>
                </a:cxn>
                <a:cxn ang="0">
                  <a:pos x="19" y="5"/>
                </a:cxn>
                <a:cxn ang="0">
                  <a:pos x="16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9"/>
                </a:cxn>
                <a:cxn ang="0">
                  <a:pos x="0" y="16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79" h="29">
                  <a:moveTo>
                    <a:pt x="18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53" y="3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7" y="7"/>
                  </a:lnTo>
                  <a:lnTo>
                    <a:pt x="71" y="5"/>
                  </a:lnTo>
                  <a:lnTo>
                    <a:pt x="69" y="7"/>
                  </a:lnTo>
                  <a:lnTo>
                    <a:pt x="63" y="7"/>
                  </a:lnTo>
                  <a:lnTo>
                    <a:pt x="55" y="5"/>
                  </a:lnTo>
                  <a:lnTo>
                    <a:pt x="51" y="5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19" y="5"/>
                  </a:lnTo>
                  <a:lnTo>
                    <a:pt x="16" y="10"/>
                  </a:lnTo>
                  <a:lnTo>
                    <a:pt x="11" y="11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816">
              <a:extLst>
                <a:ext uri="{FF2B5EF4-FFF2-40B4-BE49-F238E27FC236}">
                  <a16:creationId xmlns:a16="http://schemas.microsoft.com/office/drawing/2014/main" id="{B8D5A721-D598-7747-9F7C-36A8C4F9BC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9394" y="-1477065"/>
              <a:ext cx="263754" cy="188979"/>
            </a:xfrm>
            <a:custGeom>
              <a:avLst/>
              <a:gdLst/>
              <a:ahLst/>
              <a:cxnLst>
                <a:cxn ang="0">
                  <a:pos x="189" y="80"/>
                </a:cxn>
                <a:cxn ang="0">
                  <a:pos x="183" y="74"/>
                </a:cxn>
                <a:cxn ang="0">
                  <a:pos x="157" y="67"/>
                </a:cxn>
                <a:cxn ang="0">
                  <a:pos x="156" y="56"/>
                </a:cxn>
                <a:cxn ang="0">
                  <a:pos x="154" y="43"/>
                </a:cxn>
                <a:cxn ang="0">
                  <a:pos x="145" y="38"/>
                </a:cxn>
                <a:cxn ang="0">
                  <a:pos x="129" y="35"/>
                </a:cxn>
                <a:cxn ang="0">
                  <a:pos x="111" y="29"/>
                </a:cxn>
                <a:cxn ang="0">
                  <a:pos x="82" y="22"/>
                </a:cxn>
                <a:cxn ang="0">
                  <a:pos x="82" y="11"/>
                </a:cxn>
                <a:cxn ang="0">
                  <a:pos x="84" y="2"/>
                </a:cxn>
                <a:cxn ang="0">
                  <a:pos x="61" y="2"/>
                </a:cxn>
                <a:cxn ang="0">
                  <a:pos x="31" y="14"/>
                </a:cxn>
                <a:cxn ang="0">
                  <a:pos x="23" y="27"/>
                </a:cxn>
                <a:cxn ang="0">
                  <a:pos x="15" y="50"/>
                </a:cxn>
                <a:cxn ang="0">
                  <a:pos x="11" y="56"/>
                </a:cxn>
                <a:cxn ang="0">
                  <a:pos x="7" y="64"/>
                </a:cxn>
                <a:cxn ang="0">
                  <a:pos x="11" y="70"/>
                </a:cxn>
                <a:cxn ang="0">
                  <a:pos x="0" y="82"/>
                </a:cxn>
                <a:cxn ang="0">
                  <a:pos x="7" y="96"/>
                </a:cxn>
                <a:cxn ang="0">
                  <a:pos x="13" y="106"/>
                </a:cxn>
                <a:cxn ang="0">
                  <a:pos x="8" y="111"/>
                </a:cxn>
                <a:cxn ang="0">
                  <a:pos x="11" y="115"/>
                </a:cxn>
                <a:cxn ang="0">
                  <a:pos x="18" y="138"/>
                </a:cxn>
                <a:cxn ang="0">
                  <a:pos x="31" y="138"/>
                </a:cxn>
                <a:cxn ang="0">
                  <a:pos x="53" y="130"/>
                </a:cxn>
                <a:cxn ang="0">
                  <a:pos x="77" y="136"/>
                </a:cxn>
                <a:cxn ang="0">
                  <a:pos x="98" y="130"/>
                </a:cxn>
                <a:cxn ang="0">
                  <a:pos x="112" y="122"/>
                </a:cxn>
                <a:cxn ang="0">
                  <a:pos x="121" y="109"/>
                </a:cxn>
                <a:cxn ang="0">
                  <a:pos x="156" y="99"/>
                </a:cxn>
                <a:cxn ang="0">
                  <a:pos x="177" y="101"/>
                </a:cxn>
                <a:cxn ang="0">
                  <a:pos x="188" y="107"/>
                </a:cxn>
                <a:cxn ang="0">
                  <a:pos x="193" y="98"/>
                </a:cxn>
                <a:cxn ang="0">
                  <a:pos x="47" y="104"/>
                </a:cxn>
                <a:cxn ang="0">
                  <a:pos x="42" y="95"/>
                </a:cxn>
                <a:cxn ang="0">
                  <a:pos x="47" y="98"/>
                </a:cxn>
                <a:cxn ang="0">
                  <a:pos x="47" y="104"/>
                </a:cxn>
              </a:cxnLst>
              <a:rect l="0" t="0" r="r" b="b"/>
              <a:pathLst>
                <a:path w="194" h="139">
                  <a:moveTo>
                    <a:pt x="194" y="88"/>
                  </a:moveTo>
                  <a:lnTo>
                    <a:pt x="189" y="80"/>
                  </a:lnTo>
                  <a:lnTo>
                    <a:pt x="185" y="78"/>
                  </a:lnTo>
                  <a:lnTo>
                    <a:pt x="183" y="74"/>
                  </a:lnTo>
                  <a:lnTo>
                    <a:pt x="185" y="69"/>
                  </a:lnTo>
                  <a:lnTo>
                    <a:pt x="157" y="67"/>
                  </a:lnTo>
                  <a:lnTo>
                    <a:pt x="153" y="58"/>
                  </a:lnTo>
                  <a:lnTo>
                    <a:pt x="156" y="56"/>
                  </a:lnTo>
                  <a:lnTo>
                    <a:pt x="156" y="51"/>
                  </a:lnTo>
                  <a:lnTo>
                    <a:pt x="154" y="43"/>
                  </a:lnTo>
                  <a:lnTo>
                    <a:pt x="151" y="40"/>
                  </a:lnTo>
                  <a:lnTo>
                    <a:pt x="145" y="38"/>
                  </a:lnTo>
                  <a:lnTo>
                    <a:pt x="133" y="38"/>
                  </a:lnTo>
                  <a:lnTo>
                    <a:pt x="129" y="35"/>
                  </a:lnTo>
                  <a:lnTo>
                    <a:pt x="116" y="32"/>
                  </a:lnTo>
                  <a:lnTo>
                    <a:pt x="111" y="29"/>
                  </a:lnTo>
                  <a:lnTo>
                    <a:pt x="92" y="27"/>
                  </a:lnTo>
                  <a:lnTo>
                    <a:pt x="82" y="22"/>
                  </a:lnTo>
                  <a:lnTo>
                    <a:pt x="79" y="16"/>
                  </a:lnTo>
                  <a:lnTo>
                    <a:pt x="82" y="11"/>
                  </a:lnTo>
                  <a:lnTo>
                    <a:pt x="84" y="5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61" y="2"/>
                  </a:lnTo>
                  <a:lnTo>
                    <a:pt x="45" y="10"/>
                  </a:lnTo>
                  <a:lnTo>
                    <a:pt x="31" y="14"/>
                  </a:lnTo>
                  <a:lnTo>
                    <a:pt x="11" y="13"/>
                  </a:lnTo>
                  <a:lnTo>
                    <a:pt x="23" y="27"/>
                  </a:lnTo>
                  <a:lnTo>
                    <a:pt x="18" y="32"/>
                  </a:lnTo>
                  <a:lnTo>
                    <a:pt x="15" y="50"/>
                  </a:lnTo>
                  <a:lnTo>
                    <a:pt x="10" y="51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7" y="87"/>
                  </a:lnTo>
                  <a:lnTo>
                    <a:pt x="7" y="96"/>
                  </a:lnTo>
                  <a:lnTo>
                    <a:pt x="15" y="99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1"/>
                  </a:lnTo>
                  <a:lnTo>
                    <a:pt x="11" y="112"/>
                  </a:lnTo>
                  <a:lnTo>
                    <a:pt x="11" y="115"/>
                  </a:lnTo>
                  <a:lnTo>
                    <a:pt x="15" y="117"/>
                  </a:lnTo>
                  <a:lnTo>
                    <a:pt x="18" y="138"/>
                  </a:lnTo>
                  <a:lnTo>
                    <a:pt x="21" y="139"/>
                  </a:lnTo>
                  <a:lnTo>
                    <a:pt x="31" y="138"/>
                  </a:lnTo>
                  <a:lnTo>
                    <a:pt x="50" y="127"/>
                  </a:lnTo>
                  <a:lnTo>
                    <a:pt x="53" y="130"/>
                  </a:lnTo>
                  <a:lnTo>
                    <a:pt x="72" y="131"/>
                  </a:lnTo>
                  <a:lnTo>
                    <a:pt x="77" y="136"/>
                  </a:lnTo>
                  <a:lnTo>
                    <a:pt x="82" y="130"/>
                  </a:lnTo>
                  <a:lnTo>
                    <a:pt x="98" y="130"/>
                  </a:lnTo>
                  <a:lnTo>
                    <a:pt x="106" y="133"/>
                  </a:lnTo>
                  <a:lnTo>
                    <a:pt x="112" y="122"/>
                  </a:lnTo>
                  <a:lnTo>
                    <a:pt x="114" y="115"/>
                  </a:lnTo>
                  <a:lnTo>
                    <a:pt x="121" y="109"/>
                  </a:lnTo>
                  <a:lnTo>
                    <a:pt x="124" y="104"/>
                  </a:lnTo>
                  <a:lnTo>
                    <a:pt x="156" y="99"/>
                  </a:lnTo>
                  <a:lnTo>
                    <a:pt x="170" y="99"/>
                  </a:lnTo>
                  <a:lnTo>
                    <a:pt x="177" y="101"/>
                  </a:lnTo>
                  <a:lnTo>
                    <a:pt x="185" y="109"/>
                  </a:lnTo>
                  <a:lnTo>
                    <a:pt x="188" y="107"/>
                  </a:lnTo>
                  <a:lnTo>
                    <a:pt x="188" y="103"/>
                  </a:lnTo>
                  <a:lnTo>
                    <a:pt x="193" y="98"/>
                  </a:lnTo>
                  <a:lnTo>
                    <a:pt x="194" y="88"/>
                  </a:lnTo>
                  <a:close/>
                  <a:moveTo>
                    <a:pt x="47" y="104"/>
                  </a:moveTo>
                  <a:lnTo>
                    <a:pt x="40" y="99"/>
                  </a:lnTo>
                  <a:lnTo>
                    <a:pt x="42" y="95"/>
                  </a:lnTo>
                  <a:lnTo>
                    <a:pt x="47" y="93"/>
                  </a:lnTo>
                  <a:lnTo>
                    <a:pt x="47" y="98"/>
                  </a:lnTo>
                  <a:lnTo>
                    <a:pt x="50" y="101"/>
                  </a:lnTo>
                  <a:lnTo>
                    <a:pt x="47" y="10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Freeform 817">
              <a:extLst>
                <a:ext uri="{FF2B5EF4-FFF2-40B4-BE49-F238E27FC236}">
                  <a16:creationId xmlns:a16="http://schemas.microsoft.com/office/drawing/2014/main" id="{09FC8FB5-1A17-6229-E38D-043B8E670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485" y="-1177962"/>
              <a:ext cx="123720" cy="77495"/>
            </a:xfrm>
            <a:custGeom>
              <a:avLst/>
              <a:gdLst/>
              <a:ahLst/>
              <a:cxnLst>
                <a:cxn ang="0">
                  <a:pos x="85" y="36"/>
                </a:cxn>
                <a:cxn ang="0">
                  <a:pos x="91" y="32"/>
                </a:cxn>
                <a:cxn ang="0">
                  <a:pos x="85" y="27"/>
                </a:cxn>
                <a:cxn ang="0">
                  <a:pos x="82" y="22"/>
                </a:cxn>
                <a:cxn ang="0">
                  <a:pos x="74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4" y="9"/>
                </a:cxn>
                <a:cxn ang="0">
                  <a:pos x="49" y="11"/>
                </a:cxn>
                <a:cxn ang="0">
                  <a:pos x="46" y="11"/>
                </a:cxn>
                <a:cxn ang="0">
                  <a:pos x="45" y="6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1" y="1"/>
                </a:cxn>
                <a:cxn ang="0">
                  <a:pos x="16" y="4"/>
                </a:cxn>
                <a:cxn ang="0">
                  <a:pos x="14" y="16"/>
                </a:cxn>
                <a:cxn ang="0">
                  <a:pos x="9" y="22"/>
                </a:cxn>
                <a:cxn ang="0">
                  <a:pos x="8" y="33"/>
                </a:cxn>
                <a:cxn ang="0">
                  <a:pos x="3" y="38"/>
                </a:cxn>
                <a:cxn ang="0">
                  <a:pos x="0" y="46"/>
                </a:cxn>
                <a:cxn ang="0">
                  <a:pos x="3" y="46"/>
                </a:cxn>
                <a:cxn ang="0">
                  <a:pos x="8" y="53"/>
                </a:cxn>
                <a:cxn ang="0">
                  <a:pos x="19" y="53"/>
                </a:cxn>
                <a:cxn ang="0">
                  <a:pos x="37" y="57"/>
                </a:cxn>
                <a:cxn ang="0">
                  <a:pos x="48" y="56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6" y="43"/>
                </a:cxn>
                <a:cxn ang="0">
                  <a:pos x="85" y="41"/>
                </a:cxn>
                <a:cxn ang="0">
                  <a:pos x="85" y="36"/>
                </a:cxn>
                <a:cxn ang="0">
                  <a:pos x="54" y="35"/>
                </a:cxn>
                <a:cxn ang="0">
                  <a:pos x="51" y="36"/>
                </a:cxn>
                <a:cxn ang="0">
                  <a:pos x="37" y="38"/>
                </a:cxn>
                <a:cxn ang="0">
                  <a:pos x="33" y="36"/>
                </a:cxn>
                <a:cxn ang="0">
                  <a:pos x="32" y="36"/>
                </a:cxn>
                <a:cxn ang="0">
                  <a:pos x="33" y="33"/>
                </a:cxn>
                <a:cxn ang="0">
                  <a:pos x="40" y="32"/>
                </a:cxn>
                <a:cxn ang="0">
                  <a:pos x="49" y="30"/>
                </a:cxn>
                <a:cxn ang="0">
                  <a:pos x="56" y="32"/>
                </a:cxn>
                <a:cxn ang="0">
                  <a:pos x="54" y="35"/>
                </a:cxn>
              </a:cxnLst>
              <a:rect l="0" t="0" r="r" b="b"/>
              <a:pathLst>
                <a:path w="91" h="57">
                  <a:moveTo>
                    <a:pt x="85" y="36"/>
                  </a:moveTo>
                  <a:lnTo>
                    <a:pt x="91" y="32"/>
                  </a:lnTo>
                  <a:lnTo>
                    <a:pt x="85" y="27"/>
                  </a:lnTo>
                  <a:lnTo>
                    <a:pt x="82" y="22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4" y="16"/>
                  </a:lnTo>
                  <a:lnTo>
                    <a:pt x="9" y="22"/>
                  </a:lnTo>
                  <a:lnTo>
                    <a:pt x="8" y="33"/>
                  </a:lnTo>
                  <a:lnTo>
                    <a:pt x="3" y="38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8" y="53"/>
                  </a:lnTo>
                  <a:lnTo>
                    <a:pt x="19" y="53"/>
                  </a:lnTo>
                  <a:lnTo>
                    <a:pt x="37" y="57"/>
                  </a:lnTo>
                  <a:lnTo>
                    <a:pt x="48" y="56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6" y="43"/>
                  </a:lnTo>
                  <a:lnTo>
                    <a:pt x="85" y="41"/>
                  </a:lnTo>
                  <a:lnTo>
                    <a:pt x="85" y="36"/>
                  </a:lnTo>
                  <a:close/>
                  <a:moveTo>
                    <a:pt x="54" y="35"/>
                  </a:moveTo>
                  <a:lnTo>
                    <a:pt x="51" y="36"/>
                  </a:lnTo>
                  <a:lnTo>
                    <a:pt x="37" y="38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3" y="33"/>
                  </a:lnTo>
                  <a:lnTo>
                    <a:pt x="40" y="32"/>
                  </a:lnTo>
                  <a:lnTo>
                    <a:pt x="49" y="30"/>
                  </a:lnTo>
                  <a:lnTo>
                    <a:pt x="56" y="32"/>
                  </a:lnTo>
                  <a:lnTo>
                    <a:pt x="54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9" name="Freeform 818">
              <a:extLst>
                <a:ext uri="{FF2B5EF4-FFF2-40B4-BE49-F238E27FC236}">
                  <a16:creationId xmlns:a16="http://schemas.microsoft.com/office/drawing/2014/main" id="{B51EC92A-AA61-365B-1D66-0EDD630A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11" y="-2408361"/>
              <a:ext cx="32629" cy="42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7" y="10"/>
                </a:cxn>
                <a:cxn ang="0">
                  <a:pos x="5" y="16"/>
                </a:cxn>
                <a:cxn ang="0">
                  <a:pos x="5" y="19"/>
                </a:cxn>
                <a:cxn ang="0">
                  <a:pos x="8" y="21"/>
                </a:cxn>
                <a:cxn ang="0">
                  <a:pos x="7" y="23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12" y="26"/>
                </a:cxn>
                <a:cxn ang="0">
                  <a:pos x="15" y="29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4" y="27"/>
                </a:cxn>
                <a:cxn ang="0">
                  <a:pos x="21" y="26"/>
                </a:cxn>
                <a:cxn ang="0">
                  <a:pos x="8" y="23"/>
                </a:cxn>
                <a:cxn ang="0">
                  <a:pos x="10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8" y="18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3" y="7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lnTo>
                    <a:pt x="5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0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12" y="26"/>
                  </a:lnTo>
                  <a:lnTo>
                    <a:pt x="15" y="29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27"/>
                  </a:lnTo>
                  <a:lnTo>
                    <a:pt x="21" y="26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819">
              <a:extLst>
                <a:ext uri="{FF2B5EF4-FFF2-40B4-BE49-F238E27FC236}">
                  <a16:creationId xmlns:a16="http://schemas.microsoft.com/office/drawing/2014/main" id="{F38DB65A-F2A8-96D5-F9D9-0D4338732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740" y="-2987532"/>
              <a:ext cx="214810" cy="337170"/>
            </a:xfrm>
            <a:custGeom>
              <a:avLst/>
              <a:gdLst/>
              <a:ahLst/>
              <a:cxnLst>
                <a:cxn ang="0">
                  <a:pos x="138" y="147"/>
                </a:cxn>
                <a:cxn ang="0">
                  <a:pos x="130" y="128"/>
                </a:cxn>
                <a:cxn ang="0">
                  <a:pos x="128" y="70"/>
                </a:cxn>
                <a:cxn ang="0">
                  <a:pos x="109" y="53"/>
                </a:cxn>
                <a:cxn ang="0">
                  <a:pos x="109" y="25"/>
                </a:cxn>
                <a:cxn ang="0">
                  <a:pos x="94" y="0"/>
                </a:cxn>
                <a:cxn ang="0">
                  <a:pos x="67" y="14"/>
                </a:cxn>
                <a:cxn ang="0">
                  <a:pos x="45" y="35"/>
                </a:cxn>
                <a:cxn ang="0">
                  <a:pos x="14" y="25"/>
                </a:cxn>
                <a:cxn ang="0">
                  <a:pos x="6" y="29"/>
                </a:cxn>
                <a:cxn ang="0">
                  <a:pos x="32" y="49"/>
                </a:cxn>
                <a:cxn ang="0">
                  <a:pos x="43" y="78"/>
                </a:cxn>
                <a:cxn ang="0">
                  <a:pos x="49" y="97"/>
                </a:cxn>
                <a:cxn ang="0">
                  <a:pos x="59" y="115"/>
                </a:cxn>
                <a:cxn ang="0">
                  <a:pos x="70" y="128"/>
                </a:cxn>
                <a:cxn ang="0">
                  <a:pos x="72" y="136"/>
                </a:cxn>
                <a:cxn ang="0">
                  <a:pos x="61" y="147"/>
                </a:cxn>
                <a:cxn ang="0">
                  <a:pos x="32" y="178"/>
                </a:cxn>
                <a:cxn ang="0">
                  <a:pos x="27" y="181"/>
                </a:cxn>
                <a:cxn ang="0">
                  <a:pos x="16" y="190"/>
                </a:cxn>
                <a:cxn ang="0">
                  <a:pos x="27" y="215"/>
                </a:cxn>
                <a:cxn ang="0">
                  <a:pos x="22" y="226"/>
                </a:cxn>
                <a:cxn ang="0">
                  <a:pos x="24" y="232"/>
                </a:cxn>
                <a:cxn ang="0">
                  <a:pos x="41" y="240"/>
                </a:cxn>
                <a:cxn ang="0">
                  <a:pos x="49" y="247"/>
                </a:cxn>
                <a:cxn ang="0">
                  <a:pos x="53" y="245"/>
                </a:cxn>
                <a:cxn ang="0">
                  <a:pos x="70" y="242"/>
                </a:cxn>
                <a:cxn ang="0">
                  <a:pos x="83" y="239"/>
                </a:cxn>
                <a:cxn ang="0">
                  <a:pos x="112" y="234"/>
                </a:cxn>
                <a:cxn ang="0">
                  <a:pos x="157" y="181"/>
                </a:cxn>
                <a:cxn ang="0">
                  <a:pos x="82" y="223"/>
                </a:cxn>
                <a:cxn ang="0">
                  <a:pos x="80" y="197"/>
                </a:cxn>
                <a:cxn ang="0">
                  <a:pos x="82" y="208"/>
                </a:cxn>
                <a:cxn ang="0">
                  <a:pos x="85" y="224"/>
                </a:cxn>
                <a:cxn ang="0">
                  <a:pos x="106" y="168"/>
                </a:cxn>
                <a:cxn ang="0">
                  <a:pos x="110" y="173"/>
                </a:cxn>
                <a:cxn ang="0">
                  <a:pos x="114" y="182"/>
                </a:cxn>
                <a:cxn ang="0">
                  <a:pos x="110" y="179"/>
                </a:cxn>
                <a:cxn ang="0">
                  <a:pos x="128" y="190"/>
                </a:cxn>
                <a:cxn ang="0">
                  <a:pos x="128" y="203"/>
                </a:cxn>
                <a:cxn ang="0">
                  <a:pos x="125" y="208"/>
                </a:cxn>
                <a:cxn ang="0">
                  <a:pos x="126" y="215"/>
                </a:cxn>
                <a:cxn ang="0">
                  <a:pos x="120" y="218"/>
                </a:cxn>
                <a:cxn ang="0">
                  <a:pos x="117" y="213"/>
                </a:cxn>
                <a:cxn ang="0">
                  <a:pos x="117" y="210"/>
                </a:cxn>
                <a:cxn ang="0">
                  <a:pos x="120" y="202"/>
                </a:cxn>
                <a:cxn ang="0">
                  <a:pos x="117" y="195"/>
                </a:cxn>
                <a:cxn ang="0">
                  <a:pos x="115" y="190"/>
                </a:cxn>
                <a:cxn ang="0">
                  <a:pos x="122" y="192"/>
                </a:cxn>
                <a:cxn ang="0">
                  <a:pos x="126" y="184"/>
                </a:cxn>
                <a:cxn ang="0">
                  <a:pos x="128" y="182"/>
                </a:cxn>
                <a:cxn ang="0">
                  <a:pos x="133" y="200"/>
                </a:cxn>
                <a:cxn ang="0">
                  <a:pos x="126" y="178"/>
                </a:cxn>
                <a:cxn ang="0">
                  <a:pos x="128" y="173"/>
                </a:cxn>
                <a:cxn ang="0">
                  <a:pos x="130" y="178"/>
                </a:cxn>
              </a:cxnLst>
              <a:rect l="0" t="0" r="r" b="b"/>
              <a:pathLst>
                <a:path w="158" h="248">
                  <a:moveTo>
                    <a:pt x="141" y="165"/>
                  </a:moveTo>
                  <a:lnTo>
                    <a:pt x="144" y="152"/>
                  </a:lnTo>
                  <a:lnTo>
                    <a:pt x="138" y="147"/>
                  </a:lnTo>
                  <a:lnTo>
                    <a:pt x="134" y="139"/>
                  </a:lnTo>
                  <a:lnTo>
                    <a:pt x="131" y="139"/>
                  </a:lnTo>
                  <a:lnTo>
                    <a:pt x="130" y="128"/>
                  </a:lnTo>
                  <a:lnTo>
                    <a:pt x="134" y="115"/>
                  </a:lnTo>
                  <a:lnTo>
                    <a:pt x="118" y="88"/>
                  </a:lnTo>
                  <a:lnTo>
                    <a:pt x="128" y="70"/>
                  </a:lnTo>
                  <a:lnTo>
                    <a:pt x="126" y="65"/>
                  </a:lnTo>
                  <a:lnTo>
                    <a:pt x="118" y="56"/>
                  </a:lnTo>
                  <a:lnTo>
                    <a:pt x="109" y="53"/>
                  </a:lnTo>
                  <a:lnTo>
                    <a:pt x="104" y="41"/>
                  </a:lnTo>
                  <a:lnTo>
                    <a:pt x="110" y="30"/>
                  </a:lnTo>
                  <a:lnTo>
                    <a:pt x="109" y="25"/>
                  </a:lnTo>
                  <a:lnTo>
                    <a:pt x="114" y="19"/>
                  </a:lnTo>
                  <a:lnTo>
                    <a:pt x="110" y="11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69" y="9"/>
                  </a:lnTo>
                  <a:lnTo>
                    <a:pt x="67" y="14"/>
                  </a:lnTo>
                  <a:lnTo>
                    <a:pt x="67" y="32"/>
                  </a:lnTo>
                  <a:lnTo>
                    <a:pt x="53" y="41"/>
                  </a:lnTo>
                  <a:lnTo>
                    <a:pt x="45" y="35"/>
                  </a:lnTo>
                  <a:lnTo>
                    <a:pt x="37" y="40"/>
                  </a:lnTo>
                  <a:lnTo>
                    <a:pt x="25" y="38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6" y="29"/>
                  </a:lnTo>
                  <a:lnTo>
                    <a:pt x="0" y="30"/>
                  </a:lnTo>
                  <a:lnTo>
                    <a:pt x="19" y="45"/>
                  </a:lnTo>
                  <a:lnTo>
                    <a:pt x="32" y="49"/>
                  </a:lnTo>
                  <a:lnTo>
                    <a:pt x="41" y="61"/>
                  </a:lnTo>
                  <a:lnTo>
                    <a:pt x="40" y="70"/>
                  </a:lnTo>
                  <a:lnTo>
                    <a:pt x="43" y="78"/>
                  </a:lnTo>
                  <a:lnTo>
                    <a:pt x="41" y="81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46" y="102"/>
                  </a:lnTo>
                  <a:lnTo>
                    <a:pt x="51" y="114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69" y="125"/>
                  </a:lnTo>
                  <a:lnTo>
                    <a:pt x="70" y="128"/>
                  </a:lnTo>
                  <a:lnTo>
                    <a:pt x="70" y="133"/>
                  </a:lnTo>
                  <a:lnTo>
                    <a:pt x="73" y="136"/>
                  </a:lnTo>
                  <a:lnTo>
                    <a:pt x="72" y="136"/>
                  </a:lnTo>
                  <a:lnTo>
                    <a:pt x="72" y="139"/>
                  </a:lnTo>
                  <a:lnTo>
                    <a:pt x="62" y="141"/>
                  </a:lnTo>
                  <a:lnTo>
                    <a:pt x="61" y="147"/>
                  </a:lnTo>
                  <a:lnTo>
                    <a:pt x="48" y="160"/>
                  </a:lnTo>
                  <a:lnTo>
                    <a:pt x="38" y="171"/>
                  </a:lnTo>
                  <a:lnTo>
                    <a:pt x="32" y="178"/>
                  </a:lnTo>
                  <a:lnTo>
                    <a:pt x="25" y="176"/>
                  </a:lnTo>
                  <a:lnTo>
                    <a:pt x="24" y="179"/>
                  </a:lnTo>
                  <a:lnTo>
                    <a:pt x="27" y="181"/>
                  </a:lnTo>
                  <a:lnTo>
                    <a:pt x="25" y="181"/>
                  </a:lnTo>
                  <a:lnTo>
                    <a:pt x="21" y="182"/>
                  </a:lnTo>
                  <a:lnTo>
                    <a:pt x="16" y="190"/>
                  </a:lnTo>
                  <a:lnTo>
                    <a:pt x="21" y="198"/>
                  </a:lnTo>
                  <a:lnTo>
                    <a:pt x="19" y="203"/>
                  </a:lnTo>
                  <a:lnTo>
                    <a:pt x="27" y="215"/>
                  </a:lnTo>
                  <a:lnTo>
                    <a:pt x="24" y="215"/>
                  </a:lnTo>
                  <a:lnTo>
                    <a:pt x="24" y="221"/>
                  </a:lnTo>
                  <a:lnTo>
                    <a:pt x="22" y="226"/>
                  </a:lnTo>
                  <a:lnTo>
                    <a:pt x="24" y="229"/>
                  </a:lnTo>
                  <a:lnTo>
                    <a:pt x="25" y="231"/>
                  </a:lnTo>
                  <a:lnTo>
                    <a:pt x="24" y="232"/>
                  </a:lnTo>
                  <a:lnTo>
                    <a:pt x="40" y="237"/>
                  </a:lnTo>
                  <a:lnTo>
                    <a:pt x="40" y="239"/>
                  </a:lnTo>
                  <a:lnTo>
                    <a:pt x="41" y="240"/>
                  </a:lnTo>
                  <a:lnTo>
                    <a:pt x="45" y="239"/>
                  </a:lnTo>
                  <a:lnTo>
                    <a:pt x="46" y="242"/>
                  </a:lnTo>
                  <a:lnTo>
                    <a:pt x="49" y="247"/>
                  </a:lnTo>
                  <a:lnTo>
                    <a:pt x="46" y="248"/>
                  </a:lnTo>
                  <a:lnTo>
                    <a:pt x="51" y="248"/>
                  </a:lnTo>
                  <a:lnTo>
                    <a:pt x="53" y="245"/>
                  </a:lnTo>
                  <a:lnTo>
                    <a:pt x="54" y="247"/>
                  </a:lnTo>
                  <a:lnTo>
                    <a:pt x="67" y="245"/>
                  </a:lnTo>
                  <a:lnTo>
                    <a:pt x="70" y="242"/>
                  </a:lnTo>
                  <a:lnTo>
                    <a:pt x="80" y="240"/>
                  </a:lnTo>
                  <a:lnTo>
                    <a:pt x="82" y="237"/>
                  </a:lnTo>
                  <a:lnTo>
                    <a:pt x="83" y="239"/>
                  </a:lnTo>
                  <a:lnTo>
                    <a:pt x="88" y="237"/>
                  </a:lnTo>
                  <a:lnTo>
                    <a:pt x="86" y="235"/>
                  </a:lnTo>
                  <a:lnTo>
                    <a:pt x="112" y="234"/>
                  </a:lnTo>
                  <a:lnTo>
                    <a:pt x="141" y="211"/>
                  </a:lnTo>
                  <a:lnTo>
                    <a:pt x="158" y="187"/>
                  </a:lnTo>
                  <a:lnTo>
                    <a:pt x="157" y="181"/>
                  </a:lnTo>
                  <a:lnTo>
                    <a:pt x="141" y="165"/>
                  </a:lnTo>
                  <a:close/>
                  <a:moveTo>
                    <a:pt x="85" y="224"/>
                  </a:moveTo>
                  <a:lnTo>
                    <a:pt x="82" y="223"/>
                  </a:lnTo>
                  <a:lnTo>
                    <a:pt x="82" y="221"/>
                  </a:lnTo>
                  <a:lnTo>
                    <a:pt x="80" y="215"/>
                  </a:lnTo>
                  <a:lnTo>
                    <a:pt x="80" y="197"/>
                  </a:lnTo>
                  <a:lnTo>
                    <a:pt x="82" y="198"/>
                  </a:lnTo>
                  <a:lnTo>
                    <a:pt x="82" y="203"/>
                  </a:lnTo>
                  <a:lnTo>
                    <a:pt x="82" y="208"/>
                  </a:lnTo>
                  <a:lnTo>
                    <a:pt x="82" y="218"/>
                  </a:lnTo>
                  <a:lnTo>
                    <a:pt x="86" y="223"/>
                  </a:lnTo>
                  <a:lnTo>
                    <a:pt x="85" y="224"/>
                  </a:lnTo>
                  <a:close/>
                  <a:moveTo>
                    <a:pt x="110" y="179"/>
                  </a:moveTo>
                  <a:lnTo>
                    <a:pt x="109" y="173"/>
                  </a:lnTo>
                  <a:lnTo>
                    <a:pt x="106" y="168"/>
                  </a:lnTo>
                  <a:lnTo>
                    <a:pt x="106" y="166"/>
                  </a:lnTo>
                  <a:lnTo>
                    <a:pt x="110" y="170"/>
                  </a:lnTo>
                  <a:lnTo>
                    <a:pt x="110" y="173"/>
                  </a:lnTo>
                  <a:lnTo>
                    <a:pt x="115" y="179"/>
                  </a:lnTo>
                  <a:lnTo>
                    <a:pt x="115" y="182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0" y="181"/>
                  </a:lnTo>
                  <a:lnTo>
                    <a:pt x="110" y="179"/>
                  </a:lnTo>
                  <a:close/>
                  <a:moveTo>
                    <a:pt x="133" y="202"/>
                  </a:moveTo>
                  <a:lnTo>
                    <a:pt x="131" y="200"/>
                  </a:lnTo>
                  <a:lnTo>
                    <a:pt x="128" y="190"/>
                  </a:lnTo>
                  <a:lnTo>
                    <a:pt x="126" y="192"/>
                  </a:lnTo>
                  <a:lnTo>
                    <a:pt x="130" y="198"/>
                  </a:lnTo>
                  <a:lnTo>
                    <a:pt x="128" y="203"/>
                  </a:lnTo>
                  <a:lnTo>
                    <a:pt x="126" y="205"/>
                  </a:lnTo>
                  <a:lnTo>
                    <a:pt x="123" y="203"/>
                  </a:lnTo>
                  <a:lnTo>
                    <a:pt x="125" y="208"/>
                  </a:lnTo>
                  <a:lnTo>
                    <a:pt x="122" y="210"/>
                  </a:lnTo>
                  <a:lnTo>
                    <a:pt x="122" y="211"/>
                  </a:lnTo>
                  <a:lnTo>
                    <a:pt x="126" y="215"/>
                  </a:lnTo>
                  <a:lnTo>
                    <a:pt x="122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2" y="216"/>
                  </a:lnTo>
                  <a:lnTo>
                    <a:pt x="118" y="216"/>
                  </a:lnTo>
                  <a:lnTo>
                    <a:pt x="117" y="213"/>
                  </a:lnTo>
                  <a:lnTo>
                    <a:pt x="114" y="210"/>
                  </a:lnTo>
                  <a:lnTo>
                    <a:pt x="115" y="208"/>
                  </a:lnTo>
                  <a:lnTo>
                    <a:pt x="117" y="210"/>
                  </a:lnTo>
                  <a:lnTo>
                    <a:pt x="117" y="205"/>
                  </a:lnTo>
                  <a:lnTo>
                    <a:pt x="120" y="210"/>
                  </a:lnTo>
                  <a:lnTo>
                    <a:pt x="120" y="202"/>
                  </a:lnTo>
                  <a:lnTo>
                    <a:pt x="123" y="200"/>
                  </a:lnTo>
                  <a:lnTo>
                    <a:pt x="117" y="194"/>
                  </a:lnTo>
                  <a:lnTo>
                    <a:pt x="117" y="195"/>
                  </a:lnTo>
                  <a:lnTo>
                    <a:pt x="114" y="187"/>
                  </a:lnTo>
                  <a:lnTo>
                    <a:pt x="115" y="187"/>
                  </a:lnTo>
                  <a:lnTo>
                    <a:pt x="115" y="190"/>
                  </a:lnTo>
                  <a:lnTo>
                    <a:pt x="120" y="190"/>
                  </a:lnTo>
                  <a:lnTo>
                    <a:pt x="120" y="187"/>
                  </a:lnTo>
                  <a:lnTo>
                    <a:pt x="122" y="192"/>
                  </a:lnTo>
                  <a:lnTo>
                    <a:pt x="125" y="190"/>
                  </a:lnTo>
                  <a:lnTo>
                    <a:pt x="123" y="184"/>
                  </a:lnTo>
                  <a:lnTo>
                    <a:pt x="126" y="184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8" y="182"/>
                  </a:lnTo>
                  <a:lnTo>
                    <a:pt x="126" y="187"/>
                  </a:lnTo>
                  <a:lnTo>
                    <a:pt x="130" y="190"/>
                  </a:lnTo>
                  <a:lnTo>
                    <a:pt x="133" y="200"/>
                  </a:lnTo>
                  <a:lnTo>
                    <a:pt x="133" y="202"/>
                  </a:lnTo>
                  <a:close/>
                  <a:moveTo>
                    <a:pt x="130" y="178"/>
                  </a:moveTo>
                  <a:lnTo>
                    <a:pt x="126" y="178"/>
                  </a:lnTo>
                  <a:lnTo>
                    <a:pt x="123" y="171"/>
                  </a:lnTo>
                  <a:lnTo>
                    <a:pt x="122" y="168"/>
                  </a:lnTo>
                  <a:lnTo>
                    <a:pt x="128" y="173"/>
                  </a:lnTo>
                  <a:lnTo>
                    <a:pt x="130" y="173"/>
                  </a:lnTo>
                  <a:lnTo>
                    <a:pt x="133" y="182"/>
                  </a:lnTo>
                  <a:lnTo>
                    <a:pt x="130" y="1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820">
              <a:extLst>
                <a:ext uri="{FF2B5EF4-FFF2-40B4-BE49-F238E27FC236}">
                  <a16:creationId xmlns:a16="http://schemas.microsoft.com/office/drawing/2014/main" id="{DB2AA51F-02EE-655B-8E5D-9F628D94D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784" y="-2640846"/>
              <a:ext cx="28551" cy="33989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12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2"/>
                </a:cxn>
                <a:cxn ang="0">
                  <a:pos x="2" y="14"/>
                </a:cxn>
                <a:cxn ang="0">
                  <a:pos x="4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1" h="25">
                  <a:moveTo>
                    <a:pt x="4" y="25"/>
                  </a:moveTo>
                  <a:lnTo>
                    <a:pt x="8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5" y="19"/>
                  </a:lnTo>
                  <a:lnTo>
                    <a:pt x="16" y="19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4" y="19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821">
              <a:extLst>
                <a:ext uri="{FF2B5EF4-FFF2-40B4-BE49-F238E27FC236}">
                  <a16:creationId xmlns:a16="http://schemas.microsoft.com/office/drawing/2014/main" id="{E762099F-3488-E005-2994-B30EAF8C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619093"/>
              <a:ext cx="9517" cy="3262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8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24">
                  <a:moveTo>
                    <a:pt x="2" y="4"/>
                  </a:moveTo>
                  <a:lnTo>
                    <a:pt x="4" y="8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Freeform 822">
              <a:extLst>
                <a:ext uri="{FF2B5EF4-FFF2-40B4-BE49-F238E27FC236}">
                  <a16:creationId xmlns:a16="http://schemas.microsoft.com/office/drawing/2014/main" id="{25C50BDB-C7F4-0B48-F4FA-BF424C69A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167" y="-1379177"/>
              <a:ext cx="301822" cy="180822"/>
            </a:xfrm>
            <a:custGeom>
              <a:avLst/>
              <a:gdLst/>
              <a:ahLst/>
              <a:cxnLst>
                <a:cxn ang="0">
                  <a:pos x="217" y="6"/>
                </a:cxn>
                <a:cxn ang="0">
                  <a:pos x="204" y="5"/>
                </a:cxn>
                <a:cxn ang="0">
                  <a:pos x="190" y="8"/>
                </a:cxn>
                <a:cxn ang="0">
                  <a:pos x="161" y="13"/>
                </a:cxn>
                <a:cxn ang="0">
                  <a:pos x="138" y="10"/>
                </a:cxn>
                <a:cxn ang="0">
                  <a:pos x="122" y="10"/>
                </a:cxn>
                <a:cxn ang="0">
                  <a:pos x="116" y="10"/>
                </a:cxn>
                <a:cxn ang="0">
                  <a:pos x="109" y="5"/>
                </a:cxn>
                <a:cxn ang="0">
                  <a:pos x="92" y="5"/>
                </a:cxn>
                <a:cxn ang="0">
                  <a:pos x="37" y="5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0" y="5"/>
                </a:cxn>
                <a:cxn ang="0">
                  <a:pos x="2" y="15"/>
                </a:cxn>
                <a:cxn ang="0">
                  <a:pos x="18" y="29"/>
                </a:cxn>
                <a:cxn ang="0">
                  <a:pos x="31" y="45"/>
                </a:cxn>
                <a:cxn ang="0">
                  <a:pos x="48" y="61"/>
                </a:cxn>
                <a:cxn ang="0">
                  <a:pos x="50" y="79"/>
                </a:cxn>
                <a:cxn ang="0">
                  <a:pos x="57" y="88"/>
                </a:cxn>
                <a:cxn ang="0">
                  <a:pos x="58" y="96"/>
                </a:cxn>
                <a:cxn ang="0">
                  <a:pos x="66" y="116"/>
                </a:cxn>
                <a:cxn ang="0">
                  <a:pos x="74" y="124"/>
                </a:cxn>
                <a:cxn ang="0">
                  <a:pos x="87" y="130"/>
                </a:cxn>
                <a:cxn ang="0">
                  <a:pos x="90" y="130"/>
                </a:cxn>
                <a:cxn ang="0">
                  <a:pos x="93" y="127"/>
                </a:cxn>
                <a:cxn ang="0">
                  <a:pos x="97" y="125"/>
                </a:cxn>
                <a:cxn ang="0">
                  <a:pos x="105" y="130"/>
                </a:cxn>
                <a:cxn ang="0">
                  <a:pos x="105" y="132"/>
                </a:cxn>
                <a:cxn ang="0">
                  <a:pos x="109" y="133"/>
                </a:cxn>
                <a:cxn ang="0">
                  <a:pos x="130" y="133"/>
                </a:cxn>
                <a:cxn ang="0">
                  <a:pos x="145" y="128"/>
                </a:cxn>
                <a:cxn ang="0">
                  <a:pos x="143" y="111"/>
                </a:cxn>
                <a:cxn ang="0">
                  <a:pos x="142" y="98"/>
                </a:cxn>
                <a:cxn ang="0">
                  <a:pos x="142" y="85"/>
                </a:cxn>
                <a:cxn ang="0">
                  <a:pos x="140" y="71"/>
                </a:cxn>
                <a:cxn ang="0">
                  <a:pos x="138" y="55"/>
                </a:cxn>
                <a:cxn ang="0">
                  <a:pos x="140" y="55"/>
                </a:cxn>
                <a:cxn ang="0">
                  <a:pos x="156" y="55"/>
                </a:cxn>
                <a:cxn ang="0">
                  <a:pos x="153" y="18"/>
                </a:cxn>
                <a:cxn ang="0">
                  <a:pos x="185" y="13"/>
                </a:cxn>
                <a:cxn ang="0">
                  <a:pos x="193" y="15"/>
                </a:cxn>
                <a:cxn ang="0">
                  <a:pos x="196" y="19"/>
                </a:cxn>
                <a:cxn ang="0">
                  <a:pos x="206" y="13"/>
                </a:cxn>
                <a:cxn ang="0">
                  <a:pos x="214" y="11"/>
                </a:cxn>
                <a:cxn ang="0">
                  <a:pos x="217" y="10"/>
                </a:cxn>
                <a:cxn ang="0">
                  <a:pos x="222" y="10"/>
                </a:cxn>
                <a:cxn ang="0">
                  <a:pos x="217" y="6"/>
                </a:cxn>
                <a:cxn ang="0">
                  <a:pos x="85" y="24"/>
                </a:cxn>
                <a:cxn ang="0">
                  <a:pos x="71" y="27"/>
                </a:cxn>
                <a:cxn ang="0">
                  <a:pos x="68" y="27"/>
                </a:cxn>
                <a:cxn ang="0">
                  <a:pos x="66" y="26"/>
                </a:cxn>
                <a:cxn ang="0">
                  <a:pos x="69" y="23"/>
                </a:cxn>
                <a:cxn ang="0">
                  <a:pos x="71" y="23"/>
                </a:cxn>
                <a:cxn ang="0">
                  <a:pos x="71" y="23"/>
                </a:cxn>
                <a:cxn ang="0">
                  <a:pos x="76" y="21"/>
                </a:cxn>
                <a:cxn ang="0">
                  <a:pos x="79" y="21"/>
                </a:cxn>
                <a:cxn ang="0">
                  <a:pos x="85" y="24"/>
                </a:cxn>
                <a:cxn ang="0">
                  <a:pos x="85" y="24"/>
                </a:cxn>
              </a:cxnLst>
              <a:rect l="0" t="0" r="r" b="b"/>
              <a:pathLst>
                <a:path w="222" h="133">
                  <a:moveTo>
                    <a:pt x="217" y="6"/>
                  </a:moveTo>
                  <a:lnTo>
                    <a:pt x="204" y="5"/>
                  </a:lnTo>
                  <a:lnTo>
                    <a:pt x="190" y="8"/>
                  </a:lnTo>
                  <a:lnTo>
                    <a:pt x="161" y="13"/>
                  </a:lnTo>
                  <a:lnTo>
                    <a:pt x="138" y="10"/>
                  </a:lnTo>
                  <a:lnTo>
                    <a:pt x="122" y="10"/>
                  </a:lnTo>
                  <a:lnTo>
                    <a:pt x="116" y="10"/>
                  </a:lnTo>
                  <a:lnTo>
                    <a:pt x="109" y="5"/>
                  </a:lnTo>
                  <a:lnTo>
                    <a:pt x="92" y="5"/>
                  </a:lnTo>
                  <a:lnTo>
                    <a:pt x="37" y="5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0" y="5"/>
                  </a:lnTo>
                  <a:lnTo>
                    <a:pt x="2" y="15"/>
                  </a:lnTo>
                  <a:lnTo>
                    <a:pt x="18" y="29"/>
                  </a:lnTo>
                  <a:lnTo>
                    <a:pt x="31" y="45"/>
                  </a:lnTo>
                  <a:lnTo>
                    <a:pt x="48" y="61"/>
                  </a:lnTo>
                  <a:lnTo>
                    <a:pt x="50" y="79"/>
                  </a:lnTo>
                  <a:lnTo>
                    <a:pt x="57" y="88"/>
                  </a:lnTo>
                  <a:lnTo>
                    <a:pt x="58" y="96"/>
                  </a:lnTo>
                  <a:lnTo>
                    <a:pt x="66" y="116"/>
                  </a:lnTo>
                  <a:lnTo>
                    <a:pt x="74" y="124"/>
                  </a:lnTo>
                  <a:lnTo>
                    <a:pt x="87" y="130"/>
                  </a:lnTo>
                  <a:lnTo>
                    <a:pt x="90" y="130"/>
                  </a:lnTo>
                  <a:lnTo>
                    <a:pt x="93" y="127"/>
                  </a:lnTo>
                  <a:lnTo>
                    <a:pt x="97" y="125"/>
                  </a:lnTo>
                  <a:lnTo>
                    <a:pt x="105" y="130"/>
                  </a:lnTo>
                  <a:lnTo>
                    <a:pt x="105" y="132"/>
                  </a:lnTo>
                  <a:lnTo>
                    <a:pt x="109" y="133"/>
                  </a:lnTo>
                  <a:lnTo>
                    <a:pt x="130" y="133"/>
                  </a:lnTo>
                  <a:lnTo>
                    <a:pt x="145" y="128"/>
                  </a:lnTo>
                  <a:lnTo>
                    <a:pt x="143" y="111"/>
                  </a:lnTo>
                  <a:lnTo>
                    <a:pt x="142" y="98"/>
                  </a:lnTo>
                  <a:lnTo>
                    <a:pt x="142" y="85"/>
                  </a:lnTo>
                  <a:lnTo>
                    <a:pt x="140" y="71"/>
                  </a:lnTo>
                  <a:lnTo>
                    <a:pt x="138" y="55"/>
                  </a:lnTo>
                  <a:lnTo>
                    <a:pt x="140" y="55"/>
                  </a:lnTo>
                  <a:lnTo>
                    <a:pt x="156" y="55"/>
                  </a:lnTo>
                  <a:lnTo>
                    <a:pt x="153" y="18"/>
                  </a:lnTo>
                  <a:lnTo>
                    <a:pt x="185" y="13"/>
                  </a:lnTo>
                  <a:lnTo>
                    <a:pt x="193" y="15"/>
                  </a:lnTo>
                  <a:lnTo>
                    <a:pt x="196" y="19"/>
                  </a:lnTo>
                  <a:lnTo>
                    <a:pt x="206" y="13"/>
                  </a:lnTo>
                  <a:lnTo>
                    <a:pt x="214" y="11"/>
                  </a:lnTo>
                  <a:lnTo>
                    <a:pt x="217" y="10"/>
                  </a:lnTo>
                  <a:lnTo>
                    <a:pt x="222" y="10"/>
                  </a:lnTo>
                  <a:lnTo>
                    <a:pt x="217" y="6"/>
                  </a:lnTo>
                  <a:close/>
                  <a:moveTo>
                    <a:pt x="85" y="24"/>
                  </a:moveTo>
                  <a:lnTo>
                    <a:pt x="71" y="27"/>
                  </a:lnTo>
                  <a:lnTo>
                    <a:pt x="68" y="27"/>
                  </a:lnTo>
                  <a:lnTo>
                    <a:pt x="66" y="26"/>
                  </a:lnTo>
                  <a:lnTo>
                    <a:pt x="69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6" y="21"/>
                  </a:lnTo>
                  <a:lnTo>
                    <a:pt x="79" y="21"/>
                  </a:lnTo>
                  <a:lnTo>
                    <a:pt x="85" y="24"/>
                  </a:lnTo>
                  <a:lnTo>
                    <a:pt x="8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4" name="Freeform 823">
              <a:extLst>
                <a:ext uri="{FF2B5EF4-FFF2-40B4-BE49-F238E27FC236}">
                  <a16:creationId xmlns:a16="http://schemas.microsoft.com/office/drawing/2014/main" id="{1167207F-272B-2388-171C-F1E14674B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9785" y="-1365581"/>
              <a:ext cx="212091" cy="134597"/>
            </a:xfrm>
            <a:custGeom>
              <a:avLst/>
              <a:gdLst/>
              <a:ahLst/>
              <a:cxnLst>
                <a:cxn ang="0">
                  <a:pos x="146" y="43"/>
                </a:cxn>
                <a:cxn ang="0">
                  <a:pos x="138" y="43"/>
                </a:cxn>
                <a:cxn ang="0">
                  <a:pos x="133" y="40"/>
                </a:cxn>
                <a:cxn ang="0">
                  <a:pos x="129" y="30"/>
                </a:cxn>
                <a:cxn ang="0">
                  <a:pos x="114" y="24"/>
                </a:cxn>
                <a:cxn ang="0">
                  <a:pos x="109" y="22"/>
                </a:cxn>
                <a:cxn ang="0">
                  <a:pos x="100" y="17"/>
                </a:cxn>
                <a:cxn ang="0">
                  <a:pos x="93" y="8"/>
                </a:cxn>
                <a:cxn ang="0">
                  <a:pos x="85" y="3"/>
                </a:cxn>
                <a:cxn ang="0">
                  <a:pos x="84" y="0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5"/>
                </a:cxn>
                <a:cxn ang="0">
                  <a:pos x="47" y="3"/>
                </a:cxn>
                <a:cxn ang="0">
                  <a:pos x="15" y="8"/>
                </a:cxn>
                <a:cxn ang="0">
                  <a:pos x="18" y="45"/>
                </a:cxn>
                <a:cxn ang="0">
                  <a:pos x="2" y="45"/>
                </a:cxn>
                <a:cxn ang="0">
                  <a:pos x="0" y="45"/>
                </a:cxn>
                <a:cxn ang="0">
                  <a:pos x="2" y="61"/>
                </a:cxn>
                <a:cxn ang="0">
                  <a:pos x="4" y="75"/>
                </a:cxn>
                <a:cxn ang="0">
                  <a:pos x="20" y="85"/>
                </a:cxn>
                <a:cxn ang="0">
                  <a:pos x="20" y="89"/>
                </a:cxn>
                <a:cxn ang="0">
                  <a:pos x="18" y="96"/>
                </a:cxn>
                <a:cxn ang="0">
                  <a:pos x="18" y="98"/>
                </a:cxn>
                <a:cxn ang="0">
                  <a:pos x="32" y="99"/>
                </a:cxn>
                <a:cxn ang="0">
                  <a:pos x="42" y="98"/>
                </a:cxn>
                <a:cxn ang="0">
                  <a:pos x="61" y="83"/>
                </a:cxn>
                <a:cxn ang="0">
                  <a:pos x="68" y="83"/>
                </a:cxn>
                <a:cxn ang="0">
                  <a:pos x="84" y="86"/>
                </a:cxn>
                <a:cxn ang="0">
                  <a:pos x="97" y="85"/>
                </a:cxn>
                <a:cxn ang="0">
                  <a:pos x="101" y="77"/>
                </a:cxn>
                <a:cxn ang="0">
                  <a:pos x="114" y="70"/>
                </a:cxn>
                <a:cxn ang="0">
                  <a:pos x="119" y="65"/>
                </a:cxn>
                <a:cxn ang="0">
                  <a:pos x="127" y="59"/>
                </a:cxn>
                <a:cxn ang="0">
                  <a:pos x="138" y="53"/>
                </a:cxn>
                <a:cxn ang="0">
                  <a:pos x="156" y="46"/>
                </a:cxn>
                <a:cxn ang="0">
                  <a:pos x="146" y="43"/>
                </a:cxn>
                <a:cxn ang="0">
                  <a:pos x="101" y="37"/>
                </a:cxn>
                <a:cxn ang="0">
                  <a:pos x="101" y="38"/>
                </a:cxn>
                <a:cxn ang="0">
                  <a:pos x="98" y="40"/>
                </a:cxn>
                <a:cxn ang="0">
                  <a:pos x="92" y="37"/>
                </a:cxn>
                <a:cxn ang="0">
                  <a:pos x="85" y="38"/>
                </a:cxn>
                <a:cxn ang="0">
                  <a:pos x="80" y="38"/>
                </a:cxn>
                <a:cxn ang="0">
                  <a:pos x="79" y="37"/>
                </a:cxn>
                <a:cxn ang="0">
                  <a:pos x="80" y="33"/>
                </a:cxn>
                <a:cxn ang="0">
                  <a:pos x="82" y="32"/>
                </a:cxn>
                <a:cxn ang="0">
                  <a:pos x="87" y="32"/>
                </a:cxn>
                <a:cxn ang="0">
                  <a:pos x="88" y="29"/>
                </a:cxn>
                <a:cxn ang="0">
                  <a:pos x="95" y="25"/>
                </a:cxn>
                <a:cxn ang="0">
                  <a:pos x="90" y="32"/>
                </a:cxn>
                <a:cxn ang="0">
                  <a:pos x="93" y="33"/>
                </a:cxn>
                <a:cxn ang="0">
                  <a:pos x="90" y="35"/>
                </a:cxn>
                <a:cxn ang="0">
                  <a:pos x="92" y="37"/>
                </a:cxn>
                <a:cxn ang="0">
                  <a:pos x="93" y="37"/>
                </a:cxn>
                <a:cxn ang="0">
                  <a:pos x="97" y="30"/>
                </a:cxn>
                <a:cxn ang="0">
                  <a:pos x="98" y="29"/>
                </a:cxn>
                <a:cxn ang="0">
                  <a:pos x="101" y="30"/>
                </a:cxn>
                <a:cxn ang="0">
                  <a:pos x="101" y="32"/>
                </a:cxn>
                <a:cxn ang="0">
                  <a:pos x="98" y="32"/>
                </a:cxn>
                <a:cxn ang="0">
                  <a:pos x="98" y="35"/>
                </a:cxn>
                <a:cxn ang="0">
                  <a:pos x="101" y="37"/>
                </a:cxn>
              </a:cxnLst>
              <a:rect l="0" t="0" r="r" b="b"/>
              <a:pathLst>
                <a:path w="156" h="99">
                  <a:moveTo>
                    <a:pt x="146" y="43"/>
                  </a:moveTo>
                  <a:lnTo>
                    <a:pt x="138" y="43"/>
                  </a:lnTo>
                  <a:lnTo>
                    <a:pt x="133" y="40"/>
                  </a:lnTo>
                  <a:lnTo>
                    <a:pt x="129" y="30"/>
                  </a:lnTo>
                  <a:lnTo>
                    <a:pt x="114" y="24"/>
                  </a:lnTo>
                  <a:lnTo>
                    <a:pt x="109" y="22"/>
                  </a:lnTo>
                  <a:lnTo>
                    <a:pt x="100" y="17"/>
                  </a:lnTo>
                  <a:lnTo>
                    <a:pt x="93" y="8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58" y="9"/>
                  </a:lnTo>
                  <a:lnTo>
                    <a:pt x="55" y="5"/>
                  </a:lnTo>
                  <a:lnTo>
                    <a:pt x="47" y="3"/>
                  </a:lnTo>
                  <a:lnTo>
                    <a:pt x="15" y="8"/>
                  </a:lnTo>
                  <a:lnTo>
                    <a:pt x="18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2" y="61"/>
                  </a:lnTo>
                  <a:lnTo>
                    <a:pt x="4" y="75"/>
                  </a:lnTo>
                  <a:lnTo>
                    <a:pt x="20" y="85"/>
                  </a:lnTo>
                  <a:lnTo>
                    <a:pt x="20" y="89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32" y="99"/>
                  </a:lnTo>
                  <a:lnTo>
                    <a:pt x="42" y="98"/>
                  </a:lnTo>
                  <a:lnTo>
                    <a:pt x="61" y="83"/>
                  </a:lnTo>
                  <a:lnTo>
                    <a:pt x="68" y="83"/>
                  </a:lnTo>
                  <a:lnTo>
                    <a:pt x="84" y="86"/>
                  </a:lnTo>
                  <a:lnTo>
                    <a:pt x="97" y="85"/>
                  </a:lnTo>
                  <a:lnTo>
                    <a:pt x="101" y="77"/>
                  </a:lnTo>
                  <a:lnTo>
                    <a:pt x="114" y="70"/>
                  </a:lnTo>
                  <a:lnTo>
                    <a:pt x="119" y="65"/>
                  </a:lnTo>
                  <a:lnTo>
                    <a:pt x="127" y="59"/>
                  </a:lnTo>
                  <a:lnTo>
                    <a:pt x="138" y="53"/>
                  </a:lnTo>
                  <a:lnTo>
                    <a:pt x="156" y="46"/>
                  </a:lnTo>
                  <a:lnTo>
                    <a:pt x="146" y="43"/>
                  </a:lnTo>
                  <a:close/>
                  <a:moveTo>
                    <a:pt x="101" y="37"/>
                  </a:moveTo>
                  <a:lnTo>
                    <a:pt x="101" y="38"/>
                  </a:lnTo>
                  <a:lnTo>
                    <a:pt x="98" y="40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80" y="38"/>
                  </a:lnTo>
                  <a:lnTo>
                    <a:pt x="79" y="37"/>
                  </a:lnTo>
                  <a:lnTo>
                    <a:pt x="80" y="33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88" y="29"/>
                  </a:lnTo>
                  <a:lnTo>
                    <a:pt x="95" y="25"/>
                  </a:lnTo>
                  <a:lnTo>
                    <a:pt x="90" y="32"/>
                  </a:lnTo>
                  <a:lnTo>
                    <a:pt x="93" y="33"/>
                  </a:lnTo>
                  <a:lnTo>
                    <a:pt x="90" y="35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7" y="30"/>
                  </a:lnTo>
                  <a:lnTo>
                    <a:pt x="98" y="29"/>
                  </a:lnTo>
                  <a:lnTo>
                    <a:pt x="101" y="30"/>
                  </a:lnTo>
                  <a:lnTo>
                    <a:pt x="101" y="32"/>
                  </a:lnTo>
                  <a:lnTo>
                    <a:pt x="98" y="32"/>
                  </a:lnTo>
                  <a:lnTo>
                    <a:pt x="98" y="35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824">
              <a:extLst>
                <a:ext uri="{FF2B5EF4-FFF2-40B4-BE49-F238E27FC236}">
                  <a16:creationId xmlns:a16="http://schemas.microsoft.com/office/drawing/2014/main" id="{0D0B88D7-45BC-DDEB-67C9-C501970AA9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34" y="-3383164"/>
              <a:ext cx="2950239" cy="1143388"/>
            </a:xfrm>
            <a:custGeom>
              <a:avLst/>
              <a:gdLst/>
              <a:ahLst/>
              <a:cxnLst>
                <a:cxn ang="0">
                  <a:pos x="2093" y="364"/>
                </a:cxn>
                <a:cxn ang="0">
                  <a:pos x="2075" y="355"/>
                </a:cxn>
                <a:cxn ang="0">
                  <a:pos x="1855" y="281"/>
                </a:cxn>
                <a:cxn ang="0">
                  <a:pos x="1689" y="255"/>
                </a:cxn>
                <a:cxn ang="0">
                  <a:pos x="1437" y="241"/>
                </a:cxn>
                <a:cxn ang="0">
                  <a:pos x="1240" y="175"/>
                </a:cxn>
                <a:cxn ang="0">
                  <a:pos x="1055" y="166"/>
                </a:cxn>
                <a:cxn ang="0">
                  <a:pos x="1001" y="170"/>
                </a:cxn>
                <a:cxn ang="0">
                  <a:pos x="927" y="26"/>
                </a:cxn>
                <a:cxn ang="0">
                  <a:pos x="819" y="74"/>
                </a:cxn>
                <a:cxn ang="0">
                  <a:pos x="725" y="161"/>
                </a:cxn>
                <a:cxn ang="0">
                  <a:pos x="712" y="287"/>
                </a:cxn>
                <a:cxn ang="0">
                  <a:pos x="637" y="251"/>
                </a:cxn>
                <a:cxn ang="0">
                  <a:pos x="648" y="323"/>
                </a:cxn>
                <a:cxn ang="0">
                  <a:pos x="592" y="392"/>
                </a:cxn>
                <a:cxn ang="0">
                  <a:pos x="555" y="202"/>
                </a:cxn>
                <a:cxn ang="0">
                  <a:pos x="508" y="324"/>
                </a:cxn>
                <a:cxn ang="0">
                  <a:pos x="338" y="339"/>
                </a:cxn>
                <a:cxn ang="0">
                  <a:pos x="244" y="353"/>
                </a:cxn>
                <a:cxn ang="0">
                  <a:pos x="123" y="422"/>
                </a:cxn>
                <a:cxn ang="0">
                  <a:pos x="146" y="400"/>
                </a:cxn>
                <a:cxn ang="0">
                  <a:pos x="21" y="305"/>
                </a:cxn>
                <a:cxn ang="0">
                  <a:pos x="54" y="478"/>
                </a:cxn>
                <a:cxn ang="0">
                  <a:pos x="22" y="602"/>
                </a:cxn>
                <a:cxn ang="0">
                  <a:pos x="109" y="676"/>
                </a:cxn>
                <a:cxn ang="0">
                  <a:pos x="202" y="746"/>
                </a:cxn>
                <a:cxn ang="0">
                  <a:pos x="223" y="809"/>
                </a:cxn>
                <a:cxn ang="0">
                  <a:pos x="319" y="778"/>
                </a:cxn>
                <a:cxn ang="0">
                  <a:pos x="301" y="714"/>
                </a:cxn>
                <a:cxn ang="0">
                  <a:pos x="409" y="703"/>
                </a:cxn>
                <a:cxn ang="0">
                  <a:pos x="492" y="676"/>
                </a:cxn>
                <a:cxn ang="0">
                  <a:pos x="595" y="621"/>
                </a:cxn>
                <a:cxn ang="0">
                  <a:pos x="678" y="653"/>
                </a:cxn>
                <a:cxn ang="0">
                  <a:pos x="882" y="730"/>
                </a:cxn>
                <a:cxn ang="0">
                  <a:pos x="1124" y="701"/>
                </a:cxn>
                <a:cxn ang="0">
                  <a:pos x="1371" y="653"/>
                </a:cxn>
                <a:cxn ang="0">
                  <a:pos x="1552" y="785"/>
                </a:cxn>
                <a:cxn ang="0">
                  <a:pos x="1541" y="818"/>
                </a:cxn>
                <a:cxn ang="0">
                  <a:pos x="1621" y="659"/>
                </a:cxn>
                <a:cxn ang="0">
                  <a:pos x="1527" y="631"/>
                </a:cxn>
                <a:cxn ang="0">
                  <a:pos x="1684" y="536"/>
                </a:cxn>
                <a:cxn ang="0">
                  <a:pos x="1815" y="488"/>
                </a:cxn>
                <a:cxn ang="0">
                  <a:pos x="1850" y="520"/>
                </a:cxn>
                <a:cxn ang="0">
                  <a:pos x="1887" y="632"/>
                </a:cxn>
                <a:cxn ang="0">
                  <a:pos x="1875" y="570"/>
                </a:cxn>
                <a:cxn ang="0">
                  <a:pos x="1995" y="491"/>
                </a:cxn>
                <a:cxn ang="0">
                  <a:pos x="2046" y="414"/>
                </a:cxn>
                <a:cxn ang="0">
                  <a:pos x="2086" y="401"/>
                </a:cxn>
                <a:cxn ang="0">
                  <a:pos x="2141" y="425"/>
                </a:cxn>
                <a:cxn ang="0">
                  <a:pos x="2158" y="401"/>
                </a:cxn>
                <a:cxn ang="0">
                  <a:pos x="74" y="528"/>
                </a:cxn>
                <a:cxn ang="0">
                  <a:pos x="74" y="518"/>
                </a:cxn>
                <a:cxn ang="0">
                  <a:pos x="93" y="485"/>
                </a:cxn>
                <a:cxn ang="0">
                  <a:pos x="117" y="501"/>
                </a:cxn>
                <a:cxn ang="0">
                  <a:pos x="160" y="574"/>
                </a:cxn>
                <a:cxn ang="0">
                  <a:pos x="167" y="570"/>
                </a:cxn>
                <a:cxn ang="0">
                  <a:pos x="325" y="658"/>
                </a:cxn>
                <a:cxn ang="0">
                  <a:pos x="335" y="621"/>
                </a:cxn>
                <a:cxn ang="0">
                  <a:pos x="903" y="626"/>
                </a:cxn>
                <a:cxn ang="0">
                  <a:pos x="1050" y="605"/>
                </a:cxn>
                <a:cxn ang="0">
                  <a:pos x="1135" y="674"/>
                </a:cxn>
                <a:cxn ang="0">
                  <a:pos x="1158" y="623"/>
                </a:cxn>
              </a:cxnLst>
              <a:rect l="0" t="0" r="r" b="b"/>
              <a:pathLst>
                <a:path w="2170" h="841">
                  <a:moveTo>
                    <a:pt x="2162" y="387"/>
                  </a:moveTo>
                  <a:lnTo>
                    <a:pt x="2160" y="384"/>
                  </a:lnTo>
                  <a:lnTo>
                    <a:pt x="2157" y="385"/>
                  </a:lnTo>
                  <a:lnTo>
                    <a:pt x="2155" y="385"/>
                  </a:lnTo>
                  <a:lnTo>
                    <a:pt x="2157" y="384"/>
                  </a:lnTo>
                  <a:lnTo>
                    <a:pt x="2141" y="376"/>
                  </a:lnTo>
                  <a:lnTo>
                    <a:pt x="2131" y="366"/>
                  </a:lnTo>
                  <a:lnTo>
                    <a:pt x="2118" y="364"/>
                  </a:lnTo>
                  <a:lnTo>
                    <a:pt x="2120" y="369"/>
                  </a:lnTo>
                  <a:lnTo>
                    <a:pt x="2110" y="366"/>
                  </a:lnTo>
                  <a:lnTo>
                    <a:pt x="2113" y="369"/>
                  </a:lnTo>
                  <a:lnTo>
                    <a:pt x="2112" y="371"/>
                  </a:lnTo>
                  <a:lnTo>
                    <a:pt x="2109" y="368"/>
                  </a:lnTo>
                  <a:lnTo>
                    <a:pt x="2110" y="364"/>
                  </a:lnTo>
                  <a:lnTo>
                    <a:pt x="2102" y="361"/>
                  </a:lnTo>
                  <a:lnTo>
                    <a:pt x="2102" y="366"/>
                  </a:lnTo>
                  <a:lnTo>
                    <a:pt x="2097" y="364"/>
                  </a:lnTo>
                  <a:lnTo>
                    <a:pt x="2093" y="364"/>
                  </a:lnTo>
                  <a:lnTo>
                    <a:pt x="2097" y="366"/>
                  </a:lnTo>
                  <a:lnTo>
                    <a:pt x="2101" y="366"/>
                  </a:lnTo>
                  <a:lnTo>
                    <a:pt x="2104" y="376"/>
                  </a:lnTo>
                  <a:lnTo>
                    <a:pt x="2110" y="377"/>
                  </a:lnTo>
                  <a:lnTo>
                    <a:pt x="2112" y="382"/>
                  </a:lnTo>
                  <a:lnTo>
                    <a:pt x="2109" y="384"/>
                  </a:lnTo>
                  <a:lnTo>
                    <a:pt x="2107" y="377"/>
                  </a:lnTo>
                  <a:lnTo>
                    <a:pt x="2102" y="377"/>
                  </a:lnTo>
                  <a:lnTo>
                    <a:pt x="2101" y="374"/>
                  </a:lnTo>
                  <a:lnTo>
                    <a:pt x="2094" y="371"/>
                  </a:lnTo>
                  <a:lnTo>
                    <a:pt x="2093" y="368"/>
                  </a:lnTo>
                  <a:lnTo>
                    <a:pt x="2081" y="355"/>
                  </a:lnTo>
                  <a:lnTo>
                    <a:pt x="2085" y="358"/>
                  </a:lnTo>
                  <a:lnTo>
                    <a:pt x="2083" y="355"/>
                  </a:lnTo>
                  <a:lnTo>
                    <a:pt x="2077" y="352"/>
                  </a:lnTo>
                  <a:lnTo>
                    <a:pt x="2073" y="347"/>
                  </a:lnTo>
                  <a:lnTo>
                    <a:pt x="2064" y="345"/>
                  </a:lnTo>
                  <a:lnTo>
                    <a:pt x="2075" y="355"/>
                  </a:lnTo>
                  <a:lnTo>
                    <a:pt x="2059" y="347"/>
                  </a:lnTo>
                  <a:lnTo>
                    <a:pt x="2061" y="345"/>
                  </a:lnTo>
                  <a:lnTo>
                    <a:pt x="2061" y="344"/>
                  </a:lnTo>
                  <a:lnTo>
                    <a:pt x="2046" y="340"/>
                  </a:lnTo>
                  <a:lnTo>
                    <a:pt x="2049" y="339"/>
                  </a:lnTo>
                  <a:lnTo>
                    <a:pt x="2046" y="336"/>
                  </a:lnTo>
                  <a:lnTo>
                    <a:pt x="2041" y="336"/>
                  </a:lnTo>
                  <a:lnTo>
                    <a:pt x="2038" y="332"/>
                  </a:lnTo>
                  <a:lnTo>
                    <a:pt x="2033" y="331"/>
                  </a:lnTo>
                  <a:lnTo>
                    <a:pt x="2028" y="332"/>
                  </a:lnTo>
                  <a:lnTo>
                    <a:pt x="2025" y="328"/>
                  </a:lnTo>
                  <a:lnTo>
                    <a:pt x="2016" y="324"/>
                  </a:lnTo>
                  <a:lnTo>
                    <a:pt x="2011" y="318"/>
                  </a:lnTo>
                  <a:lnTo>
                    <a:pt x="1995" y="315"/>
                  </a:lnTo>
                  <a:lnTo>
                    <a:pt x="1995" y="313"/>
                  </a:lnTo>
                  <a:lnTo>
                    <a:pt x="1966" y="299"/>
                  </a:lnTo>
                  <a:lnTo>
                    <a:pt x="1926" y="286"/>
                  </a:lnTo>
                  <a:lnTo>
                    <a:pt x="1855" y="281"/>
                  </a:lnTo>
                  <a:lnTo>
                    <a:pt x="1854" y="283"/>
                  </a:lnTo>
                  <a:lnTo>
                    <a:pt x="1857" y="291"/>
                  </a:lnTo>
                  <a:lnTo>
                    <a:pt x="1854" y="294"/>
                  </a:lnTo>
                  <a:lnTo>
                    <a:pt x="1862" y="295"/>
                  </a:lnTo>
                  <a:lnTo>
                    <a:pt x="1873" y="310"/>
                  </a:lnTo>
                  <a:lnTo>
                    <a:pt x="1867" y="320"/>
                  </a:lnTo>
                  <a:lnTo>
                    <a:pt x="1836" y="307"/>
                  </a:lnTo>
                  <a:lnTo>
                    <a:pt x="1830" y="295"/>
                  </a:lnTo>
                  <a:lnTo>
                    <a:pt x="1822" y="289"/>
                  </a:lnTo>
                  <a:lnTo>
                    <a:pt x="1814" y="299"/>
                  </a:lnTo>
                  <a:lnTo>
                    <a:pt x="1778" y="294"/>
                  </a:lnTo>
                  <a:lnTo>
                    <a:pt x="1772" y="289"/>
                  </a:lnTo>
                  <a:lnTo>
                    <a:pt x="1741" y="302"/>
                  </a:lnTo>
                  <a:lnTo>
                    <a:pt x="1738" y="297"/>
                  </a:lnTo>
                  <a:lnTo>
                    <a:pt x="1724" y="292"/>
                  </a:lnTo>
                  <a:lnTo>
                    <a:pt x="1716" y="289"/>
                  </a:lnTo>
                  <a:lnTo>
                    <a:pt x="1711" y="271"/>
                  </a:lnTo>
                  <a:lnTo>
                    <a:pt x="1689" y="255"/>
                  </a:lnTo>
                  <a:lnTo>
                    <a:pt x="1634" y="254"/>
                  </a:lnTo>
                  <a:lnTo>
                    <a:pt x="1610" y="260"/>
                  </a:lnTo>
                  <a:lnTo>
                    <a:pt x="1597" y="254"/>
                  </a:lnTo>
                  <a:lnTo>
                    <a:pt x="1602" y="249"/>
                  </a:lnTo>
                  <a:lnTo>
                    <a:pt x="1587" y="239"/>
                  </a:lnTo>
                  <a:lnTo>
                    <a:pt x="1576" y="241"/>
                  </a:lnTo>
                  <a:lnTo>
                    <a:pt x="1567" y="235"/>
                  </a:lnTo>
                  <a:lnTo>
                    <a:pt x="1551" y="233"/>
                  </a:lnTo>
                  <a:lnTo>
                    <a:pt x="1554" y="225"/>
                  </a:lnTo>
                  <a:lnTo>
                    <a:pt x="1562" y="227"/>
                  </a:lnTo>
                  <a:lnTo>
                    <a:pt x="1554" y="217"/>
                  </a:lnTo>
                  <a:lnTo>
                    <a:pt x="1434" y="194"/>
                  </a:lnTo>
                  <a:lnTo>
                    <a:pt x="1430" y="198"/>
                  </a:lnTo>
                  <a:lnTo>
                    <a:pt x="1437" y="202"/>
                  </a:lnTo>
                  <a:lnTo>
                    <a:pt x="1427" y="222"/>
                  </a:lnTo>
                  <a:lnTo>
                    <a:pt x="1430" y="227"/>
                  </a:lnTo>
                  <a:lnTo>
                    <a:pt x="1430" y="231"/>
                  </a:lnTo>
                  <a:lnTo>
                    <a:pt x="1437" y="241"/>
                  </a:lnTo>
                  <a:lnTo>
                    <a:pt x="1429" y="238"/>
                  </a:lnTo>
                  <a:lnTo>
                    <a:pt x="1414" y="251"/>
                  </a:lnTo>
                  <a:lnTo>
                    <a:pt x="1389" y="239"/>
                  </a:lnTo>
                  <a:lnTo>
                    <a:pt x="1377" y="235"/>
                  </a:lnTo>
                  <a:lnTo>
                    <a:pt x="1355" y="243"/>
                  </a:lnTo>
                  <a:lnTo>
                    <a:pt x="1336" y="223"/>
                  </a:lnTo>
                  <a:lnTo>
                    <a:pt x="1334" y="265"/>
                  </a:lnTo>
                  <a:lnTo>
                    <a:pt x="1326" y="257"/>
                  </a:lnTo>
                  <a:lnTo>
                    <a:pt x="1312" y="254"/>
                  </a:lnTo>
                  <a:lnTo>
                    <a:pt x="1294" y="235"/>
                  </a:lnTo>
                  <a:lnTo>
                    <a:pt x="1291" y="235"/>
                  </a:lnTo>
                  <a:lnTo>
                    <a:pt x="1286" y="227"/>
                  </a:lnTo>
                  <a:lnTo>
                    <a:pt x="1292" y="219"/>
                  </a:lnTo>
                  <a:lnTo>
                    <a:pt x="1291" y="210"/>
                  </a:lnTo>
                  <a:lnTo>
                    <a:pt x="1283" y="204"/>
                  </a:lnTo>
                  <a:lnTo>
                    <a:pt x="1283" y="190"/>
                  </a:lnTo>
                  <a:lnTo>
                    <a:pt x="1259" y="174"/>
                  </a:lnTo>
                  <a:lnTo>
                    <a:pt x="1240" y="175"/>
                  </a:lnTo>
                  <a:lnTo>
                    <a:pt x="1199" y="159"/>
                  </a:lnTo>
                  <a:lnTo>
                    <a:pt x="1199" y="166"/>
                  </a:lnTo>
                  <a:lnTo>
                    <a:pt x="1193" y="162"/>
                  </a:lnTo>
                  <a:lnTo>
                    <a:pt x="1195" y="174"/>
                  </a:lnTo>
                  <a:lnTo>
                    <a:pt x="1203" y="185"/>
                  </a:lnTo>
                  <a:lnTo>
                    <a:pt x="1201" y="188"/>
                  </a:lnTo>
                  <a:lnTo>
                    <a:pt x="1159" y="191"/>
                  </a:lnTo>
                  <a:lnTo>
                    <a:pt x="1138" y="185"/>
                  </a:lnTo>
                  <a:lnTo>
                    <a:pt x="1140" y="174"/>
                  </a:lnTo>
                  <a:lnTo>
                    <a:pt x="1097" y="166"/>
                  </a:lnTo>
                  <a:lnTo>
                    <a:pt x="1071" y="174"/>
                  </a:lnTo>
                  <a:lnTo>
                    <a:pt x="1089" y="185"/>
                  </a:lnTo>
                  <a:lnTo>
                    <a:pt x="1078" y="180"/>
                  </a:lnTo>
                  <a:lnTo>
                    <a:pt x="1068" y="175"/>
                  </a:lnTo>
                  <a:lnTo>
                    <a:pt x="1068" y="169"/>
                  </a:lnTo>
                  <a:lnTo>
                    <a:pt x="1055" y="154"/>
                  </a:lnTo>
                  <a:lnTo>
                    <a:pt x="1058" y="162"/>
                  </a:lnTo>
                  <a:lnTo>
                    <a:pt x="1055" y="166"/>
                  </a:lnTo>
                  <a:lnTo>
                    <a:pt x="1039" y="162"/>
                  </a:lnTo>
                  <a:lnTo>
                    <a:pt x="1039" y="153"/>
                  </a:lnTo>
                  <a:lnTo>
                    <a:pt x="1031" y="159"/>
                  </a:lnTo>
                  <a:lnTo>
                    <a:pt x="1020" y="154"/>
                  </a:lnTo>
                  <a:lnTo>
                    <a:pt x="1015" y="162"/>
                  </a:lnTo>
                  <a:lnTo>
                    <a:pt x="1020" y="169"/>
                  </a:lnTo>
                  <a:lnTo>
                    <a:pt x="1034" y="167"/>
                  </a:lnTo>
                  <a:lnTo>
                    <a:pt x="1023" y="177"/>
                  </a:lnTo>
                  <a:lnTo>
                    <a:pt x="1015" y="172"/>
                  </a:lnTo>
                  <a:lnTo>
                    <a:pt x="1017" y="178"/>
                  </a:lnTo>
                  <a:lnTo>
                    <a:pt x="999" y="186"/>
                  </a:lnTo>
                  <a:lnTo>
                    <a:pt x="983" y="185"/>
                  </a:lnTo>
                  <a:lnTo>
                    <a:pt x="981" y="186"/>
                  </a:lnTo>
                  <a:lnTo>
                    <a:pt x="985" y="193"/>
                  </a:lnTo>
                  <a:lnTo>
                    <a:pt x="975" y="196"/>
                  </a:lnTo>
                  <a:lnTo>
                    <a:pt x="978" y="183"/>
                  </a:lnTo>
                  <a:lnTo>
                    <a:pt x="988" y="170"/>
                  </a:lnTo>
                  <a:lnTo>
                    <a:pt x="1001" y="170"/>
                  </a:lnTo>
                  <a:lnTo>
                    <a:pt x="1020" y="137"/>
                  </a:lnTo>
                  <a:lnTo>
                    <a:pt x="1047" y="116"/>
                  </a:lnTo>
                  <a:lnTo>
                    <a:pt x="1050" y="105"/>
                  </a:lnTo>
                  <a:lnTo>
                    <a:pt x="1049" y="95"/>
                  </a:lnTo>
                  <a:lnTo>
                    <a:pt x="1044" y="90"/>
                  </a:lnTo>
                  <a:lnTo>
                    <a:pt x="1045" y="84"/>
                  </a:lnTo>
                  <a:lnTo>
                    <a:pt x="1031" y="66"/>
                  </a:lnTo>
                  <a:lnTo>
                    <a:pt x="1029" y="73"/>
                  </a:lnTo>
                  <a:lnTo>
                    <a:pt x="1023" y="66"/>
                  </a:lnTo>
                  <a:lnTo>
                    <a:pt x="1025" y="63"/>
                  </a:lnTo>
                  <a:lnTo>
                    <a:pt x="999" y="45"/>
                  </a:lnTo>
                  <a:lnTo>
                    <a:pt x="962" y="44"/>
                  </a:lnTo>
                  <a:lnTo>
                    <a:pt x="956" y="57"/>
                  </a:lnTo>
                  <a:lnTo>
                    <a:pt x="941" y="57"/>
                  </a:lnTo>
                  <a:lnTo>
                    <a:pt x="949" y="44"/>
                  </a:lnTo>
                  <a:lnTo>
                    <a:pt x="948" y="34"/>
                  </a:lnTo>
                  <a:lnTo>
                    <a:pt x="927" y="32"/>
                  </a:lnTo>
                  <a:lnTo>
                    <a:pt x="927" y="26"/>
                  </a:lnTo>
                  <a:lnTo>
                    <a:pt x="911" y="36"/>
                  </a:lnTo>
                  <a:lnTo>
                    <a:pt x="927" y="18"/>
                  </a:lnTo>
                  <a:lnTo>
                    <a:pt x="920" y="8"/>
                  </a:lnTo>
                  <a:lnTo>
                    <a:pt x="898" y="0"/>
                  </a:lnTo>
                  <a:lnTo>
                    <a:pt x="885" y="4"/>
                  </a:lnTo>
                  <a:lnTo>
                    <a:pt x="872" y="29"/>
                  </a:lnTo>
                  <a:lnTo>
                    <a:pt x="869" y="41"/>
                  </a:lnTo>
                  <a:lnTo>
                    <a:pt x="879" y="49"/>
                  </a:lnTo>
                  <a:lnTo>
                    <a:pt x="877" y="53"/>
                  </a:lnTo>
                  <a:lnTo>
                    <a:pt x="850" y="57"/>
                  </a:lnTo>
                  <a:lnTo>
                    <a:pt x="864" y="66"/>
                  </a:lnTo>
                  <a:lnTo>
                    <a:pt x="866" y="76"/>
                  </a:lnTo>
                  <a:lnTo>
                    <a:pt x="850" y="66"/>
                  </a:lnTo>
                  <a:lnTo>
                    <a:pt x="827" y="82"/>
                  </a:lnTo>
                  <a:lnTo>
                    <a:pt x="827" y="79"/>
                  </a:lnTo>
                  <a:lnTo>
                    <a:pt x="824" y="77"/>
                  </a:lnTo>
                  <a:lnTo>
                    <a:pt x="818" y="82"/>
                  </a:lnTo>
                  <a:lnTo>
                    <a:pt x="819" y="74"/>
                  </a:lnTo>
                  <a:lnTo>
                    <a:pt x="815" y="71"/>
                  </a:lnTo>
                  <a:lnTo>
                    <a:pt x="779" y="76"/>
                  </a:lnTo>
                  <a:lnTo>
                    <a:pt x="789" y="84"/>
                  </a:lnTo>
                  <a:lnTo>
                    <a:pt x="750" y="97"/>
                  </a:lnTo>
                  <a:lnTo>
                    <a:pt x="750" y="95"/>
                  </a:lnTo>
                  <a:lnTo>
                    <a:pt x="741" y="98"/>
                  </a:lnTo>
                  <a:lnTo>
                    <a:pt x="730" y="114"/>
                  </a:lnTo>
                  <a:lnTo>
                    <a:pt x="717" y="114"/>
                  </a:lnTo>
                  <a:lnTo>
                    <a:pt x="720" y="119"/>
                  </a:lnTo>
                  <a:lnTo>
                    <a:pt x="718" y="132"/>
                  </a:lnTo>
                  <a:lnTo>
                    <a:pt x="706" y="125"/>
                  </a:lnTo>
                  <a:lnTo>
                    <a:pt x="706" y="132"/>
                  </a:lnTo>
                  <a:lnTo>
                    <a:pt x="717" y="135"/>
                  </a:lnTo>
                  <a:lnTo>
                    <a:pt x="710" y="143"/>
                  </a:lnTo>
                  <a:lnTo>
                    <a:pt x="722" y="148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25" y="161"/>
                  </a:lnTo>
                  <a:lnTo>
                    <a:pt x="649" y="174"/>
                  </a:lnTo>
                  <a:lnTo>
                    <a:pt x="654" y="177"/>
                  </a:lnTo>
                  <a:lnTo>
                    <a:pt x="649" y="182"/>
                  </a:lnTo>
                  <a:lnTo>
                    <a:pt x="653" y="183"/>
                  </a:lnTo>
                  <a:lnTo>
                    <a:pt x="651" y="186"/>
                  </a:lnTo>
                  <a:lnTo>
                    <a:pt x="662" y="196"/>
                  </a:lnTo>
                  <a:lnTo>
                    <a:pt x="661" y="202"/>
                  </a:lnTo>
                  <a:lnTo>
                    <a:pt x="665" y="212"/>
                  </a:lnTo>
                  <a:lnTo>
                    <a:pt x="683" y="219"/>
                  </a:lnTo>
                  <a:lnTo>
                    <a:pt x="686" y="222"/>
                  </a:lnTo>
                  <a:lnTo>
                    <a:pt x="685" y="225"/>
                  </a:lnTo>
                  <a:lnTo>
                    <a:pt x="702" y="231"/>
                  </a:lnTo>
                  <a:lnTo>
                    <a:pt x="707" y="239"/>
                  </a:lnTo>
                  <a:lnTo>
                    <a:pt x="704" y="251"/>
                  </a:lnTo>
                  <a:lnTo>
                    <a:pt x="715" y="270"/>
                  </a:lnTo>
                  <a:lnTo>
                    <a:pt x="717" y="278"/>
                  </a:lnTo>
                  <a:lnTo>
                    <a:pt x="710" y="281"/>
                  </a:lnTo>
                  <a:lnTo>
                    <a:pt x="712" y="287"/>
                  </a:lnTo>
                  <a:lnTo>
                    <a:pt x="702" y="286"/>
                  </a:lnTo>
                  <a:lnTo>
                    <a:pt x="698" y="281"/>
                  </a:lnTo>
                  <a:lnTo>
                    <a:pt x="696" y="273"/>
                  </a:lnTo>
                  <a:lnTo>
                    <a:pt x="696" y="267"/>
                  </a:lnTo>
                  <a:lnTo>
                    <a:pt x="691" y="252"/>
                  </a:lnTo>
                  <a:lnTo>
                    <a:pt x="699" y="247"/>
                  </a:lnTo>
                  <a:lnTo>
                    <a:pt x="701" y="238"/>
                  </a:lnTo>
                  <a:lnTo>
                    <a:pt x="678" y="236"/>
                  </a:lnTo>
                  <a:lnTo>
                    <a:pt x="645" y="215"/>
                  </a:lnTo>
                  <a:lnTo>
                    <a:pt x="629" y="215"/>
                  </a:lnTo>
                  <a:lnTo>
                    <a:pt x="621" y="225"/>
                  </a:lnTo>
                  <a:lnTo>
                    <a:pt x="632" y="228"/>
                  </a:lnTo>
                  <a:lnTo>
                    <a:pt x="629" y="233"/>
                  </a:lnTo>
                  <a:lnTo>
                    <a:pt x="617" y="238"/>
                  </a:lnTo>
                  <a:lnTo>
                    <a:pt x="609" y="228"/>
                  </a:lnTo>
                  <a:lnTo>
                    <a:pt x="604" y="231"/>
                  </a:lnTo>
                  <a:lnTo>
                    <a:pt x="611" y="241"/>
                  </a:lnTo>
                  <a:lnTo>
                    <a:pt x="637" y="251"/>
                  </a:lnTo>
                  <a:lnTo>
                    <a:pt x="638" y="255"/>
                  </a:lnTo>
                  <a:lnTo>
                    <a:pt x="600" y="249"/>
                  </a:lnTo>
                  <a:lnTo>
                    <a:pt x="598" y="246"/>
                  </a:lnTo>
                  <a:lnTo>
                    <a:pt x="600" y="239"/>
                  </a:lnTo>
                  <a:lnTo>
                    <a:pt x="593" y="227"/>
                  </a:lnTo>
                  <a:lnTo>
                    <a:pt x="596" y="219"/>
                  </a:lnTo>
                  <a:lnTo>
                    <a:pt x="595" y="209"/>
                  </a:lnTo>
                  <a:lnTo>
                    <a:pt x="582" y="199"/>
                  </a:lnTo>
                  <a:lnTo>
                    <a:pt x="588" y="219"/>
                  </a:lnTo>
                  <a:lnTo>
                    <a:pt x="571" y="233"/>
                  </a:lnTo>
                  <a:lnTo>
                    <a:pt x="569" y="243"/>
                  </a:lnTo>
                  <a:lnTo>
                    <a:pt x="592" y="270"/>
                  </a:lnTo>
                  <a:lnTo>
                    <a:pt x="588" y="297"/>
                  </a:lnTo>
                  <a:lnTo>
                    <a:pt x="595" y="305"/>
                  </a:lnTo>
                  <a:lnTo>
                    <a:pt x="593" y="313"/>
                  </a:lnTo>
                  <a:lnTo>
                    <a:pt x="613" y="316"/>
                  </a:lnTo>
                  <a:lnTo>
                    <a:pt x="624" y="313"/>
                  </a:lnTo>
                  <a:lnTo>
                    <a:pt x="648" y="323"/>
                  </a:lnTo>
                  <a:lnTo>
                    <a:pt x="657" y="339"/>
                  </a:lnTo>
                  <a:lnTo>
                    <a:pt x="651" y="342"/>
                  </a:lnTo>
                  <a:lnTo>
                    <a:pt x="653" y="353"/>
                  </a:lnTo>
                  <a:lnTo>
                    <a:pt x="672" y="358"/>
                  </a:lnTo>
                  <a:lnTo>
                    <a:pt x="656" y="360"/>
                  </a:lnTo>
                  <a:lnTo>
                    <a:pt x="649" y="353"/>
                  </a:lnTo>
                  <a:lnTo>
                    <a:pt x="648" y="342"/>
                  </a:lnTo>
                  <a:lnTo>
                    <a:pt x="645" y="339"/>
                  </a:lnTo>
                  <a:lnTo>
                    <a:pt x="646" y="334"/>
                  </a:lnTo>
                  <a:lnTo>
                    <a:pt x="633" y="320"/>
                  </a:lnTo>
                  <a:lnTo>
                    <a:pt x="608" y="326"/>
                  </a:lnTo>
                  <a:lnTo>
                    <a:pt x="606" y="336"/>
                  </a:lnTo>
                  <a:lnTo>
                    <a:pt x="614" y="347"/>
                  </a:lnTo>
                  <a:lnTo>
                    <a:pt x="616" y="355"/>
                  </a:lnTo>
                  <a:lnTo>
                    <a:pt x="608" y="364"/>
                  </a:lnTo>
                  <a:lnTo>
                    <a:pt x="604" y="376"/>
                  </a:lnTo>
                  <a:lnTo>
                    <a:pt x="590" y="384"/>
                  </a:lnTo>
                  <a:lnTo>
                    <a:pt x="592" y="392"/>
                  </a:lnTo>
                  <a:lnTo>
                    <a:pt x="588" y="393"/>
                  </a:lnTo>
                  <a:lnTo>
                    <a:pt x="561" y="388"/>
                  </a:lnTo>
                  <a:lnTo>
                    <a:pt x="555" y="380"/>
                  </a:lnTo>
                  <a:lnTo>
                    <a:pt x="584" y="374"/>
                  </a:lnTo>
                  <a:lnTo>
                    <a:pt x="588" y="358"/>
                  </a:lnTo>
                  <a:lnTo>
                    <a:pt x="595" y="355"/>
                  </a:lnTo>
                  <a:lnTo>
                    <a:pt x="592" y="342"/>
                  </a:lnTo>
                  <a:lnTo>
                    <a:pt x="595" y="336"/>
                  </a:lnTo>
                  <a:lnTo>
                    <a:pt x="593" y="329"/>
                  </a:lnTo>
                  <a:lnTo>
                    <a:pt x="579" y="318"/>
                  </a:lnTo>
                  <a:lnTo>
                    <a:pt x="576" y="294"/>
                  </a:lnTo>
                  <a:lnTo>
                    <a:pt x="569" y="283"/>
                  </a:lnTo>
                  <a:lnTo>
                    <a:pt x="572" y="278"/>
                  </a:lnTo>
                  <a:lnTo>
                    <a:pt x="571" y="263"/>
                  </a:lnTo>
                  <a:lnTo>
                    <a:pt x="564" y="254"/>
                  </a:lnTo>
                  <a:lnTo>
                    <a:pt x="553" y="244"/>
                  </a:lnTo>
                  <a:lnTo>
                    <a:pt x="560" y="220"/>
                  </a:lnTo>
                  <a:lnTo>
                    <a:pt x="555" y="202"/>
                  </a:lnTo>
                  <a:lnTo>
                    <a:pt x="540" y="198"/>
                  </a:lnTo>
                  <a:lnTo>
                    <a:pt x="511" y="196"/>
                  </a:lnTo>
                  <a:lnTo>
                    <a:pt x="508" y="207"/>
                  </a:lnTo>
                  <a:lnTo>
                    <a:pt x="507" y="235"/>
                  </a:lnTo>
                  <a:lnTo>
                    <a:pt x="491" y="251"/>
                  </a:lnTo>
                  <a:lnTo>
                    <a:pt x="491" y="259"/>
                  </a:lnTo>
                  <a:lnTo>
                    <a:pt x="494" y="259"/>
                  </a:lnTo>
                  <a:lnTo>
                    <a:pt x="489" y="267"/>
                  </a:lnTo>
                  <a:lnTo>
                    <a:pt x="502" y="268"/>
                  </a:lnTo>
                  <a:lnTo>
                    <a:pt x="500" y="281"/>
                  </a:lnTo>
                  <a:lnTo>
                    <a:pt x="503" y="287"/>
                  </a:lnTo>
                  <a:lnTo>
                    <a:pt x="499" y="289"/>
                  </a:lnTo>
                  <a:lnTo>
                    <a:pt x="500" y="302"/>
                  </a:lnTo>
                  <a:lnTo>
                    <a:pt x="518" y="305"/>
                  </a:lnTo>
                  <a:lnTo>
                    <a:pt x="526" y="320"/>
                  </a:lnTo>
                  <a:lnTo>
                    <a:pt x="536" y="323"/>
                  </a:lnTo>
                  <a:lnTo>
                    <a:pt x="528" y="342"/>
                  </a:lnTo>
                  <a:lnTo>
                    <a:pt x="508" y="324"/>
                  </a:lnTo>
                  <a:lnTo>
                    <a:pt x="465" y="305"/>
                  </a:lnTo>
                  <a:lnTo>
                    <a:pt x="420" y="297"/>
                  </a:lnTo>
                  <a:lnTo>
                    <a:pt x="415" y="302"/>
                  </a:lnTo>
                  <a:lnTo>
                    <a:pt x="425" y="318"/>
                  </a:lnTo>
                  <a:lnTo>
                    <a:pt x="427" y="323"/>
                  </a:lnTo>
                  <a:lnTo>
                    <a:pt x="414" y="329"/>
                  </a:lnTo>
                  <a:lnTo>
                    <a:pt x="417" y="334"/>
                  </a:lnTo>
                  <a:lnTo>
                    <a:pt x="412" y="339"/>
                  </a:lnTo>
                  <a:lnTo>
                    <a:pt x="406" y="336"/>
                  </a:lnTo>
                  <a:lnTo>
                    <a:pt x="409" y="328"/>
                  </a:lnTo>
                  <a:lnTo>
                    <a:pt x="402" y="320"/>
                  </a:lnTo>
                  <a:lnTo>
                    <a:pt x="391" y="323"/>
                  </a:lnTo>
                  <a:lnTo>
                    <a:pt x="382" y="332"/>
                  </a:lnTo>
                  <a:lnTo>
                    <a:pt x="356" y="332"/>
                  </a:lnTo>
                  <a:lnTo>
                    <a:pt x="351" y="337"/>
                  </a:lnTo>
                  <a:lnTo>
                    <a:pt x="351" y="344"/>
                  </a:lnTo>
                  <a:lnTo>
                    <a:pt x="342" y="342"/>
                  </a:lnTo>
                  <a:lnTo>
                    <a:pt x="338" y="339"/>
                  </a:lnTo>
                  <a:lnTo>
                    <a:pt x="335" y="332"/>
                  </a:lnTo>
                  <a:lnTo>
                    <a:pt x="337" y="326"/>
                  </a:lnTo>
                  <a:lnTo>
                    <a:pt x="342" y="321"/>
                  </a:lnTo>
                  <a:lnTo>
                    <a:pt x="329" y="324"/>
                  </a:lnTo>
                  <a:lnTo>
                    <a:pt x="325" y="328"/>
                  </a:lnTo>
                  <a:lnTo>
                    <a:pt x="327" y="331"/>
                  </a:lnTo>
                  <a:lnTo>
                    <a:pt x="321" y="328"/>
                  </a:lnTo>
                  <a:lnTo>
                    <a:pt x="316" y="332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06" y="336"/>
                  </a:lnTo>
                  <a:lnTo>
                    <a:pt x="263" y="360"/>
                  </a:lnTo>
                  <a:lnTo>
                    <a:pt x="261" y="376"/>
                  </a:lnTo>
                  <a:lnTo>
                    <a:pt x="249" y="384"/>
                  </a:lnTo>
                  <a:lnTo>
                    <a:pt x="245" y="379"/>
                  </a:lnTo>
                  <a:lnTo>
                    <a:pt x="237" y="379"/>
                  </a:lnTo>
                  <a:lnTo>
                    <a:pt x="223" y="361"/>
                  </a:lnTo>
                  <a:lnTo>
                    <a:pt x="244" y="353"/>
                  </a:lnTo>
                  <a:lnTo>
                    <a:pt x="239" y="344"/>
                  </a:lnTo>
                  <a:lnTo>
                    <a:pt x="229" y="336"/>
                  </a:lnTo>
                  <a:lnTo>
                    <a:pt x="196" y="331"/>
                  </a:lnTo>
                  <a:lnTo>
                    <a:pt x="208" y="340"/>
                  </a:lnTo>
                  <a:lnTo>
                    <a:pt x="210" y="356"/>
                  </a:lnTo>
                  <a:lnTo>
                    <a:pt x="208" y="368"/>
                  </a:lnTo>
                  <a:lnTo>
                    <a:pt x="218" y="376"/>
                  </a:lnTo>
                  <a:lnTo>
                    <a:pt x="216" y="393"/>
                  </a:lnTo>
                  <a:lnTo>
                    <a:pt x="218" y="405"/>
                  </a:lnTo>
                  <a:lnTo>
                    <a:pt x="212" y="396"/>
                  </a:lnTo>
                  <a:lnTo>
                    <a:pt x="207" y="400"/>
                  </a:lnTo>
                  <a:lnTo>
                    <a:pt x="208" y="395"/>
                  </a:lnTo>
                  <a:lnTo>
                    <a:pt x="191" y="388"/>
                  </a:lnTo>
                  <a:lnTo>
                    <a:pt x="181" y="400"/>
                  </a:lnTo>
                  <a:lnTo>
                    <a:pt x="160" y="411"/>
                  </a:lnTo>
                  <a:lnTo>
                    <a:pt x="162" y="417"/>
                  </a:lnTo>
                  <a:lnTo>
                    <a:pt x="178" y="438"/>
                  </a:lnTo>
                  <a:lnTo>
                    <a:pt x="123" y="422"/>
                  </a:lnTo>
                  <a:lnTo>
                    <a:pt x="119" y="429"/>
                  </a:lnTo>
                  <a:lnTo>
                    <a:pt x="120" y="433"/>
                  </a:lnTo>
                  <a:lnTo>
                    <a:pt x="131" y="441"/>
                  </a:lnTo>
                  <a:lnTo>
                    <a:pt x="138" y="438"/>
                  </a:lnTo>
                  <a:lnTo>
                    <a:pt x="144" y="453"/>
                  </a:lnTo>
                  <a:lnTo>
                    <a:pt x="136" y="454"/>
                  </a:lnTo>
                  <a:lnTo>
                    <a:pt x="98" y="438"/>
                  </a:lnTo>
                  <a:lnTo>
                    <a:pt x="96" y="429"/>
                  </a:lnTo>
                  <a:lnTo>
                    <a:pt x="88" y="417"/>
                  </a:lnTo>
                  <a:lnTo>
                    <a:pt x="91" y="416"/>
                  </a:lnTo>
                  <a:lnTo>
                    <a:pt x="91" y="405"/>
                  </a:lnTo>
                  <a:lnTo>
                    <a:pt x="61" y="385"/>
                  </a:lnTo>
                  <a:lnTo>
                    <a:pt x="54" y="376"/>
                  </a:lnTo>
                  <a:lnTo>
                    <a:pt x="58" y="372"/>
                  </a:lnTo>
                  <a:lnTo>
                    <a:pt x="72" y="384"/>
                  </a:lnTo>
                  <a:lnTo>
                    <a:pt x="83" y="384"/>
                  </a:lnTo>
                  <a:lnTo>
                    <a:pt x="87" y="388"/>
                  </a:lnTo>
                  <a:lnTo>
                    <a:pt x="146" y="400"/>
                  </a:lnTo>
                  <a:lnTo>
                    <a:pt x="162" y="395"/>
                  </a:lnTo>
                  <a:lnTo>
                    <a:pt x="175" y="380"/>
                  </a:lnTo>
                  <a:lnTo>
                    <a:pt x="176" y="372"/>
                  </a:lnTo>
                  <a:lnTo>
                    <a:pt x="173" y="371"/>
                  </a:lnTo>
                  <a:lnTo>
                    <a:pt x="170" y="360"/>
                  </a:lnTo>
                  <a:lnTo>
                    <a:pt x="96" y="316"/>
                  </a:lnTo>
                  <a:lnTo>
                    <a:pt x="56" y="313"/>
                  </a:lnTo>
                  <a:lnTo>
                    <a:pt x="58" y="310"/>
                  </a:lnTo>
                  <a:lnTo>
                    <a:pt x="45" y="307"/>
                  </a:lnTo>
                  <a:lnTo>
                    <a:pt x="45" y="300"/>
                  </a:lnTo>
                  <a:lnTo>
                    <a:pt x="56" y="305"/>
                  </a:lnTo>
                  <a:lnTo>
                    <a:pt x="58" y="300"/>
                  </a:lnTo>
                  <a:lnTo>
                    <a:pt x="42" y="295"/>
                  </a:lnTo>
                  <a:lnTo>
                    <a:pt x="43" y="300"/>
                  </a:lnTo>
                  <a:lnTo>
                    <a:pt x="38" y="303"/>
                  </a:lnTo>
                  <a:lnTo>
                    <a:pt x="29" y="300"/>
                  </a:lnTo>
                  <a:lnTo>
                    <a:pt x="29" y="307"/>
                  </a:lnTo>
                  <a:lnTo>
                    <a:pt x="21" y="305"/>
                  </a:lnTo>
                  <a:lnTo>
                    <a:pt x="19" y="310"/>
                  </a:lnTo>
                  <a:lnTo>
                    <a:pt x="10" y="315"/>
                  </a:lnTo>
                  <a:lnTo>
                    <a:pt x="6" y="321"/>
                  </a:lnTo>
                  <a:lnTo>
                    <a:pt x="0" y="332"/>
                  </a:lnTo>
                  <a:lnTo>
                    <a:pt x="5" y="344"/>
                  </a:lnTo>
                  <a:lnTo>
                    <a:pt x="14" y="347"/>
                  </a:lnTo>
                  <a:lnTo>
                    <a:pt x="22" y="356"/>
                  </a:lnTo>
                  <a:lnTo>
                    <a:pt x="24" y="361"/>
                  </a:lnTo>
                  <a:lnTo>
                    <a:pt x="14" y="379"/>
                  </a:lnTo>
                  <a:lnTo>
                    <a:pt x="30" y="406"/>
                  </a:lnTo>
                  <a:lnTo>
                    <a:pt x="26" y="419"/>
                  </a:lnTo>
                  <a:lnTo>
                    <a:pt x="27" y="430"/>
                  </a:lnTo>
                  <a:lnTo>
                    <a:pt x="30" y="430"/>
                  </a:lnTo>
                  <a:lnTo>
                    <a:pt x="34" y="438"/>
                  </a:lnTo>
                  <a:lnTo>
                    <a:pt x="40" y="443"/>
                  </a:lnTo>
                  <a:lnTo>
                    <a:pt x="37" y="456"/>
                  </a:lnTo>
                  <a:lnTo>
                    <a:pt x="53" y="472"/>
                  </a:lnTo>
                  <a:lnTo>
                    <a:pt x="54" y="478"/>
                  </a:lnTo>
                  <a:lnTo>
                    <a:pt x="37" y="502"/>
                  </a:lnTo>
                  <a:lnTo>
                    <a:pt x="8" y="525"/>
                  </a:lnTo>
                  <a:lnTo>
                    <a:pt x="21" y="522"/>
                  </a:lnTo>
                  <a:lnTo>
                    <a:pt x="21" y="526"/>
                  </a:lnTo>
                  <a:lnTo>
                    <a:pt x="19" y="525"/>
                  </a:lnTo>
                  <a:lnTo>
                    <a:pt x="19" y="530"/>
                  </a:lnTo>
                  <a:lnTo>
                    <a:pt x="38" y="533"/>
                  </a:lnTo>
                  <a:lnTo>
                    <a:pt x="45" y="538"/>
                  </a:lnTo>
                  <a:lnTo>
                    <a:pt x="14" y="541"/>
                  </a:lnTo>
                  <a:lnTo>
                    <a:pt x="14" y="546"/>
                  </a:lnTo>
                  <a:lnTo>
                    <a:pt x="18" y="547"/>
                  </a:lnTo>
                  <a:lnTo>
                    <a:pt x="13" y="554"/>
                  </a:lnTo>
                  <a:lnTo>
                    <a:pt x="2" y="557"/>
                  </a:lnTo>
                  <a:lnTo>
                    <a:pt x="14" y="578"/>
                  </a:lnTo>
                  <a:lnTo>
                    <a:pt x="10" y="583"/>
                  </a:lnTo>
                  <a:lnTo>
                    <a:pt x="16" y="587"/>
                  </a:lnTo>
                  <a:lnTo>
                    <a:pt x="14" y="595"/>
                  </a:lnTo>
                  <a:lnTo>
                    <a:pt x="22" y="602"/>
                  </a:lnTo>
                  <a:lnTo>
                    <a:pt x="24" y="610"/>
                  </a:lnTo>
                  <a:lnTo>
                    <a:pt x="38" y="611"/>
                  </a:lnTo>
                  <a:lnTo>
                    <a:pt x="42" y="613"/>
                  </a:lnTo>
                  <a:lnTo>
                    <a:pt x="42" y="618"/>
                  </a:lnTo>
                  <a:lnTo>
                    <a:pt x="54" y="615"/>
                  </a:lnTo>
                  <a:lnTo>
                    <a:pt x="62" y="619"/>
                  </a:lnTo>
                  <a:lnTo>
                    <a:pt x="64" y="626"/>
                  </a:lnTo>
                  <a:lnTo>
                    <a:pt x="62" y="634"/>
                  </a:lnTo>
                  <a:lnTo>
                    <a:pt x="77" y="647"/>
                  </a:lnTo>
                  <a:lnTo>
                    <a:pt x="79" y="651"/>
                  </a:lnTo>
                  <a:lnTo>
                    <a:pt x="85" y="650"/>
                  </a:lnTo>
                  <a:lnTo>
                    <a:pt x="91" y="655"/>
                  </a:lnTo>
                  <a:lnTo>
                    <a:pt x="93" y="656"/>
                  </a:lnTo>
                  <a:lnTo>
                    <a:pt x="85" y="661"/>
                  </a:lnTo>
                  <a:lnTo>
                    <a:pt x="75" y="659"/>
                  </a:lnTo>
                  <a:lnTo>
                    <a:pt x="72" y="663"/>
                  </a:lnTo>
                  <a:lnTo>
                    <a:pt x="82" y="679"/>
                  </a:lnTo>
                  <a:lnTo>
                    <a:pt x="109" y="676"/>
                  </a:lnTo>
                  <a:lnTo>
                    <a:pt x="119" y="684"/>
                  </a:lnTo>
                  <a:lnTo>
                    <a:pt x="114" y="685"/>
                  </a:lnTo>
                  <a:lnTo>
                    <a:pt x="117" y="692"/>
                  </a:lnTo>
                  <a:lnTo>
                    <a:pt x="130" y="693"/>
                  </a:lnTo>
                  <a:lnTo>
                    <a:pt x="138" y="706"/>
                  </a:lnTo>
                  <a:lnTo>
                    <a:pt x="152" y="708"/>
                  </a:lnTo>
                  <a:lnTo>
                    <a:pt x="164" y="706"/>
                  </a:lnTo>
                  <a:lnTo>
                    <a:pt x="173" y="714"/>
                  </a:lnTo>
                  <a:lnTo>
                    <a:pt x="178" y="712"/>
                  </a:lnTo>
                  <a:lnTo>
                    <a:pt x="204" y="719"/>
                  </a:lnTo>
                  <a:lnTo>
                    <a:pt x="202" y="720"/>
                  </a:lnTo>
                  <a:lnTo>
                    <a:pt x="205" y="725"/>
                  </a:lnTo>
                  <a:lnTo>
                    <a:pt x="199" y="728"/>
                  </a:lnTo>
                  <a:lnTo>
                    <a:pt x="204" y="730"/>
                  </a:lnTo>
                  <a:lnTo>
                    <a:pt x="199" y="733"/>
                  </a:lnTo>
                  <a:lnTo>
                    <a:pt x="202" y="736"/>
                  </a:lnTo>
                  <a:lnTo>
                    <a:pt x="204" y="740"/>
                  </a:lnTo>
                  <a:lnTo>
                    <a:pt x="202" y="746"/>
                  </a:lnTo>
                  <a:lnTo>
                    <a:pt x="189" y="746"/>
                  </a:lnTo>
                  <a:lnTo>
                    <a:pt x="181" y="752"/>
                  </a:lnTo>
                  <a:lnTo>
                    <a:pt x="181" y="757"/>
                  </a:lnTo>
                  <a:lnTo>
                    <a:pt x="196" y="756"/>
                  </a:lnTo>
                  <a:lnTo>
                    <a:pt x="199" y="759"/>
                  </a:lnTo>
                  <a:lnTo>
                    <a:pt x="186" y="762"/>
                  </a:lnTo>
                  <a:lnTo>
                    <a:pt x="188" y="764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8" y="773"/>
                  </a:lnTo>
                  <a:lnTo>
                    <a:pt x="181" y="775"/>
                  </a:lnTo>
                  <a:lnTo>
                    <a:pt x="173" y="783"/>
                  </a:lnTo>
                  <a:lnTo>
                    <a:pt x="167" y="783"/>
                  </a:lnTo>
                  <a:lnTo>
                    <a:pt x="164" y="786"/>
                  </a:lnTo>
                  <a:lnTo>
                    <a:pt x="175" y="794"/>
                  </a:lnTo>
                  <a:lnTo>
                    <a:pt x="196" y="801"/>
                  </a:lnTo>
                  <a:lnTo>
                    <a:pt x="212" y="810"/>
                  </a:lnTo>
                  <a:lnTo>
                    <a:pt x="223" y="809"/>
                  </a:lnTo>
                  <a:lnTo>
                    <a:pt x="239" y="813"/>
                  </a:lnTo>
                  <a:lnTo>
                    <a:pt x="257" y="813"/>
                  </a:lnTo>
                  <a:lnTo>
                    <a:pt x="273" y="821"/>
                  </a:lnTo>
                  <a:lnTo>
                    <a:pt x="290" y="820"/>
                  </a:lnTo>
                  <a:lnTo>
                    <a:pt x="298" y="823"/>
                  </a:lnTo>
                  <a:lnTo>
                    <a:pt x="298" y="826"/>
                  </a:lnTo>
                  <a:lnTo>
                    <a:pt x="309" y="831"/>
                  </a:lnTo>
                  <a:lnTo>
                    <a:pt x="321" y="836"/>
                  </a:lnTo>
                  <a:lnTo>
                    <a:pt x="324" y="839"/>
                  </a:lnTo>
                  <a:lnTo>
                    <a:pt x="330" y="841"/>
                  </a:lnTo>
                  <a:lnTo>
                    <a:pt x="340" y="833"/>
                  </a:lnTo>
                  <a:lnTo>
                    <a:pt x="324" y="815"/>
                  </a:lnTo>
                  <a:lnTo>
                    <a:pt x="324" y="804"/>
                  </a:lnTo>
                  <a:lnTo>
                    <a:pt x="322" y="809"/>
                  </a:lnTo>
                  <a:lnTo>
                    <a:pt x="308" y="794"/>
                  </a:lnTo>
                  <a:lnTo>
                    <a:pt x="316" y="785"/>
                  </a:lnTo>
                  <a:lnTo>
                    <a:pt x="316" y="778"/>
                  </a:lnTo>
                  <a:lnTo>
                    <a:pt x="319" y="778"/>
                  </a:lnTo>
                  <a:lnTo>
                    <a:pt x="319" y="772"/>
                  </a:lnTo>
                  <a:lnTo>
                    <a:pt x="316" y="769"/>
                  </a:lnTo>
                  <a:lnTo>
                    <a:pt x="322" y="770"/>
                  </a:lnTo>
                  <a:lnTo>
                    <a:pt x="325" y="777"/>
                  </a:lnTo>
                  <a:lnTo>
                    <a:pt x="330" y="775"/>
                  </a:lnTo>
                  <a:lnTo>
                    <a:pt x="335" y="770"/>
                  </a:lnTo>
                  <a:lnTo>
                    <a:pt x="324" y="765"/>
                  </a:lnTo>
                  <a:lnTo>
                    <a:pt x="325" y="762"/>
                  </a:lnTo>
                  <a:lnTo>
                    <a:pt x="332" y="762"/>
                  </a:lnTo>
                  <a:lnTo>
                    <a:pt x="329" y="752"/>
                  </a:lnTo>
                  <a:lnTo>
                    <a:pt x="321" y="746"/>
                  </a:lnTo>
                  <a:lnTo>
                    <a:pt x="311" y="748"/>
                  </a:lnTo>
                  <a:lnTo>
                    <a:pt x="305" y="740"/>
                  </a:lnTo>
                  <a:lnTo>
                    <a:pt x="298" y="736"/>
                  </a:lnTo>
                  <a:lnTo>
                    <a:pt x="300" y="728"/>
                  </a:lnTo>
                  <a:lnTo>
                    <a:pt x="303" y="727"/>
                  </a:lnTo>
                  <a:lnTo>
                    <a:pt x="300" y="722"/>
                  </a:lnTo>
                  <a:lnTo>
                    <a:pt x="301" y="714"/>
                  </a:lnTo>
                  <a:lnTo>
                    <a:pt x="305" y="711"/>
                  </a:lnTo>
                  <a:lnTo>
                    <a:pt x="306" y="704"/>
                  </a:lnTo>
                  <a:lnTo>
                    <a:pt x="321" y="716"/>
                  </a:lnTo>
                  <a:lnTo>
                    <a:pt x="327" y="712"/>
                  </a:lnTo>
                  <a:lnTo>
                    <a:pt x="321" y="703"/>
                  </a:lnTo>
                  <a:lnTo>
                    <a:pt x="332" y="700"/>
                  </a:lnTo>
                  <a:lnTo>
                    <a:pt x="332" y="695"/>
                  </a:lnTo>
                  <a:lnTo>
                    <a:pt x="343" y="692"/>
                  </a:lnTo>
                  <a:lnTo>
                    <a:pt x="348" y="685"/>
                  </a:lnTo>
                  <a:lnTo>
                    <a:pt x="356" y="685"/>
                  </a:lnTo>
                  <a:lnTo>
                    <a:pt x="364" y="688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5" y="688"/>
                  </a:lnTo>
                  <a:lnTo>
                    <a:pt x="390" y="688"/>
                  </a:lnTo>
                  <a:lnTo>
                    <a:pt x="401" y="695"/>
                  </a:lnTo>
                  <a:lnTo>
                    <a:pt x="407" y="703"/>
                  </a:lnTo>
                  <a:lnTo>
                    <a:pt x="409" y="703"/>
                  </a:lnTo>
                  <a:lnTo>
                    <a:pt x="406" y="696"/>
                  </a:lnTo>
                  <a:lnTo>
                    <a:pt x="409" y="696"/>
                  </a:lnTo>
                  <a:lnTo>
                    <a:pt x="423" y="703"/>
                  </a:lnTo>
                  <a:lnTo>
                    <a:pt x="436" y="695"/>
                  </a:lnTo>
                  <a:lnTo>
                    <a:pt x="447" y="698"/>
                  </a:lnTo>
                  <a:lnTo>
                    <a:pt x="451" y="696"/>
                  </a:lnTo>
                  <a:lnTo>
                    <a:pt x="457" y="695"/>
                  </a:lnTo>
                  <a:lnTo>
                    <a:pt x="467" y="701"/>
                  </a:lnTo>
                  <a:lnTo>
                    <a:pt x="476" y="704"/>
                  </a:lnTo>
                  <a:lnTo>
                    <a:pt x="484" y="698"/>
                  </a:lnTo>
                  <a:lnTo>
                    <a:pt x="497" y="701"/>
                  </a:lnTo>
                  <a:lnTo>
                    <a:pt x="503" y="700"/>
                  </a:lnTo>
                  <a:lnTo>
                    <a:pt x="505" y="690"/>
                  </a:lnTo>
                  <a:lnTo>
                    <a:pt x="503" y="690"/>
                  </a:lnTo>
                  <a:lnTo>
                    <a:pt x="497" y="688"/>
                  </a:lnTo>
                  <a:lnTo>
                    <a:pt x="486" y="685"/>
                  </a:lnTo>
                  <a:lnTo>
                    <a:pt x="479" y="680"/>
                  </a:lnTo>
                  <a:lnTo>
                    <a:pt x="492" y="676"/>
                  </a:lnTo>
                  <a:lnTo>
                    <a:pt x="492" y="672"/>
                  </a:lnTo>
                  <a:lnTo>
                    <a:pt x="487" y="667"/>
                  </a:lnTo>
                  <a:lnTo>
                    <a:pt x="492" y="663"/>
                  </a:lnTo>
                  <a:lnTo>
                    <a:pt x="507" y="661"/>
                  </a:lnTo>
                  <a:lnTo>
                    <a:pt x="494" y="658"/>
                  </a:lnTo>
                  <a:lnTo>
                    <a:pt x="492" y="655"/>
                  </a:lnTo>
                  <a:lnTo>
                    <a:pt x="497" y="653"/>
                  </a:lnTo>
                  <a:lnTo>
                    <a:pt x="489" y="653"/>
                  </a:lnTo>
                  <a:lnTo>
                    <a:pt x="491" y="648"/>
                  </a:lnTo>
                  <a:lnTo>
                    <a:pt x="487" y="647"/>
                  </a:lnTo>
                  <a:lnTo>
                    <a:pt x="510" y="647"/>
                  </a:lnTo>
                  <a:lnTo>
                    <a:pt x="524" y="642"/>
                  </a:lnTo>
                  <a:lnTo>
                    <a:pt x="529" y="642"/>
                  </a:lnTo>
                  <a:lnTo>
                    <a:pt x="540" y="637"/>
                  </a:lnTo>
                  <a:lnTo>
                    <a:pt x="547" y="634"/>
                  </a:lnTo>
                  <a:lnTo>
                    <a:pt x="585" y="627"/>
                  </a:lnTo>
                  <a:lnTo>
                    <a:pt x="585" y="624"/>
                  </a:lnTo>
                  <a:lnTo>
                    <a:pt x="595" y="621"/>
                  </a:lnTo>
                  <a:lnTo>
                    <a:pt x="622" y="624"/>
                  </a:lnTo>
                  <a:lnTo>
                    <a:pt x="625" y="631"/>
                  </a:lnTo>
                  <a:lnTo>
                    <a:pt x="630" y="634"/>
                  </a:lnTo>
                  <a:lnTo>
                    <a:pt x="627" y="640"/>
                  </a:lnTo>
                  <a:lnTo>
                    <a:pt x="630" y="643"/>
                  </a:lnTo>
                  <a:lnTo>
                    <a:pt x="641" y="642"/>
                  </a:lnTo>
                  <a:lnTo>
                    <a:pt x="641" y="639"/>
                  </a:lnTo>
                  <a:lnTo>
                    <a:pt x="648" y="643"/>
                  </a:lnTo>
                  <a:lnTo>
                    <a:pt x="648" y="645"/>
                  </a:lnTo>
                  <a:lnTo>
                    <a:pt x="651" y="647"/>
                  </a:lnTo>
                  <a:lnTo>
                    <a:pt x="649" y="643"/>
                  </a:lnTo>
                  <a:lnTo>
                    <a:pt x="651" y="643"/>
                  </a:lnTo>
                  <a:lnTo>
                    <a:pt x="661" y="647"/>
                  </a:lnTo>
                  <a:lnTo>
                    <a:pt x="665" y="643"/>
                  </a:lnTo>
                  <a:lnTo>
                    <a:pt x="667" y="647"/>
                  </a:lnTo>
                  <a:lnTo>
                    <a:pt x="662" y="651"/>
                  </a:lnTo>
                  <a:lnTo>
                    <a:pt x="664" y="655"/>
                  </a:lnTo>
                  <a:lnTo>
                    <a:pt x="678" y="653"/>
                  </a:lnTo>
                  <a:lnTo>
                    <a:pt x="691" y="642"/>
                  </a:lnTo>
                  <a:lnTo>
                    <a:pt x="707" y="637"/>
                  </a:lnTo>
                  <a:lnTo>
                    <a:pt x="709" y="640"/>
                  </a:lnTo>
                  <a:lnTo>
                    <a:pt x="704" y="642"/>
                  </a:lnTo>
                  <a:lnTo>
                    <a:pt x="706" y="645"/>
                  </a:lnTo>
                  <a:lnTo>
                    <a:pt x="728" y="658"/>
                  </a:lnTo>
                  <a:lnTo>
                    <a:pt x="768" y="698"/>
                  </a:lnTo>
                  <a:lnTo>
                    <a:pt x="776" y="690"/>
                  </a:lnTo>
                  <a:lnTo>
                    <a:pt x="784" y="693"/>
                  </a:lnTo>
                  <a:lnTo>
                    <a:pt x="787" y="700"/>
                  </a:lnTo>
                  <a:lnTo>
                    <a:pt x="805" y="700"/>
                  </a:lnTo>
                  <a:lnTo>
                    <a:pt x="816" y="695"/>
                  </a:lnTo>
                  <a:lnTo>
                    <a:pt x="847" y="716"/>
                  </a:lnTo>
                  <a:lnTo>
                    <a:pt x="861" y="719"/>
                  </a:lnTo>
                  <a:lnTo>
                    <a:pt x="866" y="716"/>
                  </a:lnTo>
                  <a:lnTo>
                    <a:pt x="875" y="724"/>
                  </a:lnTo>
                  <a:lnTo>
                    <a:pt x="875" y="728"/>
                  </a:lnTo>
                  <a:lnTo>
                    <a:pt x="882" y="730"/>
                  </a:lnTo>
                  <a:lnTo>
                    <a:pt x="887" y="727"/>
                  </a:lnTo>
                  <a:lnTo>
                    <a:pt x="892" y="720"/>
                  </a:lnTo>
                  <a:lnTo>
                    <a:pt x="912" y="711"/>
                  </a:lnTo>
                  <a:lnTo>
                    <a:pt x="912" y="712"/>
                  </a:lnTo>
                  <a:lnTo>
                    <a:pt x="936" y="703"/>
                  </a:lnTo>
                  <a:lnTo>
                    <a:pt x="972" y="704"/>
                  </a:lnTo>
                  <a:lnTo>
                    <a:pt x="981" y="712"/>
                  </a:lnTo>
                  <a:lnTo>
                    <a:pt x="1023" y="711"/>
                  </a:lnTo>
                  <a:lnTo>
                    <a:pt x="1026" y="711"/>
                  </a:lnTo>
                  <a:lnTo>
                    <a:pt x="1023" y="704"/>
                  </a:lnTo>
                  <a:lnTo>
                    <a:pt x="1025" y="701"/>
                  </a:lnTo>
                  <a:lnTo>
                    <a:pt x="1018" y="688"/>
                  </a:lnTo>
                  <a:lnTo>
                    <a:pt x="1034" y="677"/>
                  </a:lnTo>
                  <a:lnTo>
                    <a:pt x="1074" y="687"/>
                  </a:lnTo>
                  <a:lnTo>
                    <a:pt x="1082" y="700"/>
                  </a:lnTo>
                  <a:lnTo>
                    <a:pt x="1095" y="704"/>
                  </a:lnTo>
                  <a:lnTo>
                    <a:pt x="1105" y="708"/>
                  </a:lnTo>
                  <a:lnTo>
                    <a:pt x="1124" y="701"/>
                  </a:lnTo>
                  <a:lnTo>
                    <a:pt x="1132" y="703"/>
                  </a:lnTo>
                  <a:lnTo>
                    <a:pt x="1169" y="714"/>
                  </a:lnTo>
                  <a:lnTo>
                    <a:pt x="1182" y="720"/>
                  </a:lnTo>
                  <a:lnTo>
                    <a:pt x="1214" y="724"/>
                  </a:lnTo>
                  <a:lnTo>
                    <a:pt x="1241" y="717"/>
                  </a:lnTo>
                  <a:lnTo>
                    <a:pt x="1260" y="708"/>
                  </a:lnTo>
                  <a:lnTo>
                    <a:pt x="1280" y="712"/>
                  </a:lnTo>
                  <a:lnTo>
                    <a:pt x="1288" y="711"/>
                  </a:lnTo>
                  <a:lnTo>
                    <a:pt x="1312" y="717"/>
                  </a:lnTo>
                  <a:lnTo>
                    <a:pt x="1328" y="709"/>
                  </a:lnTo>
                  <a:lnTo>
                    <a:pt x="1331" y="685"/>
                  </a:lnTo>
                  <a:lnTo>
                    <a:pt x="1339" y="679"/>
                  </a:lnTo>
                  <a:lnTo>
                    <a:pt x="1336" y="671"/>
                  </a:lnTo>
                  <a:lnTo>
                    <a:pt x="1326" y="671"/>
                  </a:lnTo>
                  <a:lnTo>
                    <a:pt x="1326" y="667"/>
                  </a:lnTo>
                  <a:lnTo>
                    <a:pt x="1334" y="658"/>
                  </a:lnTo>
                  <a:lnTo>
                    <a:pt x="1344" y="658"/>
                  </a:lnTo>
                  <a:lnTo>
                    <a:pt x="1371" y="653"/>
                  </a:lnTo>
                  <a:lnTo>
                    <a:pt x="1385" y="659"/>
                  </a:lnTo>
                  <a:lnTo>
                    <a:pt x="1403" y="661"/>
                  </a:lnTo>
                  <a:lnTo>
                    <a:pt x="1418" y="672"/>
                  </a:lnTo>
                  <a:lnTo>
                    <a:pt x="1437" y="696"/>
                  </a:lnTo>
                  <a:lnTo>
                    <a:pt x="1448" y="712"/>
                  </a:lnTo>
                  <a:lnTo>
                    <a:pt x="1448" y="716"/>
                  </a:lnTo>
                  <a:lnTo>
                    <a:pt x="1474" y="719"/>
                  </a:lnTo>
                  <a:lnTo>
                    <a:pt x="1478" y="720"/>
                  </a:lnTo>
                  <a:lnTo>
                    <a:pt x="1496" y="727"/>
                  </a:lnTo>
                  <a:lnTo>
                    <a:pt x="1512" y="744"/>
                  </a:lnTo>
                  <a:lnTo>
                    <a:pt x="1527" y="746"/>
                  </a:lnTo>
                  <a:lnTo>
                    <a:pt x="1530" y="744"/>
                  </a:lnTo>
                  <a:lnTo>
                    <a:pt x="1560" y="733"/>
                  </a:lnTo>
                  <a:lnTo>
                    <a:pt x="1563" y="746"/>
                  </a:lnTo>
                  <a:lnTo>
                    <a:pt x="1559" y="751"/>
                  </a:lnTo>
                  <a:lnTo>
                    <a:pt x="1560" y="769"/>
                  </a:lnTo>
                  <a:lnTo>
                    <a:pt x="1555" y="783"/>
                  </a:lnTo>
                  <a:lnTo>
                    <a:pt x="1552" y="785"/>
                  </a:lnTo>
                  <a:lnTo>
                    <a:pt x="1552" y="785"/>
                  </a:lnTo>
                  <a:lnTo>
                    <a:pt x="1551" y="788"/>
                  </a:lnTo>
                  <a:lnTo>
                    <a:pt x="1551" y="789"/>
                  </a:lnTo>
                  <a:lnTo>
                    <a:pt x="1547" y="793"/>
                  </a:lnTo>
                  <a:lnTo>
                    <a:pt x="1543" y="789"/>
                  </a:lnTo>
                  <a:lnTo>
                    <a:pt x="1541" y="788"/>
                  </a:lnTo>
                  <a:lnTo>
                    <a:pt x="1543" y="788"/>
                  </a:lnTo>
                  <a:lnTo>
                    <a:pt x="1539" y="783"/>
                  </a:lnTo>
                  <a:lnTo>
                    <a:pt x="1536" y="781"/>
                  </a:lnTo>
                  <a:lnTo>
                    <a:pt x="1527" y="789"/>
                  </a:lnTo>
                  <a:lnTo>
                    <a:pt x="1533" y="797"/>
                  </a:lnTo>
                  <a:lnTo>
                    <a:pt x="1538" y="809"/>
                  </a:lnTo>
                  <a:lnTo>
                    <a:pt x="1531" y="817"/>
                  </a:lnTo>
                  <a:lnTo>
                    <a:pt x="1533" y="820"/>
                  </a:lnTo>
                  <a:lnTo>
                    <a:pt x="1535" y="821"/>
                  </a:lnTo>
                  <a:lnTo>
                    <a:pt x="1536" y="821"/>
                  </a:lnTo>
                  <a:lnTo>
                    <a:pt x="1535" y="820"/>
                  </a:lnTo>
                  <a:lnTo>
                    <a:pt x="1541" y="818"/>
                  </a:lnTo>
                  <a:lnTo>
                    <a:pt x="1546" y="807"/>
                  </a:lnTo>
                  <a:lnTo>
                    <a:pt x="1551" y="812"/>
                  </a:lnTo>
                  <a:lnTo>
                    <a:pt x="1554" y="810"/>
                  </a:lnTo>
                  <a:lnTo>
                    <a:pt x="1557" y="815"/>
                  </a:lnTo>
                  <a:lnTo>
                    <a:pt x="1571" y="818"/>
                  </a:lnTo>
                  <a:lnTo>
                    <a:pt x="1592" y="807"/>
                  </a:lnTo>
                  <a:lnTo>
                    <a:pt x="1618" y="773"/>
                  </a:lnTo>
                  <a:lnTo>
                    <a:pt x="1623" y="756"/>
                  </a:lnTo>
                  <a:lnTo>
                    <a:pt x="1639" y="733"/>
                  </a:lnTo>
                  <a:lnTo>
                    <a:pt x="1634" y="709"/>
                  </a:lnTo>
                  <a:lnTo>
                    <a:pt x="1628" y="698"/>
                  </a:lnTo>
                  <a:lnTo>
                    <a:pt x="1628" y="687"/>
                  </a:lnTo>
                  <a:lnTo>
                    <a:pt x="1632" y="674"/>
                  </a:lnTo>
                  <a:lnTo>
                    <a:pt x="1624" y="669"/>
                  </a:lnTo>
                  <a:lnTo>
                    <a:pt x="1626" y="666"/>
                  </a:lnTo>
                  <a:lnTo>
                    <a:pt x="1621" y="661"/>
                  </a:lnTo>
                  <a:lnTo>
                    <a:pt x="1604" y="656"/>
                  </a:lnTo>
                  <a:lnTo>
                    <a:pt x="1621" y="659"/>
                  </a:lnTo>
                  <a:lnTo>
                    <a:pt x="1623" y="655"/>
                  </a:lnTo>
                  <a:lnTo>
                    <a:pt x="1605" y="647"/>
                  </a:lnTo>
                  <a:lnTo>
                    <a:pt x="1594" y="639"/>
                  </a:lnTo>
                  <a:lnTo>
                    <a:pt x="1578" y="639"/>
                  </a:lnTo>
                  <a:lnTo>
                    <a:pt x="1581" y="647"/>
                  </a:lnTo>
                  <a:lnTo>
                    <a:pt x="1579" y="651"/>
                  </a:lnTo>
                  <a:lnTo>
                    <a:pt x="1578" y="643"/>
                  </a:lnTo>
                  <a:lnTo>
                    <a:pt x="1575" y="648"/>
                  </a:lnTo>
                  <a:lnTo>
                    <a:pt x="1563" y="650"/>
                  </a:lnTo>
                  <a:lnTo>
                    <a:pt x="1567" y="645"/>
                  </a:lnTo>
                  <a:lnTo>
                    <a:pt x="1560" y="642"/>
                  </a:lnTo>
                  <a:lnTo>
                    <a:pt x="1563" y="639"/>
                  </a:lnTo>
                  <a:lnTo>
                    <a:pt x="1557" y="639"/>
                  </a:lnTo>
                  <a:lnTo>
                    <a:pt x="1559" y="643"/>
                  </a:lnTo>
                  <a:lnTo>
                    <a:pt x="1555" y="647"/>
                  </a:lnTo>
                  <a:lnTo>
                    <a:pt x="1549" y="632"/>
                  </a:lnTo>
                  <a:lnTo>
                    <a:pt x="1535" y="634"/>
                  </a:lnTo>
                  <a:lnTo>
                    <a:pt x="1527" y="631"/>
                  </a:lnTo>
                  <a:lnTo>
                    <a:pt x="1527" y="627"/>
                  </a:lnTo>
                  <a:lnTo>
                    <a:pt x="1551" y="605"/>
                  </a:lnTo>
                  <a:lnTo>
                    <a:pt x="1557" y="592"/>
                  </a:lnTo>
                  <a:lnTo>
                    <a:pt x="1576" y="574"/>
                  </a:lnTo>
                  <a:lnTo>
                    <a:pt x="1579" y="565"/>
                  </a:lnTo>
                  <a:lnTo>
                    <a:pt x="1592" y="549"/>
                  </a:lnTo>
                  <a:lnTo>
                    <a:pt x="1602" y="544"/>
                  </a:lnTo>
                  <a:lnTo>
                    <a:pt x="1634" y="542"/>
                  </a:lnTo>
                  <a:lnTo>
                    <a:pt x="1644" y="547"/>
                  </a:lnTo>
                  <a:lnTo>
                    <a:pt x="1647" y="541"/>
                  </a:lnTo>
                  <a:lnTo>
                    <a:pt x="1663" y="546"/>
                  </a:lnTo>
                  <a:lnTo>
                    <a:pt x="1674" y="542"/>
                  </a:lnTo>
                  <a:lnTo>
                    <a:pt x="1679" y="546"/>
                  </a:lnTo>
                  <a:lnTo>
                    <a:pt x="1682" y="544"/>
                  </a:lnTo>
                  <a:lnTo>
                    <a:pt x="1679" y="541"/>
                  </a:lnTo>
                  <a:lnTo>
                    <a:pt x="1684" y="541"/>
                  </a:lnTo>
                  <a:lnTo>
                    <a:pt x="1680" y="536"/>
                  </a:lnTo>
                  <a:lnTo>
                    <a:pt x="1684" y="536"/>
                  </a:lnTo>
                  <a:lnTo>
                    <a:pt x="1708" y="541"/>
                  </a:lnTo>
                  <a:lnTo>
                    <a:pt x="1714" y="539"/>
                  </a:lnTo>
                  <a:lnTo>
                    <a:pt x="1727" y="544"/>
                  </a:lnTo>
                  <a:lnTo>
                    <a:pt x="1714" y="547"/>
                  </a:lnTo>
                  <a:lnTo>
                    <a:pt x="1721" y="552"/>
                  </a:lnTo>
                  <a:lnTo>
                    <a:pt x="1733" y="549"/>
                  </a:lnTo>
                  <a:lnTo>
                    <a:pt x="1740" y="552"/>
                  </a:lnTo>
                  <a:lnTo>
                    <a:pt x="1748" y="546"/>
                  </a:lnTo>
                  <a:lnTo>
                    <a:pt x="1765" y="547"/>
                  </a:lnTo>
                  <a:lnTo>
                    <a:pt x="1769" y="546"/>
                  </a:lnTo>
                  <a:lnTo>
                    <a:pt x="1767" y="542"/>
                  </a:lnTo>
                  <a:lnTo>
                    <a:pt x="1753" y="539"/>
                  </a:lnTo>
                  <a:lnTo>
                    <a:pt x="1754" y="538"/>
                  </a:lnTo>
                  <a:lnTo>
                    <a:pt x="1749" y="533"/>
                  </a:lnTo>
                  <a:lnTo>
                    <a:pt x="1775" y="494"/>
                  </a:lnTo>
                  <a:lnTo>
                    <a:pt x="1796" y="488"/>
                  </a:lnTo>
                  <a:lnTo>
                    <a:pt x="1810" y="493"/>
                  </a:lnTo>
                  <a:lnTo>
                    <a:pt x="1815" y="488"/>
                  </a:lnTo>
                  <a:lnTo>
                    <a:pt x="1814" y="501"/>
                  </a:lnTo>
                  <a:lnTo>
                    <a:pt x="1817" y="506"/>
                  </a:lnTo>
                  <a:lnTo>
                    <a:pt x="1817" y="509"/>
                  </a:lnTo>
                  <a:lnTo>
                    <a:pt x="1825" y="507"/>
                  </a:lnTo>
                  <a:lnTo>
                    <a:pt x="1825" y="517"/>
                  </a:lnTo>
                  <a:lnTo>
                    <a:pt x="1846" y="494"/>
                  </a:lnTo>
                  <a:lnTo>
                    <a:pt x="1850" y="493"/>
                  </a:lnTo>
                  <a:lnTo>
                    <a:pt x="1855" y="496"/>
                  </a:lnTo>
                  <a:lnTo>
                    <a:pt x="1857" y="493"/>
                  </a:lnTo>
                  <a:lnTo>
                    <a:pt x="1852" y="491"/>
                  </a:lnTo>
                  <a:lnTo>
                    <a:pt x="1850" y="477"/>
                  </a:lnTo>
                  <a:lnTo>
                    <a:pt x="1862" y="472"/>
                  </a:lnTo>
                  <a:lnTo>
                    <a:pt x="1871" y="475"/>
                  </a:lnTo>
                  <a:lnTo>
                    <a:pt x="1863" y="481"/>
                  </a:lnTo>
                  <a:lnTo>
                    <a:pt x="1868" y="502"/>
                  </a:lnTo>
                  <a:lnTo>
                    <a:pt x="1867" y="506"/>
                  </a:lnTo>
                  <a:lnTo>
                    <a:pt x="1870" y="510"/>
                  </a:lnTo>
                  <a:lnTo>
                    <a:pt x="1850" y="520"/>
                  </a:lnTo>
                  <a:lnTo>
                    <a:pt x="1850" y="525"/>
                  </a:lnTo>
                  <a:lnTo>
                    <a:pt x="1839" y="538"/>
                  </a:lnTo>
                  <a:lnTo>
                    <a:pt x="1823" y="566"/>
                  </a:lnTo>
                  <a:lnTo>
                    <a:pt x="1812" y="573"/>
                  </a:lnTo>
                  <a:lnTo>
                    <a:pt x="1804" y="573"/>
                  </a:lnTo>
                  <a:lnTo>
                    <a:pt x="1809" y="578"/>
                  </a:lnTo>
                  <a:lnTo>
                    <a:pt x="1809" y="586"/>
                  </a:lnTo>
                  <a:lnTo>
                    <a:pt x="1801" y="594"/>
                  </a:lnTo>
                  <a:lnTo>
                    <a:pt x="1802" y="608"/>
                  </a:lnTo>
                  <a:lnTo>
                    <a:pt x="1814" y="631"/>
                  </a:lnTo>
                  <a:lnTo>
                    <a:pt x="1858" y="693"/>
                  </a:lnTo>
                  <a:lnTo>
                    <a:pt x="1871" y="677"/>
                  </a:lnTo>
                  <a:lnTo>
                    <a:pt x="1868" y="666"/>
                  </a:lnTo>
                  <a:lnTo>
                    <a:pt x="1871" y="661"/>
                  </a:lnTo>
                  <a:lnTo>
                    <a:pt x="1881" y="655"/>
                  </a:lnTo>
                  <a:lnTo>
                    <a:pt x="1886" y="656"/>
                  </a:lnTo>
                  <a:lnTo>
                    <a:pt x="1878" y="642"/>
                  </a:lnTo>
                  <a:lnTo>
                    <a:pt x="1887" y="632"/>
                  </a:lnTo>
                  <a:lnTo>
                    <a:pt x="1897" y="632"/>
                  </a:lnTo>
                  <a:lnTo>
                    <a:pt x="1903" y="629"/>
                  </a:lnTo>
                  <a:lnTo>
                    <a:pt x="1891" y="615"/>
                  </a:lnTo>
                  <a:lnTo>
                    <a:pt x="1891" y="607"/>
                  </a:lnTo>
                  <a:lnTo>
                    <a:pt x="1894" y="602"/>
                  </a:lnTo>
                  <a:lnTo>
                    <a:pt x="1892" y="602"/>
                  </a:lnTo>
                  <a:lnTo>
                    <a:pt x="1891" y="599"/>
                  </a:lnTo>
                  <a:lnTo>
                    <a:pt x="1900" y="597"/>
                  </a:lnTo>
                  <a:lnTo>
                    <a:pt x="1899" y="602"/>
                  </a:lnTo>
                  <a:lnTo>
                    <a:pt x="1905" y="607"/>
                  </a:lnTo>
                  <a:lnTo>
                    <a:pt x="1907" y="602"/>
                  </a:lnTo>
                  <a:lnTo>
                    <a:pt x="1902" y="594"/>
                  </a:lnTo>
                  <a:lnTo>
                    <a:pt x="1895" y="592"/>
                  </a:lnTo>
                  <a:lnTo>
                    <a:pt x="1891" y="584"/>
                  </a:lnTo>
                  <a:lnTo>
                    <a:pt x="1892" y="573"/>
                  </a:lnTo>
                  <a:lnTo>
                    <a:pt x="1883" y="570"/>
                  </a:lnTo>
                  <a:lnTo>
                    <a:pt x="1881" y="573"/>
                  </a:lnTo>
                  <a:lnTo>
                    <a:pt x="1875" y="570"/>
                  </a:lnTo>
                  <a:lnTo>
                    <a:pt x="1873" y="558"/>
                  </a:lnTo>
                  <a:lnTo>
                    <a:pt x="1876" y="547"/>
                  </a:lnTo>
                  <a:lnTo>
                    <a:pt x="1879" y="547"/>
                  </a:lnTo>
                  <a:lnTo>
                    <a:pt x="1878" y="531"/>
                  </a:lnTo>
                  <a:lnTo>
                    <a:pt x="1891" y="528"/>
                  </a:lnTo>
                  <a:lnTo>
                    <a:pt x="1899" y="533"/>
                  </a:lnTo>
                  <a:lnTo>
                    <a:pt x="1897" y="526"/>
                  </a:lnTo>
                  <a:lnTo>
                    <a:pt x="1908" y="518"/>
                  </a:lnTo>
                  <a:lnTo>
                    <a:pt x="1915" y="533"/>
                  </a:lnTo>
                  <a:lnTo>
                    <a:pt x="1919" y="520"/>
                  </a:lnTo>
                  <a:lnTo>
                    <a:pt x="1934" y="515"/>
                  </a:lnTo>
                  <a:lnTo>
                    <a:pt x="1951" y="518"/>
                  </a:lnTo>
                  <a:lnTo>
                    <a:pt x="1971" y="530"/>
                  </a:lnTo>
                  <a:lnTo>
                    <a:pt x="1969" y="518"/>
                  </a:lnTo>
                  <a:lnTo>
                    <a:pt x="1988" y="507"/>
                  </a:lnTo>
                  <a:lnTo>
                    <a:pt x="1985" y="502"/>
                  </a:lnTo>
                  <a:lnTo>
                    <a:pt x="1995" y="499"/>
                  </a:lnTo>
                  <a:lnTo>
                    <a:pt x="1995" y="491"/>
                  </a:lnTo>
                  <a:lnTo>
                    <a:pt x="2001" y="493"/>
                  </a:lnTo>
                  <a:lnTo>
                    <a:pt x="2014" y="486"/>
                  </a:lnTo>
                  <a:lnTo>
                    <a:pt x="2012" y="481"/>
                  </a:lnTo>
                  <a:lnTo>
                    <a:pt x="2036" y="473"/>
                  </a:lnTo>
                  <a:lnTo>
                    <a:pt x="2040" y="473"/>
                  </a:lnTo>
                  <a:lnTo>
                    <a:pt x="2064" y="478"/>
                  </a:lnTo>
                  <a:lnTo>
                    <a:pt x="2067" y="469"/>
                  </a:lnTo>
                  <a:lnTo>
                    <a:pt x="2056" y="462"/>
                  </a:lnTo>
                  <a:lnTo>
                    <a:pt x="2062" y="461"/>
                  </a:lnTo>
                  <a:lnTo>
                    <a:pt x="2049" y="453"/>
                  </a:lnTo>
                  <a:lnTo>
                    <a:pt x="2041" y="441"/>
                  </a:lnTo>
                  <a:lnTo>
                    <a:pt x="2038" y="438"/>
                  </a:lnTo>
                  <a:lnTo>
                    <a:pt x="2032" y="432"/>
                  </a:lnTo>
                  <a:lnTo>
                    <a:pt x="2030" y="435"/>
                  </a:lnTo>
                  <a:lnTo>
                    <a:pt x="2022" y="432"/>
                  </a:lnTo>
                  <a:lnTo>
                    <a:pt x="2016" y="424"/>
                  </a:lnTo>
                  <a:lnTo>
                    <a:pt x="2033" y="427"/>
                  </a:lnTo>
                  <a:lnTo>
                    <a:pt x="2046" y="414"/>
                  </a:lnTo>
                  <a:lnTo>
                    <a:pt x="2046" y="414"/>
                  </a:lnTo>
                  <a:lnTo>
                    <a:pt x="2049" y="403"/>
                  </a:lnTo>
                  <a:lnTo>
                    <a:pt x="2048" y="400"/>
                  </a:lnTo>
                  <a:lnTo>
                    <a:pt x="2036" y="395"/>
                  </a:lnTo>
                  <a:lnTo>
                    <a:pt x="2033" y="390"/>
                  </a:lnTo>
                  <a:lnTo>
                    <a:pt x="2032" y="388"/>
                  </a:lnTo>
                  <a:lnTo>
                    <a:pt x="2041" y="388"/>
                  </a:lnTo>
                  <a:lnTo>
                    <a:pt x="2038" y="384"/>
                  </a:lnTo>
                  <a:lnTo>
                    <a:pt x="2040" y="384"/>
                  </a:lnTo>
                  <a:lnTo>
                    <a:pt x="2046" y="387"/>
                  </a:lnTo>
                  <a:lnTo>
                    <a:pt x="2049" y="382"/>
                  </a:lnTo>
                  <a:lnTo>
                    <a:pt x="2053" y="388"/>
                  </a:lnTo>
                  <a:lnTo>
                    <a:pt x="2046" y="390"/>
                  </a:lnTo>
                  <a:lnTo>
                    <a:pt x="2054" y="396"/>
                  </a:lnTo>
                  <a:lnTo>
                    <a:pt x="2056" y="396"/>
                  </a:lnTo>
                  <a:lnTo>
                    <a:pt x="2059" y="403"/>
                  </a:lnTo>
                  <a:lnTo>
                    <a:pt x="2072" y="405"/>
                  </a:lnTo>
                  <a:lnTo>
                    <a:pt x="2086" y="401"/>
                  </a:lnTo>
                  <a:lnTo>
                    <a:pt x="2096" y="405"/>
                  </a:lnTo>
                  <a:lnTo>
                    <a:pt x="2101" y="416"/>
                  </a:lnTo>
                  <a:lnTo>
                    <a:pt x="2112" y="422"/>
                  </a:lnTo>
                  <a:lnTo>
                    <a:pt x="2118" y="422"/>
                  </a:lnTo>
                  <a:lnTo>
                    <a:pt x="2117" y="419"/>
                  </a:lnTo>
                  <a:lnTo>
                    <a:pt x="2120" y="421"/>
                  </a:lnTo>
                  <a:lnTo>
                    <a:pt x="2118" y="417"/>
                  </a:lnTo>
                  <a:lnTo>
                    <a:pt x="2120" y="417"/>
                  </a:lnTo>
                  <a:lnTo>
                    <a:pt x="2120" y="421"/>
                  </a:lnTo>
                  <a:lnTo>
                    <a:pt x="2120" y="422"/>
                  </a:lnTo>
                  <a:lnTo>
                    <a:pt x="2129" y="425"/>
                  </a:lnTo>
                  <a:lnTo>
                    <a:pt x="2129" y="427"/>
                  </a:lnTo>
                  <a:lnTo>
                    <a:pt x="2134" y="430"/>
                  </a:lnTo>
                  <a:lnTo>
                    <a:pt x="2138" y="429"/>
                  </a:lnTo>
                  <a:lnTo>
                    <a:pt x="2138" y="430"/>
                  </a:lnTo>
                  <a:lnTo>
                    <a:pt x="2141" y="432"/>
                  </a:lnTo>
                  <a:lnTo>
                    <a:pt x="2142" y="430"/>
                  </a:lnTo>
                  <a:lnTo>
                    <a:pt x="2141" y="425"/>
                  </a:lnTo>
                  <a:lnTo>
                    <a:pt x="2144" y="427"/>
                  </a:lnTo>
                  <a:lnTo>
                    <a:pt x="2144" y="432"/>
                  </a:lnTo>
                  <a:lnTo>
                    <a:pt x="2150" y="433"/>
                  </a:lnTo>
                  <a:lnTo>
                    <a:pt x="2150" y="432"/>
                  </a:lnTo>
                  <a:lnTo>
                    <a:pt x="2149" y="429"/>
                  </a:lnTo>
                  <a:lnTo>
                    <a:pt x="2157" y="430"/>
                  </a:lnTo>
                  <a:lnTo>
                    <a:pt x="2150" y="424"/>
                  </a:lnTo>
                  <a:lnTo>
                    <a:pt x="2146" y="424"/>
                  </a:lnTo>
                  <a:lnTo>
                    <a:pt x="2147" y="422"/>
                  </a:lnTo>
                  <a:lnTo>
                    <a:pt x="2142" y="421"/>
                  </a:lnTo>
                  <a:lnTo>
                    <a:pt x="2152" y="414"/>
                  </a:lnTo>
                  <a:lnTo>
                    <a:pt x="2147" y="411"/>
                  </a:lnTo>
                  <a:lnTo>
                    <a:pt x="2149" y="409"/>
                  </a:lnTo>
                  <a:lnTo>
                    <a:pt x="2147" y="406"/>
                  </a:lnTo>
                  <a:lnTo>
                    <a:pt x="2149" y="403"/>
                  </a:lnTo>
                  <a:lnTo>
                    <a:pt x="2160" y="405"/>
                  </a:lnTo>
                  <a:lnTo>
                    <a:pt x="2160" y="403"/>
                  </a:lnTo>
                  <a:lnTo>
                    <a:pt x="2158" y="401"/>
                  </a:lnTo>
                  <a:lnTo>
                    <a:pt x="2154" y="400"/>
                  </a:lnTo>
                  <a:lnTo>
                    <a:pt x="2152" y="396"/>
                  </a:lnTo>
                  <a:lnTo>
                    <a:pt x="2152" y="395"/>
                  </a:lnTo>
                  <a:lnTo>
                    <a:pt x="2165" y="401"/>
                  </a:lnTo>
                  <a:lnTo>
                    <a:pt x="2162" y="393"/>
                  </a:lnTo>
                  <a:lnTo>
                    <a:pt x="2170" y="388"/>
                  </a:lnTo>
                  <a:lnTo>
                    <a:pt x="2162" y="387"/>
                  </a:lnTo>
                  <a:close/>
                  <a:moveTo>
                    <a:pt x="64" y="571"/>
                  </a:moveTo>
                  <a:lnTo>
                    <a:pt x="62" y="571"/>
                  </a:lnTo>
                  <a:lnTo>
                    <a:pt x="56" y="573"/>
                  </a:lnTo>
                  <a:lnTo>
                    <a:pt x="54" y="571"/>
                  </a:lnTo>
                  <a:lnTo>
                    <a:pt x="58" y="568"/>
                  </a:lnTo>
                  <a:lnTo>
                    <a:pt x="59" y="566"/>
                  </a:lnTo>
                  <a:lnTo>
                    <a:pt x="64" y="568"/>
                  </a:lnTo>
                  <a:lnTo>
                    <a:pt x="66" y="573"/>
                  </a:lnTo>
                  <a:lnTo>
                    <a:pt x="64" y="571"/>
                  </a:lnTo>
                  <a:close/>
                  <a:moveTo>
                    <a:pt x="74" y="525"/>
                  </a:moveTo>
                  <a:lnTo>
                    <a:pt x="74" y="528"/>
                  </a:lnTo>
                  <a:lnTo>
                    <a:pt x="71" y="533"/>
                  </a:lnTo>
                  <a:lnTo>
                    <a:pt x="62" y="531"/>
                  </a:lnTo>
                  <a:lnTo>
                    <a:pt x="59" y="533"/>
                  </a:lnTo>
                  <a:lnTo>
                    <a:pt x="58" y="538"/>
                  </a:lnTo>
                  <a:lnTo>
                    <a:pt x="51" y="538"/>
                  </a:lnTo>
                  <a:lnTo>
                    <a:pt x="50" y="528"/>
                  </a:lnTo>
                  <a:lnTo>
                    <a:pt x="43" y="522"/>
                  </a:lnTo>
                  <a:lnTo>
                    <a:pt x="43" y="520"/>
                  </a:lnTo>
                  <a:lnTo>
                    <a:pt x="40" y="515"/>
                  </a:lnTo>
                  <a:lnTo>
                    <a:pt x="37" y="515"/>
                  </a:lnTo>
                  <a:lnTo>
                    <a:pt x="35" y="509"/>
                  </a:lnTo>
                  <a:lnTo>
                    <a:pt x="42" y="502"/>
                  </a:lnTo>
                  <a:lnTo>
                    <a:pt x="48" y="501"/>
                  </a:lnTo>
                  <a:lnTo>
                    <a:pt x="53" y="502"/>
                  </a:lnTo>
                  <a:lnTo>
                    <a:pt x="61" y="509"/>
                  </a:lnTo>
                  <a:lnTo>
                    <a:pt x="67" y="512"/>
                  </a:lnTo>
                  <a:lnTo>
                    <a:pt x="72" y="518"/>
                  </a:lnTo>
                  <a:lnTo>
                    <a:pt x="74" y="518"/>
                  </a:lnTo>
                  <a:lnTo>
                    <a:pt x="75" y="525"/>
                  </a:lnTo>
                  <a:lnTo>
                    <a:pt x="74" y="525"/>
                  </a:lnTo>
                  <a:close/>
                  <a:moveTo>
                    <a:pt x="122" y="514"/>
                  </a:moveTo>
                  <a:lnTo>
                    <a:pt x="119" y="514"/>
                  </a:lnTo>
                  <a:lnTo>
                    <a:pt x="117" y="518"/>
                  </a:lnTo>
                  <a:lnTo>
                    <a:pt x="112" y="517"/>
                  </a:lnTo>
                  <a:lnTo>
                    <a:pt x="112" y="515"/>
                  </a:lnTo>
                  <a:lnTo>
                    <a:pt x="114" y="514"/>
                  </a:lnTo>
                  <a:lnTo>
                    <a:pt x="112" y="510"/>
                  </a:lnTo>
                  <a:lnTo>
                    <a:pt x="107" y="506"/>
                  </a:lnTo>
                  <a:lnTo>
                    <a:pt x="98" y="502"/>
                  </a:lnTo>
                  <a:lnTo>
                    <a:pt x="95" y="498"/>
                  </a:lnTo>
                  <a:lnTo>
                    <a:pt x="93" y="498"/>
                  </a:lnTo>
                  <a:lnTo>
                    <a:pt x="96" y="499"/>
                  </a:lnTo>
                  <a:lnTo>
                    <a:pt x="98" y="496"/>
                  </a:lnTo>
                  <a:lnTo>
                    <a:pt x="91" y="491"/>
                  </a:lnTo>
                  <a:lnTo>
                    <a:pt x="98" y="494"/>
                  </a:lnTo>
                  <a:lnTo>
                    <a:pt x="93" y="485"/>
                  </a:lnTo>
                  <a:lnTo>
                    <a:pt x="95" y="481"/>
                  </a:lnTo>
                  <a:lnTo>
                    <a:pt x="98" y="485"/>
                  </a:lnTo>
                  <a:lnTo>
                    <a:pt x="99" y="491"/>
                  </a:lnTo>
                  <a:lnTo>
                    <a:pt x="104" y="493"/>
                  </a:lnTo>
                  <a:lnTo>
                    <a:pt x="104" y="491"/>
                  </a:lnTo>
                  <a:lnTo>
                    <a:pt x="103" y="488"/>
                  </a:lnTo>
                  <a:lnTo>
                    <a:pt x="107" y="489"/>
                  </a:lnTo>
                  <a:lnTo>
                    <a:pt x="109" y="488"/>
                  </a:lnTo>
                  <a:lnTo>
                    <a:pt x="106" y="481"/>
                  </a:lnTo>
                  <a:lnTo>
                    <a:pt x="99" y="480"/>
                  </a:lnTo>
                  <a:lnTo>
                    <a:pt x="99" y="481"/>
                  </a:lnTo>
                  <a:lnTo>
                    <a:pt x="93" y="473"/>
                  </a:lnTo>
                  <a:lnTo>
                    <a:pt x="112" y="483"/>
                  </a:lnTo>
                  <a:lnTo>
                    <a:pt x="112" y="485"/>
                  </a:lnTo>
                  <a:lnTo>
                    <a:pt x="112" y="494"/>
                  </a:lnTo>
                  <a:lnTo>
                    <a:pt x="114" y="494"/>
                  </a:lnTo>
                  <a:lnTo>
                    <a:pt x="114" y="498"/>
                  </a:lnTo>
                  <a:lnTo>
                    <a:pt x="117" y="501"/>
                  </a:lnTo>
                  <a:lnTo>
                    <a:pt x="122" y="506"/>
                  </a:lnTo>
                  <a:lnTo>
                    <a:pt x="123" y="509"/>
                  </a:lnTo>
                  <a:lnTo>
                    <a:pt x="122" y="510"/>
                  </a:lnTo>
                  <a:lnTo>
                    <a:pt x="123" y="512"/>
                  </a:lnTo>
                  <a:lnTo>
                    <a:pt x="122" y="514"/>
                  </a:lnTo>
                  <a:close/>
                  <a:moveTo>
                    <a:pt x="138" y="531"/>
                  </a:moveTo>
                  <a:lnTo>
                    <a:pt x="146" y="530"/>
                  </a:lnTo>
                  <a:lnTo>
                    <a:pt x="149" y="533"/>
                  </a:lnTo>
                  <a:lnTo>
                    <a:pt x="147" y="534"/>
                  </a:lnTo>
                  <a:lnTo>
                    <a:pt x="141" y="534"/>
                  </a:lnTo>
                  <a:lnTo>
                    <a:pt x="138" y="534"/>
                  </a:lnTo>
                  <a:lnTo>
                    <a:pt x="138" y="531"/>
                  </a:lnTo>
                  <a:lnTo>
                    <a:pt x="138" y="531"/>
                  </a:lnTo>
                  <a:close/>
                  <a:moveTo>
                    <a:pt x="164" y="570"/>
                  </a:moveTo>
                  <a:lnTo>
                    <a:pt x="164" y="574"/>
                  </a:lnTo>
                  <a:lnTo>
                    <a:pt x="162" y="571"/>
                  </a:lnTo>
                  <a:lnTo>
                    <a:pt x="162" y="573"/>
                  </a:lnTo>
                  <a:lnTo>
                    <a:pt x="160" y="574"/>
                  </a:lnTo>
                  <a:lnTo>
                    <a:pt x="159" y="573"/>
                  </a:lnTo>
                  <a:lnTo>
                    <a:pt x="159" y="576"/>
                  </a:lnTo>
                  <a:lnTo>
                    <a:pt x="157" y="574"/>
                  </a:lnTo>
                  <a:lnTo>
                    <a:pt x="155" y="571"/>
                  </a:lnTo>
                  <a:lnTo>
                    <a:pt x="151" y="570"/>
                  </a:lnTo>
                  <a:lnTo>
                    <a:pt x="141" y="563"/>
                  </a:lnTo>
                  <a:lnTo>
                    <a:pt x="139" y="560"/>
                  </a:lnTo>
                  <a:lnTo>
                    <a:pt x="141" y="560"/>
                  </a:lnTo>
                  <a:lnTo>
                    <a:pt x="147" y="565"/>
                  </a:lnTo>
                  <a:lnTo>
                    <a:pt x="147" y="563"/>
                  </a:lnTo>
                  <a:lnTo>
                    <a:pt x="154" y="565"/>
                  </a:lnTo>
                  <a:lnTo>
                    <a:pt x="151" y="558"/>
                  </a:lnTo>
                  <a:lnTo>
                    <a:pt x="146" y="557"/>
                  </a:lnTo>
                  <a:lnTo>
                    <a:pt x="147" y="555"/>
                  </a:lnTo>
                  <a:lnTo>
                    <a:pt x="152" y="557"/>
                  </a:lnTo>
                  <a:lnTo>
                    <a:pt x="160" y="563"/>
                  </a:lnTo>
                  <a:lnTo>
                    <a:pt x="165" y="565"/>
                  </a:lnTo>
                  <a:lnTo>
                    <a:pt x="167" y="570"/>
                  </a:lnTo>
                  <a:lnTo>
                    <a:pt x="164" y="570"/>
                  </a:lnTo>
                  <a:close/>
                  <a:moveTo>
                    <a:pt x="327" y="624"/>
                  </a:moveTo>
                  <a:lnTo>
                    <a:pt x="322" y="629"/>
                  </a:lnTo>
                  <a:lnTo>
                    <a:pt x="321" y="627"/>
                  </a:lnTo>
                  <a:lnTo>
                    <a:pt x="321" y="631"/>
                  </a:lnTo>
                  <a:lnTo>
                    <a:pt x="314" y="631"/>
                  </a:lnTo>
                  <a:lnTo>
                    <a:pt x="314" y="632"/>
                  </a:lnTo>
                  <a:lnTo>
                    <a:pt x="316" y="634"/>
                  </a:lnTo>
                  <a:lnTo>
                    <a:pt x="314" y="639"/>
                  </a:lnTo>
                  <a:lnTo>
                    <a:pt x="309" y="642"/>
                  </a:lnTo>
                  <a:lnTo>
                    <a:pt x="311" y="645"/>
                  </a:lnTo>
                  <a:lnTo>
                    <a:pt x="317" y="648"/>
                  </a:lnTo>
                  <a:lnTo>
                    <a:pt x="325" y="645"/>
                  </a:lnTo>
                  <a:lnTo>
                    <a:pt x="321" y="648"/>
                  </a:lnTo>
                  <a:lnTo>
                    <a:pt x="321" y="651"/>
                  </a:lnTo>
                  <a:lnTo>
                    <a:pt x="319" y="651"/>
                  </a:lnTo>
                  <a:lnTo>
                    <a:pt x="319" y="655"/>
                  </a:lnTo>
                  <a:lnTo>
                    <a:pt x="325" y="658"/>
                  </a:lnTo>
                  <a:lnTo>
                    <a:pt x="319" y="658"/>
                  </a:lnTo>
                  <a:lnTo>
                    <a:pt x="319" y="656"/>
                  </a:lnTo>
                  <a:lnTo>
                    <a:pt x="316" y="655"/>
                  </a:lnTo>
                  <a:lnTo>
                    <a:pt x="316" y="651"/>
                  </a:lnTo>
                  <a:lnTo>
                    <a:pt x="313" y="647"/>
                  </a:lnTo>
                  <a:lnTo>
                    <a:pt x="308" y="645"/>
                  </a:lnTo>
                  <a:lnTo>
                    <a:pt x="308" y="637"/>
                  </a:lnTo>
                  <a:lnTo>
                    <a:pt x="309" y="635"/>
                  </a:lnTo>
                  <a:lnTo>
                    <a:pt x="313" y="637"/>
                  </a:lnTo>
                  <a:lnTo>
                    <a:pt x="313" y="631"/>
                  </a:lnTo>
                  <a:lnTo>
                    <a:pt x="317" y="627"/>
                  </a:lnTo>
                  <a:lnTo>
                    <a:pt x="314" y="623"/>
                  </a:lnTo>
                  <a:lnTo>
                    <a:pt x="314" y="623"/>
                  </a:lnTo>
                  <a:lnTo>
                    <a:pt x="317" y="626"/>
                  </a:lnTo>
                  <a:lnTo>
                    <a:pt x="324" y="623"/>
                  </a:lnTo>
                  <a:lnTo>
                    <a:pt x="325" y="624"/>
                  </a:lnTo>
                  <a:lnTo>
                    <a:pt x="329" y="623"/>
                  </a:lnTo>
                  <a:lnTo>
                    <a:pt x="335" y="621"/>
                  </a:lnTo>
                  <a:lnTo>
                    <a:pt x="337" y="623"/>
                  </a:lnTo>
                  <a:lnTo>
                    <a:pt x="327" y="624"/>
                  </a:lnTo>
                  <a:close/>
                  <a:moveTo>
                    <a:pt x="920" y="624"/>
                  </a:moveTo>
                  <a:lnTo>
                    <a:pt x="919" y="624"/>
                  </a:lnTo>
                  <a:lnTo>
                    <a:pt x="906" y="627"/>
                  </a:lnTo>
                  <a:lnTo>
                    <a:pt x="904" y="631"/>
                  </a:lnTo>
                  <a:lnTo>
                    <a:pt x="904" y="634"/>
                  </a:lnTo>
                  <a:lnTo>
                    <a:pt x="909" y="635"/>
                  </a:lnTo>
                  <a:lnTo>
                    <a:pt x="914" y="642"/>
                  </a:lnTo>
                  <a:lnTo>
                    <a:pt x="917" y="648"/>
                  </a:lnTo>
                  <a:lnTo>
                    <a:pt x="917" y="650"/>
                  </a:lnTo>
                  <a:lnTo>
                    <a:pt x="914" y="648"/>
                  </a:lnTo>
                  <a:lnTo>
                    <a:pt x="912" y="643"/>
                  </a:lnTo>
                  <a:lnTo>
                    <a:pt x="909" y="640"/>
                  </a:lnTo>
                  <a:lnTo>
                    <a:pt x="906" y="635"/>
                  </a:lnTo>
                  <a:lnTo>
                    <a:pt x="903" y="634"/>
                  </a:lnTo>
                  <a:lnTo>
                    <a:pt x="901" y="631"/>
                  </a:lnTo>
                  <a:lnTo>
                    <a:pt x="903" y="626"/>
                  </a:lnTo>
                  <a:lnTo>
                    <a:pt x="916" y="624"/>
                  </a:lnTo>
                  <a:lnTo>
                    <a:pt x="920" y="619"/>
                  </a:lnTo>
                  <a:lnTo>
                    <a:pt x="920" y="624"/>
                  </a:lnTo>
                  <a:close/>
                  <a:moveTo>
                    <a:pt x="1066" y="610"/>
                  </a:moveTo>
                  <a:lnTo>
                    <a:pt x="1065" y="607"/>
                  </a:lnTo>
                  <a:lnTo>
                    <a:pt x="1060" y="607"/>
                  </a:lnTo>
                  <a:lnTo>
                    <a:pt x="1052" y="608"/>
                  </a:lnTo>
                  <a:lnTo>
                    <a:pt x="1052" y="613"/>
                  </a:lnTo>
                  <a:lnTo>
                    <a:pt x="1060" y="618"/>
                  </a:lnTo>
                  <a:lnTo>
                    <a:pt x="1060" y="618"/>
                  </a:lnTo>
                  <a:lnTo>
                    <a:pt x="1053" y="616"/>
                  </a:lnTo>
                  <a:lnTo>
                    <a:pt x="1050" y="613"/>
                  </a:lnTo>
                  <a:lnTo>
                    <a:pt x="1044" y="611"/>
                  </a:lnTo>
                  <a:lnTo>
                    <a:pt x="1044" y="610"/>
                  </a:lnTo>
                  <a:lnTo>
                    <a:pt x="1049" y="610"/>
                  </a:lnTo>
                  <a:lnTo>
                    <a:pt x="1047" y="607"/>
                  </a:lnTo>
                  <a:lnTo>
                    <a:pt x="1047" y="603"/>
                  </a:lnTo>
                  <a:lnTo>
                    <a:pt x="1050" y="605"/>
                  </a:lnTo>
                  <a:lnTo>
                    <a:pt x="1050" y="607"/>
                  </a:lnTo>
                  <a:lnTo>
                    <a:pt x="1058" y="603"/>
                  </a:lnTo>
                  <a:lnTo>
                    <a:pt x="1065" y="607"/>
                  </a:lnTo>
                  <a:lnTo>
                    <a:pt x="1066" y="608"/>
                  </a:lnTo>
                  <a:lnTo>
                    <a:pt x="1066" y="610"/>
                  </a:lnTo>
                  <a:close/>
                  <a:moveTo>
                    <a:pt x="1167" y="642"/>
                  </a:moveTo>
                  <a:lnTo>
                    <a:pt x="1167" y="647"/>
                  </a:lnTo>
                  <a:lnTo>
                    <a:pt x="1164" y="651"/>
                  </a:lnTo>
                  <a:lnTo>
                    <a:pt x="1163" y="648"/>
                  </a:lnTo>
                  <a:lnTo>
                    <a:pt x="1161" y="650"/>
                  </a:lnTo>
                  <a:lnTo>
                    <a:pt x="1159" y="655"/>
                  </a:lnTo>
                  <a:lnTo>
                    <a:pt x="1163" y="653"/>
                  </a:lnTo>
                  <a:lnTo>
                    <a:pt x="1164" y="656"/>
                  </a:lnTo>
                  <a:lnTo>
                    <a:pt x="1159" y="659"/>
                  </a:lnTo>
                  <a:lnTo>
                    <a:pt x="1155" y="666"/>
                  </a:lnTo>
                  <a:lnTo>
                    <a:pt x="1143" y="669"/>
                  </a:lnTo>
                  <a:lnTo>
                    <a:pt x="1142" y="672"/>
                  </a:lnTo>
                  <a:lnTo>
                    <a:pt x="1135" y="674"/>
                  </a:lnTo>
                  <a:lnTo>
                    <a:pt x="1132" y="682"/>
                  </a:lnTo>
                  <a:lnTo>
                    <a:pt x="1127" y="685"/>
                  </a:lnTo>
                  <a:lnTo>
                    <a:pt x="1114" y="688"/>
                  </a:lnTo>
                  <a:lnTo>
                    <a:pt x="1105" y="688"/>
                  </a:lnTo>
                  <a:lnTo>
                    <a:pt x="1102" y="685"/>
                  </a:lnTo>
                  <a:lnTo>
                    <a:pt x="1102" y="685"/>
                  </a:lnTo>
                  <a:lnTo>
                    <a:pt x="1106" y="684"/>
                  </a:lnTo>
                  <a:lnTo>
                    <a:pt x="1116" y="682"/>
                  </a:lnTo>
                  <a:lnTo>
                    <a:pt x="1119" y="682"/>
                  </a:lnTo>
                  <a:lnTo>
                    <a:pt x="1122" y="679"/>
                  </a:lnTo>
                  <a:lnTo>
                    <a:pt x="1129" y="671"/>
                  </a:lnTo>
                  <a:lnTo>
                    <a:pt x="1147" y="658"/>
                  </a:lnTo>
                  <a:lnTo>
                    <a:pt x="1148" y="656"/>
                  </a:lnTo>
                  <a:lnTo>
                    <a:pt x="1138" y="661"/>
                  </a:lnTo>
                  <a:lnTo>
                    <a:pt x="1138" y="658"/>
                  </a:lnTo>
                  <a:lnTo>
                    <a:pt x="1143" y="656"/>
                  </a:lnTo>
                  <a:lnTo>
                    <a:pt x="1150" y="647"/>
                  </a:lnTo>
                  <a:lnTo>
                    <a:pt x="1158" y="623"/>
                  </a:lnTo>
                  <a:lnTo>
                    <a:pt x="1158" y="618"/>
                  </a:lnTo>
                  <a:lnTo>
                    <a:pt x="1161" y="615"/>
                  </a:lnTo>
                  <a:lnTo>
                    <a:pt x="1164" y="615"/>
                  </a:lnTo>
                  <a:lnTo>
                    <a:pt x="1164" y="618"/>
                  </a:lnTo>
                  <a:lnTo>
                    <a:pt x="1167" y="6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Freeform 825">
              <a:extLst>
                <a:ext uri="{FF2B5EF4-FFF2-40B4-BE49-F238E27FC236}">
                  <a16:creationId xmlns:a16="http://schemas.microsoft.com/office/drawing/2014/main" id="{9A0FD092-8157-5CBA-4447-6B32FD7C35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9940" y="-2387968"/>
              <a:ext cx="1151545" cy="422823"/>
            </a:xfrm>
            <a:custGeom>
              <a:avLst/>
              <a:gdLst/>
              <a:ahLst/>
              <a:cxnLst>
                <a:cxn ang="0">
                  <a:pos x="834" y="28"/>
                </a:cxn>
                <a:cxn ang="0">
                  <a:pos x="795" y="57"/>
                </a:cxn>
                <a:cxn ang="0">
                  <a:pos x="710" y="80"/>
                </a:cxn>
                <a:cxn ang="0">
                  <a:pos x="634" y="109"/>
                </a:cxn>
                <a:cxn ang="0">
                  <a:pos x="617" y="89"/>
                </a:cxn>
                <a:cxn ang="0">
                  <a:pos x="609" y="64"/>
                </a:cxn>
                <a:cxn ang="0">
                  <a:pos x="577" y="62"/>
                </a:cxn>
                <a:cxn ang="0">
                  <a:pos x="549" y="109"/>
                </a:cxn>
                <a:cxn ang="0">
                  <a:pos x="557" y="61"/>
                </a:cxn>
                <a:cxn ang="0">
                  <a:pos x="585" y="49"/>
                </a:cxn>
                <a:cxn ang="0">
                  <a:pos x="590" y="38"/>
                </a:cxn>
                <a:cxn ang="0">
                  <a:pos x="553" y="28"/>
                </a:cxn>
                <a:cxn ang="0">
                  <a:pos x="529" y="20"/>
                </a:cxn>
                <a:cxn ang="0">
                  <a:pos x="61" y="8"/>
                </a:cxn>
                <a:cxn ang="0">
                  <a:pos x="59" y="25"/>
                </a:cxn>
                <a:cxn ang="0">
                  <a:pos x="29" y="22"/>
                </a:cxn>
                <a:cxn ang="0">
                  <a:pos x="31" y="46"/>
                </a:cxn>
                <a:cxn ang="0">
                  <a:pos x="5" y="125"/>
                </a:cxn>
                <a:cxn ang="0">
                  <a:pos x="18" y="158"/>
                </a:cxn>
                <a:cxn ang="0">
                  <a:pos x="19" y="179"/>
                </a:cxn>
                <a:cxn ang="0">
                  <a:pos x="59" y="210"/>
                </a:cxn>
                <a:cxn ang="0">
                  <a:pos x="141" y="237"/>
                </a:cxn>
                <a:cxn ang="0">
                  <a:pos x="250" y="250"/>
                </a:cxn>
                <a:cxn ang="0">
                  <a:pos x="311" y="275"/>
                </a:cxn>
                <a:cxn ang="0">
                  <a:pos x="354" y="303"/>
                </a:cxn>
                <a:cxn ang="0">
                  <a:pos x="361" y="280"/>
                </a:cxn>
                <a:cxn ang="0">
                  <a:pos x="377" y="274"/>
                </a:cxn>
                <a:cxn ang="0">
                  <a:pos x="398" y="261"/>
                </a:cxn>
                <a:cxn ang="0">
                  <a:pos x="441" y="259"/>
                </a:cxn>
                <a:cxn ang="0">
                  <a:pos x="480" y="267"/>
                </a:cxn>
                <a:cxn ang="0">
                  <a:pos x="467" y="256"/>
                </a:cxn>
                <a:cxn ang="0">
                  <a:pos x="512" y="251"/>
                </a:cxn>
                <a:cxn ang="0">
                  <a:pos x="557" y="255"/>
                </a:cxn>
                <a:cxn ang="0">
                  <a:pos x="577" y="280"/>
                </a:cxn>
                <a:cxn ang="0">
                  <a:pos x="592" y="311"/>
                </a:cxn>
                <a:cxn ang="0">
                  <a:pos x="600" y="248"/>
                </a:cxn>
                <a:cxn ang="0">
                  <a:pos x="640" y="219"/>
                </a:cxn>
                <a:cxn ang="0">
                  <a:pos x="683" y="197"/>
                </a:cxn>
                <a:cxn ang="0">
                  <a:pos x="686" y="186"/>
                </a:cxn>
                <a:cxn ang="0">
                  <a:pos x="698" y="173"/>
                </a:cxn>
                <a:cxn ang="0">
                  <a:pos x="693" y="152"/>
                </a:cxn>
                <a:cxn ang="0">
                  <a:pos x="699" y="150"/>
                </a:cxn>
                <a:cxn ang="0">
                  <a:pos x="709" y="139"/>
                </a:cxn>
                <a:cxn ang="0">
                  <a:pos x="735" y="123"/>
                </a:cxn>
                <a:cxn ang="0">
                  <a:pos x="781" y="112"/>
                </a:cxn>
                <a:cxn ang="0">
                  <a:pos x="789" y="107"/>
                </a:cxn>
                <a:cxn ang="0">
                  <a:pos x="807" y="78"/>
                </a:cxn>
                <a:cxn ang="0">
                  <a:pos x="847" y="65"/>
                </a:cxn>
                <a:cxn ang="0">
                  <a:pos x="130" y="186"/>
                </a:cxn>
                <a:cxn ang="0">
                  <a:pos x="168" y="113"/>
                </a:cxn>
                <a:cxn ang="0">
                  <a:pos x="180" y="120"/>
                </a:cxn>
                <a:cxn ang="0">
                  <a:pos x="176" y="171"/>
                </a:cxn>
                <a:cxn ang="0">
                  <a:pos x="191" y="165"/>
                </a:cxn>
                <a:cxn ang="0">
                  <a:pos x="268" y="28"/>
                </a:cxn>
                <a:cxn ang="0">
                  <a:pos x="363" y="72"/>
                </a:cxn>
                <a:cxn ang="0">
                  <a:pos x="364" y="56"/>
                </a:cxn>
                <a:cxn ang="0">
                  <a:pos x="369" y="56"/>
                </a:cxn>
                <a:cxn ang="0">
                  <a:pos x="600" y="293"/>
                </a:cxn>
              </a:cxnLst>
              <a:rect l="0" t="0" r="r" b="b"/>
              <a:pathLst>
                <a:path w="847" h="311">
                  <a:moveTo>
                    <a:pt x="845" y="65"/>
                  </a:moveTo>
                  <a:lnTo>
                    <a:pt x="847" y="64"/>
                  </a:lnTo>
                  <a:lnTo>
                    <a:pt x="847" y="61"/>
                  </a:lnTo>
                  <a:lnTo>
                    <a:pt x="845" y="61"/>
                  </a:lnTo>
                  <a:lnTo>
                    <a:pt x="844" y="61"/>
                  </a:lnTo>
                  <a:lnTo>
                    <a:pt x="840" y="59"/>
                  </a:lnTo>
                  <a:lnTo>
                    <a:pt x="840" y="56"/>
                  </a:lnTo>
                  <a:lnTo>
                    <a:pt x="837" y="54"/>
                  </a:lnTo>
                  <a:lnTo>
                    <a:pt x="840" y="33"/>
                  </a:lnTo>
                  <a:lnTo>
                    <a:pt x="834" y="28"/>
                  </a:lnTo>
                  <a:lnTo>
                    <a:pt x="826" y="32"/>
                  </a:lnTo>
                  <a:lnTo>
                    <a:pt x="823" y="32"/>
                  </a:lnTo>
                  <a:lnTo>
                    <a:pt x="823" y="30"/>
                  </a:lnTo>
                  <a:lnTo>
                    <a:pt x="820" y="28"/>
                  </a:lnTo>
                  <a:lnTo>
                    <a:pt x="816" y="28"/>
                  </a:lnTo>
                  <a:lnTo>
                    <a:pt x="808" y="37"/>
                  </a:lnTo>
                  <a:lnTo>
                    <a:pt x="807" y="41"/>
                  </a:lnTo>
                  <a:lnTo>
                    <a:pt x="802" y="48"/>
                  </a:lnTo>
                  <a:lnTo>
                    <a:pt x="800" y="54"/>
                  </a:lnTo>
                  <a:lnTo>
                    <a:pt x="795" y="57"/>
                  </a:lnTo>
                  <a:lnTo>
                    <a:pt x="795" y="59"/>
                  </a:lnTo>
                  <a:lnTo>
                    <a:pt x="789" y="59"/>
                  </a:lnTo>
                  <a:lnTo>
                    <a:pt x="784" y="61"/>
                  </a:lnTo>
                  <a:lnTo>
                    <a:pt x="781" y="64"/>
                  </a:lnTo>
                  <a:lnTo>
                    <a:pt x="731" y="64"/>
                  </a:lnTo>
                  <a:lnTo>
                    <a:pt x="722" y="69"/>
                  </a:lnTo>
                  <a:lnTo>
                    <a:pt x="717" y="73"/>
                  </a:lnTo>
                  <a:lnTo>
                    <a:pt x="710" y="77"/>
                  </a:lnTo>
                  <a:lnTo>
                    <a:pt x="714" y="78"/>
                  </a:lnTo>
                  <a:lnTo>
                    <a:pt x="710" y="80"/>
                  </a:lnTo>
                  <a:lnTo>
                    <a:pt x="712" y="81"/>
                  </a:lnTo>
                  <a:lnTo>
                    <a:pt x="710" y="85"/>
                  </a:lnTo>
                  <a:lnTo>
                    <a:pt x="699" y="88"/>
                  </a:lnTo>
                  <a:lnTo>
                    <a:pt x="690" y="88"/>
                  </a:lnTo>
                  <a:lnTo>
                    <a:pt x="682" y="86"/>
                  </a:lnTo>
                  <a:lnTo>
                    <a:pt x="669" y="89"/>
                  </a:lnTo>
                  <a:lnTo>
                    <a:pt x="670" y="94"/>
                  </a:lnTo>
                  <a:lnTo>
                    <a:pt x="654" y="102"/>
                  </a:lnTo>
                  <a:lnTo>
                    <a:pt x="643" y="105"/>
                  </a:lnTo>
                  <a:lnTo>
                    <a:pt x="634" y="109"/>
                  </a:lnTo>
                  <a:lnTo>
                    <a:pt x="624" y="112"/>
                  </a:lnTo>
                  <a:lnTo>
                    <a:pt x="614" y="113"/>
                  </a:lnTo>
                  <a:lnTo>
                    <a:pt x="600" y="110"/>
                  </a:lnTo>
                  <a:lnTo>
                    <a:pt x="606" y="105"/>
                  </a:lnTo>
                  <a:lnTo>
                    <a:pt x="606" y="104"/>
                  </a:lnTo>
                  <a:lnTo>
                    <a:pt x="609" y="101"/>
                  </a:lnTo>
                  <a:lnTo>
                    <a:pt x="611" y="99"/>
                  </a:lnTo>
                  <a:lnTo>
                    <a:pt x="616" y="97"/>
                  </a:lnTo>
                  <a:lnTo>
                    <a:pt x="619" y="91"/>
                  </a:lnTo>
                  <a:lnTo>
                    <a:pt x="617" y="89"/>
                  </a:lnTo>
                  <a:lnTo>
                    <a:pt x="617" y="81"/>
                  </a:lnTo>
                  <a:lnTo>
                    <a:pt x="614" y="77"/>
                  </a:lnTo>
                  <a:lnTo>
                    <a:pt x="608" y="78"/>
                  </a:lnTo>
                  <a:lnTo>
                    <a:pt x="603" y="83"/>
                  </a:lnTo>
                  <a:lnTo>
                    <a:pt x="600" y="83"/>
                  </a:lnTo>
                  <a:lnTo>
                    <a:pt x="598" y="81"/>
                  </a:lnTo>
                  <a:lnTo>
                    <a:pt x="601" y="78"/>
                  </a:lnTo>
                  <a:lnTo>
                    <a:pt x="605" y="77"/>
                  </a:lnTo>
                  <a:lnTo>
                    <a:pt x="609" y="72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09" y="61"/>
                  </a:lnTo>
                  <a:lnTo>
                    <a:pt x="598" y="56"/>
                  </a:lnTo>
                  <a:lnTo>
                    <a:pt x="589" y="54"/>
                  </a:lnTo>
                  <a:lnTo>
                    <a:pt x="587" y="56"/>
                  </a:lnTo>
                  <a:lnTo>
                    <a:pt x="589" y="59"/>
                  </a:lnTo>
                  <a:lnTo>
                    <a:pt x="582" y="61"/>
                  </a:lnTo>
                  <a:lnTo>
                    <a:pt x="581" y="65"/>
                  </a:lnTo>
                  <a:lnTo>
                    <a:pt x="577" y="67"/>
                  </a:lnTo>
                  <a:lnTo>
                    <a:pt x="577" y="62"/>
                  </a:lnTo>
                  <a:lnTo>
                    <a:pt x="571" y="65"/>
                  </a:lnTo>
                  <a:lnTo>
                    <a:pt x="568" y="69"/>
                  </a:lnTo>
                  <a:lnTo>
                    <a:pt x="566" y="75"/>
                  </a:lnTo>
                  <a:lnTo>
                    <a:pt x="565" y="75"/>
                  </a:lnTo>
                  <a:lnTo>
                    <a:pt x="561" y="83"/>
                  </a:lnTo>
                  <a:lnTo>
                    <a:pt x="563" y="89"/>
                  </a:lnTo>
                  <a:lnTo>
                    <a:pt x="563" y="91"/>
                  </a:lnTo>
                  <a:lnTo>
                    <a:pt x="561" y="97"/>
                  </a:lnTo>
                  <a:lnTo>
                    <a:pt x="553" y="107"/>
                  </a:lnTo>
                  <a:lnTo>
                    <a:pt x="549" y="109"/>
                  </a:lnTo>
                  <a:lnTo>
                    <a:pt x="545" y="110"/>
                  </a:lnTo>
                  <a:lnTo>
                    <a:pt x="541" y="110"/>
                  </a:lnTo>
                  <a:lnTo>
                    <a:pt x="539" y="109"/>
                  </a:lnTo>
                  <a:lnTo>
                    <a:pt x="537" y="102"/>
                  </a:lnTo>
                  <a:lnTo>
                    <a:pt x="539" y="99"/>
                  </a:lnTo>
                  <a:lnTo>
                    <a:pt x="539" y="89"/>
                  </a:lnTo>
                  <a:lnTo>
                    <a:pt x="544" y="83"/>
                  </a:lnTo>
                  <a:lnTo>
                    <a:pt x="550" y="72"/>
                  </a:lnTo>
                  <a:lnTo>
                    <a:pt x="558" y="62"/>
                  </a:lnTo>
                  <a:lnTo>
                    <a:pt x="557" y="61"/>
                  </a:lnTo>
                  <a:lnTo>
                    <a:pt x="553" y="64"/>
                  </a:lnTo>
                  <a:lnTo>
                    <a:pt x="552" y="67"/>
                  </a:lnTo>
                  <a:lnTo>
                    <a:pt x="542" y="70"/>
                  </a:lnTo>
                  <a:lnTo>
                    <a:pt x="547" y="67"/>
                  </a:lnTo>
                  <a:lnTo>
                    <a:pt x="550" y="62"/>
                  </a:lnTo>
                  <a:lnTo>
                    <a:pt x="561" y="54"/>
                  </a:lnTo>
                  <a:lnTo>
                    <a:pt x="566" y="53"/>
                  </a:lnTo>
                  <a:lnTo>
                    <a:pt x="565" y="56"/>
                  </a:lnTo>
                  <a:lnTo>
                    <a:pt x="573" y="53"/>
                  </a:lnTo>
                  <a:lnTo>
                    <a:pt x="585" y="49"/>
                  </a:lnTo>
                  <a:lnTo>
                    <a:pt x="592" y="51"/>
                  </a:lnTo>
                  <a:lnTo>
                    <a:pt x="595" y="51"/>
                  </a:lnTo>
                  <a:lnTo>
                    <a:pt x="597" y="49"/>
                  </a:lnTo>
                  <a:lnTo>
                    <a:pt x="598" y="51"/>
                  </a:lnTo>
                  <a:lnTo>
                    <a:pt x="605" y="51"/>
                  </a:lnTo>
                  <a:lnTo>
                    <a:pt x="601" y="48"/>
                  </a:lnTo>
                  <a:lnTo>
                    <a:pt x="601" y="43"/>
                  </a:lnTo>
                  <a:lnTo>
                    <a:pt x="593" y="43"/>
                  </a:lnTo>
                  <a:lnTo>
                    <a:pt x="590" y="41"/>
                  </a:lnTo>
                  <a:lnTo>
                    <a:pt x="590" y="38"/>
                  </a:lnTo>
                  <a:lnTo>
                    <a:pt x="576" y="40"/>
                  </a:lnTo>
                  <a:lnTo>
                    <a:pt x="566" y="43"/>
                  </a:lnTo>
                  <a:lnTo>
                    <a:pt x="558" y="43"/>
                  </a:lnTo>
                  <a:lnTo>
                    <a:pt x="555" y="40"/>
                  </a:lnTo>
                  <a:lnTo>
                    <a:pt x="550" y="38"/>
                  </a:lnTo>
                  <a:lnTo>
                    <a:pt x="545" y="38"/>
                  </a:lnTo>
                  <a:lnTo>
                    <a:pt x="542" y="40"/>
                  </a:lnTo>
                  <a:lnTo>
                    <a:pt x="544" y="37"/>
                  </a:lnTo>
                  <a:lnTo>
                    <a:pt x="555" y="30"/>
                  </a:lnTo>
                  <a:lnTo>
                    <a:pt x="553" y="28"/>
                  </a:lnTo>
                  <a:lnTo>
                    <a:pt x="545" y="30"/>
                  </a:lnTo>
                  <a:lnTo>
                    <a:pt x="531" y="38"/>
                  </a:lnTo>
                  <a:lnTo>
                    <a:pt x="513" y="41"/>
                  </a:lnTo>
                  <a:lnTo>
                    <a:pt x="507" y="41"/>
                  </a:lnTo>
                  <a:lnTo>
                    <a:pt x="508" y="38"/>
                  </a:lnTo>
                  <a:lnTo>
                    <a:pt x="507" y="37"/>
                  </a:lnTo>
                  <a:lnTo>
                    <a:pt x="497" y="41"/>
                  </a:lnTo>
                  <a:lnTo>
                    <a:pt x="491" y="41"/>
                  </a:lnTo>
                  <a:lnTo>
                    <a:pt x="504" y="32"/>
                  </a:lnTo>
                  <a:lnTo>
                    <a:pt x="529" y="20"/>
                  </a:lnTo>
                  <a:lnTo>
                    <a:pt x="513" y="19"/>
                  </a:lnTo>
                  <a:lnTo>
                    <a:pt x="505" y="20"/>
                  </a:lnTo>
                  <a:lnTo>
                    <a:pt x="488" y="11"/>
                  </a:lnTo>
                  <a:lnTo>
                    <a:pt x="475" y="12"/>
                  </a:lnTo>
                  <a:lnTo>
                    <a:pt x="468" y="9"/>
                  </a:lnTo>
                  <a:lnTo>
                    <a:pt x="462" y="9"/>
                  </a:lnTo>
                  <a:lnTo>
                    <a:pt x="459" y="0"/>
                  </a:lnTo>
                  <a:lnTo>
                    <a:pt x="456" y="0"/>
                  </a:lnTo>
                  <a:lnTo>
                    <a:pt x="454" y="6"/>
                  </a:lnTo>
                  <a:lnTo>
                    <a:pt x="61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4" y="12"/>
                  </a:lnTo>
                  <a:lnTo>
                    <a:pt x="64" y="14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3" y="24"/>
                  </a:lnTo>
                  <a:lnTo>
                    <a:pt x="63" y="25"/>
                  </a:lnTo>
                  <a:lnTo>
                    <a:pt x="61" y="24"/>
                  </a:lnTo>
                  <a:lnTo>
                    <a:pt x="59" y="25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51" y="28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42" y="19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32" y="28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35" y="41"/>
                  </a:lnTo>
                  <a:lnTo>
                    <a:pt x="34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1" y="46"/>
                  </a:lnTo>
                  <a:lnTo>
                    <a:pt x="32" y="49"/>
                  </a:lnTo>
                  <a:lnTo>
                    <a:pt x="21" y="77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1" y="91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7"/>
                  </a:lnTo>
                  <a:lnTo>
                    <a:pt x="5" y="125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5" y="139"/>
                  </a:lnTo>
                  <a:lnTo>
                    <a:pt x="5" y="142"/>
                  </a:lnTo>
                  <a:lnTo>
                    <a:pt x="5" y="150"/>
                  </a:lnTo>
                  <a:lnTo>
                    <a:pt x="11" y="157"/>
                  </a:lnTo>
                  <a:lnTo>
                    <a:pt x="11" y="160"/>
                  </a:lnTo>
                  <a:lnTo>
                    <a:pt x="13" y="162"/>
                  </a:lnTo>
                  <a:lnTo>
                    <a:pt x="16" y="16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16" y="163"/>
                  </a:lnTo>
                  <a:lnTo>
                    <a:pt x="16" y="171"/>
                  </a:lnTo>
                  <a:lnTo>
                    <a:pt x="18" y="173"/>
                  </a:lnTo>
                  <a:lnTo>
                    <a:pt x="21" y="173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19" y="179"/>
                  </a:lnTo>
                  <a:lnTo>
                    <a:pt x="19" y="182"/>
                  </a:lnTo>
                  <a:lnTo>
                    <a:pt x="31" y="194"/>
                  </a:lnTo>
                  <a:lnTo>
                    <a:pt x="31" y="195"/>
                  </a:lnTo>
                  <a:lnTo>
                    <a:pt x="34" y="197"/>
                  </a:lnTo>
                  <a:lnTo>
                    <a:pt x="32" y="203"/>
                  </a:lnTo>
                  <a:lnTo>
                    <a:pt x="42" y="206"/>
                  </a:lnTo>
                  <a:lnTo>
                    <a:pt x="45" y="205"/>
                  </a:lnTo>
                  <a:lnTo>
                    <a:pt x="56" y="211"/>
                  </a:lnTo>
                  <a:lnTo>
                    <a:pt x="58" y="210"/>
                  </a:lnTo>
                  <a:lnTo>
                    <a:pt x="59" y="210"/>
                  </a:lnTo>
                  <a:lnTo>
                    <a:pt x="61" y="213"/>
                  </a:lnTo>
                  <a:lnTo>
                    <a:pt x="67" y="215"/>
                  </a:lnTo>
                  <a:lnTo>
                    <a:pt x="75" y="221"/>
                  </a:lnTo>
                  <a:lnTo>
                    <a:pt x="75" y="223"/>
                  </a:lnTo>
                  <a:lnTo>
                    <a:pt x="75" y="229"/>
                  </a:lnTo>
                  <a:lnTo>
                    <a:pt x="88" y="227"/>
                  </a:lnTo>
                  <a:lnTo>
                    <a:pt x="100" y="227"/>
                  </a:lnTo>
                  <a:lnTo>
                    <a:pt x="109" y="227"/>
                  </a:lnTo>
                  <a:lnTo>
                    <a:pt x="122" y="231"/>
                  </a:lnTo>
                  <a:lnTo>
                    <a:pt x="141" y="237"/>
                  </a:lnTo>
                  <a:lnTo>
                    <a:pt x="162" y="242"/>
                  </a:lnTo>
                  <a:lnTo>
                    <a:pt x="202" y="242"/>
                  </a:lnTo>
                  <a:lnTo>
                    <a:pt x="204" y="235"/>
                  </a:lnTo>
                  <a:lnTo>
                    <a:pt x="217" y="235"/>
                  </a:lnTo>
                  <a:lnTo>
                    <a:pt x="228" y="235"/>
                  </a:lnTo>
                  <a:lnTo>
                    <a:pt x="233" y="237"/>
                  </a:lnTo>
                  <a:lnTo>
                    <a:pt x="233" y="240"/>
                  </a:lnTo>
                  <a:lnTo>
                    <a:pt x="236" y="240"/>
                  </a:lnTo>
                  <a:lnTo>
                    <a:pt x="242" y="247"/>
                  </a:lnTo>
                  <a:lnTo>
                    <a:pt x="250" y="250"/>
                  </a:lnTo>
                  <a:lnTo>
                    <a:pt x="250" y="259"/>
                  </a:lnTo>
                  <a:lnTo>
                    <a:pt x="253" y="263"/>
                  </a:lnTo>
                  <a:lnTo>
                    <a:pt x="265" y="267"/>
                  </a:lnTo>
                  <a:lnTo>
                    <a:pt x="270" y="269"/>
                  </a:lnTo>
                  <a:lnTo>
                    <a:pt x="281" y="259"/>
                  </a:lnTo>
                  <a:lnTo>
                    <a:pt x="284" y="259"/>
                  </a:lnTo>
                  <a:lnTo>
                    <a:pt x="298" y="259"/>
                  </a:lnTo>
                  <a:lnTo>
                    <a:pt x="300" y="261"/>
                  </a:lnTo>
                  <a:lnTo>
                    <a:pt x="308" y="267"/>
                  </a:lnTo>
                  <a:lnTo>
                    <a:pt x="311" y="275"/>
                  </a:lnTo>
                  <a:lnTo>
                    <a:pt x="314" y="279"/>
                  </a:lnTo>
                  <a:lnTo>
                    <a:pt x="316" y="282"/>
                  </a:lnTo>
                  <a:lnTo>
                    <a:pt x="321" y="283"/>
                  </a:lnTo>
                  <a:lnTo>
                    <a:pt x="322" y="293"/>
                  </a:lnTo>
                  <a:lnTo>
                    <a:pt x="326" y="298"/>
                  </a:lnTo>
                  <a:lnTo>
                    <a:pt x="329" y="299"/>
                  </a:lnTo>
                  <a:lnTo>
                    <a:pt x="337" y="301"/>
                  </a:lnTo>
                  <a:lnTo>
                    <a:pt x="345" y="303"/>
                  </a:lnTo>
                  <a:lnTo>
                    <a:pt x="350" y="304"/>
                  </a:lnTo>
                  <a:lnTo>
                    <a:pt x="354" y="303"/>
                  </a:lnTo>
                  <a:lnTo>
                    <a:pt x="353" y="301"/>
                  </a:lnTo>
                  <a:lnTo>
                    <a:pt x="351" y="295"/>
                  </a:lnTo>
                  <a:lnTo>
                    <a:pt x="353" y="290"/>
                  </a:lnTo>
                  <a:lnTo>
                    <a:pt x="351" y="288"/>
                  </a:lnTo>
                  <a:lnTo>
                    <a:pt x="356" y="288"/>
                  </a:lnTo>
                  <a:lnTo>
                    <a:pt x="358" y="283"/>
                  </a:lnTo>
                  <a:lnTo>
                    <a:pt x="356" y="282"/>
                  </a:lnTo>
                  <a:lnTo>
                    <a:pt x="359" y="282"/>
                  </a:lnTo>
                  <a:lnTo>
                    <a:pt x="363" y="280"/>
                  </a:lnTo>
                  <a:lnTo>
                    <a:pt x="361" y="280"/>
                  </a:lnTo>
                  <a:lnTo>
                    <a:pt x="361" y="279"/>
                  </a:lnTo>
                  <a:lnTo>
                    <a:pt x="364" y="279"/>
                  </a:lnTo>
                  <a:lnTo>
                    <a:pt x="367" y="275"/>
                  </a:lnTo>
                  <a:lnTo>
                    <a:pt x="371" y="275"/>
                  </a:lnTo>
                  <a:lnTo>
                    <a:pt x="371" y="272"/>
                  </a:lnTo>
                  <a:lnTo>
                    <a:pt x="374" y="272"/>
                  </a:lnTo>
                  <a:lnTo>
                    <a:pt x="374" y="272"/>
                  </a:lnTo>
                  <a:lnTo>
                    <a:pt x="375" y="272"/>
                  </a:lnTo>
                  <a:lnTo>
                    <a:pt x="377" y="272"/>
                  </a:lnTo>
                  <a:lnTo>
                    <a:pt x="377" y="274"/>
                  </a:lnTo>
                  <a:lnTo>
                    <a:pt x="383" y="272"/>
                  </a:lnTo>
                  <a:lnTo>
                    <a:pt x="375" y="275"/>
                  </a:lnTo>
                  <a:lnTo>
                    <a:pt x="379" y="274"/>
                  </a:lnTo>
                  <a:lnTo>
                    <a:pt x="385" y="272"/>
                  </a:lnTo>
                  <a:lnTo>
                    <a:pt x="388" y="271"/>
                  </a:lnTo>
                  <a:lnTo>
                    <a:pt x="391" y="269"/>
                  </a:lnTo>
                  <a:lnTo>
                    <a:pt x="395" y="266"/>
                  </a:lnTo>
                  <a:lnTo>
                    <a:pt x="398" y="259"/>
                  </a:lnTo>
                  <a:lnTo>
                    <a:pt x="399" y="259"/>
                  </a:lnTo>
                  <a:lnTo>
                    <a:pt x="398" y="261"/>
                  </a:lnTo>
                  <a:lnTo>
                    <a:pt x="401" y="261"/>
                  </a:lnTo>
                  <a:lnTo>
                    <a:pt x="398" y="263"/>
                  </a:lnTo>
                  <a:lnTo>
                    <a:pt x="407" y="259"/>
                  </a:lnTo>
                  <a:lnTo>
                    <a:pt x="412" y="259"/>
                  </a:lnTo>
                  <a:lnTo>
                    <a:pt x="422" y="259"/>
                  </a:lnTo>
                  <a:lnTo>
                    <a:pt x="430" y="261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1" y="259"/>
                  </a:lnTo>
                  <a:lnTo>
                    <a:pt x="449" y="261"/>
                  </a:lnTo>
                  <a:lnTo>
                    <a:pt x="451" y="264"/>
                  </a:lnTo>
                  <a:lnTo>
                    <a:pt x="457" y="266"/>
                  </a:lnTo>
                  <a:lnTo>
                    <a:pt x="459" y="266"/>
                  </a:lnTo>
                  <a:lnTo>
                    <a:pt x="467" y="266"/>
                  </a:lnTo>
                  <a:lnTo>
                    <a:pt x="468" y="263"/>
                  </a:lnTo>
                  <a:lnTo>
                    <a:pt x="472" y="263"/>
                  </a:lnTo>
                  <a:lnTo>
                    <a:pt x="475" y="264"/>
                  </a:lnTo>
                  <a:lnTo>
                    <a:pt x="478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81" y="266"/>
                  </a:lnTo>
                  <a:lnTo>
                    <a:pt x="475" y="261"/>
                  </a:lnTo>
                  <a:lnTo>
                    <a:pt x="480" y="258"/>
                  </a:lnTo>
                  <a:lnTo>
                    <a:pt x="481" y="255"/>
                  </a:lnTo>
                  <a:lnTo>
                    <a:pt x="480" y="255"/>
                  </a:lnTo>
                  <a:lnTo>
                    <a:pt x="475" y="256"/>
                  </a:lnTo>
                  <a:lnTo>
                    <a:pt x="473" y="256"/>
                  </a:lnTo>
                  <a:lnTo>
                    <a:pt x="473" y="255"/>
                  </a:lnTo>
                  <a:lnTo>
                    <a:pt x="467" y="256"/>
                  </a:lnTo>
                  <a:lnTo>
                    <a:pt x="465" y="255"/>
                  </a:lnTo>
                  <a:lnTo>
                    <a:pt x="467" y="253"/>
                  </a:lnTo>
                  <a:lnTo>
                    <a:pt x="470" y="251"/>
                  </a:lnTo>
                  <a:lnTo>
                    <a:pt x="478" y="253"/>
                  </a:lnTo>
                  <a:lnTo>
                    <a:pt x="488" y="251"/>
                  </a:lnTo>
                  <a:lnTo>
                    <a:pt x="496" y="251"/>
                  </a:lnTo>
                  <a:lnTo>
                    <a:pt x="499" y="251"/>
                  </a:lnTo>
                  <a:lnTo>
                    <a:pt x="504" y="245"/>
                  </a:lnTo>
                  <a:lnTo>
                    <a:pt x="502" y="253"/>
                  </a:lnTo>
                  <a:lnTo>
                    <a:pt x="512" y="251"/>
                  </a:lnTo>
                  <a:lnTo>
                    <a:pt x="516" y="250"/>
                  </a:lnTo>
                  <a:lnTo>
                    <a:pt x="515" y="251"/>
                  </a:lnTo>
                  <a:lnTo>
                    <a:pt x="526" y="250"/>
                  </a:lnTo>
                  <a:lnTo>
                    <a:pt x="528" y="250"/>
                  </a:lnTo>
                  <a:lnTo>
                    <a:pt x="526" y="251"/>
                  </a:lnTo>
                  <a:lnTo>
                    <a:pt x="537" y="256"/>
                  </a:lnTo>
                  <a:lnTo>
                    <a:pt x="541" y="259"/>
                  </a:lnTo>
                  <a:lnTo>
                    <a:pt x="545" y="258"/>
                  </a:lnTo>
                  <a:lnTo>
                    <a:pt x="555" y="256"/>
                  </a:lnTo>
                  <a:lnTo>
                    <a:pt x="557" y="255"/>
                  </a:lnTo>
                  <a:lnTo>
                    <a:pt x="563" y="256"/>
                  </a:lnTo>
                  <a:lnTo>
                    <a:pt x="568" y="259"/>
                  </a:lnTo>
                  <a:lnTo>
                    <a:pt x="568" y="261"/>
                  </a:lnTo>
                  <a:lnTo>
                    <a:pt x="577" y="266"/>
                  </a:lnTo>
                  <a:lnTo>
                    <a:pt x="576" y="271"/>
                  </a:lnTo>
                  <a:lnTo>
                    <a:pt x="574" y="279"/>
                  </a:lnTo>
                  <a:lnTo>
                    <a:pt x="574" y="280"/>
                  </a:lnTo>
                  <a:lnTo>
                    <a:pt x="576" y="280"/>
                  </a:lnTo>
                  <a:lnTo>
                    <a:pt x="576" y="279"/>
                  </a:lnTo>
                  <a:lnTo>
                    <a:pt x="577" y="280"/>
                  </a:lnTo>
                  <a:lnTo>
                    <a:pt x="576" y="287"/>
                  </a:lnTo>
                  <a:lnTo>
                    <a:pt x="579" y="291"/>
                  </a:lnTo>
                  <a:lnTo>
                    <a:pt x="582" y="291"/>
                  </a:lnTo>
                  <a:lnTo>
                    <a:pt x="582" y="295"/>
                  </a:lnTo>
                  <a:lnTo>
                    <a:pt x="584" y="295"/>
                  </a:lnTo>
                  <a:lnTo>
                    <a:pt x="582" y="296"/>
                  </a:lnTo>
                  <a:lnTo>
                    <a:pt x="585" y="301"/>
                  </a:lnTo>
                  <a:lnTo>
                    <a:pt x="590" y="304"/>
                  </a:lnTo>
                  <a:lnTo>
                    <a:pt x="592" y="308"/>
                  </a:lnTo>
                  <a:lnTo>
                    <a:pt x="592" y="311"/>
                  </a:lnTo>
                  <a:lnTo>
                    <a:pt x="597" y="311"/>
                  </a:lnTo>
                  <a:lnTo>
                    <a:pt x="603" y="309"/>
                  </a:lnTo>
                  <a:lnTo>
                    <a:pt x="605" y="311"/>
                  </a:lnTo>
                  <a:lnTo>
                    <a:pt x="609" y="301"/>
                  </a:lnTo>
                  <a:lnTo>
                    <a:pt x="611" y="291"/>
                  </a:lnTo>
                  <a:lnTo>
                    <a:pt x="606" y="280"/>
                  </a:lnTo>
                  <a:lnTo>
                    <a:pt x="608" y="272"/>
                  </a:lnTo>
                  <a:lnTo>
                    <a:pt x="603" y="264"/>
                  </a:lnTo>
                  <a:lnTo>
                    <a:pt x="600" y="258"/>
                  </a:lnTo>
                  <a:lnTo>
                    <a:pt x="600" y="248"/>
                  </a:lnTo>
                  <a:lnTo>
                    <a:pt x="600" y="245"/>
                  </a:lnTo>
                  <a:lnTo>
                    <a:pt x="605" y="240"/>
                  </a:lnTo>
                  <a:lnTo>
                    <a:pt x="605" y="239"/>
                  </a:lnTo>
                  <a:lnTo>
                    <a:pt x="609" y="234"/>
                  </a:lnTo>
                  <a:lnTo>
                    <a:pt x="613" y="232"/>
                  </a:lnTo>
                  <a:lnTo>
                    <a:pt x="613" y="231"/>
                  </a:lnTo>
                  <a:lnTo>
                    <a:pt x="617" y="229"/>
                  </a:lnTo>
                  <a:lnTo>
                    <a:pt x="616" y="226"/>
                  </a:lnTo>
                  <a:lnTo>
                    <a:pt x="625" y="226"/>
                  </a:lnTo>
                  <a:lnTo>
                    <a:pt x="640" y="219"/>
                  </a:lnTo>
                  <a:lnTo>
                    <a:pt x="642" y="216"/>
                  </a:lnTo>
                  <a:lnTo>
                    <a:pt x="651" y="210"/>
                  </a:lnTo>
                  <a:lnTo>
                    <a:pt x="658" y="210"/>
                  </a:lnTo>
                  <a:lnTo>
                    <a:pt x="662" y="208"/>
                  </a:lnTo>
                  <a:lnTo>
                    <a:pt x="670" y="202"/>
                  </a:lnTo>
                  <a:lnTo>
                    <a:pt x="675" y="200"/>
                  </a:lnTo>
                  <a:lnTo>
                    <a:pt x="682" y="200"/>
                  </a:lnTo>
                  <a:lnTo>
                    <a:pt x="686" y="198"/>
                  </a:lnTo>
                  <a:lnTo>
                    <a:pt x="686" y="197"/>
                  </a:lnTo>
                  <a:lnTo>
                    <a:pt x="683" y="197"/>
                  </a:lnTo>
                  <a:lnTo>
                    <a:pt x="686" y="192"/>
                  </a:lnTo>
                  <a:lnTo>
                    <a:pt x="682" y="190"/>
                  </a:lnTo>
                  <a:lnTo>
                    <a:pt x="686" y="190"/>
                  </a:lnTo>
                  <a:lnTo>
                    <a:pt x="690" y="192"/>
                  </a:lnTo>
                  <a:lnTo>
                    <a:pt x="691" y="192"/>
                  </a:lnTo>
                  <a:lnTo>
                    <a:pt x="698" y="189"/>
                  </a:lnTo>
                  <a:lnTo>
                    <a:pt x="698" y="184"/>
                  </a:lnTo>
                  <a:lnTo>
                    <a:pt x="694" y="187"/>
                  </a:lnTo>
                  <a:lnTo>
                    <a:pt x="694" y="184"/>
                  </a:lnTo>
                  <a:lnTo>
                    <a:pt x="686" y="186"/>
                  </a:lnTo>
                  <a:lnTo>
                    <a:pt x="685" y="184"/>
                  </a:lnTo>
                  <a:lnTo>
                    <a:pt x="685" y="182"/>
                  </a:lnTo>
                  <a:lnTo>
                    <a:pt x="686" y="181"/>
                  </a:lnTo>
                  <a:lnTo>
                    <a:pt x="688" y="182"/>
                  </a:lnTo>
                  <a:lnTo>
                    <a:pt x="694" y="181"/>
                  </a:lnTo>
                  <a:lnTo>
                    <a:pt x="698" y="181"/>
                  </a:lnTo>
                  <a:lnTo>
                    <a:pt x="698" y="182"/>
                  </a:lnTo>
                  <a:lnTo>
                    <a:pt x="696" y="178"/>
                  </a:lnTo>
                  <a:lnTo>
                    <a:pt x="698" y="174"/>
                  </a:lnTo>
                  <a:lnTo>
                    <a:pt x="698" y="173"/>
                  </a:lnTo>
                  <a:lnTo>
                    <a:pt x="690" y="171"/>
                  </a:lnTo>
                  <a:lnTo>
                    <a:pt x="690" y="170"/>
                  </a:lnTo>
                  <a:lnTo>
                    <a:pt x="694" y="170"/>
                  </a:lnTo>
                  <a:lnTo>
                    <a:pt x="693" y="168"/>
                  </a:lnTo>
                  <a:lnTo>
                    <a:pt x="694" y="166"/>
                  </a:lnTo>
                  <a:lnTo>
                    <a:pt x="693" y="163"/>
                  </a:lnTo>
                  <a:lnTo>
                    <a:pt x="696" y="158"/>
                  </a:lnTo>
                  <a:lnTo>
                    <a:pt x="694" y="157"/>
                  </a:lnTo>
                  <a:lnTo>
                    <a:pt x="694" y="154"/>
                  </a:lnTo>
                  <a:lnTo>
                    <a:pt x="693" y="152"/>
                  </a:lnTo>
                  <a:lnTo>
                    <a:pt x="694" y="152"/>
                  </a:lnTo>
                  <a:lnTo>
                    <a:pt x="694" y="142"/>
                  </a:lnTo>
                  <a:lnTo>
                    <a:pt x="702" y="139"/>
                  </a:lnTo>
                  <a:lnTo>
                    <a:pt x="704" y="138"/>
                  </a:lnTo>
                  <a:lnTo>
                    <a:pt x="704" y="139"/>
                  </a:lnTo>
                  <a:lnTo>
                    <a:pt x="701" y="142"/>
                  </a:lnTo>
                  <a:lnTo>
                    <a:pt x="701" y="144"/>
                  </a:lnTo>
                  <a:lnTo>
                    <a:pt x="698" y="146"/>
                  </a:lnTo>
                  <a:lnTo>
                    <a:pt x="699" y="147"/>
                  </a:lnTo>
                  <a:lnTo>
                    <a:pt x="699" y="150"/>
                  </a:lnTo>
                  <a:lnTo>
                    <a:pt x="698" y="152"/>
                  </a:lnTo>
                  <a:lnTo>
                    <a:pt x="699" y="155"/>
                  </a:lnTo>
                  <a:lnTo>
                    <a:pt x="702" y="155"/>
                  </a:lnTo>
                  <a:lnTo>
                    <a:pt x="704" y="158"/>
                  </a:lnTo>
                  <a:lnTo>
                    <a:pt x="710" y="158"/>
                  </a:lnTo>
                  <a:lnTo>
                    <a:pt x="710" y="157"/>
                  </a:lnTo>
                  <a:lnTo>
                    <a:pt x="714" y="152"/>
                  </a:lnTo>
                  <a:lnTo>
                    <a:pt x="715" y="152"/>
                  </a:lnTo>
                  <a:lnTo>
                    <a:pt x="714" y="149"/>
                  </a:lnTo>
                  <a:lnTo>
                    <a:pt x="709" y="139"/>
                  </a:lnTo>
                  <a:lnTo>
                    <a:pt x="714" y="141"/>
                  </a:lnTo>
                  <a:lnTo>
                    <a:pt x="719" y="142"/>
                  </a:lnTo>
                  <a:lnTo>
                    <a:pt x="719" y="146"/>
                  </a:lnTo>
                  <a:lnTo>
                    <a:pt x="722" y="144"/>
                  </a:lnTo>
                  <a:lnTo>
                    <a:pt x="730" y="136"/>
                  </a:lnTo>
                  <a:lnTo>
                    <a:pt x="731" y="133"/>
                  </a:lnTo>
                  <a:lnTo>
                    <a:pt x="733" y="133"/>
                  </a:lnTo>
                  <a:lnTo>
                    <a:pt x="736" y="130"/>
                  </a:lnTo>
                  <a:lnTo>
                    <a:pt x="733" y="125"/>
                  </a:lnTo>
                  <a:lnTo>
                    <a:pt x="735" y="123"/>
                  </a:lnTo>
                  <a:lnTo>
                    <a:pt x="738" y="120"/>
                  </a:lnTo>
                  <a:lnTo>
                    <a:pt x="739" y="118"/>
                  </a:lnTo>
                  <a:lnTo>
                    <a:pt x="741" y="118"/>
                  </a:lnTo>
                  <a:lnTo>
                    <a:pt x="751" y="117"/>
                  </a:lnTo>
                  <a:lnTo>
                    <a:pt x="754" y="115"/>
                  </a:lnTo>
                  <a:lnTo>
                    <a:pt x="760" y="115"/>
                  </a:lnTo>
                  <a:lnTo>
                    <a:pt x="768" y="115"/>
                  </a:lnTo>
                  <a:lnTo>
                    <a:pt x="776" y="112"/>
                  </a:lnTo>
                  <a:lnTo>
                    <a:pt x="778" y="109"/>
                  </a:lnTo>
                  <a:lnTo>
                    <a:pt x="781" y="112"/>
                  </a:lnTo>
                  <a:lnTo>
                    <a:pt x="786" y="110"/>
                  </a:lnTo>
                  <a:lnTo>
                    <a:pt x="789" y="112"/>
                  </a:lnTo>
                  <a:lnTo>
                    <a:pt x="794" y="110"/>
                  </a:lnTo>
                  <a:lnTo>
                    <a:pt x="799" y="109"/>
                  </a:lnTo>
                  <a:lnTo>
                    <a:pt x="799" y="105"/>
                  </a:lnTo>
                  <a:lnTo>
                    <a:pt x="797" y="105"/>
                  </a:lnTo>
                  <a:lnTo>
                    <a:pt x="797" y="107"/>
                  </a:lnTo>
                  <a:lnTo>
                    <a:pt x="795" y="109"/>
                  </a:lnTo>
                  <a:lnTo>
                    <a:pt x="791" y="109"/>
                  </a:lnTo>
                  <a:lnTo>
                    <a:pt x="789" y="107"/>
                  </a:lnTo>
                  <a:lnTo>
                    <a:pt x="787" y="104"/>
                  </a:lnTo>
                  <a:lnTo>
                    <a:pt x="784" y="101"/>
                  </a:lnTo>
                  <a:lnTo>
                    <a:pt x="789" y="97"/>
                  </a:lnTo>
                  <a:lnTo>
                    <a:pt x="786" y="93"/>
                  </a:lnTo>
                  <a:lnTo>
                    <a:pt x="787" y="91"/>
                  </a:lnTo>
                  <a:lnTo>
                    <a:pt x="792" y="88"/>
                  </a:lnTo>
                  <a:lnTo>
                    <a:pt x="800" y="80"/>
                  </a:lnTo>
                  <a:lnTo>
                    <a:pt x="803" y="80"/>
                  </a:lnTo>
                  <a:lnTo>
                    <a:pt x="805" y="81"/>
                  </a:lnTo>
                  <a:lnTo>
                    <a:pt x="807" y="78"/>
                  </a:lnTo>
                  <a:lnTo>
                    <a:pt x="808" y="80"/>
                  </a:lnTo>
                  <a:lnTo>
                    <a:pt x="813" y="77"/>
                  </a:lnTo>
                  <a:lnTo>
                    <a:pt x="815" y="78"/>
                  </a:lnTo>
                  <a:lnTo>
                    <a:pt x="820" y="70"/>
                  </a:lnTo>
                  <a:lnTo>
                    <a:pt x="821" y="70"/>
                  </a:lnTo>
                  <a:lnTo>
                    <a:pt x="823" y="73"/>
                  </a:lnTo>
                  <a:lnTo>
                    <a:pt x="828" y="73"/>
                  </a:lnTo>
                  <a:lnTo>
                    <a:pt x="836" y="70"/>
                  </a:lnTo>
                  <a:lnTo>
                    <a:pt x="847" y="67"/>
                  </a:lnTo>
                  <a:lnTo>
                    <a:pt x="847" y="65"/>
                  </a:lnTo>
                  <a:lnTo>
                    <a:pt x="845" y="65"/>
                  </a:lnTo>
                  <a:close/>
                  <a:moveTo>
                    <a:pt x="136" y="189"/>
                  </a:moveTo>
                  <a:lnTo>
                    <a:pt x="133" y="184"/>
                  </a:lnTo>
                  <a:lnTo>
                    <a:pt x="130" y="187"/>
                  </a:lnTo>
                  <a:lnTo>
                    <a:pt x="124" y="186"/>
                  </a:lnTo>
                  <a:lnTo>
                    <a:pt x="122" y="186"/>
                  </a:lnTo>
                  <a:lnTo>
                    <a:pt x="120" y="186"/>
                  </a:lnTo>
                  <a:lnTo>
                    <a:pt x="127" y="184"/>
                  </a:lnTo>
                  <a:lnTo>
                    <a:pt x="128" y="184"/>
                  </a:lnTo>
                  <a:lnTo>
                    <a:pt x="130" y="186"/>
                  </a:lnTo>
                  <a:lnTo>
                    <a:pt x="133" y="184"/>
                  </a:lnTo>
                  <a:lnTo>
                    <a:pt x="138" y="189"/>
                  </a:lnTo>
                  <a:lnTo>
                    <a:pt x="136" y="189"/>
                  </a:lnTo>
                  <a:close/>
                  <a:moveTo>
                    <a:pt x="181" y="125"/>
                  </a:moveTo>
                  <a:lnTo>
                    <a:pt x="178" y="126"/>
                  </a:lnTo>
                  <a:lnTo>
                    <a:pt x="176" y="123"/>
                  </a:lnTo>
                  <a:lnTo>
                    <a:pt x="175" y="125"/>
                  </a:lnTo>
                  <a:lnTo>
                    <a:pt x="172" y="120"/>
                  </a:lnTo>
                  <a:lnTo>
                    <a:pt x="172" y="118"/>
                  </a:lnTo>
                  <a:lnTo>
                    <a:pt x="168" y="113"/>
                  </a:lnTo>
                  <a:lnTo>
                    <a:pt x="168" y="112"/>
                  </a:lnTo>
                  <a:lnTo>
                    <a:pt x="175" y="113"/>
                  </a:lnTo>
                  <a:lnTo>
                    <a:pt x="173" y="117"/>
                  </a:lnTo>
                  <a:lnTo>
                    <a:pt x="176" y="118"/>
                  </a:lnTo>
                  <a:lnTo>
                    <a:pt x="176" y="117"/>
                  </a:lnTo>
                  <a:lnTo>
                    <a:pt x="180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0" y="118"/>
                  </a:lnTo>
                  <a:lnTo>
                    <a:pt x="180" y="120"/>
                  </a:lnTo>
                  <a:lnTo>
                    <a:pt x="183" y="122"/>
                  </a:lnTo>
                  <a:lnTo>
                    <a:pt x="181" y="125"/>
                  </a:lnTo>
                  <a:close/>
                  <a:moveTo>
                    <a:pt x="191" y="165"/>
                  </a:moveTo>
                  <a:lnTo>
                    <a:pt x="185" y="171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3" y="171"/>
                  </a:lnTo>
                  <a:lnTo>
                    <a:pt x="173" y="174"/>
                  </a:lnTo>
                  <a:lnTo>
                    <a:pt x="173" y="173"/>
                  </a:lnTo>
                  <a:lnTo>
                    <a:pt x="176" y="171"/>
                  </a:lnTo>
                  <a:lnTo>
                    <a:pt x="181" y="17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186" y="168"/>
                  </a:lnTo>
                  <a:lnTo>
                    <a:pt x="186" y="166"/>
                  </a:lnTo>
                  <a:lnTo>
                    <a:pt x="188" y="168"/>
                  </a:lnTo>
                  <a:lnTo>
                    <a:pt x="191" y="165"/>
                  </a:lnTo>
                  <a:lnTo>
                    <a:pt x="193" y="162"/>
                  </a:lnTo>
                  <a:lnTo>
                    <a:pt x="193" y="163"/>
                  </a:lnTo>
                  <a:lnTo>
                    <a:pt x="191" y="165"/>
                  </a:lnTo>
                  <a:close/>
                  <a:moveTo>
                    <a:pt x="289" y="30"/>
                  </a:moveTo>
                  <a:lnTo>
                    <a:pt x="290" y="25"/>
                  </a:lnTo>
                  <a:lnTo>
                    <a:pt x="289" y="24"/>
                  </a:lnTo>
                  <a:lnTo>
                    <a:pt x="284" y="27"/>
                  </a:lnTo>
                  <a:lnTo>
                    <a:pt x="271" y="28"/>
                  </a:lnTo>
                  <a:lnTo>
                    <a:pt x="265" y="32"/>
                  </a:lnTo>
                  <a:lnTo>
                    <a:pt x="265" y="28"/>
                  </a:lnTo>
                  <a:lnTo>
                    <a:pt x="263" y="28"/>
                  </a:lnTo>
                  <a:lnTo>
                    <a:pt x="266" y="28"/>
                  </a:lnTo>
                  <a:lnTo>
                    <a:pt x="268" y="28"/>
                  </a:lnTo>
                  <a:lnTo>
                    <a:pt x="276" y="27"/>
                  </a:lnTo>
                  <a:lnTo>
                    <a:pt x="282" y="27"/>
                  </a:lnTo>
                  <a:lnTo>
                    <a:pt x="281" y="25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92" y="22"/>
                  </a:lnTo>
                  <a:lnTo>
                    <a:pt x="290" y="24"/>
                  </a:lnTo>
                  <a:lnTo>
                    <a:pt x="292" y="25"/>
                  </a:lnTo>
                  <a:lnTo>
                    <a:pt x="289" y="30"/>
                  </a:lnTo>
                  <a:close/>
                  <a:moveTo>
                    <a:pt x="363" y="72"/>
                  </a:moveTo>
                  <a:lnTo>
                    <a:pt x="363" y="73"/>
                  </a:lnTo>
                  <a:lnTo>
                    <a:pt x="361" y="73"/>
                  </a:lnTo>
                  <a:lnTo>
                    <a:pt x="359" y="70"/>
                  </a:lnTo>
                  <a:lnTo>
                    <a:pt x="353" y="70"/>
                  </a:lnTo>
                  <a:lnTo>
                    <a:pt x="359" y="67"/>
                  </a:lnTo>
                  <a:lnTo>
                    <a:pt x="363" y="67"/>
                  </a:lnTo>
                  <a:lnTo>
                    <a:pt x="364" y="65"/>
                  </a:lnTo>
                  <a:lnTo>
                    <a:pt x="366" y="64"/>
                  </a:lnTo>
                  <a:lnTo>
                    <a:pt x="367" y="62"/>
                  </a:lnTo>
                  <a:lnTo>
                    <a:pt x="364" y="56"/>
                  </a:lnTo>
                  <a:lnTo>
                    <a:pt x="367" y="56"/>
                  </a:lnTo>
                  <a:lnTo>
                    <a:pt x="367" y="54"/>
                  </a:lnTo>
                  <a:lnTo>
                    <a:pt x="366" y="49"/>
                  </a:lnTo>
                  <a:lnTo>
                    <a:pt x="367" y="43"/>
                  </a:lnTo>
                  <a:lnTo>
                    <a:pt x="366" y="41"/>
                  </a:lnTo>
                  <a:lnTo>
                    <a:pt x="369" y="43"/>
                  </a:lnTo>
                  <a:lnTo>
                    <a:pt x="367" y="49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369" y="56"/>
                  </a:lnTo>
                  <a:lnTo>
                    <a:pt x="367" y="57"/>
                  </a:lnTo>
                  <a:lnTo>
                    <a:pt x="369" y="59"/>
                  </a:lnTo>
                  <a:lnTo>
                    <a:pt x="367" y="65"/>
                  </a:lnTo>
                  <a:lnTo>
                    <a:pt x="361" y="72"/>
                  </a:lnTo>
                  <a:lnTo>
                    <a:pt x="363" y="72"/>
                  </a:lnTo>
                  <a:close/>
                  <a:moveTo>
                    <a:pt x="603" y="290"/>
                  </a:moveTo>
                  <a:lnTo>
                    <a:pt x="605" y="290"/>
                  </a:lnTo>
                  <a:lnTo>
                    <a:pt x="606" y="293"/>
                  </a:lnTo>
                  <a:lnTo>
                    <a:pt x="603" y="295"/>
                  </a:lnTo>
                  <a:lnTo>
                    <a:pt x="600" y="293"/>
                  </a:lnTo>
                  <a:lnTo>
                    <a:pt x="600" y="291"/>
                  </a:lnTo>
                  <a:lnTo>
                    <a:pt x="603" y="2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826">
              <a:extLst>
                <a:ext uri="{FF2B5EF4-FFF2-40B4-BE49-F238E27FC236}">
                  <a16:creationId xmlns:a16="http://schemas.microsoft.com/office/drawing/2014/main" id="{8507E2A6-8B51-56DB-D54A-4BDE055236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276" y="-3052791"/>
              <a:ext cx="1570289" cy="810296"/>
            </a:xfrm>
            <a:custGeom>
              <a:avLst/>
              <a:gdLst/>
              <a:ahLst/>
              <a:cxnLst>
                <a:cxn ang="0">
                  <a:pos x="1115" y="410"/>
                </a:cxn>
                <a:cxn ang="0">
                  <a:pos x="1102" y="396"/>
                </a:cxn>
                <a:cxn ang="0">
                  <a:pos x="1080" y="364"/>
                </a:cxn>
                <a:cxn ang="0">
                  <a:pos x="1051" y="320"/>
                </a:cxn>
                <a:cxn ang="0">
                  <a:pos x="1032" y="314"/>
                </a:cxn>
                <a:cxn ang="0">
                  <a:pos x="972" y="327"/>
                </a:cxn>
                <a:cxn ang="0">
                  <a:pos x="964" y="280"/>
                </a:cxn>
                <a:cxn ang="0">
                  <a:pos x="905" y="255"/>
                </a:cxn>
                <a:cxn ang="0">
                  <a:pos x="876" y="301"/>
                </a:cxn>
                <a:cxn ang="0">
                  <a:pos x="828" y="413"/>
                </a:cxn>
                <a:cxn ang="0">
                  <a:pos x="789" y="461"/>
                </a:cxn>
                <a:cxn ang="0">
                  <a:pos x="692" y="364"/>
                </a:cxn>
                <a:cxn ang="0">
                  <a:pos x="643" y="283"/>
                </a:cxn>
                <a:cxn ang="0">
                  <a:pos x="685" y="226"/>
                </a:cxn>
                <a:cxn ang="0">
                  <a:pos x="751" y="206"/>
                </a:cxn>
                <a:cxn ang="0">
                  <a:pos x="807" y="157"/>
                </a:cxn>
                <a:cxn ang="0">
                  <a:pos x="860" y="97"/>
                </a:cxn>
                <a:cxn ang="0">
                  <a:pos x="801" y="97"/>
                </a:cxn>
                <a:cxn ang="0">
                  <a:pos x="736" y="102"/>
                </a:cxn>
                <a:cxn ang="0">
                  <a:pos x="720" y="35"/>
                </a:cxn>
                <a:cxn ang="0">
                  <a:pos x="671" y="48"/>
                </a:cxn>
                <a:cxn ang="0">
                  <a:pos x="695" y="88"/>
                </a:cxn>
                <a:cxn ang="0">
                  <a:pos x="656" y="115"/>
                </a:cxn>
                <a:cxn ang="0">
                  <a:pos x="647" y="118"/>
                </a:cxn>
                <a:cxn ang="0">
                  <a:pos x="549" y="110"/>
                </a:cxn>
                <a:cxn ang="0">
                  <a:pos x="533" y="101"/>
                </a:cxn>
                <a:cxn ang="0">
                  <a:pos x="496" y="134"/>
                </a:cxn>
                <a:cxn ang="0">
                  <a:pos x="408" y="121"/>
                </a:cxn>
                <a:cxn ang="0">
                  <a:pos x="305" y="81"/>
                </a:cxn>
                <a:cxn ang="0">
                  <a:pos x="263" y="56"/>
                </a:cxn>
                <a:cxn ang="0">
                  <a:pos x="235" y="62"/>
                </a:cxn>
                <a:cxn ang="0">
                  <a:pos x="137" y="94"/>
                </a:cxn>
                <a:cxn ang="0">
                  <a:pos x="81" y="327"/>
                </a:cxn>
                <a:cxn ang="0">
                  <a:pos x="111" y="416"/>
                </a:cxn>
                <a:cxn ang="0">
                  <a:pos x="135" y="466"/>
                </a:cxn>
                <a:cxn ang="0">
                  <a:pos x="174" y="481"/>
                </a:cxn>
                <a:cxn ang="0">
                  <a:pos x="591" y="485"/>
                </a:cxn>
                <a:cxn ang="0">
                  <a:pos x="656" y="509"/>
                </a:cxn>
                <a:cxn ang="0">
                  <a:pos x="727" y="529"/>
                </a:cxn>
                <a:cxn ang="0">
                  <a:pos x="772" y="556"/>
                </a:cxn>
                <a:cxn ang="0">
                  <a:pos x="764" y="586"/>
                </a:cxn>
                <a:cxn ang="0">
                  <a:pos x="916" y="548"/>
                </a:cxn>
                <a:cxn ang="0">
                  <a:pos x="1023" y="497"/>
                </a:cxn>
                <a:cxn ang="0">
                  <a:pos x="998" y="474"/>
                </a:cxn>
                <a:cxn ang="0">
                  <a:pos x="300" y="200"/>
                </a:cxn>
                <a:cxn ang="0">
                  <a:pos x="303" y="166"/>
                </a:cxn>
                <a:cxn ang="0">
                  <a:pos x="348" y="149"/>
                </a:cxn>
                <a:cxn ang="0">
                  <a:pos x="385" y="275"/>
                </a:cxn>
                <a:cxn ang="0">
                  <a:pos x="360" y="271"/>
                </a:cxn>
                <a:cxn ang="0">
                  <a:pos x="384" y="248"/>
                </a:cxn>
                <a:cxn ang="0">
                  <a:pos x="414" y="259"/>
                </a:cxn>
                <a:cxn ang="0">
                  <a:pos x="453" y="314"/>
                </a:cxn>
                <a:cxn ang="0">
                  <a:pos x="578" y="352"/>
                </a:cxn>
                <a:cxn ang="0">
                  <a:pos x="515" y="434"/>
                </a:cxn>
                <a:cxn ang="0">
                  <a:pos x="526" y="421"/>
                </a:cxn>
                <a:cxn ang="0">
                  <a:pos x="538" y="458"/>
                </a:cxn>
                <a:cxn ang="0">
                  <a:pos x="565" y="457"/>
                </a:cxn>
                <a:cxn ang="0">
                  <a:pos x="555" y="410"/>
                </a:cxn>
                <a:cxn ang="0">
                  <a:pos x="676" y="487"/>
                </a:cxn>
                <a:cxn ang="0">
                  <a:pos x="964" y="452"/>
                </a:cxn>
                <a:cxn ang="0">
                  <a:pos x="1020" y="416"/>
                </a:cxn>
              </a:cxnLst>
              <a:rect l="0" t="0" r="r" b="b"/>
              <a:pathLst>
                <a:path w="1155" h="596">
                  <a:moveTo>
                    <a:pt x="1153" y="439"/>
                  </a:moveTo>
                  <a:lnTo>
                    <a:pt x="1153" y="436"/>
                  </a:lnTo>
                  <a:lnTo>
                    <a:pt x="1149" y="436"/>
                  </a:lnTo>
                  <a:lnTo>
                    <a:pt x="1152" y="434"/>
                  </a:lnTo>
                  <a:lnTo>
                    <a:pt x="1150" y="431"/>
                  </a:lnTo>
                  <a:lnTo>
                    <a:pt x="1152" y="429"/>
                  </a:lnTo>
                  <a:lnTo>
                    <a:pt x="1152" y="428"/>
                  </a:lnTo>
                  <a:lnTo>
                    <a:pt x="1147" y="428"/>
                  </a:lnTo>
                  <a:lnTo>
                    <a:pt x="1145" y="424"/>
                  </a:lnTo>
                  <a:lnTo>
                    <a:pt x="1152" y="426"/>
                  </a:lnTo>
                  <a:lnTo>
                    <a:pt x="1155" y="424"/>
                  </a:lnTo>
                  <a:lnTo>
                    <a:pt x="1155" y="423"/>
                  </a:lnTo>
                  <a:lnTo>
                    <a:pt x="1150" y="420"/>
                  </a:lnTo>
                  <a:lnTo>
                    <a:pt x="1153" y="418"/>
                  </a:lnTo>
                  <a:lnTo>
                    <a:pt x="1144" y="416"/>
                  </a:lnTo>
                  <a:lnTo>
                    <a:pt x="1144" y="415"/>
                  </a:lnTo>
                  <a:lnTo>
                    <a:pt x="1139" y="415"/>
                  </a:lnTo>
                  <a:lnTo>
                    <a:pt x="1133" y="421"/>
                  </a:lnTo>
                  <a:lnTo>
                    <a:pt x="1133" y="416"/>
                  </a:lnTo>
                  <a:lnTo>
                    <a:pt x="1134" y="415"/>
                  </a:lnTo>
                  <a:lnTo>
                    <a:pt x="1134" y="407"/>
                  </a:lnTo>
                  <a:lnTo>
                    <a:pt x="1125" y="407"/>
                  </a:lnTo>
                  <a:lnTo>
                    <a:pt x="1118" y="408"/>
                  </a:lnTo>
                  <a:lnTo>
                    <a:pt x="1115" y="410"/>
                  </a:lnTo>
                  <a:lnTo>
                    <a:pt x="1089" y="424"/>
                  </a:lnTo>
                  <a:lnTo>
                    <a:pt x="1091" y="420"/>
                  </a:lnTo>
                  <a:lnTo>
                    <a:pt x="1080" y="416"/>
                  </a:lnTo>
                  <a:lnTo>
                    <a:pt x="1080" y="415"/>
                  </a:lnTo>
                  <a:lnTo>
                    <a:pt x="1084" y="415"/>
                  </a:lnTo>
                  <a:lnTo>
                    <a:pt x="1092" y="418"/>
                  </a:lnTo>
                  <a:lnTo>
                    <a:pt x="1097" y="413"/>
                  </a:lnTo>
                  <a:lnTo>
                    <a:pt x="1102" y="412"/>
                  </a:lnTo>
                  <a:lnTo>
                    <a:pt x="1105" y="410"/>
                  </a:lnTo>
                  <a:lnTo>
                    <a:pt x="1117" y="408"/>
                  </a:lnTo>
                  <a:lnTo>
                    <a:pt x="1126" y="404"/>
                  </a:lnTo>
                  <a:lnTo>
                    <a:pt x="1133" y="404"/>
                  </a:lnTo>
                  <a:lnTo>
                    <a:pt x="1134" y="400"/>
                  </a:lnTo>
                  <a:lnTo>
                    <a:pt x="1133" y="399"/>
                  </a:lnTo>
                  <a:lnTo>
                    <a:pt x="1126" y="397"/>
                  </a:lnTo>
                  <a:lnTo>
                    <a:pt x="1128" y="396"/>
                  </a:lnTo>
                  <a:lnTo>
                    <a:pt x="1126" y="394"/>
                  </a:lnTo>
                  <a:lnTo>
                    <a:pt x="1121" y="397"/>
                  </a:lnTo>
                  <a:lnTo>
                    <a:pt x="1115" y="396"/>
                  </a:lnTo>
                  <a:lnTo>
                    <a:pt x="1113" y="396"/>
                  </a:lnTo>
                  <a:lnTo>
                    <a:pt x="1113" y="391"/>
                  </a:lnTo>
                  <a:lnTo>
                    <a:pt x="1110" y="392"/>
                  </a:lnTo>
                  <a:lnTo>
                    <a:pt x="1110" y="389"/>
                  </a:lnTo>
                  <a:lnTo>
                    <a:pt x="1102" y="396"/>
                  </a:lnTo>
                  <a:lnTo>
                    <a:pt x="1107" y="391"/>
                  </a:lnTo>
                  <a:lnTo>
                    <a:pt x="1104" y="389"/>
                  </a:lnTo>
                  <a:lnTo>
                    <a:pt x="1104" y="388"/>
                  </a:lnTo>
                  <a:lnTo>
                    <a:pt x="1100" y="389"/>
                  </a:lnTo>
                  <a:lnTo>
                    <a:pt x="1096" y="388"/>
                  </a:lnTo>
                  <a:lnTo>
                    <a:pt x="1092" y="389"/>
                  </a:lnTo>
                  <a:lnTo>
                    <a:pt x="1096" y="386"/>
                  </a:lnTo>
                  <a:lnTo>
                    <a:pt x="1094" y="383"/>
                  </a:lnTo>
                  <a:lnTo>
                    <a:pt x="1096" y="380"/>
                  </a:lnTo>
                  <a:lnTo>
                    <a:pt x="1092" y="381"/>
                  </a:lnTo>
                  <a:lnTo>
                    <a:pt x="1091" y="378"/>
                  </a:lnTo>
                  <a:lnTo>
                    <a:pt x="1083" y="378"/>
                  </a:lnTo>
                  <a:lnTo>
                    <a:pt x="1084" y="376"/>
                  </a:lnTo>
                  <a:lnTo>
                    <a:pt x="1083" y="372"/>
                  </a:lnTo>
                  <a:lnTo>
                    <a:pt x="1075" y="373"/>
                  </a:lnTo>
                  <a:lnTo>
                    <a:pt x="1076" y="370"/>
                  </a:lnTo>
                  <a:lnTo>
                    <a:pt x="1078" y="372"/>
                  </a:lnTo>
                  <a:lnTo>
                    <a:pt x="1075" y="368"/>
                  </a:lnTo>
                  <a:lnTo>
                    <a:pt x="1078" y="367"/>
                  </a:lnTo>
                  <a:lnTo>
                    <a:pt x="1078" y="365"/>
                  </a:lnTo>
                  <a:lnTo>
                    <a:pt x="1073" y="364"/>
                  </a:lnTo>
                  <a:lnTo>
                    <a:pt x="1070" y="362"/>
                  </a:lnTo>
                  <a:lnTo>
                    <a:pt x="1070" y="360"/>
                  </a:lnTo>
                  <a:lnTo>
                    <a:pt x="1080" y="364"/>
                  </a:lnTo>
                  <a:lnTo>
                    <a:pt x="1078" y="360"/>
                  </a:lnTo>
                  <a:lnTo>
                    <a:pt x="1084" y="357"/>
                  </a:lnTo>
                  <a:lnTo>
                    <a:pt x="1084" y="354"/>
                  </a:lnTo>
                  <a:lnTo>
                    <a:pt x="1078" y="354"/>
                  </a:lnTo>
                  <a:lnTo>
                    <a:pt x="1080" y="352"/>
                  </a:lnTo>
                  <a:lnTo>
                    <a:pt x="1078" y="349"/>
                  </a:lnTo>
                  <a:lnTo>
                    <a:pt x="1072" y="351"/>
                  </a:lnTo>
                  <a:lnTo>
                    <a:pt x="1080" y="346"/>
                  </a:lnTo>
                  <a:lnTo>
                    <a:pt x="1075" y="341"/>
                  </a:lnTo>
                  <a:lnTo>
                    <a:pt x="1070" y="341"/>
                  </a:lnTo>
                  <a:lnTo>
                    <a:pt x="1073" y="338"/>
                  </a:lnTo>
                  <a:lnTo>
                    <a:pt x="1072" y="336"/>
                  </a:lnTo>
                  <a:lnTo>
                    <a:pt x="1062" y="338"/>
                  </a:lnTo>
                  <a:lnTo>
                    <a:pt x="1070" y="335"/>
                  </a:lnTo>
                  <a:lnTo>
                    <a:pt x="1068" y="333"/>
                  </a:lnTo>
                  <a:lnTo>
                    <a:pt x="1072" y="331"/>
                  </a:lnTo>
                  <a:lnTo>
                    <a:pt x="1072" y="330"/>
                  </a:lnTo>
                  <a:lnTo>
                    <a:pt x="1059" y="330"/>
                  </a:lnTo>
                  <a:lnTo>
                    <a:pt x="1068" y="327"/>
                  </a:lnTo>
                  <a:lnTo>
                    <a:pt x="1067" y="325"/>
                  </a:lnTo>
                  <a:lnTo>
                    <a:pt x="1068" y="323"/>
                  </a:lnTo>
                  <a:lnTo>
                    <a:pt x="1064" y="323"/>
                  </a:lnTo>
                  <a:lnTo>
                    <a:pt x="1065" y="319"/>
                  </a:lnTo>
                  <a:lnTo>
                    <a:pt x="1051" y="320"/>
                  </a:lnTo>
                  <a:lnTo>
                    <a:pt x="1054" y="319"/>
                  </a:lnTo>
                  <a:lnTo>
                    <a:pt x="1060" y="319"/>
                  </a:lnTo>
                  <a:lnTo>
                    <a:pt x="1064" y="317"/>
                  </a:lnTo>
                  <a:lnTo>
                    <a:pt x="1064" y="315"/>
                  </a:lnTo>
                  <a:lnTo>
                    <a:pt x="1060" y="315"/>
                  </a:lnTo>
                  <a:lnTo>
                    <a:pt x="1060" y="312"/>
                  </a:lnTo>
                  <a:lnTo>
                    <a:pt x="1059" y="314"/>
                  </a:lnTo>
                  <a:lnTo>
                    <a:pt x="1056" y="312"/>
                  </a:lnTo>
                  <a:lnTo>
                    <a:pt x="1059" y="309"/>
                  </a:lnTo>
                  <a:lnTo>
                    <a:pt x="1054" y="309"/>
                  </a:lnTo>
                  <a:lnTo>
                    <a:pt x="1056" y="307"/>
                  </a:lnTo>
                  <a:lnTo>
                    <a:pt x="1052" y="306"/>
                  </a:lnTo>
                  <a:lnTo>
                    <a:pt x="1054" y="303"/>
                  </a:lnTo>
                  <a:lnTo>
                    <a:pt x="1049" y="303"/>
                  </a:lnTo>
                  <a:lnTo>
                    <a:pt x="1052" y="299"/>
                  </a:lnTo>
                  <a:lnTo>
                    <a:pt x="1052" y="296"/>
                  </a:lnTo>
                  <a:lnTo>
                    <a:pt x="1049" y="296"/>
                  </a:lnTo>
                  <a:lnTo>
                    <a:pt x="1051" y="295"/>
                  </a:lnTo>
                  <a:lnTo>
                    <a:pt x="1051" y="295"/>
                  </a:lnTo>
                  <a:lnTo>
                    <a:pt x="1046" y="293"/>
                  </a:lnTo>
                  <a:lnTo>
                    <a:pt x="1035" y="306"/>
                  </a:lnTo>
                  <a:lnTo>
                    <a:pt x="1038" y="311"/>
                  </a:lnTo>
                  <a:lnTo>
                    <a:pt x="1033" y="315"/>
                  </a:lnTo>
                  <a:lnTo>
                    <a:pt x="1032" y="314"/>
                  </a:lnTo>
                  <a:lnTo>
                    <a:pt x="1032" y="317"/>
                  </a:lnTo>
                  <a:lnTo>
                    <a:pt x="1032" y="319"/>
                  </a:lnTo>
                  <a:lnTo>
                    <a:pt x="1028" y="319"/>
                  </a:lnTo>
                  <a:lnTo>
                    <a:pt x="1028" y="320"/>
                  </a:lnTo>
                  <a:lnTo>
                    <a:pt x="1028" y="322"/>
                  </a:lnTo>
                  <a:lnTo>
                    <a:pt x="1027" y="323"/>
                  </a:lnTo>
                  <a:lnTo>
                    <a:pt x="1023" y="322"/>
                  </a:lnTo>
                  <a:lnTo>
                    <a:pt x="1027" y="325"/>
                  </a:lnTo>
                  <a:lnTo>
                    <a:pt x="1023" y="331"/>
                  </a:lnTo>
                  <a:lnTo>
                    <a:pt x="1025" y="328"/>
                  </a:lnTo>
                  <a:lnTo>
                    <a:pt x="1025" y="325"/>
                  </a:lnTo>
                  <a:lnTo>
                    <a:pt x="1020" y="323"/>
                  </a:lnTo>
                  <a:lnTo>
                    <a:pt x="1015" y="330"/>
                  </a:lnTo>
                  <a:lnTo>
                    <a:pt x="1001" y="335"/>
                  </a:lnTo>
                  <a:lnTo>
                    <a:pt x="999" y="338"/>
                  </a:lnTo>
                  <a:lnTo>
                    <a:pt x="999" y="330"/>
                  </a:lnTo>
                  <a:lnTo>
                    <a:pt x="996" y="333"/>
                  </a:lnTo>
                  <a:lnTo>
                    <a:pt x="998" y="328"/>
                  </a:lnTo>
                  <a:lnTo>
                    <a:pt x="991" y="338"/>
                  </a:lnTo>
                  <a:lnTo>
                    <a:pt x="991" y="336"/>
                  </a:lnTo>
                  <a:lnTo>
                    <a:pt x="993" y="331"/>
                  </a:lnTo>
                  <a:lnTo>
                    <a:pt x="991" y="322"/>
                  </a:lnTo>
                  <a:lnTo>
                    <a:pt x="980" y="323"/>
                  </a:lnTo>
                  <a:lnTo>
                    <a:pt x="972" y="327"/>
                  </a:lnTo>
                  <a:lnTo>
                    <a:pt x="966" y="325"/>
                  </a:lnTo>
                  <a:lnTo>
                    <a:pt x="972" y="323"/>
                  </a:lnTo>
                  <a:lnTo>
                    <a:pt x="971" y="320"/>
                  </a:lnTo>
                  <a:lnTo>
                    <a:pt x="974" y="320"/>
                  </a:lnTo>
                  <a:lnTo>
                    <a:pt x="975" y="323"/>
                  </a:lnTo>
                  <a:lnTo>
                    <a:pt x="982" y="320"/>
                  </a:lnTo>
                  <a:lnTo>
                    <a:pt x="982" y="317"/>
                  </a:lnTo>
                  <a:lnTo>
                    <a:pt x="979" y="317"/>
                  </a:lnTo>
                  <a:lnTo>
                    <a:pt x="983" y="314"/>
                  </a:lnTo>
                  <a:lnTo>
                    <a:pt x="977" y="314"/>
                  </a:lnTo>
                  <a:lnTo>
                    <a:pt x="982" y="307"/>
                  </a:lnTo>
                  <a:lnTo>
                    <a:pt x="980" y="304"/>
                  </a:lnTo>
                  <a:lnTo>
                    <a:pt x="975" y="301"/>
                  </a:lnTo>
                  <a:lnTo>
                    <a:pt x="977" y="299"/>
                  </a:lnTo>
                  <a:lnTo>
                    <a:pt x="982" y="298"/>
                  </a:lnTo>
                  <a:lnTo>
                    <a:pt x="980" y="291"/>
                  </a:lnTo>
                  <a:lnTo>
                    <a:pt x="980" y="287"/>
                  </a:lnTo>
                  <a:lnTo>
                    <a:pt x="985" y="283"/>
                  </a:lnTo>
                  <a:lnTo>
                    <a:pt x="983" y="279"/>
                  </a:lnTo>
                  <a:lnTo>
                    <a:pt x="982" y="279"/>
                  </a:lnTo>
                  <a:lnTo>
                    <a:pt x="982" y="280"/>
                  </a:lnTo>
                  <a:lnTo>
                    <a:pt x="975" y="282"/>
                  </a:lnTo>
                  <a:lnTo>
                    <a:pt x="974" y="279"/>
                  </a:lnTo>
                  <a:lnTo>
                    <a:pt x="964" y="280"/>
                  </a:lnTo>
                  <a:lnTo>
                    <a:pt x="963" y="277"/>
                  </a:lnTo>
                  <a:lnTo>
                    <a:pt x="956" y="277"/>
                  </a:lnTo>
                  <a:lnTo>
                    <a:pt x="958" y="275"/>
                  </a:lnTo>
                  <a:lnTo>
                    <a:pt x="955" y="274"/>
                  </a:lnTo>
                  <a:lnTo>
                    <a:pt x="953" y="271"/>
                  </a:lnTo>
                  <a:lnTo>
                    <a:pt x="958" y="267"/>
                  </a:lnTo>
                  <a:lnTo>
                    <a:pt x="955" y="266"/>
                  </a:lnTo>
                  <a:lnTo>
                    <a:pt x="950" y="269"/>
                  </a:lnTo>
                  <a:lnTo>
                    <a:pt x="950" y="267"/>
                  </a:lnTo>
                  <a:lnTo>
                    <a:pt x="951" y="266"/>
                  </a:lnTo>
                  <a:lnTo>
                    <a:pt x="950" y="263"/>
                  </a:lnTo>
                  <a:lnTo>
                    <a:pt x="950" y="261"/>
                  </a:lnTo>
                  <a:lnTo>
                    <a:pt x="947" y="259"/>
                  </a:lnTo>
                  <a:lnTo>
                    <a:pt x="945" y="263"/>
                  </a:lnTo>
                  <a:lnTo>
                    <a:pt x="942" y="263"/>
                  </a:lnTo>
                  <a:lnTo>
                    <a:pt x="947" y="258"/>
                  </a:lnTo>
                  <a:lnTo>
                    <a:pt x="945" y="256"/>
                  </a:lnTo>
                  <a:lnTo>
                    <a:pt x="930" y="248"/>
                  </a:lnTo>
                  <a:lnTo>
                    <a:pt x="918" y="253"/>
                  </a:lnTo>
                  <a:lnTo>
                    <a:pt x="918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3"/>
                  </a:lnTo>
                  <a:lnTo>
                    <a:pt x="905" y="255"/>
                  </a:lnTo>
                  <a:lnTo>
                    <a:pt x="906" y="253"/>
                  </a:lnTo>
                  <a:lnTo>
                    <a:pt x="897" y="250"/>
                  </a:lnTo>
                  <a:lnTo>
                    <a:pt x="881" y="248"/>
                  </a:lnTo>
                  <a:lnTo>
                    <a:pt x="881" y="246"/>
                  </a:lnTo>
                  <a:lnTo>
                    <a:pt x="870" y="255"/>
                  </a:lnTo>
                  <a:lnTo>
                    <a:pt x="870" y="259"/>
                  </a:lnTo>
                  <a:lnTo>
                    <a:pt x="870" y="264"/>
                  </a:lnTo>
                  <a:lnTo>
                    <a:pt x="874" y="267"/>
                  </a:lnTo>
                  <a:lnTo>
                    <a:pt x="879" y="264"/>
                  </a:lnTo>
                  <a:lnTo>
                    <a:pt x="878" y="267"/>
                  </a:lnTo>
                  <a:lnTo>
                    <a:pt x="873" y="272"/>
                  </a:lnTo>
                  <a:lnTo>
                    <a:pt x="873" y="274"/>
                  </a:lnTo>
                  <a:lnTo>
                    <a:pt x="865" y="282"/>
                  </a:lnTo>
                  <a:lnTo>
                    <a:pt x="865" y="283"/>
                  </a:lnTo>
                  <a:lnTo>
                    <a:pt x="866" y="285"/>
                  </a:lnTo>
                  <a:lnTo>
                    <a:pt x="874" y="285"/>
                  </a:lnTo>
                  <a:lnTo>
                    <a:pt x="870" y="287"/>
                  </a:lnTo>
                  <a:lnTo>
                    <a:pt x="871" y="288"/>
                  </a:lnTo>
                  <a:lnTo>
                    <a:pt x="868" y="293"/>
                  </a:lnTo>
                  <a:lnTo>
                    <a:pt x="871" y="298"/>
                  </a:lnTo>
                  <a:lnTo>
                    <a:pt x="871" y="299"/>
                  </a:lnTo>
                  <a:lnTo>
                    <a:pt x="868" y="299"/>
                  </a:lnTo>
                  <a:lnTo>
                    <a:pt x="868" y="301"/>
                  </a:lnTo>
                  <a:lnTo>
                    <a:pt x="876" y="301"/>
                  </a:lnTo>
                  <a:lnTo>
                    <a:pt x="873" y="304"/>
                  </a:lnTo>
                  <a:lnTo>
                    <a:pt x="871" y="307"/>
                  </a:lnTo>
                  <a:lnTo>
                    <a:pt x="876" y="309"/>
                  </a:lnTo>
                  <a:lnTo>
                    <a:pt x="871" y="311"/>
                  </a:lnTo>
                  <a:lnTo>
                    <a:pt x="866" y="309"/>
                  </a:lnTo>
                  <a:lnTo>
                    <a:pt x="865" y="311"/>
                  </a:lnTo>
                  <a:lnTo>
                    <a:pt x="865" y="315"/>
                  </a:lnTo>
                  <a:lnTo>
                    <a:pt x="850" y="319"/>
                  </a:lnTo>
                  <a:lnTo>
                    <a:pt x="849" y="323"/>
                  </a:lnTo>
                  <a:lnTo>
                    <a:pt x="849" y="325"/>
                  </a:lnTo>
                  <a:lnTo>
                    <a:pt x="857" y="333"/>
                  </a:lnTo>
                  <a:lnTo>
                    <a:pt x="865" y="335"/>
                  </a:lnTo>
                  <a:lnTo>
                    <a:pt x="868" y="359"/>
                  </a:lnTo>
                  <a:lnTo>
                    <a:pt x="868" y="372"/>
                  </a:lnTo>
                  <a:lnTo>
                    <a:pt x="873" y="367"/>
                  </a:lnTo>
                  <a:lnTo>
                    <a:pt x="874" y="373"/>
                  </a:lnTo>
                  <a:lnTo>
                    <a:pt x="876" y="373"/>
                  </a:lnTo>
                  <a:lnTo>
                    <a:pt x="871" y="375"/>
                  </a:lnTo>
                  <a:lnTo>
                    <a:pt x="866" y="375"/>
                  </a:lnTo>
                  <a:lnTo>
                    <a:pt x="852" y="388"/>
                  </a:lnTo>
                  <a:lnTo>
                    <a:pt x="849" y="391"/>
                  </a:lnTo>
                  <a:lnTo>
                    <a:pt x="820" y="404"/>
                  </a:lnTo>
                  <a:lnTo>
                    <a:pt x="825" y="405"/>
                  </a:lnTo>
                  <a:lnTo>
                    <a:pt x="828" y="413"/>
                  </a:lnTo>
                  <a:lnTo>
                    <a:pt x="828" y="433"/>
                  </a:lnTo>
                  <a:lnTo>
                    <a:pt x="828" y="433"/>
                  </a:lnTo>
                  <a:lnTo>
                    <a:pt x="826" y="434"/>
                  </a:lnTo>
                  <a:lnTo>
                    <a:pt x="828" y="437"/>
                  </a:lnTo>
                  <a:lnTo>
                    <a:pt x="831" y="442"/>
                  </a:lnTo>
                  <a:lnTo>
                    <a:pt x="837" y="442"/>
                  </a:lnTo>
                  <a:lnTo>
                    <a:pt x="836" y="442"/>
                  </a:lnTo>
                  <a:lnTo>
                    <a:pt x="831" y="442"/>
                  </a:lnTo>
                  <a:lnTo>
                    <a:pt x="825" y="449"/>
                  </a:lnTo>
                  <a:lnTo>
                    <a:pt x="821" y="449"/>
                  </a:lnTo>
                  <a:lnTo>
                    <a:pt x="825" y="453"/>
                  </a:lnTo>
                  <a:lnTo>
                    <a:pt x="823" y="457"/>
                  </a:lnTo>
                  <a:lnTo>
                    <a:pt x="821" y="458"/>
                  </a:lnTo>
                  <a:lnTo>
                    <a:pt x="820" y="458"/>
                  </a:lnTo>
                  <a:lnTo>
                    <a:pt x="820" y="455"/>
                  </a:lnTo>
                  <a:lnTo>
                    <a:pt x="817" y="452"/>
                  </a:lnTo>
                  <a:lnTo>
                    <a:pt x="813" y="453"/>
                  </a:lnTo>
                  <a:lnTo>
                    <a:pt x="812" y="45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09" y="461"/>
                  </a:lnTo>
                  <a:lnTo>
                    <a:pt x="799" y="457"/>
                  </a:lnTo>
                  <a:lnTo>
                    <a:pt x="789" y="461"/>
                  </a:lnTo>
                  <a:lnTo>
                    <a:pt x="799" y="455"/>
                  </a:lnTo>
                  <a:lnTo>
                    <a:pt x="797" y="450"/>
                  </a:lnTo>
                  <a:lnTo>
                    <a:pt x="789" y="444"/>
                  </a:lnTo>
                  <a:lnTo>
                    <a:pt x="778" y="445"/>
                  </a:lnTo>
                  <a:lnTo>
                    <a:pt x="788" y="442"/>
                  </a:lnTo>
                  <a:lnTo>
                    <a:pt x="778" y="431"/>
                  </a:lnTo>
                  <a:lnTo>
                    <a:pt x="780" y="426"/>
                  </a:lnTo>
                  <a:lnTo>
                    <a:pt x="781" y="424"/>
                  </a:lnTo>
                  <a:lnTo>
                    <a:pt x="781" y="415"/>
                  </a:lnTo>
                  <a:lnTo>
                    <a:pt x="781" y="410"/>
                  </a:lnTo>
                  <a:lnTo>
                    <a:pt x="786" y="397"/>
                  </a:lnTo>
                  <a:lnTo>
                    <a:pt x="785" y="392"/>
                  </a:lnTo>
                  <a:lnTo>
                    <a:pt x="783" y="394"/>
                  </a:lnTo>
                  <a:lnTo>
                    <a:pt x="775" y="391"/>
                  </a:lnTo>
                  <a:lnTo>
                    <a:pt x="744" y="391"/>
                  </a:lnTo>
                  <a:lnTo>
                    <a:pt x="738" y="399"/>
                  </a:lnTo>
                  <a:lnTo>
                    <a:pt x="744" y="389"/>
                  </a:lnTo>
                  <a:lnTo>
                    <a:pt x="736" y="384"/>
                  </a:lnTo>
                  <a:lnTo>
                    <a:pt x="724" y="380"/>
                  </a:lnTo>
                  <a:lnTo>
                    <a:pt x="716" y="378"/>
                  </a:lnTo>
                  <a:lnTo>
                    <a:pt x="714" y="378"/>
                  </a:lnTo>
                  <a:lnTo>
                    <a:pt x="709" y="370"/>
                  </a:lnTo>
                  <a:lnTo>
                    <a:pt x="698" y="364"/>
                  </a:lnTo>
                  <a:lnTo>
                    <a:pt x="692" y="364"/>
                  </a:lnTo>
                  <a:lnTo>
                    <a:pt x="682" y="360"/>
                  </a:lnTo>
                  <a:lnTo>
                    <a:pt x="676" y="356"/>
                  </a:lnTo>
                  <a:lnTo>
                    <a:pt x="671" y="356"/>
                  </a:lnTo>
                  <a:lnTo>
                    <a:pt x="653" y="360"/>
                  </a:lnTo>
                  <a:lnTo>
                    <a:pt x="653" y="359"/>
                  </a:lnTo>
                  <a:lnTo>
                    <a:pt x="647" y="362"/>
                  </a:lnTo>
                  <a:lnTo>
                    <a:pt x="651" y="357"/>
                  </a:lnTo>
                  <a:lnTo>
                    <a:pt x="653" y="351"/>
                  </a:lnTo>
                  <a:lnTo>
                    <a:pt x="651" y="348"/>
                  </a:lnTo>
                  <a:lnTo>
                    <a:pt x="651" y="341"/>
                  </a:lnTo>
                  <a:lnTo>
                    <a:pt x="650" y="333"/>
                  </a:lnTo>
                  <a:lnTo>
                    <a:pt x="650" y="327"/>
                  </a:lnTo>
                  <a:lnTo>
                    <a:pt x="635" y="327"/>
                  </a:lnTo>
                  <a:lnTo>
                    <a:pt x="632" y="331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9" y="322"/>
                  </a:lnTo>
                  <a:lnTo>
                    <a:pt x="626" y="322"/>
                  </a:lnTo>
                  <a:lnTo>
                    <a:pt x="629" y="319"/>
                  </a:lnTo>
                  <a:lnTo>
                    <a:pt x="634" y="303"/>
                  </a:lnTo>
                  <a:lnTo>
                    <a:pt x="637" y="291"/>
                  </a:lnTo>
                  <a:lnTo>
                    <a:pt x="639" y="291"/>
                  </a:lnTo>
                  <a:lnTo>
                    <a:pt x="642" y="285"/>
                  </a:lnTo>
                  <a:lnTo>
                    <a:pt x="643" y="283"/>
                  </a:lnTo>
                  <a:lnTo>
                    <a:pt x="648" y="279"/>
                  </a:lnTo>
                  <a:lnTo>
                    <a:pt x="643" y="274"/>
                  </a:lnTo>
                  <a:lnTo>
                    <a:pt x="650" y="272"/>
                  </a:lnTo>
                  <a:lnTo>
                    <a:pt x="658" y="267"/>
                  </a:lnTo>
                  <a:lnTo>
                    <a:pt x="661" y="264"/>
                  </a:lnTo>
                  <a:lnTo>
                    <a:pt x="661" y="263"/>
                  </a:lnTo>
                  <a:lnTo>
                    <a:pt x="664" y="263"/>
                  </a:lnTo>
                  <a:lnTo>
                    <a:pt x="669" y="256"/>
                  </a:lnTo>
                  <a:lnTo>
                    <a:pt x="671" y="255"/>
                  </a:lnTo>
                  <a:lnTo>
                    <a:pt x="674" y="259"/>
                  </a:lnTo>
                  <a:lnTo>
                    <a:pt x="674" y="253"/>
                  </a:lnTo>
                  <a:lnTo>
                    <a:pt x="676" y="248"/>
                  </a:lnTo>
                  <a:lnTo>
                    <a:pt x="685" y="246"/>
                  </a:lnTo>
                  <a:lnTo>
                    <a:pt x="680" y="246"/>
                  </a:lnTo>
                  <a:lnTo>
                    <a:pt x="679" y="243"/>
                  </a:lnTo>
                  <a:lnTo>
                    <a:pt x="680" y="242"/>
                  </a:lnTo>
                  <a:lnTo>
                    <a:pt x="693" y="242"/>
                  </a:lnTo>
                  <a:lnTo>
                    <a:pt x="703" y="240"/>
                  </a:lnTo>
                  <a:lnTo>
                    <a:pt x="706" y="238"/>
                  </a:lnTo>
                  <a:lnTo>
                    <a:pt x="706" y="232"/>
                  </a:lnTo>
                  <a:lnTo>
                    <a:pt x="704" y="227"/>
                  </a:lnTo>
                  <a:lnTo>
                    <a:pt x="701" y="227"/>
                  </a:lnTo>
                  <a:lnTo>
                    <a:pt x="693" y="222"/>
                  </a:lnTo>
                  <a:lnTo>
                    <a:pt x="685" y="226"/>
                  </a:lnTo>
                  <a:lnTo>
                    <a:pt x="688" y="222"/>
                  </a:lnTo>
                  <a:lnTo>
                    <a:pt x="685" y="221"/>
                  </a:lnTo>
                  <a:lnTo>
                    <a:pt x="682" y="222"/>
                  </a:lnTo>
                  <a:lnTo>
                    <a:pt x="682" y="221"/>
                  </a:lnTo>
                  <a:lnTo>
                    <a:pt x="674" y="216"/>
                  </a:lnTo>
                  <a:lnTo>
                    <a:pt x="674" y="219"/>
                  </a:lnTo>
                  <a:lnTo>
                    <a:pt x="672" y="219"/>
                  </a:lnTo>
                  <a:lnTo>
                    <a:pt x="669" y="218"/>
                  </a:lnTo>
                  <a:lnTo>
                    <a:pt x="672" y="214"/>
                  </a:lnTo>
                  <a:lnTo>
                    <a:pt x="688" y="221"/>
                  </a:lnTo>
                  <a:lnTo>
                    <a:pt x="698" y="219"/>
                  </a:lnTo>
                  <a:lnTo>
                    <a:pt x="698" y="222"/>
                  </a:lnTo>
                  <a:lnTo>
                    <a:pt x="708" y="227"/>
                  </a:lnTo>
                  <a:lnTo>
                    <a:pt x="716" y="222"/>
                  </a:lnTo>
                  <a:lnTo>
                    <a:pt x="719" y="219"/>
                  </a:lnTo>
                  <a:lnTo>
                    <a:pt x="717" y="218"/>
                  </a:lnTo>
                  <a:lnTo>
                    <a:pt x="719" y="216"/>
                  </a:lnTo>
                  <a:lnTo>
                    <a:pt x="722" y="216"/>
                  </a:lnTo>
                  <a:lnTo>
                    <a:pt x="722" y="211"/>
                  </a:lnTo>
                  <a:lnTo>
                    <a:pt x="732" y="216"/>
                  </a:lnTo>
                  <a:lnTo>
                    <a:pt x="732" y="214"/>
                  </a:lnTo>
                  <a:lnTo>
                    <a:pt x="736" y="214"/>
                  </a:lnTo>
                  <a:lnTo>
                    <a:pt x="746" y="211"/>
                  </a:lnTo>
                  <a:lnTo>
                    <a:pt x="751" y="206"/>
                  </a:lnTo>
                  <a:lnTo>
                    <a:pt x="751" y="203"/>
                  </a:lnTo>
                  <a:lnTo>
                    <a:pt x="754" y="202"/>
                  </a:lnTo>
                  <a:lnTo>
                    <a:pt x="764" y="192"/>
                  </a:lnTo>
                  <a:lnTo>
                    <a:pt x="767" y="187"/>
                  </a:lnTo>
                  <a:lnTo>
                    <a:pt x="740" y="184"/>
                  </a:lnTo>
                  <a:lnTo>
                    <a:pt x="730" y="174"/>
                  </a:lnTo>
                  <a:lnTo>
                    <a:pt x="727" y="173"/>
                  </a:lnTo>
                  <a:lnTo>
                    <a:pt x="728" y="170"/>
                  </a:lnTo>
                  <a:lnTo>
                    <a:pt x="736" y="170"/>
                  </a:lnTo>
                  <a:lnTo>
                    <a:pt x="746" y="174"/>
                  </a:lnTo>
                  <a:lnTo>
                    <a:pt x="754" y="184"/>
                  </a:lnTo>
                  <a:lnTo>
                    <a:pt x="765" y="182"/>
                  </a:lnTo>
                  <a:lnTo>
                    <a:pt x="783" y="165"/>
                  </a:lnTo>
                  <a:lnTo>
                    <a:pt x="785" y="162"/>
                  </a:lnTo>
                  <a:lnTo>
                    <a:pt x="783" y="160"/>
                  </a:lnTo>
                  <a:lnTo>
                    <a:pt x="777" y="158"/>
                  </a:lnTo>
                  <a:lnTo>
                    <a:pt x="777" y="157"/>
                  </a:lnTo>
                  <a:lnTo>
                    <a:pt x="780" y="153"/>
                  </a:lnTo>
                  <a:lnTo>
                    <a:pt x="788" y="155"/>
                  </a:lnTo>
                  <a:lnTo>
                    <a:pt x="796" y="152"/>
                  </a:lnTo>
                  <a:lnTo>
                    <a:pt x="796" y="160"/>
                  </a:lnTo>
                  <a:lnTo>
                    <a:pt x="805" y="162"/>
                  </a:lnTo>
                  <a:lnTo>
                    <a:pt x="805" y="157"/>
                  </a:lnTo>
                  <a:lnTo>
                    <a:pt x="807" y="157"/>
                  </a:lnTo>
                  <a:lnTo>
                    <a:pt x="815" y="163"/>
                  </a:lnTo>
                  <a:lnTo>
                    <a:pt x="813" y="155"/>
                  </a:lnTo>
                  <a:lnTo>
                    <a:pt x="812" y="152"/>
                  </a:lnTo>
                  <a:lnTo>
                    <a:pt x="812" y="150"/>
                  </a:lnTo>
                  <a:lnTo>
                    <a:pt x="813" y="149"/>
                  </a:lnTo>
                  <a:lnTo>
                    <a:pt x="823" y="157"/>
                  </a:lnTo>
                  <a:lnTo>
                    <a:pt x="826" y="153"/>
                  </a:lnTo>
                  <a:lnTo>
                    <a:pt x="831" y="152"/>
                  </a:lnTo>
                  <a:lnTo>
                    <a:pt x="846" y="141"/>
                  </a:lnTo>
                  <a:lnTo>
                    <a:pt x="850" y="139"/>
                  </a:lnTo>
                  <a:lnTo>
                    <a:pt x="852" y="136"/>
                  </a:lnTo>
                  <a:lnTo>
                    <a:pt x="852" y="131"/>
                  </a:lnTo>
                  <a:lnTo>
                    <a:pt x="854" y="129"/>
                  </a:lnTo>
                  <a:lnTo>
                    <a:pt x="846" y="118"/>
                  </a:lnTo>
                  <a:lnTo>
                    <a:pt x="849" y="109"/>
                  </a:lnTo>
                  <a:lnTo>
                    <a:pt x="844" y="112"/>
                  </a:lnTo>
                  <a:lnTo>
                    <a:pt x="846" y="109"/>
                  </a:lnTo>
                  <a:lnTo>
                    <a:pt x="844" y="109"/>
                  </a:lnTo>
                  <a:lnTo>
                    <a:pt x="846" y="107"/>
                  </a:lnTo>
                  <a:lnTo>
                    <a:pt x="842" y="102"/>
                  </a:lnTo>
                  <a:lnTo>
                    <a:pt x="844" y="101"/>
                  </a:lnTo>
                  <a:lnTo>
                    <a:pt x="849" y="101"/>
                  </a:lnTo>
                  <a:lnTo>
                    <a:pt x="852" y="104"/>
                  </a:lnTo>
                  <a:lnTo>
                    <a:pt x="860" y="97"/>
                  </a:lnTo>
                  <a:lnTo>
                    <a:pt x="860" y="93"/>
                  </a:lnTo>
                  <a:lnTo>
                    <a:pt x="854" y="91"/>
                  </a:lnTo>
                  <a:lnTo>
                    <a:pt x="862" y="85"/>
                  </a:lnTo>
                  <a:lnTo>
                    <a:pt x="858" y="81"/>
                  </a:lnTo>
                  <a:lnTo>
                    <a:pt x="850" y="81"/>
                  </a:lnTo>
                  <a:lnTo>
                    <a:pt x="852" y="80"/>
                  </a:lnTo>
                  <a:lnTo>
                    <a:pt x="850" y="78"/>
                  </a:lnTo>
                  <a:lnTo>
                    <a:pt x="847" y="75"/>
                  </a:lnTo>
                  <a:lnTo>
                    <a:pt x="849" y="73"/>
                  </a:lnTo>
                  <a:lnTo>
                    <a:pt x="849" y="67"/>
                  </a:lnTo>
                  <a:lnTo>
                    <a:pt x="836" y="69"/>
                  </a:lnTo>
                  <a:lnTo>
                    <a:pt x="825" y="64"/>
                  </a:lnTo>
                  <a:lnTo>
                    <a:pt x="813" y="65"/>
                  </a:lnTo>
                  <a:lnTo>
                    <a:pt x="810" y="70"/>
                  </a:lnTo>
                  <a:lnTo>
                    <a:pt x="810" y="77"/>
                  </a:lnTo>
                  <a:lnTo>
                    <a:pt x="810" y="80"/>
                  </a:lnTo>
                  <a:lnTo>
                    <a:pt x="812" y="85"/>
                  </a:lnTo>
                  <a:lnTo>
                    <a:pt x="818" y="86"/>
                  </a:lnTo>
                  <a:lnTo>
                    <a:pt x="818" y="88"/>
                  </a:lnTo>
                  <a:lnTo>
                    <a:pt x="813" y="88"/>
                  </a:lnTo>
                  <a:lnTo>
                    <a:pt x="810" y="93"/>
                  </a:lnTo>
                  <a:lnTo>
                    <a:pt x="817" y="94"/>
                  </a:lnTo>
                  <a:lnTo>
                    <a:pt x="807" y="94"/>
                  </a:lnTo>
                  <a:lnTo>
                    <a:pt x="801" y="97"/>
                  </a:lnTo>
                  <a:lnTo>
                    <a:pt x="799" y="107"/>
                  </a:lnTo>
                  <a:lnTo>
                    <a:pt x="793" y="117"/>
                  </a:lnTo>
                  <a:lnTo>
                    <a:pt x="786" y="123"/>
                  </a:lnTo>
                  <a:lnTo>
                    <a:pt x="783" y="131"/>
                  </a:lnTo>
                  <a:lnTo>
                    <a:pt x="777" y="131"/>
                  </a:lnTo>
                  <a:lnTo>
                    <a:pt x="775" y="134"/>
                  </a:lnTo>
                  <a:lnTo>
                    <a:pt x="772" y="136"/>
                  </a:lnTo>
                  <a:lnTo>
                    <a:pt x="762" y="117"/>
                  </a:lnTo>
                  <a:lnTo>
                    <a:pt x="764" y="112"/>
                  </a:lnTo>
                  <a:lnTo>
                    <a:pt x="764" y="109"/>
                  </a:lnTo>
                  <a:lnTo>
                    <a:pt x="767" y="104"/>
                  </a:lnTo>
                  <a:lnTo>
                    <a:pt x="767" y="109"/>
                  </a:lnTo>
                  <a:lnTo>
                    <a:pt x="772" y="107"/>
                  </a:lnTo>
                  <a:lnTo>
                    <a:pt x="770" y="91"/>
                  </a:lnTo>
                  <a:lnTo>
                    <a:pt x="765" y="88"/>
                  </a:lnTo>
                  <a:lnTo>
                    <a:pt x="762" y="80"/>
                  </a:lnTo>
                  <a:lnTo>
                    <a:pt x="756" y="81"/>
                  </a:lnTo>
                  <a:lnTo>
                    <a:pt x="749" y="88"/>
                  </a:lnTo>
                  <a:lnTo>
                    <a:pt x="748" y="96"/>
                  </a:lnTo>
                  <a:lnTo>
                    <a:pt x="746" y="96"/>
                  </a:lnTo>
                  <a:lnTo>
                    <a:pt x="744" y="102"/>
                  </a:lnTo>
                  <a:lnTo>
                    <a:pt x="741" y="105"/>
                  </a:lnTo>
                  <a:lnTo>
                    <a:pt x="740" y="107"/>
                  </a:lnTo>
                  <a:lnTo>
                    <a:pt x="736" y="102"/>
                  </a:lnTo>
                  <a:lnTo>
                    <a:pt x="741" y="94"/>
                  </a:lnTo>
                  <a:lnTo>
                    <a:pt x="738" y="85"/>
                  </a:lnTo>
                  <a:lnTo>
                    <a:pt x="732" y="78"/>
                  </a:lnTo>
                  <a:lnTo>
                    <a:pt x="736" y="80"/>
                  </a:lnTo>
                  <a:lnTo>
                    <a:pt x="740" y="77"/>
                  </a:lnTo>
                  <a:lnTo>
                    <a:pt x="740" y="73"/>
                  </a:lnTo>
                  <a:lnTo>
                    <a:pt x="738" y="75"/>
                  </a:lnTo>
                  <a:lnTo>
                    <a:pt x="732" y="73"/>
                  </a:lnTo>
                  <a:lnTo>
                    <a:pt x="733" y="70"/>
                  </a:lnTo>
                  <a:lnTo>
                    <a:pt x="725" y="73"/>
                  </a:lnTo>
                  <a:lnTo>
                    <a:pt x="722" y="69"/>
                  </a:lnTo>
                  <a:lnTo>
                    <a:pt x="717" y="69"/>
                  </a:lnTo>
                  <a:lnTo>
                    <a:pt x="717" y="67"/>
                  </a:lnTo>
                  <a:lnTo>
                    <a:pt x="720" y="65"/>
                  </a:lnTo>
                  <a:lnTo>
                    <a:pt x="728" y="60"/>
                  </a:lnTo>
                  <a:lnTo>
                    <a:pt x="722" y="57"/>
                  </a:lnTo>
                  <a:lnTo>
                    <a:pt x="724" y="54"/>
                  </a:lnTo>
                  <a:lnTo>
                    <a:pt x="735" y="56"/>
                  </a:lnTo>
                  <a:lnTo>
                    <a:pt x="732" y="49"/>
                  </a:lnTo>
                  <a:lnTo>
                    <a:pt x="730" y="51"/>
                  </a:lnTo>
                  <a:lnTo>
                    <a:pt x="728" y="41"/>
                  </a:lnTo>
                  <a:lnTo>
                    <a:pt x="724" y="40"/>
                  </a:lnTo>
                  <a:lnTo>
                    <a:pt x="724" y="36"/>
                  </a:lnTo>
                  <a:lnTo>
                    <a:pt x="720" y="35"/>
                  </a:lnTo>
                  <a:lnTo>
                    <a:pt x="724" y="25"/>
                  </a:lnTo>
                  <a:lnTo>
                    <a:pt x="724" y="20"/>
                  </a:lnTo>
                  <a:lnTo>
                    <a:pt x="717" y="12"/>
                  </a:lnTo>
                  <a:lnTo>
                    <a:pt x="717" y="11"/>
                  </a:lnTo>
                  <a:lnTo>
                    <a:pt x="719" y="6"/>
                  </a:lnTo>
                  <a:lnTo>
                    <a:pt x="714" y="8"/>
                  </a:lnTo>
                  <a:lnTo>
                    <a:pt x="712" y="4"/>
                  </a:lnTo>
                  <a:lnTo>
                    <a:pt x="709" y="8"/>
                  </a:lnTo>
                  <a:lnTo>
                    <a:pt x="709" y="4"/>
                  </a:lnTo>
                  <a:lnTo>
                    <a:pt x="708" y="4"/>
                  </a:lnTo>
                  <a:lnTo>
                    <a:pt x="709" y="1"/>
                  </a:lnTo>
                  <a:lnTo>
                    <a:pt x="701" y="0"/>
                  </a:lnTo>
                  <a:lnTo>
                    <a:pt x="690" y="11"/>
                  </a:lnTo>
                  <a:lnTo>
                    <a:pt x="693" y="16"/>
                  </a:lnTo>
                  <a:lnTo>
                    <a:pt x="690" y="22"/>
                  </a:lnTo>
                  <a:lnTo>
                    <a:pt x="687" y="17"/>
                  </a:lnTo>
                  <a:lnTo>
                    <a:pt x="680" y="22"/>
                  </a:lnTo>
                  <a:lnTo>
                    <a:pt x="680" y="28"/>
                  </a:lnTo>
                  <a:lnTo>
                    <a:pt x="676" y="35"/>
                  </a:lnTo>
                  <a:lnTo>
                    <a:pt x="679" y="41"/>
                  </a:lnTo>
                  <a:lnTo>
                    <a:pt x="680" y="40"/>
                  </a:lnTo>
                  <a:lnTo>
                    <a:pt x="679" y="43"/>
                  </a:lnTo>
                  <a:lnTo>
                    <a:pt x="677" y="43"/>
                  </a:lnTo>
                  <a:lnTo>
                    <a:pt x="671" y="48"/>
                  </a:lnTo>
                  <a:lnTo>
                    <a:pt x="669" y="57"/>
                  </a:lnTo>
                  <a:lnTo>
                    <a:pt x="674" y="62"/>
                  </a:lnTo>
                  <a:lnTo>
                    <a:pt x="674" y="64"/>
                  </a:lnTo>
                  <a:lnTo>
                    <a:pt x="674" y="65"/>
                  </a:lnTo>
                  <a:lnTo>
                    <a:pt x="684" y="67"/>
                  </a:lnTo>
                  <a:lnTo>
                    <a:pt x="684" y="69"/>
                  </a:lnTo>
                  <a:lnTo>
                    <a:pt x="688" y="72"/>
                  </a:lnTo>
                  <a:lnTo>
                    <a:pt x="690" y="70"/>
                  </a:lnTo>
                  <a:lnTo>
                    <a:pt x="693" y="77"/>
                  </a:lnTo>
                  <a:lnTo>
                    <a:pt x="703" y="73"/>
                  </a:lnTo>
                  <a:lnTo>
                    <a:pt x="703" y="78"/>
                  </a:lnTo>
                  <a:lnTo>
                    <a:pt x="701" y="81"/>
                  </a:lnTo>
                  <a:lnTo>
                    <a:pt x="698" y="81"/>
                  </a:lnTo>
                  <a:lnTo>
                    <a:pt x="701" y="77"/>
                  </a:lnTo>
                  <a:lnTo>
                    <a:pt x="695" y="78"/>
                  </a:lnTo>
                  <a:lnTo>
                    <a:pt x="692" y="85"/>
                  </a:lnTo>
                  <a:lnTo>
                    <a:pt x="692" y="86"/>
                  </a:lnTo>
                  <a:lnTo>
                    <a:pt x="690" y="89"/>
                  </a:lnTo>
                  <a:lnTo>
                    <a:pt x="687" y="89"/>
                  </a:lnTo>
                  <a:lnTo>
                    <a:pt x="684" y="96"/>
                  </a:lnTo>
                  <a:lnTo>
                    <a:pt x="692" y="96"/>
                  </a:lnTo>
                  <a:lnTo>
                    <a:pt x="696" y="91"/>
                  </a:lnTo>
                  <a:lnTo>
                    <a:pt x="693" y="93"/>
                  </a:lnTo>
                  <a:lnTo>
                    <a:pt x="695" y="88"/>
                  </a:lnTo>
                  <a:lnTo>
                    <a:pt x="698" y="89"/>
                  </a:lnTo>
                  <a:lnTo>
                    <a:pt x="696" y="99"/>
                  </a:lnTo>
                  <a:lnTo>
                    <a:pt x="698" y="99"/>
                  </a:lnTo>
                  <a:lnTo>
                    <a:pt x="690" y="105"/>
                  </a:lnTo>
                  <a:lnTo>
                    <a:pt x="687" y="109"/>
                  </a:lnTo>
                  <a:lnTo>
                    <a:pt x="680" y="113"/>
                  </a:lnTo>
                  <a:lnTo>
                    <a:pt x="668" y="113"/>
                  </a:lnTo>
                  <a:lnTo>
                    <a:pt x="669" y="117"/>
                  </a:lnTo>
                  <a:lnTo>
                    <a:pt x="664" y="123"/>
                  </a:lnTo>
                  <a:lnTo>
                    <a:pt x="669" y="128"/>
                  </a:lnTo>
                  <a:lnTo>
                    <a:pt x="668" y="133"/>
                  </a:lnTo>
                  <a:lnTo>
                    <a:pt x="666" y="136"/>
                  </a:lnTo>
                  <a:lnTo>
                    <a:pt x="663" y="134"/>
                  </a:lnTo>
                  <a:lnTo>
                    <a:pt x="664" y="131"/>
                  </a:lnTo>
                  <a:lnTo>
                    <a:pt x="656" y="134"/>
                  </a:lnTo>
                  <a:lnTo>
                    <a:pt x="658" y="129"/>
                  </a:lnTo>
                  <a:lnTo>
                    <a:pt x="655" y="131"/>
                  </a:lnTo>
                  <a:lnTo>
                    <a:pt x="655" y="128"/>
                  </a:lnTo>
                  <a:lnTo>
                    <a:pt x="659" y="125"/>
                  </a:lnTo>
                  <a:lnTo>
                    <a:pt x="658" y="121"/>
                  </a:lnTo>
                  <a:lnTo>
                    <a:pt x="661" y="117"/>
                  </a:lnTo>
                  <a:lnTo>
                    <a:pt x="664" y="109"/>
                  </a:lnTo>
                  <a:lnTo>
                    <a:pt x="656" y="112"/>
                  </a:lnTo>
                  <a:lnTo>
                    <a:pt x="656" y="115"/>
                  </a:lnTo>
                  <a:lnTo>
                    <a:pt x="653" y="115"/>
                  </a:lnTo>
                  <a:lnTo>
                    <a:pt x="653" y="113"/>
                  </a:lnTo>
                  <a:lnTo>
                    <a:pt x="656" y="107"/>
                  </a:lnTo>
                  <a:lnTo>
                    <a:pt x="651" y="109"/>
                  </a:lnTo>
                  <a:lnTo>
                    <a:pt x="653" y="107"/>
                  </a:lnTo>
                  <a:lnTo>
                    <a:pt x="648" y="102"/>
                  </a:lnTo>
                  <a:lnTo>
                    <a:pt x="645" y="102"/>
                  </a:lnTo>
                  <a:lnTo>
                    <a:pt x="647" y="105"/>
                  </a:lnTo>
                  <a:lnTo>
                    <a:pt x="640" y="101"/>
                  </a:lnTo>
                  <a:lnTo>
                    <a:pt x="639" y="102"/>
                  </a:lnTo>
                  <a:lnTo>
                    <a:pt x="642" y="105"/>
                  </a:lnTo>
                  <a:lnTo>
                    <a:pt x="634" y="105"/>
                  </a:lnTo>
                  <a:lnTo>
                    <a:pt x="632" y="107"/>
                  </a:lnTo>
                  <a:lnTo>
                    <a:pt x="629" y="105"/>
                  </a:lnTo>
                  <a:lnTo>
                    <a:pt x="632" y="110"/>
                  </a:lnTo>
                  <a:lnTo>
                    <a:pt x="632" y="113"/>
                  </a:lnTo>
                  <a:lnTo>
                    <a:pt x="631" y="112"/>
                  </a:lnTo>
                  <a:lnTo>
                    <a:pt x="634" y="120"/>
                  </a:lnTo>
                  <a:lnTo>
                    <a:pt x="635" y="120"/>
                  </a:lnTo>
                  <a:lnTo>
                    <a:pt x="635" y="118"/>
                  </a:lnTo>
                  <a:lnTo>
                    <a:pt x="637" y="117"/>
                  </a:lnTo>
                  <a:lnTo>
                    <a:pt x="642" y="117"/>
                  </a:lnTo>
                  <a:lnTo>
                    <a:pt x="642" y="118"/>
                  </a:lnTo>
                  <a:lnTo>
                    <a:pt x="647" y="118"/>
                  </a:lnTo>
                  <a:lnTo>
                    <a:pt x="645" y="125"/>
                  </a:lnTo>
                  <a:lnTo>
                    <a:pt x="642" y="126"/>
                  </a:lnTo>
                  <a:lnTo>
                    <a:pt x="632" y="121"/>
                  </a:lnTo>
                  <a:lnTo>
                    <a:pt x="629" y="113"/>
                  </a:lnTo>
                  <a:lnTo>
                    <a:pt x="626" y="115"/>
                  </a:lnTo>
                  <a:lnTo>
                    <a:pt x="629" y="121"/>
                  </a:lnTo>
                  <a:lnTo>
                    <a:pt x="619" y="123"/>
                  </a:lnTo>
                  <a:lnTo>
                    <a:pt x="615" y="120"/>
                  </a:lnTo>
                  <a:lnTo>
                    <a:pt x="603" y="120"/>
                  </a:lnTo>
                  <a:lnTo>
                    <a:pt x="597" y="123"/>
                  </a:lnTo>
                  <a:lnTo>
                    <a:pt x="592" y="123"/>
                  </a:lnTo>
                  <a:lnTo>
                    <a:pt x="587" y="125"/>
                  </a:lnTo>
                  <a:lnTo>
                    <a:pt x="581" y="123"/>
                  </a:lnTo>
                  <a:lnTo>
                    <a:pt x="576" y="125"/>
                  </a:lnTo>
                  <a:lnTo>
                    <a:pt x="571" y="123"/>
                  </a:lnTo>
                  <a:lnTo>
                    <a:pt x="565" y="115"/>
                  </a:lnTo>
                  <a:lnTo>
                    <a:pt x="566" y="112"/>
                  </a:lnTo>
                  <a:lnTo>
                    <a:pt x="563" y="112"/>
                  </a:lnTo>
                  <a:lnTo>
                    <a:pt x="562" y="113"/>
                  </a:lnTo>
                  <a:lnTo>
                    <a:pt x="558" y="113"/>
                  </a:lnTo>
                  <a:lnTo>
                    <a:pt x="558" y="115"/>
                  </a:lnTo>
                  <a:lnTo>
                    <a:pt x="557" y="115"/>
                  </a:lnTo>
                  <a:lnTo>
                    <a:pt x="547" y="113"/>
                  </a:lnTo>
                  <a:lnTo>
                    <a:pt x="549" y="110"/>
                  </a:lnTo>
                  <a:lnTo>
                    <a:pt x="538" y="104"/>
                  </a:lnTo>
                  <a:lnTo>
                    <a:pt x="542" y="102"/>
                  </a:lnTo>
                  <a:lnTo>
                    <a:pt x="539" y="97"/>
                  </a:lnTo>
                  <a:lnTo>
                    <a:pt x="541" y="96"/>
                  </a:lnTo>
                  <a:lnTo>
                    <a:pt x="534" y="89"/>
                  </a:lnTo>
                  <a:lnTo>
                    <a:pt x="512" y="97"/>
                  </a:lnTo>
                  <a:lnTo>
                    <a:pt x="504" y="99"/>
                  </a:lnTo>
                  <a:lnTo>
                    <a:pt x="494" y="107"/>
                  </a:lnTo>
                  <a:lnTo>
                    <a:pt x="494" y="110"/>
                  </a:lnTo>
                  <a:lnTo>
                    <a:pt x="498" y="110"/>
                  </a:lnTo>
                  <a:lnTo>
                    <a:pt x="498" y="112"/>
                  </a:lnTo>
                  <a:lnTo>
                    <a:pt x="504" y="113"/>
                  </a:lnTo>
                  <a:lnTo>
                    <a:pt x="509" y="112"/>
                  </a:lnTo>
                  <a:lnTo>
                    <a:pt x="506" y="109"/>
                  </a:lnTo>
                  <a:lnTo>
                    <a:pt x="512" y="105"/>
                  </a:lnTo>
                  <a:lnTo>
                    <a:pt x="515" y="109"/>
                  </a:lnTo>
                  <a:lnTo>
                    <a:pt x="522" y="105"/>
                  </a:lnTo>
                  <a:lnTo>
                    <a:pt x="523" y="109"/>
                  </a:lnTo>
                  <a:lnTo>
                    <a:pt x="523" y="105"/>
                  </a:lnTo>
                  <a:lnTo>
                    <a:pt x="523" y="102"/>
                  </a:lnTo>
                  <a:lnTo>
                    <a:pt x="526" y="102"/>
                  </a:lnTo>
                  <a:lnTo>
                    <a:pt x="525" y="101"/>
                  </a:lnTo>
                  <a:lnTo>
                    <a:pt x="536" y="97"/>
                  </a:lnTo>
                  <a:lnTo>
                    <a:pt x="533" y="101"/>
                  </a:lnTo>
                  <a:lnTo>
                    <a:pt x="534" y="102"/>
                  </a:lnTo>
                  <a:lnTo>
                    <a:pt x="531" y="102"/>
                  </a:lnTo>
                  <a:lnTo>
                    <a:pt x="531" y="104"/>
                  </a:lnTo>
                  <a:lnTo>
                    <a:pt x="528" y="109"/>
                  </a:lnTo>
                  <a:lnTo>
                    <a:pt x="526" y="107"/>
                  </a:lnTo>
                  <a:lnTo>
                    <a:pt x="525" y="110"/>
                  </a:lnTo>
                  <a:lnTo>
                    <a:pt x="507" y="115"/>
                  </a:lnTo>
                  <a:lnTo>
                    <a:pt x="506" y="118"/>
                  </a:lnTo>
                  <a:lnTo>
                    <a:pt x="507" y="118"/>
                  </a:lnTo>
                  <a:lnTo>
                    <a:pt x="501" y="123"/>
                  </a:lnTo>
                  <a:lnTo>
                    <a:pt x="504" y="126"/>
                  </a:lnTo>
                  <a:lnTo>
                    <a:pt x="504" y="128"/>
                  </a:lnTo>
                  <a:lnTo>
                    <a:pt x="502" y="133"/>
                  </a:lnTo>
                  <a:lnTo>
                    <a:pt x="504" y="139"/>
                  </a:lnTo>
                  <a:lnTo>
                    <a:pt x="507" y="139"/>
                  </a:lnTo>
                  <a:lnTo>
                    <a:pt x="504" y="141"/>
                  </a:lnTo>
                  <a:lnTo>
                    <a:pt x="506" y="144"/>
                  </a:lnTo>
                  <a:lnTo>
                    <a:pt x="498" y="145"/>
                  </a:lnTo>
                  <a:lnTo>
                    <a:pt x="496" y="149"/>
                  </a:lnTo>
                  <a:lnTo>
                    <a:pt x="494" y="145"/>
                  </a:lnTo>
                  <a:lnTo>
                    <a:pt x="491" y="141"/>
                  </a:lnTo>
                  <a:lnTo>
                    <a:pt x="499" y="139"/>
                  </a:lnTo>
                  <a:lnTo>
                    <a:pt x="498" y="134"/>
                  </a:lnTo>
                  <a:lnTo>
                    <a:pt x="496" y="134"/>
                  </a:lnTo>
                  <a:lnTo>
                    <a:pt x="494" y="131"/>
                  </a:lnTo>
                  <a:lnTo>
                    <a:pt x="491" y="133"/>
                  </a:lnTo>
                  <a:lnTo>
                    <a:pt x="493" y="128"/>
                  </a:lnTo>
                  <a:lnTo>
                    <a:pt x="491" y="126"/>
                  </a:lnTo>
                  <a:lnTo>
                    <a:pt x="488" y="133"/>
                  </a:lnTo>
                  <a:lnTo>
                    <a:pt x="486" y="131"/>
                  </a:lnTo>
                  <a:lnTo>
                    <a:pt x="488" y="128"/>
                  </a:lnTo>
                  <a:lnTo>
                    <a:pt x="488" y="126"/>
                  </a:lnTo>
                  <a:lnTo>
                    <a:pt x="488" y="123"/>
                  </a:lnTo>
                  <a:lnTo>
                    <a:pt x="478" y="123"/>
                  </a:lnTo>
                  <a:lnTo>
                    <a:pt x="480" y="121"/>
                  </a:lnTo>
                  <a:lnTo>
                    <a:pt x="478" y="118"/>
                  </a:lnTo>
                  <a:lnTo>
                    <a:pt x="477" y="120"/>
                  </a:lnTo>
                  <a:lnTo>
                    <a:pt x="477" y="118"/>
                  </a:lnTo>
                  <a:lnTo>
                    <a:pt x="477" y="115"/>
                  </a:lnTo>
                  <a:lnTo>
                    <a:pt x="462" y="123"/>
                  </a:lnTo>
                  <a:lnTo>
                    <a:pt x="459" y="123"/>
                  </a:lnTo>
                  <a:lnTo>
                    <a:pt x="461" y="120"/>
                  </a:lnTo>
                  <a:lnTo>
                    <a:pt x="459" y="120"/>
                  </a:lnTo>
                  <a:lnTo>
                    <a:pt x="456" y="123"/>
                  </a:lnTo>
                  <a:lnTo>
                    <a:pt x="451" y="123"/>
                  </a:lnTo>
                  <a:lnTo>
                    <a:pt x="449" y="125"/>
                  </a:lnTo>
                  <a:lnTo>
                    <a:pt x="413" y="123"/>
                  </a:lnTo>
                  <a:lnTo>
                    <a:pt x="408" y="121"/>
                  </a:lnTo>
                  <a:lnTo>
                    <a:pt x="403" y="118"/>
                  </a:lnTo>
                  <a:lnTo>
                    <a:pt x="406" y="117"/>
                  </a:lnTo>
                  <a:lnTo>
                    <a:pt x="408" y="112"/>
                  </a:lnTo>
                  <a:lnTo>
                    <a:pt x="413" y="110"/>
                  </a:lnTo>
                  <a:lnTo>
                    <a:pt x="425" y="110"/>
                  </a:lnTo>
                  <a:lnTo>
                    <a:pt x="427" y="104"/>
                  </a:lnTo>
                  <a:lnTo>
                    <a:pt x="424" y="107"/>
                  </a:lnTo>
                  <a:lnTo>
                    <a:pt x="425" y="102"/>
                  </a:lnTo>
                  <a:lnTo>
                    <a:pt x="419" y="94"/>
                  </a:lnTo>
                  <a:lnTo>
                    <a:pt x="417" y="96"/>
                  </a:lnTo>
                  <a:lnTo>
                    <a:pt x="416" y="91"/>
                  </a:lnTo>
                  <a:lnTo>
                    <a:pt x="401" y="91"/>
                  </a:lnTo>
                  <a:lnTo>
                    <a:pt x="405" y="94"/>
                  </a:lnTo>
                  <a:lnTo>
                    <a:pt x="405" y="96"/>
                  </a:lnTo>
                  <a:lnTo>
                    <a:pt x="401" y="93"/>
                  </a:lnTo>
                  <a:lnTo>
                    <a:pt x="384" y="91"/>
                  </a:lnTo>
                  <a:lnTo>
                    <a:pt x="372" y="83"/>
                  </a:lnTo>
                  <a:lnTo>
                    <a:pt x="350" y="78"/>
                  </a:lnTo>
                  <a:lnTo>
                    <a:pt x="348" y="73"/>
                  </a:lnTo>
                  <a:lnTo>
                    <a:pt x="337" y="67"/>
                  </a:lnTo>
                  <a:lnTo>
                    <a:pt x="320" y="67"/>
                  </a:lnTo>
                  <a:lnTo>
                    <a:pt x="315" y="77"/>
                  </a:lnTo>
                  <a:lnTo>
                    <a:pt x="312" y="80"/>
                  </a:lnTo>
                  <a:lnTo>
                    <a:pt x="305" y="81"/>
                  </a:lnTo>
                  <a:lnTo>
                    <a:pt x="297" y="80"/>
                  </a:lnTo>
                  <a:lnTo>
                    <a:pt x="299" y="78"/>
                  </a:lnTo>
                  <a:lnTo>
                    <a:pt x="307" y="70"/>
                  </a:lnTo>
                  <a:lnTo>
                    <a:pt x="300" y="70"/>
                  </a:lnTo>
                  <a:lnTo>
                    <a:pt x="305" y="60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3" y="60"/>
                  </a:lnTo>
                  <a:lnTo>
                    <a:pt x="300" y="64"/>
                  </a:lnTo>
                  <a:lnTo>
                    <a:pt x="299" y="60"/>
                  </a:lnTo>
                  <a:lnTo>
                    <a:pt x="294" y="62"/>
                  </a:lnTo>
                  <a:lnTo>
                    <a:pt x="294" y="64"/>
                  </a:lnTo>
                  <a:lnTo>
                    <a:pt x="292" y="69"/>
                  </a:lnTo>
                  <a:lnTo>
                    <a:pt x="292" y="70"/>
                  </a:lnTo>
                  <a:lnTo>
                    <a:pt x="287" y="73"/>
                  </a:lnTo>
                  <a:lnTo>
                    <a:pt x="289" y="75"/>
                  </a:lnTo>
                  <a:lnTo>
                    <a:pt x="283" y="78"/>
                  </a:lnTo>
                  <a:lnTo>
                    <a:pt x="279" y="80"/>
                  </a:lnTo>
                  <a:lnTo>
                    <a:pt x="271" y="73"/>
                  </a:lnTo>
                  <a:lnTo>
                    <a:pt x="270" y="54"/>
                  </a:lnTo>
                  <a:lnTo>
                    <a:pt x="262" y="46"/>
                  </a:lnTo>
                  <a:lnTo>
                    <a:pt x="259" y="51"/>
                  </a:lnTo>
                  <a:lnTo>
                    <a:pt x="259" y="54"/>
                  </a:lnTo>
                  <a:lnTo>
                    <a:pt x="263" y="56"/>
                  </a:lnTo>
                  <a:lnTo>
                    <a:pt x="255" y="59"/>
                  </a:lnTo>
                  <a:lnTo>
                    <a:pt x="252" y="64"/>
                  </a:lnTo>
                  <a:lnTo>
                    <a:pt x="239" y="70"/>
                  </a:lnTo>
                  <a:lnTo>
                    <a:pt x="243" y="67"/>
                  </a:lnTo>
                  <a:lnTo>
                    <a:pt x="244" y="64"/>
                  </a:lnTo>
                  <a:lnTo>
                    <a:pt x="223" y="72"/>
                  </a:lnTo>
                  <a:lnTo>
                    <a:pt x="209" y="8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06" y="81"/>
                  </a:lnTo>
                  <a:lnTo>
                    <a:pt x="206" y="80"/>
                  </a:lnTo>
                  <a:lnTo>
                    <a:pt x="204" y="81"/>
                  </a:lnTo>
                  <a:lnTo>
                    <a:pt x="204" y="80"/>
                  </a:lnTo>
                  <a:lnTo>
                    <a:pt x="201" y="80"/>
                  </a:lnTo>
                  <a:lnTo>
                    <a:pt x="201" y="81"/>
                  </a:lnTo>
                  <a:lnTo>
                    <a:pt x="194" y="86"/>
                  </a:lnTo>
                  <a:lnTo>
                    <a:pt x="185" y="89"/>
                  </a:lnTo>
                  <a:lnTo>
                    <a:pt x="183" y="89"/>
                  </a:lnTo>
                  <a:lnTo>
                    <a:pt x="183" y="88"/>
                  </a:lnTo>
                  <a:lnTo>
                    <a:pt x="188" y="85"/>
                  </a:lnTo>
                  <a:lnTo>
                    <a:pt x="188" y="86"/>
                  </a:lnTo>
                  <a:lnTo>
                    <a:pt x="201" y="77"/>
                  </a:lnTo>
                  <a:lnTo>
                    <a:pt x="214" y="75"/>
                  </a:lnTo>
                  <a:lnTo>
                    <a:pt x="235" y="62"/>
                  </a:lnTo>
                  <a:lnTo>
                    <a:pt x="239" y="60"/>
                  </a:lnTo>
                  <a:lnTo>
                    <a:pt x="238" y="56"/>
                  </a:lnTo>
                  <a:lnTo>
                    <a:pt x="230" y="60"/>
                  </a:lnTo>
                  <a:lnTo>
                    <a:pt x="225" y="57"/>
                  </a:lnTo>
                  <a:lnTo>
                    <a:pt x="220" y="60"/>
                  </a:lnTo>
                  <a:lnTo>
                    <a:pt x="215" y="65"/>
                  </a:lnTo>
                  <a:lnTo>
                    <a:pt x="212" y="64"/>
                  </a:lnTo>
                  <a:lnTo>
                    <a:pt x="199" y="72"/>
                  </a:lnTo>
                  <a:lnTo>
                    <a:pt x="194" y="70"/>
                  </a:lnTo>
                  <a:lnTo>
                    <a:pt x="188" y="73"/>
                  </a:lnTo>
                  <a:lnTo>
                    <a:pt x="186" y="78"/>
                  </a:lnTo>
                  <a:lnTo>
                    <a:pt x="183" y="80"/>
                  </a:lnTo>
                  <a:lnTo>
                    <a:pt x="174" y="81"/>
                  </a:lnTo>
                  <a:lnTo>
                    <a:pt x="161" y="89"/>
                  </a:lnTo>
                  <a:lnTo>
                    <a:pt x="164" y="99"/>
                  </a:lnTo>
                  <a:lnTo>
                    <a:pt x="164" y="102"/>
                  </a:lnTo>
                  <a:lnTo>
                    <a:pt x="161" y="104"/>
                  </a:lnTo>
                  <a:lnTo>
                    <a:pt x="158" y="96"/>
                  </a:lnTo>
                  <a:lnTo>
                    <a:pt x="148" y="94"/>
                  </a:lnTo>
                  <a:lnTo>
                    <a:pt x="150" y="101"/>
                  </a:lnTo>
                  <a:lnTo>
                    <a:pt x="148" y="101"/>
                  </a:lnTo>
                  <a:lnTo>
                    <a:pt x="142" y="96"/>
                  </a:lnTo>
                  <a:lnTo>
                    <a:pt x="135" y="96"/>
                  </a:lnTo>
                  <a:lnTo>
                    <a:pt x="137" y="94"/>
                  </a:lnTo>
                  <a:lnTo>
                    <a:pt x="122" y="93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05" y="75"/>
                  </a:lnTo>
                  <a:lnTo>
                    <a:pt x="84" y="72"/>
                  </a:lnTo>
                  <a:lnTo>
                    <a:pt x="0" y="299"/>
                  </a:lnTo>
                  <a:lnTo>
                    <a:pt x="5" y="301"/>
                  </a:lnTo>
                  <a:lnTo>
                    <a:pt x="8" y="299"/>
                  </a:lnTo>
                  <a:lnTo>
                    <a:pt x="13" y="301"/>
                  </a:lnTo>
                  <a:lnTo>
                    <a:pt x="16" y="299"/>
                  </a:lnTo>
                  <a:lnTo>
                    <a:pt x="26" y="298"/>
                  </a:lnTo>
                  <a:lnTo>
                    <a:pt x="23" y="304"/>
                  </a:lnTo>
                  <a:lnTo>
                    <a:pt x="32" y="315"/>
                  </a:lnTo>
                  <a:lnTo>
                    <a:pt x="37" y="314"/>
                  </a:lnTo>
                  <a:lnTo>
                    <a:pt x="36" y="312"/>
                  </a:lnTo>
                  <a:lnTo>
                    <a:pt x="39" y="314"/>
                  </a:lnTo>
                  <a:lnTo>
                    <a:pt x="32" y="317"/>
                  </a:lnTo>
                  <a:lnTo>
                    <a:pt x="37" y="320"/>
                  </a:lnTo>
                  <a:lnTo>
                    <a:pt x="39" y="327"/>
                  </a:lnTo>
                  <a:lnTo>
                    <a:pt x="52" y="322"/>
                  </a:lnTo>
                  <a:lnTo>
                    <a:pt x="60" y="314"/>
                  </a:lnTo>
                  <a:lnTo>
                    <a:pt x="73" y="309"/>
                  </a:lnTo>
                  <a:lnTo>
                    <a:pt x="81" y="323"/>
                  </a:lnTo>
                  <a:lnTo>
                    <a:pt x="81" y="327"/>
                  </a:lnTo>
                  <a:lnTo>
                    <a:pt x="87" y="331"/>
                  </a:lnTo>
                  <a:lnTo>
                    <a:pt x="98" y="359"/>
                  </a:lnTo>
                  <a:lnTo>
                    <a:pt x="97" y="360"/>
                  </a:lnTo>
                  <a:lnTo>
                    <a:pt x="100" y="362"/>
                  </a:lnTo>
                  <a:lnTo>
                    <a:pt x="100" y="370"/>
                  </a:lnTo>
                  <a:lnTo>
                    <a:pt x="103" y="372"/>
                  </a:lnTo>
                  <a:lnTo>
                    <a:pt x="113" y="373"/>
                  </a:lnTo>
                  <a:lnTo>
                    <a:pt x="122" y="380"/>
                  </a:lnTo>
                  <a:lnTo>
                    <a:pt x="124" y="381"/>
                  </a:lnTo>
                  <a:lnTo>
                    <a:pt x="121" y="386"/>
                  </a:lnTo>
                  <a:lnTo>
                    <a:pt x="119" y="394"/>
                  </a:lnTo>
                  <a:lnTo>
                    <a:pt x="117" y="396"/>
                  </a:lnTo>
                  <a:lnTo>
                    <a:pt x="116" y="397"/>
                  </a:lnTo>
                  <a:lnTo>
                    <a:pt x="117" y="399"/>
                  </a:lnTo>
                  <a:lnTo>
                    <a:pt x="114" y="402"/>
                  </a:lnTo>
                  <a:lnTo>
                    <a:pt x="114" y="404"/>
                  </a:lnTo>
                  <a:lnTo>
                    <a:pt x="111" y="404"/>
                  </a:lnTo>
                  <a:lnTo>
                    <a:pt x="109" y="407"/>
                  </a:lnTo>
                  <a:lnTo>
                    <a:pt x="108" y="408"/>
                  </a:lnTo>
                  <a:lnTo>
                    <a:pt x="109" y="412"/>
                  </a:lnTo>
                  <a:lnTo>
                    <a:pt x="114" y="412"/>
                  </a:lnTo>
                  <a:lnTo>
                    <a:pt x="114" y="413"/>
                  </a:lnTo>
                  <a:lnTo>
                    <a:pt x="111" y="415"/>
                  </a:lnTo>
                  <a:lnTo>
                    <a:pt x="111" y="416"/>
                  </a:lnTo>
                  <a:lnTo>
                    <a:pt x="119" y="424"/>
                  </a:lnTo>
                  <a:lnTo>
                    <a:pt x="122" y="424"/>
                  </a:lnTo>
                  <a:lnTo>
                    <a:pt x="121" y="429"/>
                  </a:lnTo>
                  <a:lnTo>
                    <a:pt x="117" y="433"/>
                  </a:lnTo>
                  <a:lnTo>
                    <a:pt x="121" y="437"/>
                  </a:lnTo>
                  <a:lnTo>
                    <a:pt x="121" y="441"/>
                  </a:lnTo>
                  <a:lnTo>
                    <a:pt x="129" y="441"/>
                  </a:lnTo>
                  <a:lnTo>
                    <a:pt x="127" y="444"/>
                  </a:lnTo>
                  <a:lnTo>
                    <a:pt x="132" y="442"/>
                  </a:lnTo>
                  <a:lnTo>
                    <a:pt x="132" y="445"/>
                  </a:lnTo>
                  <a:lnTo>
                    <a:pt x="130" y="449"/>
                  </a:lnTo>
                  <a:lnTo>
                    <a:pt x="132" y="449"/>
                  </a:lnTo>
                  <a:lnTo>
                    <a:pt x="130" y="455"/>
                  </a:lnTo>
                  <a:lnTo>
                    <a:pt x="132" y="455"/>
                  </a:lnTo>
                  <a:lnTo>
                    <a:pt x="135" y="453"/>
                  </a:lnTo>
                  <a:lnTo>
                    <a:pt x="137" y="455"/>
                  </a:lnTo>
                  <a:lnTo>
                    <a:pt x="134" y="457"/>
                  </a:lnTo>
                  <a:lnTo>
                    <a:pt x="137" y="457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3"/>
                  </a:lnTo>
                  <a:lnTo>
                    <a:pt x="135" y="466"/>
                  </a:lnTo>
                  <a:lnTo>
                    <a:pt x="137" y="466"/>
                  </a:lnTo>
                  <a:lnTo>
                    <a:pt x="137" y="465"/>
                  </a:lnTo>
                  <a:lnTo>
                    <a:pt x="142" y="466"/>
                  </a:lnTo>
                  <a:lnTo>
                    <a:pt x="145" y="465"/>
                  </a:lnTo>
                  <a:lnTo>
                    <a:pt x="148" y="465"/>
                  </a:lnTo>
                  <a:lnTo>
                    <a:pt x="150" y="466"/>
                  </a:lnTo>
                  <a:lnTo>
                    <a:pt x="146" y="468"/>
                  </a:lnTo>
                  <a:lnTo>
                    <a:pt x="150" y="468"/>
                  </a:lnTo>
                  <a:lnTo>
                    <a:pt x="148" y="469"/>
                  </a:lnTo>
                  <a:lnTo>
                    <a:pt x="151" y="469"/>
                  </a:lnTo>
                  <a:lnTo>
                    <a:pt x="143" y="471"/>
                  </a:lnTo>
                  <a:lnTo>
                    <a:pt x="145" y="473"/>
                  </a:lnTo>
                  <a:lnTo>
                    <a:pt x="153" y="473"/>
                  </a:lnTo>
                  <a:lnTo>
                    <a:pt x="154" y="473"/>
                  </a:lnTo>
                  <a:lnTo>
                    <a:pt x="159" y="473"/>
                  </a:lnTo>
                  <a:lnTo>
                    <a:pt x="164" y="473"/>
                  </a:lnTo>
                  <a:lnTo>
                    <a:pt x="164" y="474"/>
                  </a:lnTo>
                  <a:lnTo>
                    <a:pt x="169" y="474"/>
                  </a:lnTo>
                  <a:lnTo>
                    <a:pt x="167" y="477"/>
                  </a:lnTo>
                  <a:lnTo>
                    <a:pt x="164" y="479"/>
                  </a:lnTo>
                  <a:lnTo>
                    <a:pt x="164" y="481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4" y="481"/>
                  </a:lnTo>
                  <a:lnTo>
                    <a:pt x="175" y="482"/>
                  </a:lnTo>
                  <a:lnTo>
                    <a:pt x="177" y="481"/>
                  </a:lnTo>
                  <a:lnTo>
                    <a:pt x="177" y="485"/>
                  </a:lnTo>
                  <a:lnTo>
                    <a:pt x="180" y="485"/>
                  </a:lnTo>
                  <a:lnTo>
                    <a:pt x="178" y="489"/>
                  </a:lnTo>
                  <a:lnTo>
                    <a:pt x="180" y="490"/>
                  </a:lnTo>
                  <a:lnTo>
                    <a:pt x="185" y="485"/>
                  </a:lnTo>
                  <a:lnTo>
                    <a:pt x="186" y="485"/>
                  </a:lnTo>
                  <a:lnTo>
                    <a:pt x="183" y="492"/>
                  </a:lnTo>
                  <a:lnTo>
                    <a:pt x="191" y="492"/>
                  </a:lnTo>
                  <a:lnTo>
                    <a:pt x="191" y="493"/>
                  </a:lnTo>
                  <a:lnTo>
                    <a:pt x="185" y="493"/>
                  </a:lnTo>
                  <a:lnTo>
                    <a:pt x="185" y="495"/>
                  </a:lnTo>
                  <a:lnTo>
                    <a:pt x="188" y="497"/>
                  </a:lnTo>
                  <a:lnTo>
                    <a:pt x="188" y="497"/>
                  </a:lnTo>
                  <a:lnTo>
                    <a:pt x="581" y="495"/>
                  </a:lnTo>
                  <a:lnTo>
                    <a:pt x="581" y="493"/>
                  </a:lnTo>
                  <a:lnTo>
                    <a:pt x="583" y="493"/>
                  </a:lnTo>
                  <a:lnTo>
                    <a:pt x="583" y="493"/>
                  </a:lnTo>
                  <a:lnTo>
                    <a:pt x="586" y="489"/>
                  </a:lnTo>
                  <a:lnTo>
                    <a:pt x="587" y="490"/>
                  </a:lnTo>
                  <a:lnTo>
                    <a:pt x="587" y="489"/>
                  </a:lnTo>
                  <a:lnTo>
                    <a:pt x="592" y="487"/>
                  </a:lnTo>
                  <a:lnTo>
                    <a:pt x="591" y="485"/>
                  </a:lnTo>
                  <a:lnTo>
                    <a:pt x="584" y="489"/>
                  </a:lnTo>
                  <a:lnTo>
                    <a:pt x="586" y="487"/>
                  </a:lnTo>
                  <a:lnTo>
                    <a:pt x="584" y="485"/>
                  </a:lnTo>
                  <a:lnTo>
                    <a:pt x="594" y="484"/>
                  </a:lnTo>
                  <a:lnTo>
                    <a:pt x="592" y="481"/>
                  </a:lnTo>
                  <a:lnTo>
                    <a:pt x="594" y="479"/>
                  </a:lnTo>
                  <a:lnTo>
                    <a:pt x="595" y="484"/>
                  </a:lnTo>
                  <a:lnTo>
                    <a:pt x="597" y="484"/>
                  </a:lnTo>
                  <a:lnTo>
                    <a:pt x="600" y="492"/>
                  </a:lnTo>
                  <a:lnTo>
                    <a:pt x="595" y="487"/>
                  </a:lnTo>
                  <a:lnTo>
                    <a:pt x="592" y="489"/>
                  </a:lnTo>
                  <a:lnTo>
                    <a:pt x="591" y="490"/>
                  </a:lnTo>
                  <a:lnTo>
                    <a:pt x="592" y="492"/>
                  </a:lnTo>
                  <a:lnTo>
                    <a:pt x="595" y="492"/>
                  </a:lnTo>
                  <a:lnTo>
                    <a:pt x="599" y="493"/>
                  </a:lnTo>
                  <a:lnTo>
                    <a:pt x="595" y="493"/>
                  </a:lnTo>
                  <a:lnTo>
                    <a:pt x="589" y="497"/>
                  </a:lnTo>
                  <a:lnTo>
                    <a:pt x="589" y="498"/>
                  </a:lnTo>
                  <a:lnTo>
                    <a:pt x="595" y="498"/>
                  </a:lnTo>
                  <a:lnTo>
                    <a:pt x="602" y="501"/>
                  </a:lnTo>
                  <a:lnTo>
                    <a:pt x="615" y="500"/>
                  </a:lnTo>
                  <a:lnTo>
                    <a:pt x="632" y="509"/>
                  </a:lnTo>
                  <a:lnTo>
                    <a:pt x="640" y="508"/>
                  </a:lnTo>
                  <a:lnTo>
                    <a:pt x="656" y="509"/>
                  </a:lnTo>
                  <a:lnTo>
                    <a:pt x="661" y="508"/>
                  </a:lnTo>
                  <a:lnTo>
                    <a:pt x="671" y="501"/>
                  </a:lnTo>
                  <a:lnTo>
                    <a:pt x="669" y="505"/>
                  </a:lnTo>
                  <a:lnTo>
                    <a:pt x="671" y="503"/>
                  </a:lnTo>
                  <a:lnTo>
                    <a:pt x="677" y="497"/>
                  </a:lnTo>
                  <a:lnTo>
                    <a:pt x="674" y="501"/>
                  </a:lnTo>
                  <a:lnTo>
                    <a:pt x="676" y="503"/>
                  </a:lnTo>
                  <a:lnTo>
                    <a:pt x="680" y="500"/>
                  </a:lnTo>
                  <a:lnTo>
                    <a:pt x="680" y="495"/>
                  </a:lnTo>
                  <a:lnTo>
                    <a:pt x="684" y="495"/>
                  </a:lnTo>
                  <a:lnTo>
                    <a:pt x="692" y="497"/>
                  </a:lnTo>
                  <a:lnTo>
                    <a:pt x="695" y="505"/>
                  </a:lnTo>
                  <a:lnTo>
                    <a:pt x="696" y="498"/>
                  </a:lnTo>
                  <a:lnTo>
                    <a:pt x="706" y="498"/>
                  </a:lnTo>
                  <a:lnTo>
                    <a:pt x="711" y="509"/>
                  </a:lnTo>
                  <a:lnTo>
                    <a:pt x="712" y="511"/>
                  </a:lnTo>
                  <a:lnTo>
                    <a:pt x="725" y="509"/>
                  </a:lnTo>
                  <a:lnTo>
                    <a:pt x="722" y="514"/>
                  </a:lnTo>
                  <a:lnTo>
                    <a:pt x="727" y="519"/>
                  </a:lnTo>
                  <a:lnTo>
                    <a:pt x="724" y="522"/>
                  </a:lnTo>
                  <a:lnTo>
                    <a:pt x="725" y="526"/>
                  </a:lnTo>
                  <a:lnTo>
                    <a:pt x="728" y="526"/>
                  </a:lnTo>
                  <a:lnTo>
                    <a:pt x="725" y="527"/>
                  </a:lnTo>
                  <a:lnTo>
                    <a:pt x="727" y="529"/>
                  </a:lnTo>
                  <a:lnTo>
                    <a:pt x="725" y="532"/>
                  </a:lnTo>
                  <a:lnTo>
                    <a:pt x="728" y="532"/>
                  </a:lnTo>
                  <a:lnTo>
                    <a:pt x="728" y="530"/>
                  </a:lnTo>
                  <a:lnTo>
                    <a:pt x="730" y="535"/>
                  </a:lnTo>
                  <a:lnTo>
                    <a:pt x="736" y="534"/>
                  </a:lnTo>
                  <a:lnTo>
                    <a:pt x="746" y="537"/>
                  </a:lnTo>
                  <a:lnTo>
                    <a:pt x="749" y="535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77" y="540"/>
                  </a:lnTo>
                  <a:lnTo>
                    <a:pt x="780" y="542"/>
                  </a:lnTo>
                  <a:lnTo>
                    <a:pt x="780" y="545"/>
                  </a:lnTo>
                  <a:lnTo>
                    <a:pt x="783" y="546"/>
                  </a:lnTo>
                  <a:lnTo>
                    <a:pt x="786" y="548"/>
                  </a:lnTo>
                  <a:lnTo>
                    <a:pt x="786" y="551"/>
                  </a:lnTo>
                  <a:lnTo>
                    <a:pt x="791" y="554"/>
                  </a:lnTo>
                  <a:lnTo>
                    <a:pt x="791" y="556"/>
                  </a:lnTo>
                  <a:lnTo>
                    <a:pt x="785" y="554"/>
                  </a:lnTo>
                  <a:lnTo>
                    <a:pt x="785" y="559"/>
                  </a:lnTo>
                  <a:lnTo>
                    <a:pt x="785" y="559"/>
                  </a:lnTo>
                  <a:lnTo>
                    <a:pt x="777" y="559"/>
                  </a:lnTo>
                  <a:lnTo>
                    <a:pt x="775" y="556"/>
                  </a:lnTo>
                  <a:lnTo>
                    <a:pt x="772" y="559"/>
                  </a:lnTo>
                  <a:lnTo>
                    <a:pt x="772" y="556"/>
                  </a:lnTo>
                  <a:lnTo>
                    <a:pt x="770" y="556"/>
                  </a:lnTo>
                  <a:lnTo>
                    <a:pt x="772" y="553"/>
                  </a:lnTo>
                  <a:lnTo>
                    <a:pt x="769" y="554"/>
                  </a:lnTo>
                  <a:lnTo>
                    <a:pt x="767" y="550"/>
                  </a:lnTo>
                  <a:lnTo>
                    <a:pt x="764" y="550"/>
                  </a:lnTo>
                  <a:lnTo>
                    <a:pt x="765" y="553"/>
                  </a:lnTo>
                  <a:lnTo>
                    <a:pt x="765" y="558"/>
                  </a:lnTo>
                  <a:lnTo>
                    <a:pt x="759" y="566"/>
                  </a:lnTo>
                  <a:lnTo>
                    <a:pt x="757" y="574"/>
                  </a:lnTo>
                  <a:lnTo>
                    <a:pt x="756" y="577"/>
                  </a:lnTo>
                  <a:lnTo>
                    <a:pt x="748" y="580"/>
                  </a:lnTo>
                  <a:lnTo>
                    <a:pt x="746" y="580"/>
                  </a:lnTo>
                  <a:lnTo>
                    <a:pt x="743" y="586"/>
                  </a:lnTo>
                  <a:lnTo>
                    <a:pt x="744" y="588"/>
                  </a:lnTo>
                  <a:lnTo>
                    <a:pt x="743" y="590"/>
                  </a:lnTo>
                  <a:lnTo>
                    <a:pt x="740" y="591"/>
                  </a:lnTo>
                  <a:lnTo>
                    <a:pt x="736" y="590"/>
                  </a:lnTo>
                  <a:lnTo>
                    <a:pt x="733" y="593"/>
                  </a:lnTo>
                  <a:lnTo>
                    <a:pt x="733" y="594"/>
                  </a:lnTo>
                  <a:lnTo>
                    <a:pt x="743" y="596"/>
                  </a:lnTo>
                  <a:lnTo>
                    <a:pt x="749" y="591"/>
                  </a:lnTo>
                  <a:lnTo>
                    <a:pt x="752" y="591"/>
                  </a:lnTo>
                  <a:lnTo>
                    <a:pt x="757" y="588"/>
                  </a:lnTo>
                  <a:lnTo>
                    <a:pt x="764" y="586"/>
                  </a:lnTo>
                  <a:lnTo>
                    <a:pt x="772" y="586"/>
                  </a:lnTo>
                  <a:lnTo>
                    <a:pt x="777" y="585"/>
                  </a:lnTo>
                  <a:lnTo>
                    <a:pt x="785" y="583"/>
                  </a:lnTo>
                  <a:lnTo>
                    <a:pt x="791" y="583"/>
                  </a:lnTo>
                  <a:lnTo>
                    <a:pt x="797" y="583"/>
                  </a:lnTo>
                  <a:lnTo>
                    <a:pt x="796" y="578"/>
                  </a:lnTo>
                  <a:lnTo>
                    <a:pt x="793" y="578"/>
                  </a:lnTo>
                  <a:lnTo>
                    <a:pt x="791" y="578"/>
                  </a:lnTo>
                  <a:lnTo>
                    <a:pt x="785" y="577"/>
                  </a:lnTo>
                  <a:lnTo>
                    <a:pt x="796" y="570"/>
                  </a:lnTo>
                  <a:lnTo>
                    <a:pt x="810" y="567"/>
                  </a:lnTo>
                  <a:lnTo>
                    <a:pt x="820" y="567"/>
                  </a:lnTo>
                  <a:lnTo>
                    <a:pt x="826" y="569"/>
                  </a:lnTo>
                  <a:lnTo>
                    <a:pt x="825" y="566"/>
                  </a:lnTo>
                  <a:lnTo>
                    <a:pt x="828" y="564"/>
                  </a:lnTo>
                  <a:lnTo>
                    <a:pt x="828" y="566"/>
                  </a:lnTo>
                  <a:lnTo>
                    <a:pt x="842" y="562"/>
                  </a:lnTo>
                  <a:lnTo>
                    <a:pt x="849" y="558"/>
                  </a:lnTo>
                  <a:lnTo>
                    <a:pt x="858" y="553"/>
                  </a:lnTo>
                  <a:lnTo>
                    <a:pt x="858" y="553"/>
                  </a:lnTo>
                  <a:lnTo>
                    <a:pt x="895" y="553"/>
                  </a:lnTo>
                  <a:lnTo>
                    <a:pt x="908" y="553"/>
                  </a:lnTo>
                  <a:lnTo>
                    <a:pt x="911" y="550"/>
                  </a:lnTo>
                  <a:lnTo>
                    <a:pt x="916" y="548"/>
                  </a:lnTo>
                  <a:lnTo>
                    <a:pt x="922" y="548"/>
                  </a:lnTo>
                  <a:lnTo>
                    <a:pt x="922" y="546"/>
                  </a:lnTo>
                  <a:lnTo>
                    <a:pt x="927" y="543"/>
                  </a:lnTo>
                  <a:lnTo>
                    <a:pt x="929" y="537"/>
                  </a:lnTo>
                  <a:lnTo>
                    <a:pt x="934" y="530"/>
                  </a:lnTo>
                  <a:lnTo>
                    <a:pt x="935" y="526"/>
                  </a:lnTo>
                  <a:lnTo>
                    <a:pt x="943" y="517"/>
                  </a:lnTo>
                  <a:lnTo>
                    <a:pt x="947" y="517"/>
                  </a:lnTo>
                  <a:lnTo>
                    <a:pt x="950" y="519"/>
                  </a:lnTo>
                  <a:lnTo>
                    <a:pt x="956" y="517"/>
                  </a:lnTo>
                  <a:lnTo>
                    <a:pt x="959" y="514"/>
                  </a:lnTo>
                  <a:lnTo>
                    <a:pt x="961" y="509"/>
                  </a:lnTo>
                  <a:lnTo>
                    <a:pt x="964" y="509"/>
                  </a:lnTo>
                  <a:lnTo>
                    <a:pt x="966" y="508"/>
                  </a:lnTo>
                  <a:lnTo>
                    <a:pt x="972" y="508"/>
                  </a:lnTo>
                  <a:lnTo>
                    <a:pt x="975" y="511"/>
                  </a:lnTo>
                  <a:lnTo>
                    <a:pt x="982" y="509"/>
                  </a:lnTo>
                  <a:lnTo>
                    <a:pt x="983" y="508"/>
                  </a:lnTo>
                  <a:lnTo>
                    <a:pt x="991" y="508"/>
                  </a:lnTo>
                  <a:lnTo>
                    <a:pt x="999" y="509"/>
                  </a:lnTo>
                  <a:lnTo>
                    <a:pt x="999" y="505"/>
                  </a:lnTo>
                  <a:lnTo>
                    <a:pt x="1007" y="506"/>
                  </a:lnTo>
                  <a:lnTo>
                    <a:pt x="1022" y="500"/>
                  </a:lnTo>
                  <a:lnTo>
                    <a:pt x="1023" y="497"/>
                  </a:lnTo>
                  <a:lnTo>
                    <a:pt x="1022" y="495"/>
                  </a:lnTo>
                  <a:lnTo>
                    <a:pt x="1023" y="495"/>
                  </a:lnTo>
                  <a:lnTo>
                    <a:pt x="1022" y="493"/>
                  </a:lnTo>
                  <a:lnTo>
                    <a:pt x="1012" y="489"/>
                  </a:lnTo>
                  <a:lnTo>
                    <a:pt x="1006" y="489"/>
                  </a:lnTo>
                  <a:lnTo>
                    <a:pt x="991" y="490"/>
                  </a:lnTo>
                  <a:lnTo>
                    <a:pt x="956" y="501"/>
                  </a:lnTo>
                  <a:lnTo>
                    <a:pt x="945" y="508"/>
                  </a:lnTo>
                  <a:lnTo>
                    <a:pt x="942" y="513"/>
                  </a:lnTo>
                  <a:lnTo>
                    <a:pt x="926" y="524"/>
                  </a:lnTo>
                  <a:lnTo>
                    <a:pt x="919" y="526"/>
                  </a:lnTo>
                  <a:lnTo>
                    <a:pt x="935" y="516"/>
                  </a:lnTo>
                  <a:lnTo>
                    <a:pt x="942" y="508"/>
                  </a:lnTo>
                  <a:lnTo>
                    <a:pt x="942" y="505"/>
                  </a:lnTo>
                  <a:lnTo>
                    <a:pt x="948" y="503"/>
                  </a:lnTo>
                  <a:lnTo>
                    <a:pt x="958" y="495"/>
                  </a:lnTo>
                  <a:lnTo>
                    <a:pt x="966" y="490"/>
                  </a:lnTo>
                  <a:lnTo>
                    <a:pt x="971" y="489"/>
                  </a:lnTo>
                  <a:lnTo>
                    <a:pt x="982" y="487"/>
                  </a:lnTo>
                  <a:lnTo>
                    <a:pt x="985" y="481"/>
                  </a:lnTo>
                  <a:lnTo>
                    <a:pt x="990" y="476"/>
                  </a:lnTo>
                  <a:lnTo>
                    <a:pt x="993" y="476"/>
                  </a:lnTo>
                  <a:lnTo>
                    <a:pt x="996" y="476"/>
                  </a:lnTo>
                  <a:lnTo>
                    <a:pt x="998" y="474"/>
                  </a:lnTo>
                  <a:lnTo>
                    <a:pt x="1023" y="473"/>
                  </a:lnTo>
                  <a:lnTo>
                    <a:pt x="1060" y="473"/>
                  </a:lnTo>
                  <a:lnTo>
                    <a:pt x="1064" y="476"/>
                  </a:lnTo>
                  <a:lnTo>
                    <a:pt x="1083" y="473"/>
                  </a:lnTo>
                  <a:lnTo>
                    <a:pt x="1086" y="469"/>
                  </a:lnTo>
                  <a:lnTo>
                    <a:pt x="1084" y="473"/>
                  </a:lnTo>
                  <a:lnTo>
                    <a:pt x="1088" y="473"/>
                  </a:lnTo>
                  <a:lnTo>
                    <a:pt x="1094" y="469"/>
                  </a:lnTo>
                  <a:lnTo>
                    <a:pt x="1096" y="468"/>
                  </a:lnTo>
                  <a:lnTo>
                    <a:pt x="1105" y="460"/>
                  </a:lnTo>
                  <a:lnTo>
                    <a:pt x="1105" y="460"/>
                  </a:lnTo>
                  <a:lnTo>
                    <a:pt x="1113" y="457"/>
                  </a:lnTo>
                  <a:lnTo>
                    <a:pt x="1129" y="453"/>
                  </a:lnTo>
                  <a:lnTo>
                    <a:pt x="1134" y="453"/>
                  </a:lnTo>
                  <a:lnTo>
                    <a:pt x="1137" y="452"/>
                  </a:lnTo>
                  <a:lnTo>
                    <a:pt x="1153" y="442"/>
                  </a:lnTo>
                  <a:lnTo>
                    <a:pt x="1149" y="437"/>
                  </a:lnTo>
                  <a:lnTo>
                    <a:pt x="1153" y="439"/>
                  </a:lnTo>
                  <a:close/>
                  <a:moveTo>
                    <a:pt x="329" y="186"/>
                  </a:moveTo>
                  <a:lnTo>
                    <a:pt x="329" y="187"/>
                  </a:lnTo>
                  <a:lnTo>
                    <a:pt x="324" y="187"/>
                  </a:lnTo>
                  <a:lnTo>
                    <a:pt x="323" y="189"/>
                  </a:lnTo>
                  <a:lnTo>
                    <a:pt x="323" y="190"/>
                  </a:lnTo>
                  <a:lnTo>
                    <a:pt x="300" y="200"/>
                  </a:lnTo>
                  <a:lnTo>
                    <a:pt x="300" y="197"/>
                  </a:lnTo>
                  <a:lnTo>
                    <a:pt x="308" y="194"/>
                  </a:lnTo>
                  <a:lnTo>
                    <a:pt x="310" y="192"/>
                  </a:lnTo>
                  <a:lnTo>
                    <a:pt x="315" y="189"/>
                  </a:lnTo>
                  <a:lnTo>
                    <a:pt x="318" y="186"/>
                  </a:lnTo>
                  <a:lnTo>
                    <a:pt x="318" y="181"/>
                  </a:lnTo>
                  <a:lnTo>
                    <a:pt x="312" y="182"/>
                  </a:lnTo>
                  <a:lnTo>
                    <a:pt x="303" y="186"/>
                  </a:lnTo>
                  <a:lnTo>
                    <a:pt x="300" y="192"/>
                  </a:lnTo>
                  <a:lnTo>
                    <a:pt x="292" y="197"/>
                  </a:lnTo>
                  <a:lnTo>
                    <a:pt x="281" y="195"/>
                  </a:lnTo>
                  <a:lnTo>
                    <a:pt x="275" y="190"/>
                  </a:lnTo>
                  <a:lnTo>
                    <a:pt x="283" y="189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95" y="179"/>
                  </a:lnTo>
                  <a:lnTo>
                    <a:pt x="297" y="176"/>
                  </a:lnTo>
                  <a:lnTo>
                    <a:pt x="294" y="173"/>
                  </a:lnTo>
                  <a:lnTo>
                    <a:pt x="294" y="171"/>
                  </a:lnTo>
                  <a:lnTo>
                    <a:pt x="308" y="173"/>
                  </a:lnTo>
                  <a:lnTo>
                    <a:pt x="312" y="171"/>
                  </a:lnTo>
                  <a:lnTo>
                    <a:pt x="312" y="170"/>
                  </a:lnTo>
                  <a:lnTo>
                    <a:pt x="307" y="170"/>
                  </a:lnTo>
                  <a:lnTo>
                    <a:pt x="303" y="166"/>
                  </a:lnTo>
                  <a:lnTo>
                    <a:pt x="289" y="165"/>
                  </a:lnTo>
                  <a:lnTo>
                    <a:pt x="287" y="168"/>
                  </a:lnTo>
                  <a:lnTo>
                    <a:pt x="286" y="170"/>
                  </a:lnTo>
                  <a:lnTo>
                    <a:pt x="284" y="166"/>
                  </a:lnTo>
                  <a:lnTo>
                    <a:pt x="278" y="168"/>
                  </a:lnTo>
                  <a:lnTo>
                    <a:pt x="273" y="168"/>
                  </a:lnTo>
                  <a:lnTo>
                    <a:pt x="273" y="166"/>
                  </a:lnTo>
                  <a:lnTo>
                    <a:pt x="268" y="166"/>
                  </a:lnTo>
                  <a:lnTo>
                    <a:pt x="265" y="171"/>
                  </a:lnTo>
                  <a:lnTo>
                    <a:pt x="263" y="170"/>
                  </a:lnTo>
                  <a:lnTo>
                    <a:pt x="262" y="173"/>
                  </a:lnTo>
                  <a:lnTo>
                    <a:pt x="260" y="168"/>
                  </a:lnTo>
                  <a:lnTo>
                    <a:pt x="263" y="163"/>
                  </a:lnTo>
                  <a:lnTo>
                    <a:pt x="270" y="163"/>
                  </a:lnTo>
                  <a:lnTo>
                    <a:pt x="273" y="162"/>
                  </a:lnTo>
                  <a:lnTo>
                    <a:pt x="278" y="163"/>
                  </a:lnTo>
                  <a:lnTo>
                    <a:pt x="291" y="157"/>
                  </a:lnTo>
                  <a:lnTo>
                    <a:pt x="292" y="158"/>
                  </a:lnTo>
                  <a:lnTo>
                    <a:pt x="307" y="157"/>
                  </a:lnTo>
                  <a:lnTo>
                    <a:pt x="316" y="153"/>
                  </a:lnTo>
                  <a:lnTo>
                    <a:pt x="321" y="150"/>
                  </a:lnTo>
                  <a:lnTo>
                    <a:pt x="329" y="149"/>
                  </a:lnTo>
                  <a:lnTo>
                    <a:pt x="337" y="144"/>
                  </a:lnTo>
                  <a:lnTo>
                    <a:pt x="348" y="149"/>
                  </a:lnTo>
                  <a:lnTo>
                    <a:pt x="328" y="157"/>
                  </a:lnTo>
                  <a:lnTo>
                    <a:pt x="329" y="158"/>
                  </a:lnTo>
                  <a:lnTo>
                    <a:pt x="326" y="160"/>
                  </a:lnTo>
                  <a:lnTo>
                    <a:pt x="328" y="162"/>
                  </a:lnTo>
                  <a:lnTo>
                    <a:pt x="350" y="162"/>
                  </a:lnTo>
                  <a:lnTo>
                    <a:pt x="361" y="153"/>
                  </a:lnTo>
                  <a:lnTo>
                    <a:pt x="366" y="153"/>
                  </a:lnTo>
                  <a:lnTo>
                    <a:pt x="363" y="160"/>
                  </a:lnTo>
                  <a:lnTo>
                    <a:pt x="366" y="157"/>
                  </a:lnTo>
                  <a:lnTo>
                    <a:pt x="360" y="163"/>
                  </a:lnTo>
                  <a:lnTo>
                    <a:pt x="361" y="165"/>
                  </a:lnTo>
                  <a:lnTo>
                    <a:pt x="347" y="178"/>
                  </a:lnTo>
                  <a:lnTo>
                    <a:pt x="352" y="176"/>
                  </a:lnTo>
                  <a:lnTo>
                    <a:pt x="355" y="178"/>
                  </a:lnTo>
                  <a:lnTo>
                    <a:pt x="344" y="179"/>
                  </a:lnTo>
                  <a:lnTo>
                    <a:pt x="339" y="176"/>
                  </a:lnTo>
                  <a:lnTo>
                    <a:pt x="332" y="176"/>
                  </a:lnTo>
                  <a:lnTo>
                    <a:pt x="326" y="182"/>
                  </a:lnTo>
                  <a:lnTo>
                    <a:pt x="329" y="186"/>
                  </a:lnTo>
                  <a:close/>
                  <a:moveTo>
                    <a:pt x="411" y="264"/>
                  </a:moveTo>
                  <a:lnTo>
                    <a:pt x="400" y="271"/>
                  </a:lnTo>
                  <a:lnTo>
                    <a:pt x="393" y="274"/>
                  </a:lnTo>
                  <a:lnTo>
                    <a:pt x="388" y="272"/>
                  </a:lnTo>
                  <a:lnTo>
                    <a:pt x="385" y="275"/>
                  </a:lnTo>
                  <a:lnTo>
                    <a:pt x="382" y="277"/>
                  </a:lnTo>
                  <a:lnTo>
                    <a:pt x="377" y="282"/>
                  </a:lnTo>
                  <a:lnTo>
                    <a:pt x="371" y="282"/>
                  </a:lnTo>
                  <a:lnTo>
                    <a:pt x="355" y="287"/>
                  </a:lnTo>
                  <a:lnTo>
                    <a:pt x="350" y="287"/>
                  </a:lnTo>
                  <a:lnTo>
                    <a:pt x="344" y="287"/>
                  </a:lnTo>
                  <a:lnTo>
                    <a:pt x="340" y="283"/>
                  </a:lnTo>
                  <a:lnTo>
                    <a:pt x="329" y="279"/>
                  </a:lnTo>
                  <a:lnTo>
                    <a:pt x="326" y="275"/>
                  </a:lnTo>
                  <a:lnTo>
                    <a:pt x="321" y="275"/>
                  </a:lnTo>
                  <a:lnTo>
                    <a:pt x="321" y="277"/>
                  </a:lnTo>
                  <a:lnTo>
                    <a:pt x="315" y="275"/>
                  </a:lnTo>
                  <a:lnTo>
                    <a:pt x="320" y="271"/>
                  </a:lnTo>
                  <a:lnTo>
                    <a:pt x="323" y="271"/>
                  </a:lnTo>
                  <a:lnTo>
                    <a:pt x="334" y="277"/>
                  </a:lnTo>
                  <a:lnTo>
                    <a:pt x="340" y="277"/>
                  </a:lnTo>
                  <a:lnTo>
                    <a:pt x="342" y="274"/>
                  </a:lnTo>
                  <a:lnTo>
                    <a:pt x="344" y="274"/>
                  </a:lnTo>
                  <a:lnTo>
                    <a:pt x="352" y="279"/>
                  </a:lnTo>
                  <a:lnTo>
                    <a:pt x="355" y="277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61" y="272"/>
                  </a:lnTo>
                  <a:lnTo>
                    <a:pt x="360" y="271"/>
                  </a:lnTo>
                  <a:lnTo>
                    <a:pt x="364" y="267"/>
                  </a:lnTo>
                  <a:lnTo>
                    <a:pt x="363" y="266"/>
                  </a:lnTo>
                  <a:lnTo>
                    <a:pt x="364" y="266"/>
                  </a:lnTo>
                  <a:lnTo>
                    <a:pt x="372" y="266"/>
                  </a:lnTo>
                  <a:lnTo>
                    <a:pt x="371" y="263"/>
                  </a:lnTo>
                  <a:lnTo>
                    <a:pt x="374" y="263"/>
                  </a:lnTo>
                  <a:lnTo>
                    <a:pt x="376" y="259"/>
                  </a:lnTo>
                  <a:lnTo>
                    <a:pt x="368" y="259"/>
                  </a:lnTo>
                  <a:lnTo>
                    <a:pt x="371" y="256"/>
                  </a:lnTo>
                  <a:lnTo>
                    <a:pt x="368" y="256"/>
                  </a:lnTo>
                  <a:lnTo>
                    <a:pt x="366" y="251"/>
                  </a:lnTo>
                  <a:lnTo>
                    <a:pt x="361" y="250"/>
                  </a:lnTo>
                  <a:lnTo>
                    <a:pt x="361" y="248"/>
                  </a:lnTo>
                  <a:lnTo>
                    <a:pt x="358" y="245"/>
                  </a:lnTo>
                  <a:lnTo>
                    <a:pt x="358" y="242"/>
                  </a:lnTo>
                  <a:lnTo>
                    <a:pt x="355" y="240"/>
                  </a:lnTo>
                  <a:lnTo>
                    <a:pt x="364" y="240"/>
                  </a:lnTo>
                  <a:lnTo>
                    <a:pt x="364" y="238"/>
                  </a:lnTo>
                  <a:lnTo>
                    <a:pt x="363" y="243"/>
                  </a:lnTo>
                  <a:lnTo>
                    <a:pt x="364" y="245"/>
                  </a:lnTo>
                  <a:lnTo>
                    <a:pt x="376" y="253"/>
                  </a:lnTo>
                  <a:lnTo>
                    <a:pt x="380" y="250"/>
                  </a:lnTo>
                  <a:lnTo>
                    <a:pt x="380" y="243"/>
                  </a:lnTo>
                  <a:lnTo>
                    <a:pt x="384" y="248"/>
                  </a:lnTo>
                  <a:lnTo>
                    <a:pt x="382" y="253"/>
                  </a:lnTo>
                  <a:lnTo>
                    <a:pt x="384" y="256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2" y="255"/>
                  </a:lnTo>
                  <a:lnTo>
                    <a:pt x="390" y="259"/>
                  </a:lnTo>
                  <a:lnTo>
                    <a:pt x="393" y="261"/>
                  </a:lnTo>
                  <a:lnTo>
                    <a:pt x="403" y="259"/>
                  </a:lnTo>
                  <a:lnTo>
                    <a:pt x="413" y="253"/>
                  </a:lnTo>
                  <a:lnTo>
                    <a:pt x="417" y="246"/>
                  </a:lnTo>
                  <a:lnTo>
                    <a:pt x="429" y="243"/>
                  </a:lnTo>
                  <a:lnTo>
                    <a:pt x="441" y="242"/>
                  </a:lnTo>
                  <a:lnTo>
                    <a:pt x="451" y="243"/>
                  </a:lnTo>
                  <a:lnTo>
                    <a:pt x="453" y="245"/>
                  </a:lnTo>
                  <a:lnTo>
                    <a:pt x="448" y="250"/>
                  </a:lnTo>
                  <a:lnTo>
                    <a:pt x="443" y="245"/>
                  </a:lnTo>
                  <a:lnTo>
                    <a:pt x="440" y="246"/>
                  </a:lnTo>
                  <a:lnTo>
                    <a:pt x="435" y="248"/>
                  </a:lnTo>
                  <a:lnTo>
                    <a:pt x="441" y="250"/>
                  </a:lnTo>
                  <a:lnTo>
                    <a:pt x="441" y="251"/>
                  </a:lnTo>
                  <a:lnTo>
                    <a:pt x="432" y="253"/>
                  </a:lnTo>
                  <a:lnTo>
                    <a:pt x="425" y="250"/>
                  </a:lnTo>
                  <a:lnTo>
                    <a:pt x="425" y="255"/>
                  </a:lnTo>
                  <a:lnTo>
                    <a:pt x="414" y="259"/>
                  </a:lnTo>
                  <a:lnTo>
                    <a:pt x="411" y="264"/>
                  </a:lnTo>
                  <a:close/>
                  <a:moveTo>
                    <a:pt x="454" y="320"/>
                  </a:moveTo>
                  <a:lnTo>
                    <a:pt x="445" y="320"/>
                  </a:lnTo>
                  <a:lnTo>
                    <a:pt x="432" y="320"/>
                  </a:lnTo>
                  <a:lnTo>
                    <a:pt x="416" y="325"/>
                  </a:lnTo>
                  <a:lnTo>
                    <a:pt x="416" y="328"/>
                  </a:lnTo>
                  <a:lnTo>
                    <a:pt x="414" y="330"/>
                  </a:lnTo>
                  <a:lnTo>
                    <a:pt x="405" y="330"/>
                  </a:lnTo>
                  <a:lnTo>
                    <a:pt x="401" y="328"/>
                  </a:lnTo>
                  <a:lnTo>
                    <a:pt x="403" y="327"/>
                  </a:lnTo>
                  <a:lnTo>
                    <a:pt x="406" y="325"/>
                  </a:lnTo>
                  <a:lnTo>
                    <a:pt x="414" y="320"/>
                  </a:lnTo>
                  <a:lnTo>
                    <a:pt x="416" y="320"/>
                  </a:lnTo>
                  <a:lnTo>
                    <a:pt x="424" y="314"/>
                  </a:lnTo>
                  <a:lnTo>
                    <a:pt x="427" y="311"/>
                  </a:lnTo>
                  <a:lnTo>
                    <a:pt x="433" y="309"/>
                  </a:lnTo>
                  <a:lnTo>
                    <a:pt x="432" y="306"/>
                  </a:lnTo>
                  <a:lnTo>
                    <a:pt x="435" y="304"/>
                  </a:lnTo>
                  <a:lnTo>
                    <a:pt x="445" y="306"/>
                  </a:lnTo>
                  <a:lnTo>
                    <a:pt x="435" y="309"/>
                  </a:lnTo>
                  <a:lnTo>
                    <a:pt x="433" y="312"/>
                  </a:lnTo>
                  <a:lnTo>
                    <a:pt x="441" y="312"/>
                  </a:lnTo>
                  <a:lnTo>
                    <a:pt x="438" y="315"/>
                  </a:lnTo>
                  <a:lnTo>
                    <a:pt x="453" y="314"/>
                  </a:lnTo>
                  <a:lnTo>
                    <a:pt x="456" y="315"/>
                  </a:lnTo>
                  <a:lnTo>
                    <a:pt x="470" y="317"/>
                  </a:lnTo>
                  <a:lnTo>
                    <a:pt x="454" y="320"/>
                  </a:lnTo>
                  <a:close/>
                  <a:moveTo>
                    <a:pt x="589" y="352"/>
                  </a:moveTo>
                  <a:lnTo>
                    <a:pt x="589" y="354"/>
                  </a:lnTo>
                  <a:lnTo>
                    <a:pt x="586" y="356"/>
                  </a:lnTo>
                  <a:lnTo>
                    <a:pt x="584" y="352"/>
                  </a:lnTo>
                  <a:lnTo>
                    <a:pt x="589" y="352"/>
                  </a:lnTo>
                  <a:close/>
                  <a:moveTo>
                    <a:pt x="557" y="360"/>
                  </a:moveTo>
                  <a:lnTo>
                    <a:pt x="558" y="362"/>
                  </a:lnTo>
                  <a:lnTo>
                    <a:pt x="562" y="359"/>
                  </a:lnTo>
                  <a:lnTo>
                    <a:pt x="560" y="362"/>
                  </a:lnTo>
                  <a:lnTo>
                    <a:pt x="563" y="360"/>
                  </a:lnTo>
                  <a:lnTo>
                    <a:pt x="563" y="359"/>
                  </a:lnTo>
                  <a:lnTo>
                    <a:pt x="565" y="359"/>
                  </a:lnTo>
                  <a:lnTo>
                    <a:pt x="566" y="357"/>
                  </a:lnTo>
                  <a:lnTo>
                    <a:pt x="566" y="356"/>
                  </a:lnTo>
                  <a:lnTo>
                    <a:pt x="570" y="354"/>
                  </a:lnTo>
                  <a:lnTo>
                    <a:pt x="570" y="351"/>
                  </a:lnTo>
                  <a:lnTo>
                    <a:pt x="573" y="349"/>
                  </a:lnTo>
                  <a:lnTo>
                    <a:pt x="576" y="348"/>
                  </a:lnTo>
                  <a:lnTo>
                    <a:pt x="573" y="351"/>
                  </a:lnTo>
                  <a:lnTo>
                    <a:pt x="575" y="352"/>
                  </a:lnTo>
                  <a:lnTo>
                    <a:pt x="578" y="352"/>
                  </a:lnTo>
                  <a:lnTo>
                    <a:pt x="571" y="359"/>
                  </a:lnTo>
                  <a:lnTo>
                    <a:pt x="566" y="359"/>
                  </a:lnTo>
                  <a:lnTo>
                    <a:pt x="562" y="364"/>
                  </a:lnTo>
                  <a:lnTo>
                    <a:pt x="560" y="362"/>
                  </a:lnTo>
                  <a:lnTo>
                    <a:pt x="557" y="365"/>
                  </a:lnTo>
                  <a:lnTo>
                    <a:pt x="554" y="365"/>
                  </a:lnTo>
                  <a:lnTo>
                    <a:pt x="552" y="367"/>
                  </a:lnTo>
                  <a:lnTo>
                    <a:pt x="550" y="367"/>
                  </a:lnTo>
                  <a:lnTo>
                    <a:pt x="550" y="365"/>
                  </a:lnTo>
                  <a:lnTo>
                    <a:pt x="557" y="360"/>
                  </a:lnTo>
                  <a:close/>
                  <a:moveTo>
                    <a:pt x="523" y="453"/>
                  </a:moveTo>
                  <a:lnTo>
                    <a:pt x="523" y="444"/>
                  </a:lnTo>
                  <a:lnTo>
                    <a:pt x="526" y="439"/>
                  </a:lnTo>
                  <a:lnTo>
                    <a:pt x="528" y="434"/>
                  </a:lnTo>
                  <a:lnTo>
                    <a:pt x="525" y="433"/>
                  </a:lnTo>
                  <a:lnTo>
                    <a:pt x="525" y="437"/>
                  </a:lnTo>
                  <a:lnTo>
                    <a:pt x="523" y="437"/>
                  </a:lnTo>
                  <a:lnTo>
                    <a:pt x="523" y="431"/>
                  </a:lnTo>
                  <a:lnTo>
                    <a:pt x="522" y="431"/>
                  </a:lnTo>
                  <a:lnTo>
                    <a:pt x="520" y="433"/>
                  </a:lnTo>
                  <a:lnTo>
                    <a:pt x="520" y="433"/>
                  </a:lnTo>
                  <a:lnTo>
                    <a:pt x="518" y="436"/>
                  </a:lnTo>
                  <a:lnTo>
                    <a:pt x="517" y="436"/>
                  </a:lnTo>
                  <a:lnTo>
                    <a:pt x="515" y="434"/>
                  </a:lnTo>
                  <a:lnTo>
                    <a:pt x="515" y="431"/>
                  </a:lnTo>
                  <a:lnTo>
                    <a:pt x="514" y="429"/>
                  </a:lnTo>
                  <a:lnTo>
                    <a:pt x="523" y="428"/>
                  </a:lnTo>
                  <a:lnTo>
                    <a:pt x="534" y="433"/>
                  </a:lnTo>
                  <a:lnTo>
                    <a:pt x="533" y="439"/>
                  </a:lnTo>
                  <a:lnTo>
                    <a:pt x="528" y="444"/>
                  </a:lnTo>
                  <a:lnTo>
                    <a:pt x="528" y="450"/>
                  </a:lnTo>
                  <a:lnTo>
                    <a:pt x="530" y="450"/>
                  </a:lnTo>
                  <a:lnTo>
                    <a:pt x="530" y="453"/>
                  </a:lnTo>
                  <a:lnTo>
                    <a:pt x="526" y="455"/>
                  </a:lnTo>
                  <a:lnTo>
                    <a:pt x="525" y="452"/>
                  </a:lnTo>
                  <a:lnTo>
                    <a:pt x="523" y="453"/>
                  </a:lnTo>
                  <a:close/>
                  <a:moveTo>
                    <a:pt x="523" y="461"/>
                  </a:moveTo>
                  <a:lnTo>
                    <a:pt x="523" y="457"/>
                  </a:lnTo>
                  <a:lnTo>
                    <a:pt x="525" y="457"/>
                  </a:lnTo>
                  <a:lnTo>
                    <a:pt x="528" y="461"/>
                  </a:lnTo>
                  <a:lnTo>
                    <a:pt x="523" y="461"/>
                  </a:lnTo>
                  <a:close/>
                  <a:moveTo>
                    <a:pt x="536" y="428"/>
                  </a:moveTo>
                  <a:lnTo>
                    <a:pt x="531" y="429"/>
                  </a:lnTo>
                  <a:lnTo>
                    <a:pt x="525" y="428"/>
                  </a:lnTo>
                  <a:lnTo>
                    <a:pt x="525" y="426"/>
                  </a:lnTo>
                  <a:lnTo>
                    <a:pt x="523" y="426"/>
                  </a:lnTo>
                  <a:lnTo>
                    <a:pt x="518" y="423"/>
                  </a:lnTo>
                  <a:lnTo>
                    <a:pt x="526" y="421"/>
                  </a:lnTo>
                  <a:lnTo>
                    <a:pt x="531" y="421"/>
                  </a:lnTo>
                  <a:lnTo>
                    <a:pt x="533" y="424"/>
                  </a:lnTo>
                  <a:lnTo>
                    <a:pt x="531" y="426"/>
                  </a:lnTo>
                  <a:lnTo>
                    <a:pt x="539" y="424"/>
                  </a:lnTo>
                  <a:lnTo>
                    <a:pt x="541" y="429"/>
                  </a:lnTo>
                  <a:lnTo>
                    <a:pt x="538" y="431"/>
                  </a:lnTo>
                  <a:lnTo>
                    <a:pt x="536" y="429"/>
                  </a:lnTo>
                  <a:lnTo>
                    <a:pt x="536" y="428"/>
                  </a:lnTo>
                  <a:close/>
                  <a:moveTo>
                    <a:pt x="539" y="477"/>
                  </a:moveTo>
                  <a:lnTo>
                    <a:pt x="538" y="468"/>
                  </a:lnTo>
                  <a:lnTo>
                    <a:pt x="536" y="463"/>
                  </a:lnTo>
                  <a:lnTo>
                    <a:pt x="536" y="460"/>
                  </a:lnTo>
                  <a:lnTo>
                    <a:pt x="534" y="458"/>
                  </a:lnTo>
                  <a:lnTo>
                    <a:pt x="536" y="455"/>
                  </a:lnTo>
                  <a:lnTo>
                    <a:pt x="534" y="455"/>
                  </a:lnTo>
                  <a:lnTo>
                    <a:pt x="533" y="453"/>
                  </a:lnTo>
                  <a:lnTo>
                    <a:pt x="531" y="453"/>
                  </a:lnTo>
                  <a:lnTo>
                    <a:pt x="530" y="457"/>
                  </a:lnTo>
                  <a:lnTo>
                    <a:pt x="530" y="453"/>
                  </a:lnTo>
                  <a:lnTo>
                    <a:pt x="533" y="450"/>
                  </a:lnTo>
                  <a:lnTo>
                    <a:pt x="534" y="453"/>
                  </a:lnTo>
                  <a:lnTo>
                    <a:pt x="536" y="453"/>
                  </a:lnTo>
                  <a:lnTo>
                    <a:pt x="536" y="452"/>
                  </a:lnTo>
                  <a:lnTo>
                    <a:pt x="538" y="458"/>
                  </a:lnTo>
                  <a:lnTo>
                    <a:pt x="539" y="453"/>
                  </a:lnTo>
                  <a:lnTo>
                    <a:pt x="541" y="453"/>
                  </a:lnTo>
                  <a:lnTo>
                    <a:pt x="541" y="455"/>
                  </a:lnTo>
                  <a:lnTo>
                    <a:pt x="541" y="458"/>
                  </a:lnTo>
                  <a:lnTo>
                    <a:pt x="542" y="460"/>
                  </a:lnTo>
                  <a:lnTo>
                    <a:pt x="539" y="465"/>
                  </a:lnTo>
                  <a:lnTo>
                    <a:pt x="539" y="466"/>
                  </a:lnTo>
                  <a:lnTo>
                    <a:pt x="542" y="466"/>
                  </a:lnTo>
                  <a:lnTo>
                    <a:pt x="547" y="471"/>
                  </a:lnTo>
                  <a:lnTo>
                    <a:pt x="547" y="476"/>
                  </a:lnTo>
                  <a:lnTo>
                    <a:pt x="539" y="477"/>
                  </a:lnTo>
                  <a:close/>
                  <a:moveTo>
                    <a:pt x="575" y="463"/>
                  </a:moveTo>
                  <a:lnTo>
                    <a:pt x="571" y="471"/>
                  </a:lnTo>
                  <a:lnTo>
                    <a:pt x="570" y="469"/>
                  </a:lnTo>
                  <a:lnTo>
                    <a:pt x="568" y="474"/>
                  </a:lnTo>
                  <a:lnTo>
                    <a:pt x="565" y="474"/>
                  </a:lnTo>
                  <a:lnTo>
                    <a:pt x="565" y="469"/>
                  </a:lnTo>
                  <a:lnTo>
                    <a:pt x="566" y="463"/>
                  </a:lnTo>
                  <a:lnTo>
                    <a:pt x="571" y="460"/>
                  </a:lnTo>
                  <a:lnTo>
                    <a:pt x="568" y="461"/>
                  </a:lnTo>
                  <a:lnTo>
                    <a:pt x="571" y="453"/>
                  </a:lnTo>
                  <a:lnTo>
                    <a:pt x="570" y="452"/>
                  </a:lnTo>
                  <a:lnTo>
                    <a:pt x="568" y="452"/>
                  </a:lnTo>
                  <a:lnTo>
                    <a:pt x="565" y="457"/>
                  </a:lnTo>
                  <a:lnTo>
                    <a:pt x="563" y="457"/>
                  </a:lnTo>
                  <a:lnTo>
                    <a:pt x="562" y="453"/>
                  </a:lnTo>
                  <a:lnTo>
                    <a:pt x="563" y="450"/>
                  </a:lnTo>
                  <a:lnTo>
                    <a:pt x="560" y="447"/>
                  </a:lnTo>
                  <a:lnTo>
                    <a:pt x="560" y="445"/>
                  </a:lnTo>
                  <a:lnTo>
                    <a:pt x="558" y="445"/>
                  </a:lnTo>
                  <a:lnTo>
                    <a:pt x="557" y="450"/>
                  </a:lnTo>
                  <a:lnTo>
                    <a:pt x="554" y="449"/>
                  </a:lnTo>
                  <a:lnTo>
                    <a:pt x="554" y="442"/>
                  </a:lnTo>
                  <a:lnTo>
                    <a:pt x="549" y="442"/>
                  </a:lnTo>
                  <a:lnTo>
                    <a:pt x="546" y="437"/>
                  </a:lnTo>
                  <a:lnTo>
                    <a:pt x="546" y="433"/>
                  </a:lnTo>
                  <a:lnTo>
                    <a:pt x="552" y="431"/>
                  </a:lnTo>
                  <a:lnTo>
                    <a:pt x="546" y="431"/>
                  </a:lnTo>
                  <a:lnTo>
                    <a:pt x="542" y="428"/>
                  </a:lnTo>
                  <a:lnTo>
                    <a:pt x="542" y="428"/>
                  </a:lnTo>
                  <a:lnTo>
                    <a:pt x="542" y="424"/>
                  </a:lnTo>
                  <a:lnTo>
                    <a:pt x="549" y="418"/>
                  </a:lnTo>
                  <a:lnTo>
                    <a:pt x="562" y="420"/>
                  </a:lnTo>
                  <a:lnTo>
                    <a:pt x="560" y="413"/>
                  </a:lnTo>
                  <a:lnTo>
                    <a:pt x="562" y="410"/>
                  </a:lnTo>
                  <a:lnTo>
                    <a:pt x="560" y="410"/>
                  </a:lnTo>
                  <a:lnTo>
                    <a:pt x="562" y="408"/>
                  </a:lnTo>
                  <a:lnTo>
                    <a:pt x="555" y="410"/>
                  </a:lnTo>
                  <a:lnTo>
                    <a:pt x="555" y="408"/>
                  </a:lnTo>
                  <a:lnTo>
                    <a:pt x="563" y="407"/>
                  </a:lnTo>
                  <a:lnTo>
                    <a:pt x="563" y="408"/>
                  </a:lnTo>
                  <a:lnTo>
                    <a:pt x="565" y="408"/>
                  </a:lnTo>
                  <a:lnTo>
                    <a:pt x="565" y="410"/>
                  </a:lnTo>
                  <a:lnTo>
                    <a:pt x="562" y="415"/>
                  </a:lnTo>
                  <a:lnTo>
                    <a:pt x="568" y="413"/>
                  </a:lnTo>
                  <a:lnTo>
                    <a:pt x="568" y="415"/>
                  </a:lnTo>
                  <a:lnTo>
                    <a:pt x="565" y="415"/>
                  </a:lnTo>
                  <a:lnTo>
                    <a:pt x="565" y="418"/>
                  </a:lnTo>
                  <a:lnTo>
                    <a:pt x="565" y="428"/>
                  </a:lnTo>
                  <a:lnTo>
                    <a:pt x="568" y="431"/>
                  </a:lnTo>
                  <a:lnTo>
                    <a:pt x="568" y="433"/>
                  </a:lnTo>
                  <a:lnTo>
                    <a:pt x="570" y="441"/>
                  </a:lnTo>
                  <a:lnTo>
                    <a:pt x="568" y="445"/>
                  </a:lnTo>
                  <a:lnTo>
                    <a:pt x="578" y="460"/>
                  </a:lnTo>
                  <a:lnTo>
                    <a:pt x="575" y="463"/>
                  </a:lnTo>
                  <a:close/>
                  <a:moveTo>
                    <a:pt x="685" y="485"/>
                  </a:moveTo>
                  <a:lnTo>
                    <a:pt x="684" y="489"/>
                  </a:lnTo>
                  <a:lnTo>
                    <a:pt x="682" y="487"/>
                  </a:lnTo>
                  <a:lnTo>
                    <a:pt x="680" y="489"/>
                  </a:lnTo>
                  <a:lnTo>
                    <a:pt x="680" y="489"/>
                  </a:lnTo>
                  <a:lnTo>
                    <a:pt x="676" y="487"/>
                  </a:lnTo>
                  <a:lnTo>
                    <a:pt x="676" y="487"/>
                  </a:lnTo>
                  <a:lnTo>
                    <a:pt x="672" y="487"/>
                  </a:lnTo>
                  <a:lnTo>
                    <a:pt x="672" y="487"/>
                  </a:lnTo>
                  <a:lnTo>
                    <a:pt x="674" y="487"/>
                  </a:lnTo>
                  <a:lnTo>
                    <a:pt x="674" y="484"/>
                  </a:lnTo>
                  <a:lnTo>
                    <a:pt x="672" y="484"/>
                  </a:lnTo>
                  <a:lnTo>
                    <a:pt x="672" y="481"/>
                  </a:lnTo>
                  <a:lnTo>
                    <a:pt x="676" y="481"/>
                  </a:lnTo>
                  <a:lnTo>
                    <a:pt x="676" y="479"/>
                  </a:lnTo>
                  <a:lnTo>
                    <a:pt x="677" y="476"/>
                  </a:lnTo>
                  <a:lnTo>
                    <a:pt x="684" y="474"/>
                  </a:lnTo>
                  <a:lnTo>
                    <a:pt x="688" y="479"/>
                  </a:lnTo>
                  <a:lnTo>
                    <a:pt x="685" y="485"/>
                  </a:lnTo>
                  <a:close/>
                  <a:moveTo>
                    <a:pt x="967" y="461"/>
                  </a:moveTo>
                  <a:lnTo>
                    <a:pt x="966" y="468"/>
                  </a:lnTo>
                  <a:lnTo>
                    <a:pt x="966" y="463"/>
                  </a:lnTo>
                  <a:lnTo>
                    <a:pt x="963" y="458"/>
                  </a:lnTo>
                  <a:lnTo>
                    <a:pt x="961" y="457"/>
                  </a:lnTo>
                  <a:lnTo>
                    <a:pt x="963" y="453"/>
                  </a:lnTo>
                  <a:lnTo>
                    <a:pt x="959" y="449"/>
                  </a:lnTo>
                  <a:lnTo>
                    <a:pt x="961" y="449"/>
                  </a:lnTo>
                  <a:lnTo>
                    <a:pt x="961" y="450"/>
                  </a:lnTo>
                  <a:lnTo>
                    <a:pt x="963" y="452"/>
                  </a:lnTo>
                  <a:lnTo>
                    <a:pt x="964" y="447"/>
                  </a:lnTo>
                  <a:lnTo>
                    <a:pt x="964" y="452"/>
                  </a:lnTo>
                  <a:lnTo>
                    <a:pt x="971" y="450"/>
                  </a:lnTo>
                  <a:lnTo>
                    <a:pt x="972" y="447"/>
                  </a:lnTo>
                  <a:lnTo>
                    <a:pt x="974" y="447"/>
                  </a:lnTo>
                  <a:lnTo>
                    <a:pt x="972" y="450"/>
                  </a:lnTo>
                  <a:lnTo>
                    <a:pt x="974" y="452"/>
                  </a:lnTo>
                  <a:lnTo>
                    <a:pt x="975" y="457"/>
                  </a:lnTo>
                  <a:lnTo>
                    <a:pt x="967" y="461"/>
                  </a:lnTo>
                  <a:close/>
                  <a:moveTo>
                    <a:pt x="1054" y="412"/>
                  </a:moveTo>
                  <a:lnTo>
                    <a:pt x="1048" y="412"/>
                  </a:lnTo>
                  <a:lnTo>
                    <a:pt x="1044" y="415"/>
                  </a:lnTo>
                  <a:lnTo>
                    <a:pt x="1040" y="415"/>
                  </a:lnTo>
                  <a:lnTo>
                    <a:pt x="1040" y="412"/>
                  </a:lnTo>
                  <a:lnTo>
                    <a:pt x="1032" y="412"/>
                  </a:lnTo>
                  <a:lnTo>
                    <a:pt x="1032" y="413"/>
                  </a:lnTo>
                  <a:lnTo>
                    <a:pt x="1025" y="415"/>
                  </a:lnTo>
                  <a:lnTo>
                    <a:pt x="1022" y="416"/>
                  </a:lnTo>
                  <a:lnTo>
                    <a:pt x="1025" y="420"/>
                  </a:lnTo>
                  <a:lnTo>
                    <a:pt x="1032" y="421"/>
                  </a:lnTo>
                  <a:lnTo>
                    <a:pt x="1030" y="428"/>
                  </a:lnTo>
                  <a:lnTo>
                    <a:pt x="1030" y="424"/>
                  </a:lnTo>
                  <a:lnTo>
                    <a:pt x="1027" y="423"/>
                  </a:lnTo>
                  <a:lnTo>
                    <a:pt x="1017" y="420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2"/>
                  </a:lnTo>
                  <a:lnTo>
                    <a:pt x="1025" y="413"/>
                  </a:lnTo>
                  <a:lnTo>
                    <a:pt x="1030" y="410"/>
                  </a:lnTo>
                  <a:lnTo>
                    <a:pt x="1028" y="410"/>
                  </a:lnTo>
                  <a:lnTo>
                    <a:pt x="1027" y="402"/>
                  </a:lnTo>
                  <a:lnTo>
                    <a:pt x="1027" y="402"/>
                  </a:lnTo>
                  <a:lnTo>
                    <a:pt x="1028" y="408"/>
                  </a:lnTo>
                  <a:lnTo>
                    <a:pt x="1035" y="408"/>
                  </a:lnTo>
                  <a:lnTo>
                    <a:pt x="1038" y="400"/>
                  </a:lnTo>
                  <a:lnTo>
                    <a:pt x="1040" y="400"/>
                  </a:lnTo>
                  <a:lnTo>
                    <a:pt x="1038" y="404"/>
                  </a:lnTo>
                  <a:lnTo>
                    <a:pt x="1044" y="410"/>
                  </a:lnTo>
                  <a:lnTo>
                    <a:pt x="1046" y="410"/>
                  </a:lnTo>
                  <a:lnTo>
                    <a:pt x="1051" y="410"/>
                  </a:lnTo>
                  <a:lnTo>
                    <a:pt x="1051" y="408"/>
                  </a:lnTo>
                  <a:lnTo>
                    <a:pt x="1054" y="410"/>
                  </a:lnTo>
                  <a:lnTo>
                    <a:pt x="1054" y="410"/>
                  </a:lnTo>
                  <a:lnTo>
                    <a:pt x="1054" y="4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827">
              <a:extLst>
                <a:ext uri="{FF2B5EF4-FFF2-40B4-BE49-F238E27FC236}">
                  <a16:creationId xmlns:a16="http://schemas.microsoft.com/office/drawing/2014/main" id="{971F06D9-09DD-4FE5-7DCA-8C0E18F77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968" y="-2809431"/>
              <a:ext cx="31270" cy="285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6" y="16"/>
                </a:cxn>
                <a:cxn ang="0">
                  <a:pos x="18" y="18"/>
                </a:cxn>
                <a:cxn ang="0">
                  <a:pos x="16" y="21"/>
                </a:cxn>
                <a:cxn ang="0">
                  <a:pos x="21" y="21"/>
                </a:cxn>
                <a:cxn ang="0">
                  <a:pos x="20" y="19"/>
                </a:cxn>
                <a:cxn ang="0">
                  <a:pos x="23" y="18"/>
                </a:cxn>
                <a:cxn ang="0">
                  <a:pos x="18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21">
                  <a:moveTo>
                    <a:pt x="7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0" y="19"/>
                  </a:lnTo>
                  <a:lnTo>
                    <a:pt x="23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Freeform 828">
              <a:extLst>
                <a:ext uri="{FF2B5EF4-FFF2-40B4-BE49-F238E27FC236}">
                  <a16:creationId xmlns:a16="http://schemas.microsoft.com/office/drawing/2014/main" id="{B224FB93-2609-CA1C-6A37-AF1BF5AE3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01" y="-2022247"/>
              <a:ext cx="69338" cy="244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19" y="16"/>
                </a:cxn>
                <a:cxn ang="0">
                  <a:pos x="50" y="14"/>
                </a:cxn>
                <a:cxn ang="0">
                  <a:pos x="51" y="14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43" y="5"/>
                </a:cxn>
                <a:cxn ang="0">
                  <a:pos x="37" y="2"/>
                </a:cxn>
                <a:cxn ang="0">
                  <a:pos x="32" y="3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1" h="18">
                  <a:moveTo>
                    <a:pt x="14" y="0"/>
                  </a:moveTo>
                  <a:lnTo>
                    <a:pt x="8" y="2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50" y="14"/>
                  </a:lnTo>
                  <a:lnTo>
                    <a:pt x="51" y="14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3" y="5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829">
              <a:extLst>
                <a:ext uri="{FF2B5EF4-FFF2-40B4-BE49-F238E27FC236}">
                  <a16:creationId xmlns:a16="http://schemas.microsoft.com/office/drawing/2014/main" id="{2088B403-B8EA-7226-6EB3-5504F1941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825" y="-1996416"/>
              <a:ext cx="112844" cy="85653"/>
            </a:xfrm>
            <a:custGeom>
              <a:avLst/>
              <a:gdLst/>
              <a:ahLst/>
              <a:cxnLst>
                <a:cxn ang="0">
                  <a:pos x="40" y="50"/>
                </a:cxn>
                <a:cxn ang="0">
                  <a:pos x="37" y="53"/>
                </a:cxn>
                <a:cxn ang="0">
                  <a:pos x="35" y="52"/>
                </a:cxn>
                <a:cxn ang="0">
                  <a:pos x="26" y="55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3" y="32"/>
                </a:cxn>
                <a:cxn ang="0">
                  <a:pos x="11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11" y="15"/>
                </a:cxn>
                <a:cxn ang="0">
                  <a:pos x="10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6" y="7"/>
                </a:cxn>
                <a:cxn ang="0">
                  <a:pos x="18" y="5"/>
                </a:cxn>
                <a:cxn ang="0">
                  <a:pos x="19" y="7"/>
                </a:cxn>
                <a:cxn ang="0">
                  <a:pos x="21" y="3"/>
                </a:cxn>
                <a:cxn ang="0">
                  <a:pos x="26" y="11"/>
                </a:cxn>
                <a:cxn ang="0">
                  <a:pos x="32" y="15"/>
                </a:cxn>
                <a:cxn ang="0">
                  <a:pos x="32" y="15"/>
                </a:cxn>
                <a:cxn ang="0">
                  <a:pos x="56" y="15"/>
                </a:cxn>
                <a:cxn ang="0">
                  <a:pos x="67" y="16"/>
                </a:cxn>
                <a:cxn ang="0">
                  <a:pos x="61" y="23"/>
                </a:cxn>
                <a:cxn ang="0">
                  <a:pos x="51" y="28"/>
                </a:cxn>
                <a:cxn ang="0">
                  <a:pos x="51" y="29"/>
                </a:cxn>
                <a:cxn ang="0">
                  <a:pos x="56" y="36"/>
                </a:cxn>
                <a:cxn ang="0">
                  <a:pos x="59" y="36"/>
                </a:cxn>
                <a:cxn ang="0">
                  <a:pos x="62" y="39"/>
                </a:cxn>
                <a:cxn ang="0">
                  <a:pos x="64" y="34"/>
                </a:cxn>
                <a:cxn ang="0">
                  <a:pos x="67" y="31"/>
                </a:cxn>
                <a:cxn ang="0">
                  <a:pos x="69" y="31"/>
                </a:cxn>
                <a:cxn ang="0">
                  <a:pos x="75" y="40"/>
                </a:cxn>
                <a:cxn ang="0">
                  <a:pos x="82" y="52"/>
                </a:cxn>
                <a:cxn ang="0">
                  <a:pos x="83" y="58"/>
                </a:cxn>
                <a:cxn ang="0">
                  <a:pos x="80" y="56"/>
                </a:cxn>
                <a:cxn ang="0">
                  <a:pos x="78" y="58"/>
                </a:cxn>
                <a:cxn ang="0">
                  <a:pos x="80" y="63"/>
                </a:cxn>
                <a:cxn ang="0">
                  <a:pos x="75" y="60"/>
                </a:cxn>
                <a:cxn ang="0">
                  <a:pos x="69" y="48"/>
                </a:cxn>
                <a:cxn ang="0">
                  <a:pos x="64" y="44"/>
                </a:cxn>
                <a:cxn ang="0">
                  <a:pos x="61" y="42"/>
                </a:cxn>
                <a:cxn ang="0">
                  <a:pos x="54" y="44"/>
                </a:cxn>
                <a:cxn ang="0">
                  <a:pos x="51" y="40"/>
                </a:cxn>
                <a:cxn ang="0">
                  <a:pos x="48" y="44"/>
                </a:cxn>
                <a:cxn ang="0">
                  <a:pos x="50" y="48"/>
                </a:cxn>
                <a:cxn ang="0">
                  <a:pos x="45" y="53"/>
                </a:cxn>
                <a:cxn ang="0">
                  <a:pos x="42" y="50"/>
                </a:cxn>
                <a:cxn ang="0">
                  <a:pos x="40" y="50"/>
                </a:cxn>
                <a:cxn ang="0">
                  <a:pos x="40" y="50"/>
                </a:cxn>
              </a:cxnLst>
              <a:rect l="0" t="0" r="r" b="b"/>
              <a:pathLst>
                <a:path w="83" h="63">
                  <a:moveTo>
                    <a:pt x="40" y="50"/>
                  </a:moveTo>
                  <a:lnTo>
                    <a:pt x="37" y="53"/>
                  </a:lnTo>
                  <a:lnTo>
                    <a:pt x="35" y="52"/>
                  </a:lnTo>
                  <a:lnTo>
                    <a:pt x="26" y="55"/>
                  </a:lnTo>
                  <a:lnTo>
                    <a:pt x="21" y="45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13" y="32"/>
                  </a:lnTo>
                  <a:lnTo>
                    <a:pt x="11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11" y="15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19" y="7"/>
                  </a:lnTo>
                  <a:lnTo>
                    <a:pt x="21" y="3"/>
                  </a:lnTo>
                  <a:lnTo>
                    <a:pt x="26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56" y="15"/>
                  </a:lnTo>
                  <a:lnTo>
                    <a:pt x="67" y="16"/>
                  </a:lnTo>
                  <a:lnTo>
                    <a:pt x="61" y="23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67" y="31"/>
                  </a:lnTo>
                  <a:lnTo>
                    <a:pt x="69" y="31"/>
                  </a:lnTo>
                  <a:lnTo>
                    <a:pt x="75" y="40"/>
                  </a:lnTo>
                  <a:lnTo>
                    <a:pt x="82" y="52"/>
                  </a:lnTo>
                  <a:lnTo>
                    <a:pt x="83" y="58"/>
                  </a:lnTo>
                  <a:lnTo>
                    <a:pt x="80" y="56"/>
                  </a:lnTo>
                  <a:lnTo>
                    <a:pt x="78" y="58"/>
                  </a:lnTo>
                  <a:lnTo>
                    <a:pt x="80" y="63"/>
                  </a:lnTo>
                  <a:lnTo>
                    <a:pt x="75" y="60"/>
                  </a:lnTo>
                  <a:lnTo>
                    <a:pt x="69" y="48"/>
                  </a:lnTo>
                  <a:lnTo>
                    <a:pt x="64" y="44"/>
                  </a:lnTo>
                  <a:lnTo>
                    <a:pt x="61" y="42"/>
                  </a:lnTo>
                  <a:lnTo>
                    <a:pt x="54" y="44"/>
                  </a:lnTo>
                  <a:lnTo>
                    <a:pt x="51" y="40"/>
                  </a:lnTo>
                  <a:lnTo>
                    <a:pt x="48" y="44"/>
                  </a:lnTo>
                  <a:lnTo>
                    <a:pt x="50" y="48"/>
                  </a:lnTo>
                  <a:lnTo>
                    <a:pt x="45" y="53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830">
              <a:extLst>
                <a:ext uri="{FF2B5EF4-FFF2-40B4-BE49-F238E27FC236}">
                  <a16:creationId xmlns:a16="http://schemas.microsoft.com/office/drawing/2014/main" id="{0A6E346D-C903-5B69-9817-2E7F29E30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037" y="-2148686"/>
              <a:ext cx="587329" cy="421463"/>
            </a:xfrm>
            <a:custGeom>
              <a:avLst/>
              <a:gdLst/>
              <a:ahLst/>
              <a:cxnLst>
                <a:cxn ang="0">
                  <a:pos x="348" y="140"/>
                </a:cxn>
                <a:cxn ang="0">
                  <a:pos x="361" y="146"/>
                </a:cxn>
                <a:cxn ang="0">
                  <a:pos x="385" y="160"/>
                </a:cxn>
                <a:cxn ang="0">
                  <a:pos x="387" y="141"/>
                </a:cxn>
                <a:cxn ang="0">
                  <a:pos x="406" y="120"/>
                </a:cxn>
                <a:cxn ang="0">
                  <a:pos x="424" y="103"/>
                </a:cxn>
                <a:cxn ang="0">
                  <a:pos x="430" y="91"/>
                </a:cxn>
                <a:cxn ang="0">
                  <a:pos x="411" y="80"/>
                </a:cxn>
                <a:cxn ang="0">
                  <a:pos x="348" y="98"/>
                </a:cxn>
                <a:cxn ang="0">
                  <a:pos x="324" y="109"/>
                </a:cxn>
                <a:cxn ang="0">
                  <a:pos x="303" y="103"/>
                </a:cxn>
                <a:cxn ang="0">
                  <a:pos x="292" y="106"/>
                </a:cxn>
                <a:cxn ang="0">
                  <a:pos x="249" y="109"/>
                </a:cxn>
                <a:cxn ang="0">
                  <a:pos x="181" y="90"/>
                </a:cxn>
                <a:cxn ang="0">
                  <a:pos x="169" y="85"/>
                </a:cxn>
                <a:cxn ang="0">
                  <a:pos x="164" y="64"/>
                </a:cxn>
                <a:cxn ang="0">
                  <a:pos x="146" y="59"/>
                </a:cxn>
                <a:cxn ang="0">
                  <a:pos x="138" y="42"/>
                </a:cxn>
                <a:cxn ang="0">
                  <a:pos x="151" y="40"/>
                </a:cxn>
                <a:cxn ang="0">
                  <a:pos x="140" y="27"/>
                </a:cxn>
                <a:cxn ang="0">
                  <a:pos x="149" y="19"/>
                </a:cxn>
                <a:cxn ang="0">
                  <a:pos x="149" y="6"/>
                </a:cxn>
                <a:cxn ang="0">
                  <a:pos x="137" y="0"/>
                </a:cxn>
                <a:cxn ang="0">
                  <a:pos x="104" y="16"/>
                </a:cxn>
                <a:cxn ang="0">
                  <a:pos x="66" y="14"/>
                </a:cxn>
                <a:cxn ang="0">
                  <a:pos x="68" y="26"/>
                </a:cxn>
                <a:cxn ang="0">
                  <a:pos x="72" y="39"/>
                </a:cxn>
                <a:cxn ang="0">
                  <a:pos x="88" y="48"/>
                </a:cxn>
                <a:cxn ang="0">
                  <a:pos x="85" y="61"/>
                </a:cxn>
                <a:cxn ang="0">
                  <a:pos x="66" y="74"/>
                </a:cxn>
                <a:cxn ang="0">
                  <a:pos x="34" y="99"/>
                </a:cxn>
                <a:cxn ang="0">
                  <a:pos x="28" y="120"/>
                </a:cxn>
                <a:cxn ang="0">
                  <a:pos x="44" y="136"/>
                </a:cxn>
                <a:cxn ang="0">
                  <a:pos x="26" y="140"/>
                </a:cxn>
                <a:cxn ang="0">
                  <a:pos x="3" y="141"/>
                </a:cxn>
                <a:cxn ang="0">
                  <a:pos x="16" y="154"/>
                </a:cxn>
                <a:cxn ang="0">
                  <a:pos x="36" y="156"/>
                </a:cxn>
                <a:cxn ang="0">
                  <a:pos x="18" y="162"/>
                </a:cxn>
                <a:cxn ang="0">
                  <a:pos x="66" y="159"/>
                </a:cxn>
                <a:cxn ang="0">
                  <a:pos x="71" y="164"/>
                </a:cxn>
                <a:cxn ang="0">
                  <a:pos x="79" y="180"/>
                </a:cxn>
                <a:cxn ang="0">
                  <a:pos x="85" y="202"/>
                </a:cxn>
                <a:cxn ang="0">
                  <a:pos x="109" y="233"/>
                </a:cxn>
                <a:cxn ang="0">
                  <a:pos x="125" y="253"/>
                </a:cxn>
                <a:cxn ang="0">
                  <a:pos x="185" y="310"/>
                </a:cxn>
                <a:cxn ang="0">
                  <a:pos x="204" y="287"/>
                </a:cxn>
                <a:cxn ang="0">
                  <a:pos x="209" y="252"/>
                </a:cxn>
                <a:cxn ang="0">
                  <a:pos x="207" y="231"/>
                </a:cxn>
                <a:cxn ang="0">
                  <a:pos x="220" y="225"/>
                </a:cxn>
                <a:cxn ang="0">
                  <a:pos x="268" y="192"/>
                </a:cxn>
                <a:cxn ang="0">
                  <a:pos x="294" y="170"/>
                </a:cxn>
                <a:cxn ang="0">
                  <a:pos x="318" y="167"/>
                </a:cxn>
                <a:cxn ang="0">
                  <a:pos x="315" y="154"/>
                </a:cxn>
                <a:cxn ang="0">
                  <a:pos x="299" y="128"/>
                </a:cxn>
                <a:cxn ang="0">
                  <a:pos x="300" y="122"/>
                </a:cxn>
                <a:cxn ang="0">
                  <a:pos x="308" y="114"/>
                </a:cxn>
                <a:cxn ang="0">
                  <a:pos x="323" y="123"/>
                </a:cxn>
              </a:cxnLst>
              <a:rect l="0" t="0" r="r" b="b"/>
              <a:pathLst>
                <a:path w="432" h="310">
                  <a:moveTo>
                    <a:pt x="329" y="127"/>
                  </a:moveTo>
                  <a:lnTo>
                    <a:pt x="353" y="127"/>
                  </a:lnTo>
                  <a:lnTo>
                    <a:pt x="364" y="128"/>
                  </a:lnTo>
                  <a:lnTo>
                    <a:pt x="358" y="135"/>
                  </a:lnTo>
                  <a:lnTo>
                    <a:pt x="348" y="140"/>
                  </a:lnTo>
                  <a:lnTo>
                    <a:pt x="348" y="141"/>
                  </a:lnTo>
                  <a:lnTo>
                    <a:pt x="353" y="148"/>
                  </a:lnTo>
                  <a:lnTo>
                    <a:pt x="356" y="148"/>
                  </a:lnTo>
                  <a:lnTo>
                    <a:pt x="359" y="151"/>
                  </a:lnTo>
                  <a:lnTo>
                    <a:pt x="361" y="146"/>
                  </a:lnTo>
                  <a:lnTo>
                    <a:pt x="364" y="143"/>
                  </a:lnTo>
                  <a:lnTo>
                    <a:pt x="366" y="143"/>
                  </a:lnTo>
                  <a:lnTo>
                    <a:pt x="372" y="152"/>
                  </a:lnTo>
                  <a:lnTo>
                    <a:pt x="379" y="164"/>
                  </a:lnTo>
                  <a:lnTo>
                    <a:pt x="385" y="160"/>
                  </a:lnTo>
                  <a:lnTo>
                    <a:pt x="382" y="156"/>
                  </a:lnTo>
                  <a:lnTo>
                    <a:pt x="382" y="152"/>
                  </a:lnTo>
                  <a:lnTo>
                    <a:pt x="387" y="152"/>
                  </a:lnTo>
                  <a:lnTo>
                    <a:pt x="383" y="143"/>
                  </a:lnTo>
                  <a:lnTo>
                    <a:pt x="387" y="141"/>
                  </a:lnTo>
                  <a:lnTo>
                    <a:pt x="396" y="141"/>
                  </a:lnTo>
                  <a:lnTo>
                    <a:pt x="396" y="141"/>
                  </a:lnTo>
                  <a:lnTo>
                    <a:pt x="401" y="130"/>
                  </a:lnTo>
                  <a:lnTo>
                    <a:pt x="400" y="127"/>
                  </a:lnTo>
                  <a:lnTo>
                    <a:pt x="406" y="120"/>
                  </a:lnTo>
                  <a:lnTo>
                    <a:pt x="404" y="115"/>
                  </a:lnTo>
                  <a:lnTo>
                    <a:pt x="404" y="112"/>
                  </a:lnTo>
                  <a:lnTo>
                    <a:pt x="412" y="109"/>
                  </a:lnTo>
                  <a:lnTo>
                    <a:pt x="416" y="104"/>
                  </a:lnTo>
                  <a:lnTo>
                    <a:pt x="424" y="103"/>
                  </a:lnTo>
                  <a:lnTo>
                    <a:pt x="428" y="104"/>
                  </a:lnTo>
                  <a:lnTo>
                    <a:pt x="428" y="98"/>
                  </a:lnTo>
                  <a:lnTo>
                    <a:pt x="432" y="96"/>
                  </a:lnTo>
                  <a:lnTo>
                    <a:pt x="432" y="93"/>
                  </a:lnTo>
                  <a:lnTo>
                    <a:pt x="430" y="91"/>
                  </a:lnTo>
                  <a:lnTo>
                    <a:pt x="427" y="90"/>
                  </a:lnTo>
                  <a:lnTo>
                    <a:pt x="416" y="90"/>
                  </a:lnTo>
                  <a:lnTo>
                    <a:pt x="414" y="83"/>
                  </a:lnTo>
                  <a:lnTo>
                    <a:pt x="411" y="83"/>
                  </a:lnTo>
                  <a:lnTo>
                    <a:pt x="411" y="80"/>
                  </a:lnTo>
                  <a:lnTo>
                    <a:pt x="406" y="79"/>
                  </a:lnTo>
                  <a:lnTo>
                    <a:pt x="396" y="82"/>
                  </a:lnTo>
                  <a:lnTo>
                    <a:pt x="385" y="80"/>
                  </a:lnTo>
                  <a:lnTo>
                    <a:pt x="366" y="93"/>
                  </a:lnTo>
                  <a:lnTo>
                    <a:pt x="348" y="98"/>
                  </a:lnTo>
                  <a:lnTo>
                    <a:pt x="348" y="101"/>
                  </a:lnTo>
                  <a:lnTo>
                    <a:pt x="355" y="103"/>
                  </a:lnTo>
                  <a:lnTo>
                    <a:pt x="356" y="107"/>
                  </a:lnTo>
                  <a:lnTo>
                    <a:pt x="355" y="107"/>
                  </a:lnTo>
                  <a:lnTo>
                    <a:pt x="324" y="109"/>
                  </a:lnTo>
                  <a:lnTo>
                    <a:pt x="319" y="111"/>
                  </a:lnTo>
                  <a:lnTo>
                    <a:pt x="307" y="109"/>
                  </a:lnTo>
                  <a:lnTo>
                    <a:pt x="305" y="106"/>
                  </a:lnTo>
                  <a:lnTo>
                    <a:pt x="307" y="103"/>
                  </a:lnTo>
                  <a:lnTo>
                    <a:pt x="303" y="103"/>
                  </a:lnTo>
                  <a:lnTo>
                    <a:pt x="303" y="98"/>
                  </a:lnTo>
                  <a:lnTo>
                    <a:pt x="302" y="95"/>
                  </a:lnTo>
                  <a:lnTo>
                    <a:pt x="292" y="96"/>
                  </a:lnTo>
                  <a:lnTo>
                    <a:pt x="290" y="101"/>
                  </a:lnTo>
                  <a:lnTo>
                    <a:pt x="292" y="106"/>
                  </a:lnTo>
                  <a:lnTo>
                    <a:pt x="292" y="107"/>
                  </a:lnTo>
                  <a:lnTo>
                    <a:pt x="295" y="109"/>
                  </a:lnTo>
                  <a:lnTo>
                    <a:pt x="295" y="114"/>
                  </a:lnTo>
                  <a:lnTo>
                    <a:pt x="282" y="114"/>
                  </a:lnTo>
                  <a:lnTo>
                    <a:pt x="249" y="109"/>
                  </a:lnTo>
                  <a:lnTo>
                    <a:pt x="238" y="104"/>
                  </a:lnTo>
                  <a:lnTo>
                    <a:pt x="214" y="103"/>
                  </a:lnTo>
                  <a:lnTo>
                    <a:pt x="209" y="99"/>
                  </a:lnTo>
                  <a:lnTo>
                    <a:pt x="194" y="96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7" y="90"/>
                  </a:lnTo>
                  <a:lnTo>
                    <a:pt x="172" y="87"/>
                  </a:lnTo>
                  <a:lnTo>
                    <a:pt x="170" y="87"/>
                  </a:lnTo>
                  <a:lnTo>
                    <a:pt x="169" y="85"/>
                  </a:lnTo>
                  <a:lnTo>
                    <a:pt x="172" y="82"/>
                  </a:lnTo>
                  <a:lnTo>
                    <a:pt x="170" y="75"/>
                  </a:lnTo>
                  <a:lnTo>
                    <a:pt x="177" y="71"/>
                  </a:lnTo>
                  <a:lnTo>
                    <a:pt x="180" y="71"/>
                  </a:lnTo>
                  <a:lnTo>
                    <a:pt x="164" y="64"/>
                  </a:lnTo>
                  <a:lnTo>
                    <a:pt x="162" y="63"/>
                  </a:lnTo>
                  <a:lnTo>
                    <a:pt x="156" y="63"/>
                  </a:lnTo>
                  <a:lnTo>
                    <a:pt x="154" y="61"/>
                  </a:lnTo>
                  <a:lnTo>
                    <a:pt x="146" y="61"/>
                  </a:lnTo>
                  <a:lnTo>
                    <a:pt x="146" y="59"/>
                  </a:lnTo>
                  <a:lnTo>
                    <a:pt x="141" y="56"/>
                  </a:lnTo>
                  <a:lnTo>
                    <a:pt x="141" y="50"/>
                  </a:lnTo>
                  <a:lnTo>
                    <a:pt x="137" y="47"/>
                  </a:lnTo>
                  <a:lnTo>
                    <a:pt x="135" y="43"/>
                  </a:lnTo>
                  <a:lnTo>
                    <a:pt x="138" y="42"/>
                  </a:lnTo>
                  <a:lnTo>
                    <a:pt x="143" y="45"/>
                  </a:lnTo>
                  <a:lnTo>
                    <a:pt x="145" y="45"/>
                  </a:lnTo>
                  <a:lnTo>
                    <a:pt x="146" y="42"/>
                  </a:lnTo>
                  <a:lnTo>
                    <a:pt x="149" y="43"/>
                  </a:lnTo>
                  <a:lnTo>
                    <a:pt x="151" y="40"/>
                  </a:lnTo>
                  <a:lnTo>
                    <a:pt x="148" y="37"/>
                  </a:lnTo>
                  <a:lnTo>
                    <a:pt x="148" y="35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7"/>
                  </a:lnTo>
                  <a:lnTo>
                    <a:pt x="138" y="26"/>
                  </a:lnTo>
                  <a:lnTo>
                    <a:pt x="145" y="24"/>
                  </a:lnTo>
                  <a:lnTo>
                    <a:pt x="146" y="24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3" y="1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49" y="6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3" y="3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29" y="2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6" y="11"/>
                  </a:lnTo>
                  <a:lnTo>
                    <a:pt x="104" y="16"/>
                  </a:lnTo>
                  <a:lnTo>
                    <a:pt x="98" y="14"/>
                  </a:lnTo>
                  <a:lnTo>
                    <a:pt x="95" y="16"/>
                  </a:lnTo>
                  <a:lnTo>
                    <a:pt x="92" y="16"/>
                  </a:lnTo>
                  <a:lnTo>
                    <a:pt x="85" y="18"/>
                  </a:lnTo>
                  <a:lnTo>
                    <a:pt x="66" y="14"/>
                  </a:lnTo>
                  <a:lnTo>
                    <a:pt x="61" y="16"/>
                  </a:lnTo>
                  <a:lnTo>
                    <a:pt x="60" y="19"/>
                  </a:lnTo>
                  <a:lnTo>
                    <a:pt x="63" y="21"/>
                  </a:lnTo>
                  <a:lnTo>
                    <a:pt x="61" y="22"/>
                  </a:lnTo>
                  <a:lnTo>
                    <a:pt x="68" y="26"/>
                  </a:lnTo>
                  <a:lnTo>
                    <a:pt x="64" y="27"/>
                  </a:lnTo>
                  <a:lnTo>
                    <a:pt x="69" y="30"/>
                  </a:lnTo>
                  <a:lnTo>
                    <a:pt x="66" y="34"/>
                  </a:lnTo>
                  <a:lnTo>
                    <a:pt x="72" y="37"/>
                  </a:lnTo>
                  <a:lnTo>
                    <a:pt x="72" y="39"/>
                  </a:lnTo>
                  <a:lnTo>
                    <a:pt x="77" y="40"/>
                  </a:lnTo>
                  <a:lnTo>
                    <a:pt x="79" y="43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88" y="48"/>
                  </a:lnTo>
                  <a:lnTo>
                    <a:pt x="80" y="50"/>
                  </a:lnTo>
                  <a:lnTo>
                    <a:pt x="79" y="53"/>
                  </a:lnTo>
                  <a:lnTo>
                    <a:pt x="82" y="56"/>
                  </a:lnTo>
                  <a:lnTo>
                    <a:pt x="80" y="59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7" y="63"/>
                  </a:lnTo>
                  <a:lnTo>
                    <a:pt x="72" y="69"/>
                  </a:lnTo>
                  <a:lnTo>
                    <a:pt x="72" y="72"/>
                  </a:lnTo>
                  <a:lnTo>
                    <a:pt x="66" y="74"/>
                  </a:lnTo>
                  <a:lnTo>
                    <a:pt x="60" y="85"/>
                  </a:lnTo>
                  <a:lnTo>
                    <a:pt x="53" y="88"/>
                  </a:lnTo>
                  <a:lnTo>
                    <a:pt x="47" y="96"/>
                  </a:lnTo>
                  <a:lnTo>
                    <a:pt x="37" y="98"/>
                  </a:lnTo>
                  <a:lnTo>
                    <a:pt x="34" y="99"/>
                  </a:lnTo>
                  <a:lnTo>
                    <a:pt x="28" y="96"/>
                  </a:lnTo>
                  <a:lnTo>
                    <a:pt x="16" y="106"/>
                  </a:lnTo>
                  <a:lnTo>
                    <a:pt x="16" y="112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31" y="122"/>
                  </a:lnTo>
                  <a:lnTo>
                    <a:pt x="36" y="123"/>
                  </a:lnTo>
                  <a:lnTo>
                    <a:pt x="37" y="127"/>
                  </a:lnTo>
                  <a:lnTo>
                    <a:pt x="44" y="133"/>
                  </a:lnTo>
                  <a:lnTo>
                    <a:pt x="44" y="136"/>
                  </a:lnTo>
                  <a:lnTo>
                    <a:pt x="45" y="138"/>
                  </a:lnTo>
                  <a:lnTo>
                    <a:pt x="40" y="138"/>
                  </a:lnTo>
                  <a:lnTo>
                    <a:pt x="36" y="136"/>
                  </a:lnTo>
                  <a:lnTo>
                    <a:pt x="29" y="140"/>
                  </a:lnTo>
                  <a:lnTo>
                    <a:pt x="26" y="140"/>
                  </a:lnTo>
                  <a:lnTo>
                    <a:pt x="23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1" y="141"/>
                  </a:lnTo>
                  <a:lnTo>
                    <a:pt x="3" y="141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0" y="151"/>
                  </a:lnTo>
                  <a:lnTo>
                    <a:pt x="16" y="154"/>
                  </a:lnTo>
                  <a:lnTo>
                    <a:pt x="28" y="154"/>
                  </a:lnTo>
                  <a:lnTo>
                    <a:pt x="34" y="152"/>
                  </a:lnTo>
                  <a:lnTo>
                    <a:pt x="36" y="151"/>
                  </a:lnTo>
                  <a:lnTo>
                    <a:pt x="37" y="152"/>
                  </a:lnTo>
                  <a:lnTo>
                    <a:pt x="36" y="156"/>
                  </a:lnTo>
                  <a:lnTo>
                    <a:pt x="31" y="159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6" y="159"/>
                  </a:lnTo>
                  <a:lnTo>
                    <a:pt x="18" y="162"/>
                  </a:lnTo>
                  <a:lnTo>
                    <a:pt x="42" y="176"/>
                  </a:lnTo>
                  <a:lnTo>
                    <a:pt x="53" y="176"/>
                  </a:lnTo>
                  <a:lnTo>
                    <a:pt x="64" y="173"/>
                  </a:lnTo>
                  <a:lnTo>
                    <a:pt x="66" y="168"/>
                  </a:lnTo>
                  <a:lnTo>
                    <a:pt x="66" y="159"/>
                  </a:lnTo>
                  <a:lnTo>
                    <a:pt x="68" y="160"/>
                  </a:lnTo>
                  <a:lnTo>
                    <a:pt x="76" y="160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72" y="167"/>
                  </a:lnTo>
                  <a:lnTo>
                    <a:pt x="74" y="167"/>
                  </a:lnTo>
                  <a:lnTo>
                    <a:pt x="74" y="172"/>
                  </a:lnTo>
                  <a:lnTo>
                    <a:pt x="76" y="173"/>
                  </a:lnTo>
                  <a:lnTo>
                    <a:pt x="79" y="180"/>
                  </a:lnTo>
                  <a:lnTo>
                    <a:pt x="79" y="188"/>
                  </a:lnTo>
                  <a:lnTo>
                    <a:pt x="8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5" y="202"/>
                  </a:lnTo>
                  <a:lnTo>
                    <a:pt x="92" y="213"/>
                  </a:lnTo>
                  <a:lnTo>
                    <a:pt x="96" y="223"/>
                  </a:lnTo>
                  <a:lnTo>
                    <a:pt x="104" y="231"/>
                  </a:lnTo>
                  <a:lnTo>
                    <a:pt x="106" y="233"/>
                  </a:lnTo>
                  <a:lnTo>
                    <a:pt x="109" y="233"/>
                  </a:lnTo>
                  <a:lnTo>
                    <a:pt x="108" y="234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16" y="242"/>
                  </a:lnTo>
                  <a:lnTo>
                    <a:pt x="125" y="253"/>
                  </a:lnTo>
                  <a:lnTo>
                    <a:pt x="133" y="266"/>
                  </a:lnTo>
                  <a:lnTo>
                    <a:pt x="146" y="274"/>
                  </a:lnTo>
                  <a:lnTo>
                    <a:pt x="165" y="300"/>
                  </a:lnTo>
                  <a:lnTo>
                    <a:pt x="180" y="310"/>
                  </a:lnTo>
                  <a:lnTo>
                    <a:pt x="185" y="310"/>
                  </a:lnTo>
                  <a:lnTo>
                    <a:pt x="189" y="305"/>
                  </a:lnTo>
                  <a:lnTo>
                    <a:pt x="191" y="300"/>
                  </a:lnTo>
                  <a:lnTo>
                    <a:pt x="201" y="297"/>
                  </a:lnTo>
                  <a:lnTo>
                    <a:pt x="201" y="293"/>
                  </a:lnTo>
                  <a:lnTo>
                    <a:pt x="204" y="287"/>
                  </a:lnTo>
                  <a:lnTo>
                    <a:pt x="212" y="287"/>
                  </a:lnTo>
                  <a:lnTo>
                    <a:pt x="209" y="273"/>
                  </a:lnTo>
                  <a:lnTo>
                    <a:pt x="212" y="257"/>
                  </a:lnTo>
                  <a:lnTo>
                    <a:pt x="212" y="255"/>
                  </a:lnTo>
                  <a:lnTo>
                    <a:pt x="209" y="252"/>
                  </a:lnTo>
                  <a:lnTo>
                    <a:pt x="210" y="252"/>
                  </a:lnTo>
                  <a:lnTo>
                    <a:pt x="207" y="247"/>
                  </a:lnTo>
                  <a:lnTo>
                    <a:pt x="207" y="242"/>
                  </a:lnTo>
                  <a:lnTo>
                    <a:pt x="202" y="234"/>
                  </a:lnTo>
                  <a:lnTo>
                    <a:pt x="207" y="231"/>
                  </a:lnTo>
                  <a:lnTo>
                    <a:pt x="212" y="229"/>
                  </a:lnTo>
                  <a:lnTo>
                    <a:pt x="215" y="229"/>
                  </a:lnTo>
                  <a:lnTo>
                    <a:pt x="217" y="229"/>
                  </a:lnTo>
                  <a:lnTo>
                    <a:pt x="218" y="228"/>
                  </a:lnTo>
                  <a:lnTo>
                    <a:pt x="220" y="225"/>
                  </a:lnTo>
                  <a:lnTo>
                    <a:pt x="226" y="223"/>
                  </a:lnTo>
                  <a:lnTo>
                    <a:pt x="233" y="221"/>
                  </a:lnTo>
                  <a:lnTo>
                    <a:pt x="234" y="217"/>
                  </a:lnTo>
                  <a:lnTo>
                    <a:pt x="258" y="202"/>
                  </a:lnTo>
                  <a:lnTo>
                    <a:pt x="268" y="192"/>
                  </a:lnTo>
                  <a:lnTo>
                    <a:pt x="279" y="188"/>
                  </a:lnTo>
                  <a:lnTo>
                    <a:pt x="287" y="184"/>
                  </a:lnTo>
                  <a:lnTo>
                    <a:pt x="295" y="176"/>
                  </a:lnTo>
                  <a:lnTo>
                    <a:pt x="294" y="173"/>
                  </a:lnTo>
                  <a:lnTo>
                    <a:pt x="294" y="170"/>
                  </a:lnTo>
                  <a:lnTo>
                    <a:pt x="307" y="165"/>
                  </a:lnTo>
                  <a:lnTo>
                    <a:pt x="308" y="160"/>
                  </a:lnTo>
                  <a:lnTo>
                    <a:pt x="310" y="165"/>
                  </a:lnTo>
                  <a:lnTo>
                    <a:pt x="313" y="167"/>
                  </a:lnTo>
                  <a:lnTo>
                    <a:pt x="318" y="167"/>
                  </a:lnTo>
                  <a:lnTo>
                    <a:pt x="318" y="165"/>
                  </a:lnTo>
                  <a:lnTo>
                    <a:pt x="321" y="167"/>
                  </a:lnTo>
                  <a:lnTo>
                    <a:pt x="323" y="167"/>
                  </a:lnTo>
                  <a:lnTo>
                    <a:pt x="318" y="157"/>
                  </a:lnTo>
                  <a:lnTo>
                    <a:pt x="315" y="154"/>
                  </a:lnTo>
                  <a:lnTo>
                    <a:pt x="315" y="149"/>
                  </a:lnTo>
                  <a:lnTo>
                    <a:pt x="310" y="144"/>
                  </a:lnTo>
                  <a:lnTo>
                    <a:pt x="308" y="136"/>
                  </a:lnTo>
                  <a:lnTo>
                    <a:pt x="297" y="132"/>
                  </a:lnTo>
                  <a:lnTo>
                    <a:pt x="299" y="128"/>
                  </a:lnTo>
                  <a:lnTo>
                    <a:pt x="302" y="128"/>
                  </a:lnTo>
                  <a:lnTo>
                    <a:pt x="302" y="127"/>
                  </a:lnTo>
                  <a:lnTo>
                    <a:pt x="308" y="127"/>
                  </a:lnTo>
                  <a:lnTo>
                    <a:pt x="307" y="123"/>
                  </a:lnTo>
                  <a:lnTo>
                    <a:pt x="300" y="122"/>
                  </a:lnTo>
                  <a:lnTo>
                    <a:pt x="297" y="120"/>
                  </a:lnTo>
                  <a:lnTo>
                    <a:pt x="302" y="112"/>
                  </a:lnTo>
                  <a:lnTo>
                    <a:pt x="307" y="117"/>
                  </a:lnTo>
                  <a:lnTo>
                    <a:pt x="307" y="112"/>
                  </a:lnTo>
                  <a:lnTo>
                    <a:pt x="308" y="114"/>
                  </a:lnTo>
                  <a:lnTo>
                    <a:pt x="313" y="119"/>
                  </a:lnTo>
                  <a:lnTo>
                    <a:pt x="315" y="117"/>
                  </a:lnTo>
                  <a:lnTo>
                    <a:pt x="316" y="119"/>
                  </a:lnTo>
                  <a:lnTo>
                    <a:pt x="318" y="115"/>
                  </a:lnTo>
                  <a:lnTo>
                    <a:pt x="323" y="123"/>
                  </a:lnTo>
                  <a:lnTo>
                    <a:pt x="329" y="127"/>
                  </a:lnTo>
                  <a:lnTo>
                    <a:pt x="329" y="127"/>
                  </a:lnTo>
                  <a:lnTo>
                    <a:pt x="329" y="1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831">
              <a:extLst>
                <a:ext uri="{FF2B5EF4-FFF2-40B4-BE49-F238E27FC236}">
                  <a16:creationId xmlns:a16="http://schemas.microsoft.com/office/drawing/2014/main" id="{C95C04E5-06DD-63E8-C037-DD6D4038B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2464103"/>
              <a:ext cx="630834" cy="213451"/>
            </a:xfrm>
            <a:custGeom>
              <a:avLst/>
              <a:gdLst/>
              <a:ahLst/>
              <a:cxnLst>
                <a:cxn ang="0">
                  <a:pos x="24" y="67"/>
                </a:cxn>
                <a:cxn ang="0">
                  <a:pos x="19" y="67"/>
                </a:cxn>
                <a:cxn ang="0">
                  <a:pos x="7" y="59"/>
                </a:cxn>
                <a:cxn ang="0">
                  <a:pos x="5" y="44"/>
                </a:cxn>
                <a:cxn ang="0">
                  <a:pos x="51" y="25"/>
                </a:cxn>
                <a:cxn ang="0">
                  <a:pos x="96" y="35"/>
                </a:cxn>
                <a:cxn ang="0">
                  <a:pos x="141" y="33"/>
                </a:cxn>
                <a:cxn ang="0">
                  <a:pos x="140" y="24"/>
                </a:cxn>
                <a:cxn ang="0">
                  <a:pos x="149" y="0"/>
                </a:cxn>
                <a:cxn ang="0">
                  <a:pos x="197" y="22"/>
                </a:cxn>
                <a:cxn ang="0">
                  <a:pos x="220" y="30"/>
                </a:cxn>
                <a:cxn ang="0">
                  <a:pos x="247" y="25"/>
                </a:cxn>
                <a:cxn ang="0">
                  <a:pos x="297" y="43"/>
                </a:cxn>
                <a:cxn ang="0">
                  <a:pos x="356" y="41"/>
                </a:cxn>
                <a:cxn ang="0">
                  <a:pos x="395" y="36"/>
                </a:cxn>
                <a:cxn ang="0">
                  <a:pos x="396" y="46"/>
                </a:cxn>
                <a:cxn ang="0">
                  <a:pos x="399" y="59"/>
                </a:cxn>
                <a:cxn ang="0">
                  <a:pos x="406" y="70"/>
                </a:cxn>
                <a:cxn ang="0">
                  <a:pos x="430" y="70"/>
                </a:cxn>
                <a:cxn ang="0">
                  <a:pos x="446" y="68"/>
                </a:cxn>
                <a:cxn ang="0">
                  <a:pos x="457" y="76"/>
                </a:cxn>
                <a:cxn ang="0">
                  <a:pos x="464" y="81"/>
                </a:cxn>
                <a:cxn ang="0">
                  <a:pos x="446" y="84"/>
                </a:cxn>
                <a:cxn ang="0">
                  <a:pos x="414" y="99"/>
                </a:cxn>
                <a:cxn ang="0">
                  <a:pos x="403" y="102"/>
                </a:cxn>
                <a:cxn ang="0">
                  <a:pos x="388" y="113"/>
                </a:cxn>
                <a:cxn ang="0">
                  <a:pos x="369" y="109"/>
                </a:cxn>
                <a:cxn ang="0">
                  <a:pos x="361" y="120"/>
                </a:cxn>
                <a:cxn ang="0">
                  <a:pos x="371" y="128"/>
                </a:cxn>
                <a:cxn ang="0">
                  <a:pos x="332" y="147"/>
                </a:cxn>
                <a:cxn ang="0">
                  <a:pos x="314" y="145"/>
                </a:cxn>
                <a:cxn ang="0">
                  <a:pos x="295" y="150"/>
                </a:cxn>
                <a:cxn ang="0">
                  <a:pos x="268" y="155"/>
                </a:cxn>
                <a:cxn ang="0">
                  <a:pos x="239" y="150"/>
                </a:cxn>
                <a:cxn ang="0">
                  <a:pos x="212" y="141"/>
                </a:cxn>
                <a:cxn ang="0">
                  <a:pos x="154" y="141"/>
                </a:cxn>
                <a:cxn ang="0">
                  <a:pos x="127" y="120"/>
                </a:cxn>
                <a:cxn ang="0">
                  <a:pos x="80" y="110"/>
                </a:cxn>
                <a:cxn ang="0">
                  <a:pos x="56" y="101"/>
                </a:cxn>
                <a:cxn ang="0">
                  <a:pos x="40" y="73"/>
                </a:cxn>
                <a:cxn ang="0">
                  <a:pos x="37" y="70"/>
                </a:cxn>
              </a:cxnLst>
              <a:rect l="0" t="0" r="r" b="b"/>
              <a:pathLst>
                <a:path w="464" h="157">
                  <a:moveTo>
                    <a:pt x="37" y="70"/>
                  </a:moveTo>
                  <a:lnTo>
                    <a:pt x="24" y="67"/>
                  </a:lnTo>
                  <a:lnTo>
                    <a:pt x="23" y="68"/>
                  </a:lnTo>
                  <a:lnTo>
                    <a:pt x="19" y="67"/>
                  </a:lnTo>
                  <a:lnTo>
                    <a:pt x="15" y="64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5" y="44"/>
                  </a:lnTo>
                  <a:lnTo>
                    <a:pt x="27" y="35"/>
                  </a:lnTo>
                  <a:lnTo>
                    <a:pt x="51" y="25"/>
                  </a:lnTo>
                  <a:lnTo>
                    <a:pt x="85" y="28"/>
                  </a:lnTo>
                  <a:lnTo>
                    <a:pt x="96" y="35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38" y="27"/>
                  </a:lnTo>
                  <a:lnTo>
                    <a:pt x="140" y="24"/>
                  </a:lnTo>
                  <a:lnTo>
                    <a:pt x="133" y="12"/>
                  </a:lnTo>
                  <a:lnTo>
                    <a:pt x="149" y="0"/>
                  </a:lnTo>
                  <a:lnTo>
                    <a:pt x="189" y="11"/>
                  </a:lnTo>
                  <a:lnTo>
                    <a:pt x="197" y="22"/>
                  </a:lnTo>
                  <a:lnTo>
                    <a:pt x="210" y="28"/>
                  </a:lnTo>
                  <a:lnTo>
                    <a:pt x="220" y="30"/>
                  </a:lnTo>
                  <a:lnTo>
                    <a:pt x="239" y="24"/>
                  </a:lnTo>
                  <a:lnTo>
                    <a:pt x="247" y="25"/>
                  </a:lnTo>
                  <a:lnTo>
                    <a:pt x="284" y="36"/>
                  </a:lnTo>
                  <a:lnTo>
                    <a:pt x="297" y="43"/>
                  </a:lnTo>
                  <a:lnTo>
                    <a:pt x="329" y="48"/>
                  </a:lnTo>
                  <a:lnTo>
                    <a:pt x="356" y="41"/>
                  </a:lnTo>
                  <a:lnTo>
                    <a:pt x="375" y="30"/>
                  </a:lnTo>
                  <a:lnTo>
                    <a:pt x="395" y="36"/>
                  </a:lnTo>
                  <a:lnTo>
                    <a:pt x="403" y="35"/>
                  </a:lnTo>
                  <a:lnTo>
                    <a:pt x="396" y="46"/>
                  </a:lnTo>
                  <a:lnTo>
                    <a:pt x="399" y="52"/>
                  </a:lnTo>
                  <a:lnTo>
                    <a:pt x="399" y="59"/>
                  </a:lnTo>
                  <a:lnTo>
                    <a:pt x="399" y="64"/>
                  </a:lnTo>
                  <a:lnTo>
                    <a:pt x="406" y="70"/>
                  </a:lnTo>
                  <a:lnTo>
                    <a:pt x="423" y="72"/>
                  </a:lnTo>
                  <a:lnTo>
                    <a:pt x="430" y="70"/>
                  </a:lnTo>
                  <a:lnTo>
                    <a:pt x="439" y="64"/>
                  </a:lnTo>
                  <a:lnTo>
                    <a:pt x="446" y="68"/>
                  </a:lnTo>
                  <a:lnTo>
                    <a:pt x="456" y="73"/>
                  </a:lnTo>
                  <a:lnTo>
                    <a:pt x="457" y="76"/>
                  </a:lnTo>
                  <a:lnTo>
                    <a:pt x="459" y="80"/>
                  </a:lnTo>
                  <a:lnTo>
                    <a:pt x="464" y="81"/>
                  </a:lnTo>
                  <a:lnTo>
                    <a:pt x="464" y="84"/>
                  </a:lnTo>
                  <a:lnTo>
                    <a:pt x="446" y="84"/>
                  </a:lnTo>
                  <a:lnTo>
                    <a:pt x="427" y="86"/>
                  </a:lnTo>
                  <a:lnTo>
                    <a:pt x="414" y="99"/>
                  </a:lnTo>
                  <a:lnTo>
                    <a:pt x="409" y="102"/>
                  </a:lnTo>
                  <a:lnTo>
                    <a:pt x="403" y="102"/>
                  </a:lnTo>
                  <a:lnTo>
                    <a:pt x="395" y="110"/>
                  </a:lnTo>
                  <a:lnTo>
                    <a:pt x="388" y="113"/>
                  </a:lnTo>
                  <a:lnTo>
                    <a:pt x="379" y="112"/>
                  </a:lnTo>
                  <a:lnTo>
                    <a:pt x="369" y="109"/>
                  </a:lnTo>
                  <a:lnTo>
                    <a:pt x="364" y="110"/>
                  </a:lnTo>
                  <a:lnTo>
                    <a:pt x="361" y="120"/>
                  </a:lnTo>
                  <a:lnTo>
                    <a:pt x="369" y="125"/>
                  </a:lnTo>
                  <a:lnTo>
                    <a:pt x="371" y="128"/>
                  </a:lnTo>
                  <a:lnTo>
                    <a:pt x="348" y="144"/>
                  </a:lnTo>
                  <a:lnTo>
                    <a:pt x="332" y="147"/>
                  </a:lnTo>
                  <a:lnTo>
                    <a:pt x="324" y="145"/>
                  </a:lnTo>
                  <a:lnTo>
                    <a:pt x="314" y="145"/>
                  </a:lnTo>
                  <a:lnTo>
                    <a:pt x="297" y="149"/>
                  </a:lnTo>
                  <a:lnTo>
                    <a:pt x="295" y="150"/>
                  </a:lnTo>
                  <a:lnTo>
                    <a:pt x="276" y="157"/>
                  </a:lnTo>
                  <a:lnTo>
                    <a:pt x="268" y="155"/>
                  </a:lnTo>
                  <a:lnTo>
                    <a:pt x="260" y="155"/>
                  </a:lnTo>
                  <a:lnTo>
                    <a:pt x="239" y="150"/>
                  </a:lnTo>
                  <a:lnTo>
                    <a:pt x="225" y="144"/>
                  </a:lnTo>
                  <a:lnTo>
                    <a:pt x="212" y="141"/>
                  </a:lnTo>
                  <a:lnTo>
                    <a:pt x="159" y="142"/>
                  </a:lnTo>
                  <a:lnTo>
                    <a:pt x="154" y="141"/>
                  </a:lnTo>
                  <a:lnTo>
                    <a:pt x="141" y="133"/>
                  </a:lnTo>
                  <a:lnTo>
                    <a:pt x="127" y="120"/>
                  </a:lnTo>
                  <a:lnTo>
                    <a:pt x="90" y="110"/>
                  </a:lnTo>
                  <a:lnTo>
                    <a:pt x="80" y="110"/>
                  </a:lnTo>
                  <a:lnTo>
                    <a:pt x="56" y="105"/>
                  </a:lnTo>
                  <a:lnTo>
                    <a:pt x="56" y="101"/>
                  </a:lnTo>
                  <a:lnTo>
                    <a:pt x="53" y="88"/>
                  </a:lnTo>
                  <a:lnTo>
                    <a:pt x="40" y="73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C1AB2467-DA8F-B2BA-4FEE-E101E899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0175875" y="2718435"/>
            <a:ext cx="2012950" cy="1396365"/>
            <a:chOff x="0" y="0"/>
            <a:chExt cx="928687" cy="643890"/>
          </a:xfrm>
        </p:grpSpPr>
        <p:sp>
          <p:nvSpPr>
            <p:cNvPr id="854" name="Freeform 11">
              <a:extLst>
                <a:ext uri="{FF2B5EF4-FFF2-40B4-BE49-F238E27FC236}">
                  <a16:creationId xmlns:a16="http://schemas.microsoft.com/office/drawing/2014/main" id="{5603FDDB-DD76-957C-8B60-511C1C261CE7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5" name="Freeform 12">
              <a:extLst>
                <a:ext uri="{FF2B5EF4-FFF2-40B4-BE49-F238E27FC236}">
                  <a16:creationId xmlns:a16="http://schemas.microsoft.com/office/drawing/2014/main" id="{C544AF2D-C82B-34AB-DEE6-D3003F541CD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6" name="Freeform 13">
              <a:extLst>
                <a:ext uri="{FF2B5EF4-FFF2-40B4-BE49-F238E27FC236}">
                  <a16:creationId xmlns:a16="http://schemas.microsoft.com/office/drawing/2014/main" id="{4A3F9E29-4BD4-D205-4517-6A487B00ACCF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7" name="Freeform 14">
              <a:extLst>
                <a:ext uri="{FF2B5EF4-FFF2-40B4-BE49-F238E27FC236}">
                  <a16:creationId xmlns:a16="http://schemas.microsoft.com/office/drawing/2014/main" id="{7F63FE26-AE45-4935-4DAD-2B8B2F08BBB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F6F84FAF-8C1B-7259-2633-375192E04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13826" y="474978"/>
            <a:ext cx="2012950" cy="1396365"/>
            <a:chOff x="0" y="0"/>
            <a:chExt cx="928687" cy="643890"/>
          </a:xfrm>
        </p:grpSpPr>
        <p:sp>
          <p:nvSpPr>
            <p:cNvPr id="859" name="Freeform 30">
              <a:extLst>
                <a:ext uri="{FF2B5EF4-FFF2-40B4-BE49-F238E27FC236}">
                  <a16:creationId xmlns:a16="http://schemas.microsoft.com/office/drawing/2014/main" id="{E8E8C0CB-3568-0373-2315-C236D976FB2C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0" name="Freeform 46">
              <a:extLst>
                <a:ext uri="{FF2B5EF4-FFF2-40B4-BE49-F238E27FC236}">
                  <a16:creationId xmlns:a16="http://schemas.microsoft.com/office/drawing/2014/main" id="{1554A410-DB6A-39D9-9C3F-5D166F6F9E29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1" name="Freeform 47">
              <a:extLst>
                <a:ext uri="{FF2B5EF4-FFF2-40B4-BE49-F238E27FC236}">
                  <a16:creationId xmlns:a16="http://schemas.microsoft.com/office/drawing/2014/main" id="{A0543C07-6603-5BA3-6212-74F351F51C2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2" name="Freeform 48">
              <a:extLst>
                <a:ext uri="{FF2B5EF4-FFF2-40B4-BE49-F238E27FC236}">
                  <a16:creationId xmlns:a16="http://schemas.microsoft.com/office/drawing/2014/main" id="{31A82E20-65BE-7598-9DD2-6BC2D74DEBCF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79" name="Title 878">
            <a:extLst>
              <a:ext uri="{FF2B5EF4-FFF2-40B4-BE49-F238E27FC236}">
                <a16:creationId xmlns:a16="http://schemas.microsoft.com/office/drawing/2014/main" id="{8A2F4876-1AD5-09B8-EDC2-ABA8DD1E7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441" y="3810000"/>
            <a:ext cx="4265771" cy="2705100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65" name="Text Placeholder 125">
            <a:extLst>
              <a:ext uri="{FF2B5EF4-FFF2-40B4-BE49-F238E27FC236}">
                <a16:creationId xmlns:a16="http://schemas.microsoft.com/office/drawing/2014/main" id="{D90B0A87-88B7-2BBF-1292-A4566C1550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32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866" name="Text Placeholder 125">
            <a:extLst>
              <a:ext uri="{FF2B5EF4-FFF2-40B4-BE49-F238E27FC236}">
                <a16:creationId xmlns:a16="http://schemas.microsoft.com/office/drawing/2014/main" id="{2183AC57-7179-4CC4-2475-C9FCFEEB7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2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7" name="Text Placeholder 125">
            <a:extLst>
              <a:ext uri="{FF2B5EF4-FFF2-40B4-BE49-F238E27FC236}">
                <a16:creationId xmlns:a16="http://schemas.microsoft.com/office/drawing/2014/main" id="{0FD6006D-47C0-637B-8539-BEA8512581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320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68" name="Text Placeholder 125">
            <a:extLst>
              <a:ext uri="{FF2B5EF4-FFF2-40B4-BE49-F238E27FC236}">
                <a16:creationId xmlns:a16="http://schemas.microsoft.com/office/drawing/2014/main" id="{E4D03497-081F-4315-8F59-BC961F2DD9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1320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9" name="Text Placeholder 125">
            <a:extLst>
              <a:ext uri="{FF2B5EF4-FFF2-40B4-BE49-F238E27FC236}">
                <a16:creationId xmlns:a16="http://schemas.microsoft.com/office/drawing/2014/main" id="{F0251FCA-2FE1-06E7-739A-CDC3FCE8B2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08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0" name="Text Placeholder 125">
            <a:extLst>
              <a:ext uri="{FF2B5EF4-FFF2-40B4-BE49-F238E27FC236}">
                <a16:creationId xmlns:a16="http://schemas.microsoft.com/office/drawing/2014/main" id="{5047998E-8355-E3B0-B0A8-65ED965680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608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1" name="Text Placeholder 125">
            <a:extLst>
              <a:ext uri="{FF2B5EF4-FFF2-40B4-BE49-F238E27FC236}">
                <a16:creationId xmlns:a16="http://schemas.microsoft.com/office/drawing/2014/main" id="{A574902A-2922-18F5-4544-461367CD99A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896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2" name="Text Placeholder 125">
            <a:extLst>
              <a:ext uri="{FF2B5EF4-FFF2-40B4-BE49-F238E27FC236}">
                <a16:creationId xmlns:a16="http://schemas.microsoft.com/office/drawing/2014/main" id="{8997AB2A-B810-1D3B-2CFA-544DE00755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896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3" name="Text Placeholder 125">
            <a:extLst>
              <a:ext uri="{FF2B5EF4-FFF2-40B4-BE49-F238E27FC236}">
                <a16:creationId xmlns:a16="http://schemas.microsoft.com/office/drawing/2014/main" id="{D340B0DB-ACC9-D45E-A7CD-EC90583D20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8012" y="5288724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4" name="Text Placeholder 125">
            <a:extLst>
              <a:ext uri="{FF2B5EF4-FFF2-40B4-BE49-F238E27FC236}">
                <a16:creationId xmlns:a16="http://schemas.microsoft.com/office/drawing/2014/main" id="{F03EBCB3-17E2-BB11-EF13-65A0AF1C551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80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5" name="Text Placeholder 125">
            <a:extLst>
              <a:ext uri="{FF2B5EF4-FFF2-40B4-BE49-F238E27FC236}">
                <a16:creationId xmlns:a16="http://schemas.microsoft.com/office/drawing/2014/main" id="{7E50C149-547E-F52C-32E5-DCA6F015E5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70212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6" name="Text Placeholder 125">
            <a:extLst>
              <a:ext uri="{FF2B5EF4-FFF2-40B4-BE49-F238E27FC236}">
                <a16:creationId xmlns:a16="http://schemas.microsoft.com/office/drawing/2014/main" id="{02FB62CD-9F5D-141F-AA9F-6C6F2835B5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702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7" name="Text Placeholder 125">
            <a:extLst>
              <a:ext uri="{FF2B5EF4-FFF2-40B4-BE49-F238E27FC236}">
                <a16:creationId xmlns:a16="http://schemas.microsoft.com/office/drawing/2014/main" id="{9D1C0FC4-0346-0DB5-57DB-468805BA941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08613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8" name="Text Placeholder 125">
            <a:extLst>
              <a:ext uri="{FF2B5EF4-FFF2-40B4-BE49-F238E27FC236}">
                <a16:creationId xmlns:a16="http://schemas.microsoft.com/office/drawing/2014/main" id="{2E77BE81-F5C4-B77F-26AE-D754BBF96A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08613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531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4B3A29-FCE9-B4D8-E498-C9BD3029C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713412" cy="68579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1E9CA-4103-40B1-7E8C-A57F19494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8C18CC1-4E57-9E5D-428C-5E9E67D8A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169" y="650999"/>
            <a:ext cx="4113371" cy="1676400"/>
          </a:xfrm>
        </p:spPr>
        <p:txBody>
          <a:bodyPr anchor="t"/>
          <a:lstStyle>
            <a:lvl1pPr algn="l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7A1EAEB5-81CE-EBF0-A74A-ACB758C402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0327" y="2521783"/>
            <a:ext cx="4071056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BE28D154-9E48-721D-8D78-AD3AE5AC37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756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92FB5D3C-60DA-5F60-77EC-AF08AC003F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89115" y="2116352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77BC5609-22BF-1797-15A9-293214C5F2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85012" y="2327399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F504E911-79E1-4052-91F7-C486421912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29801" y="2916511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7FA6CF63-094C-FEF1-FE0A-D224114FFFB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35254" y="3160070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5AE70E18-5556-DFBC-8CD8-0D96082B22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86697" y="3765558"/>
            <a:ext cx="1901631" cy="27503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222FD369-F478-4133-30A6-A16422FBCB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86697" y="3995716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EA7CF27-14B0-372C-159C-89BE2876C3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45648" y="4582847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32C67C49-4D06-C2A2-A438-FF3F8CE7BF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0298" y="4835584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2691419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133.xml" Id="rId13" /><Relationship Type="http://schemas.openxmlformats.org/officeDocument/2006/relationships/slideLayout" Target="/ppt/slideLayouts/slideLayout34.xml" Id="rId3" /><Relationship Type="http://schemas.openxmlformats.org/officeDocument/2006/relationships/slideLayout" Target="/ppt/slideLayouts/slideLayout71.xml" Id="rId7" /><Relationship Type="http://schemas.openxmlformats.org/officeDocument/2006/relationships/slideLayout" Target="/ppt/slideLayouts/slideLayout125.xml" Id="rId12" /><Relationship Type="http://schemas.openxmlformats.org/officeDocument/2006/relationships/slideLayout" Target="/ppt/slideLayouts/slideLayout26.xml" Id="rId2" /><Relationship Type="http://schemas.openxmlformats.org/officeDocument/2006/relationships/slideLayout" Target="/ppt/slideLayouts/slideLayout17.xml" Id="rId1" /><Relationship Type="http://schemas.openxmlformats.org/officeDocument/2006/relationships/slideLayout" Target="/ppt/slideLayouts/slideLayout68.xml" Id="rId6" /><Relationship Type="http://schemas.openxmlformats.org/officeDocument/2006/relationships/slideLayout" Target="/ppt/slideLayouts/slideLayout119.xml" Id="rId11" /><Relationship Type="http://schemas.openxmlformats.org/officeDocument/2006/relationships/slideLayout" Target="/ppt/slideLayouts/slideLayout510.xml" Id="rId5" /><Relationship Type="http://schemas.openxmlformats.org/officeDocument/2006/relationships/theme" Target="/ppt/theme/theme11.xml" Id="rId15" /><Relationship Type="http://schemas.openxmlformats.org/officeDocument/2006/relationships/slideLayout" Target="/ppt/slideLayouts/slideLayout1011.xml" Id="rId10" /><Relationship Type="http://schemas.openxmlformats.org/officeDocument/2006/relationships/slideLayout" Target="/ppt/slideLayouts/slideLayout412.xml" Id="rId4" /><Relationship Type="http://schemas.openxmlformats.org/officeDocument/2006/relationships/slideLayout" Target="/ppt/slideLayouts/slideLayout913.xml" Id="rId9" /><Relationship Type="http://schemas.openxmlformats.org/officeDocument/2006/relationships/slideLayout" Target="/ppt/slideLayouts/slideLayout1414.xml" Id="rId1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50" r:id="rId8"/>
    <p:sldLayoutId id="2147483651" r:id="rId9"/>
    <p:sldLayoutId id="2147483652" r:id="rId10"/>
    <p:sldLayoutId id="2147483653" r:id="rId11"/>
    <p:sldLayoutId id="2147483655" r:id="rId12"/>
    <p:sldLayoutId id="2147483656" r:id="rId13"/>
    <p:sldLayoutId id="2147483657" r:id="rId14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4800" b="0" i="0" kern="1200" cap="all" spc="100" baseline="0">
          <a:solidFill>
            <a:schemeClr val="accent1"/>
          </a:solidFill>
          <a:latin typeface="+mj-lt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7.xml" Id="rId1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image" Target="/ppt/media/image7.png" Id="rId8" /><Relationship Type="http://schemas.openxmlformats.org/officeDocument/2006/relationships/image" Target="/ppt/media/image2.svg" Id="rId3" /><Relationship Type="http://schemas.openxmlformats.org/officeDocument/2006/relationships/image" Target="/ppt/media/image62.svg" Id="rId7" /><Relationship Type="http://schemas.openxmlformats.org/officeDocument/2006/relationships/image" Target="/ppt/media/image12.png" Id="rId2" /><Relationship Type="http://schemas.openxmlformats.org/officeDocument/2006/relationships/slideLayout" Target="/ppt/slideLayouts/slideLayout26.xml" Id="rId1" /><Relationship Type="http://schemas.openxmlformats.org/officeDocument/2006/relationships/image" Target="/ppt/media/image53.png" Id="rId6" /><Relationship Type="http://schemas.openxmlformats.org/officeDocument/2006/relationships/image" Target="/ppt/media/image103.svg" Id="rId11" /><Relationship Type="http://schemas.openxmlformats.org/officeDocument/2006/relationships/image" Target="/ppt/media/image44.svg" Id="rId5" /><Relationship Type="http://schemas.openxmlformats.org/officeDocument/2006/relationships/image" Target="/ppt/media/image94.png" Id="rId10" /><Relationship Type="http://schemas.openxmlformats.org/officeDocument/2006/relationships/image" Target="/ppt/media/image35.png" Id="rId4" /><Relationship Type="http://schemas.openxmlformats.org/officeDocument/2006/relationships/image" Target="/ppt/media/image85.svg" Id="rId9" /></Relationships>
</file>

<file path=ppt/slides/_rels/slide37.xml.rels>&#65279;<?xml version="1.0" encoding="utf-8"?><Relationships xmlns="http://schemas.openxmlformats.org/package/2006/relationships"><Relationship Type="http://schemas.openxmlformats.org/officeDocument/2006/relationships/slideLayout" Target="/ppt/slideLayouts/slideLayout34.xml" Id="rId1" /></Relationships>
</file>

<file path=ppt/slides/_rels/slide46.xml.rels>&#65279;<?xml version="1.0" encoding="utf-8"?><Relationships xmlns="http://schemas.openxmlformats.org/package/2006/relationships"><Relationship Type="http://schemas.openxmlformats.org/officeDocument/2006/relationships/slideLayout" Target="/ppt/slideLayouts/slideLayout412.xml" Id="rId1" /></Relationships>
</file>

<file path=ppt/slides/_rels/slide55.xml.rels>&#65279;<?xml version="1.0" encoding="utf-8"?><Relationships xmlns="http://schemas.openxmlformats.org/package/2006/relationships"><Relationship Type="http://schemas.openxmlformats.org/officeDocument/2006/relationships/slideLayout" Target="/ppt/slideLayouts/slideLayout510.xml" Id="rId1" /></Relationships>
</file>

<file path=ppt/slides/_rels/slide63.xml.rels>&#65279;<?xml version="1.0" encoding="utf-8"?><Relationships xmlns="http://schemas.openxmlformats.org/package/2006/relationships"><Relationship Type="http://schemas.openxmlformats.org/officeDocument/2006/relationships/slideLayout" Target="/ppt/slideLayouts/slideLayout68.xml" Id="rId1" /></Relationships>
</file>

<file path=ppt/slides/_rels/slide71.xml.rels>&#65279;<?xml version="1.0" encoding="utf-8"?><Relationships xmlns="http://schemas.openxmlformats.org/package/2006/relationships"><Relationship Type="http://schemas.openxmlformats.org/officeDocument/2006/relationships/slideLayout" Target="/ppt/slideLayouts/slideLayout71.xml" Id="rId1" /></Relationships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4DD9F5B7-FF75-FB9C-B60F-CA650D9F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</a:t>
            </a:r>
            <a:br>
              <a:rPr lang="en-US" dirty="0"/>
            </a:br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TOOLS </a:t>
            </a:r>
            <a:br>
              <a:rPr lang="en-US" dirty="0"/>
            </a:br>
            <a:r>
              <a:rPr lang="en-US" dirty="0"/>
              <a:t>EXPERIENCE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856EF6AA-075A-F11E-7AB6-72584D5E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ELEMENT ONE </a:t>
            </a:r>
          </a:p>
          <a:p>
            <a:endParaRPr lang="en-US" dirty="0"/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27DB16C5-CBA8-050E-8103-FE90238FBA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A3B86342-A549-E4C3-1C2D-3269E65AEF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ELEMENT TWO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FDC3F00E-2D9B-DC36-9C5D-99C66237BB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A7C1FD09-C60A-050C-BBF9-FC66CCB58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ELEMENT THREE</a:t>
            </a: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152F0AD2-B0ED-DDB5-6B75-1A158BC02A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5A9B833D-B259-D69D-A1C5-4CB1337CAE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ELEMENT FOUR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FF8984B0-FF4A-676A-718D-88A75A8F24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8D5E43C1-4424-B4A7-959F-2CCFC4C9B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ELEMENT FIVE</a:t>
            </a:r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065F0716-4C19-0DD6-93B9-2EADEA6FD84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5247C1BA-8536-DC58-00A9-DB2FAFD4B1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ELEMENT SIX</a:t>
            </a:r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C4044085-B53A-D640-98E0-6295995E8D3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Your description here.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28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0063D91F-1907-DF48-EEE6-28199E88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PILLARS</a:t>
            </a:r>
          </a:p>
        </p:txBody>
      </p:sp>
      <p:pic>
        <p:nvPicPr>
          <p:cNvPr id="18" name="Picture Placeholder 17" descr="Flying Money with solid fill">
            <a:extLst>
              <a:ext uri="{FF2B5EF4-FFF2-40B4-BE49-F238E27FC236}">
                <a16:creationId xmlns:a16="http://schemas.microsoft.com/office/drawing/2014/main" id="{83FAABC6-D85D-1207-724D-06FD5C0BA678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4EA20-2DAF-5E6B-A294-0E13F6F29E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MONEY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578C8-B1F0-2555-42F8-039215A429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pic>
        <p:nvPicPr>
          <p:cNvPr id="19" name="Picture Placeholder 18" descr="Group of men with solid fill">
            <a:extLst>
              <a:ext uri="{FF2B5EF4-FFF2-40B4-BE49-F238E27FC236}">
                <a16:creationId xmlns:a16="http://schemas.microsoft.com/office/drawing/2014/main" id="{DB078E45-30C8-8963-802D-9A25679A18E6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F6DD0-1E53-2DA1-CD9B-AC2031BF77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PEOPLE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724656-B779-E431-D61D-8DFE3658B2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pic>
        <p:nvPicPr>
          <p:cNvPr id="20" name="Picture Placeholder 19" descr="Radioactive with solid fill">
            <a:extLst>
              <a:ext uri="{FF2B5EF4-FFF2-40B4-BE49-F238E27FC236}">
                <a16:creationId xmlns:a16="http://schemas.microsoft.com/office/drawing/2014/main" id="{EFE0685F-820C-62FF-4B86-6CEE410DC9EE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FE8078-BD30-83CE-194C-DCC267D031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RISK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73ACED-DC7C-FF92-FA3E-9F190374B46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pic>
        <p:nvPicPr>
          <p:cNvPr id="21" name="Picture Placeholder 20" descr="Hourglass 60% with solid fill">
            <a:extLst>
              <a:ext uri="{FF2B5EF4-FFF2-40B4-BE49-F238E27FC236}">
                <a16:creationId xmlns:a16="http://schemas.microsoft.com/office/drawing/2014/main" id="{F4154F95-8C90-1204-21FB-3FCD166D7870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282E3E0-4C3C-03FD-42C5-6366B88F47D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F6B1FB7-E08D-8721-BBD8-BC529640C5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pic>
        <p:nvPicPr>
          <p:cNvPr id="22" name="Picture Placeholder 21" descr="Spinning Plates with solid fill">
            <a:extLst>
              <a:ext uri="{FF2B5EF4-FFF2-40B4-BE49-F238E27FC236}">
                <a16:creationId xmlns:a16="http://schemas.microsoft.com/office/drawing/2014/main" id="{CD3A9BDF-D54C-7E75-F386-49D868D6980F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3BD617-58BA-2456-2257-19C476DFC4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EFFORT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EC7FEF-7F9C-AC51-AC93-80C1D2B2AF0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</p:spTree>
    <p:extLst>
      <p:ext uri="{BB962C8B-B14F-4D97-AF65-F5344CB8AC3E}">
        <p14:creationId xmlns:p14="http://schemas.microsoft.com/office/powerpoint/2010/main" val="2962099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314B-3581-737E-B929-0311A416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5F43-6909-D17B-CD9C-F28712422C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COLLECTION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A5EA3-91E9-6A96-A093-C108E159D1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Consumer data refers to the information collected about individuals and their behavior, preferences, and characteristics as they interact with businesses and brands.</a:t>
            </a:r>
          </a:p>
          <a:p>
            <a:endParaRPr lang="en-US" dirty="0"/>
          </a:p>
          <a:p>
            <a:r>
              <a:rPr lang="en-US" dirty="0"/>
              <a:t>This data is a valuable resource for companies to gain insights into their target audience and improve their marketing and sales strategies.</a:t>
            </a:r>
          </a:p>
          <a:p>
            <a:endParaRPr lang="en-US" dirty="0"/>
          </a:p>
          <a:p>
            <a:r>
              <a:rPr lang="en-US" dirty="0"/>
              <a:t>It's important for businesses to handle consumer data with care and respect their privacy rights, as mishandling of this information can have consequences for company and consumer.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EBE85B5-1018-63BE-B0FE-5A41A2B2F1E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TITLE 6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678E1BF-F21B-2E8D-079B-79674283B2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CEAB4B7-D396-72FC-9351-CA7E1B96A5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TITLE 7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2BEE25B-1E56-90BC-5BD1-A2D9C9BD8D5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5475991-11F6-297D-D958-A40D99574BB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TITLE 1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A20659B-FB1F-2D38-E210-1ACAC768B04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000D8AFA-F8DC-A1E3-9952-2C36F716312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TITLE 2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0EA0FC6-A387-7647-2196-78C44F1C898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B14E736-F2E4-CA61-FE31-1AF69B931E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TITLE 3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7892CD3A-4F0B-8A3F-1687-D02839D1CD0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6C6B93D3-B7E9-2083-A800-17242FD83B4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TITLE 4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EDE975B-08C4-6CDD-4253-F4F45400076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74026B2-1C49-9604-00E8-0FD8877C24E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TITLE 5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3F477B1-E5E1-8D4D-DBB3-AC86748EFBB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Add text.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FFC09CD-722F-41B0-7F21-59D61AA68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49440" y="2029537"/>
            <a:ext cx="3013259" cy="2667032"/>
            <a:chOff x="7078031" y="2522491"/>
            <a:chExt cx="3208833" cy="2840133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602D88D7-E6F5-EE72-D890-3E9DB9256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0552" y="2522491"/>
              <a:ext cx="1141176" cy="1448313"/>
            </a:xfrm>
            <a:custGeom>
              <a:avLst/>
              <a:gdLst/>
              <a:ahLst/>
              <a:cxnLst>
                <a:cxn ang="0">
                  <a:pos x="1698" y="2155"/>
                </a:cxn>
                <a:cxn ang="0">
                  <a:pos x="0" y="828"/>
                </a:cxn>
                <a:cxn ang="0">
                  <a:pos x="0" y="828"/>
                </a:cxn>
                <a:cxn ang="0">
                  <a:pos x="40" y="779"/>
                </a:cxn>
                <a:cxn ang="0">
                  <a:pos x="80" y="731"/>
                </a:cxn>
                <a:cxn ang="0">
                  <a:pos x="122" y="684"/>
                </a:cxn>
                <a:cxn ang="0">
                  <a:pos x="166" y="640"/>
                </a:cxn>
                <a:cxn ang="0">
                  <a:pos x="209" y="596"/>
                </a:cxn>
                <a:cxn ang="0">
                  <a:pos x="255" y="553"/>
                </a:cxn>
                <a:cxn ang="0">
                  <a:pos x="300" y="513"/>
                </a:cxn>
                <a:cxn ang="0">
                  <a:pos x="346" y="473"/>
                </a:cxn>
                <a:cxn ang="0">
                  <a:pos x="393" y="435"/>
                </a:cxn>
                <a:cxn ang="0">
                  <a:pos x="443" y="399"/>
                </a:cxn>
                <a:cxn ang="0">
                  <a:pos x="492" y="365"/>
                </a:cxn>
                <a:cxn ang="0">
                  <a:pos x="542" y="330"/>
                </a:cxn>
                <a:cxn ang="0">
                  <a:pos x="593" y="300"/>
                </a:cxn>
                <a:cxn ang="0">
                  <a:pos x="646" y="270"/>
                </a:cxn>
                <a:cxn ang="0">
                  <a:pos x="697" y="241"/>
                </a:cxn>
                <a:cxn ang="0">
                  <a:pos x="750" y="213"/>
                </a:cxn>
                <a:cxn ang="0">
                  <a:pos x="805" y="188"/>
                </a:cxn>
                <a:cxn ang="0">
                  <a:pos x="861" y="163"/>
                </a:cxn>
                <a:cxn ang="0">
                  <a:pos x="916" y="142"/>
                </a:cxn>
                <a:cxn ang="0">
                  <a:pos x="973" y="122"/>
                </a:cxn>
                <a:cxn ang="0">
                  <a:pos x="1030" y="103"/>
                </a:cxn>
                <a:cxn ang="0">
                  <a:pos x="1088" y="84"/>
                </a:cxn>
                <a:cxn ang="0">
                  <a:pos x="1145" y="68"/>
                </a:cxn>
                <a:cxn ang="0">
                  <a:pos x="1204" y="55"/>
                </a:cxn>
                <a:cxn ang="0">
                  <a:pos x="1265" y="42"/>
                </a:cxn>
                <a:cxn ang="0">
                  <a:pos x="1326" y="30"/>
                </a:cxn>
                <a:cxn ang="0">
                  <a:pos x="1387" y="21"/>
                </a:cxn>
                <a:cxn ang="0">
                  <a:pos x="1447" y="13"/>
                </a:cxn>
                <a:cxn ang="0">
                  <a:pos x="1510" y="8"/>
                </a:cxn>
                <a:cxn ang="0">
                  <a:pos x="1573" y="4"/>
                </a:cxn>
                <a:cxn ang="0">
                  <a:pos x="1635" y="2"/>
                </a:cxn>
                <a:cxn ang="0">
                  <a:pos x="1698" y="0"/>
                </a:cxn>
                <a:cxn ang="0">
                  <a:pos x="1698" y="2155"/>
                </a:cxn>
              </a:cxnLst>
              <a:rect l="0" t="0" r="r" b="b"/>
              <a:pathLst>
                <a:path w="1698" h="2155">
                  <a:moveTo>
                    <a:pt x="1698" y="2155"/>
                  </a:moveTo>
                  <a:lnTo>
                    <a:pt x="0" y="828"/>
                  </a:lnTo>
                  <a:lnTo>
                    <a:pt x="0" y="828"/>
                  </a:lnTo>
                  <a:lnTo>
                    <a:pt x="40" y="779"/>
                  </a:lnTo>
                  <a:lnTo>
                    <a:pt x="80" y="731"/>
                  </a:lnTo>
                  <a:lnTo>
                    <a:pt x="122" y="684"/>
                  </a:lnTo>
                  <a:lnTo>
                    <a:pt x="166" y="640"/>
                  </a:lnTo>
                  <a:lnTo>
                    <a:pt x="209" y="596"/>
                  </a:lnTo>
                  <a:lnTo>
                    <a:pt x="255" y="553"/>
                  </a:lnTo>
                  <a:lnTo>
                    <a:pt x="300" y="513"/>
                  </a:lnTo>
                  <a:lnTo>
                    <a:pt x="346" y="473"/>
                  </a:lnTo>
                  <a:lnTo>
                    <a:pt x="393" y="435"/>
                  </a:lnTo>
                  <a:lnTo>
                    <a:pt x="443" y="399"/>
                  </a:lnTo>
                  <a:lnTo>
                    <a:pt x="492" y="365"/>
                  </a:lnTo>
                  <a:lnTo>
                    <a:pt x="542" y="330"/>
                  </a:lnTo>
                  <a:lnTo>
                    <a:pt x="593" y="300"/>
                  </a:lnTo>
                  <a:lnTo>
                    <a:pt x="646" y="270"/>
                  </a:lnTo>
                  <a:lnTo>
                    <a:pt x="697" y="241"/>
                  </a:lnTo>
                  <a:lnTo>
                    <a:pt x="750" y="213"/>
                  </a:lnTo>
                  <a:lnTo>
                    <a:pt x="805" y="188"/>
                  </a:lnTo>
                  <a:lnTo>
                    <a:pt x="861" y="163"/>
                  </a:lnTo>
                  <a:lnTo>
                    <a:pt x="916" y="142"/>
                  </a:lnTo>
                  <a:lnTo>
                    <a:pt x="973" y="122"/>
                  </a:lnTo>
                  <a:lnTo>
                    <a:pt x="1030" y="103"/>
                  </a:lnTo>
                  <a:lnTo>
                    <a:pt x="1088" y="84"/>
                  </a:lnTo>
                  <a:lnTo>
                    <a:pt x="1145" y="68"/>
                  </a:lnTo>
                  <a:lnTo>
                    <a:pt x="1204" y="55"/>
                  </a:lnTo>
                  <a:lnTo>
                    <a:pt x="1265" y="42"/>
                  </a:lnTo>
                  <a:lnTo>
                    <a:pt x="1326" y="30"/>
                  </a:lnTo>
                  <a:lnTo>
                    <a:pt x="1387" y="21"/>
                  </a:lnTo>
                  <a:lnTo>
                    <a:pt x="1447" y="13"/>
                  </a:lnTo>
                  <a:lnTo>
                    <a:pt x="1510" y="8"/>
                  </a:lnTo>
                  <a:lnTo>
                    <a:pt x="1573" y="4"/>
                  </a:lnTo>
                  <a:lnTo>
                    <a:pt x="1635" y="2"/>
                  </a:lnTo>
                  <a:lnTo>
                    <a:pt x="1698" y="0"/>
                  </a:lnTo>
                  <a:lnTo>
                    <a:pt x="1698" y="2155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A46DCB7-A526-3FD1-6299-67F32EC1A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7012" y="3533885"/>
              <a:ext cx="718974" cy="603085"/>
            </a:xfrm>
            <a:custGeom>
              <a:avLst/>
              <a:gdLst/>
              <a:ahLst/>
              <a:cxnLst>
                <a:cxn ang="0">
                  <a:pos x="2159" y="1327"/>
                </a:cxn>
                <a:cxn ang="0">
                  <a:pos x="59" y="1811"/>
                </a:cxn>
                <a:cxn ang="0">
                  <a:pos x="59" y="1811"/>
                </a:cxn>
                <a:cxn ang="0">
                  <a:pos x="45" y="1751"/>
                </a:cxn>
                <a:cxn ang="0">
                  <a:pos x="34" y="1688"/>
                </a:cxn>
                <a:cxn ang="0">
                  <a:pos x="25" y="1627"/>
                </a:cxn>
                <a:cxn ang="0">
                  <a:pos x="15" y="1567"/>
                </a:cxn>
                <a:cxn ang="0">
                  <a:pos x="9" y="1506"/>
                </a:cxn>
                <a:cxn ang="0">
                  <a:pos x="4" y="1445"/>
                </a:cxn>
                <a:cxn ang="0">
                  <a:pos x="0" y="1384"/>
                </a:cxn>
                <a:cxn ang="0">
                  <a:pos x="0" y="1325"/>
                </a:cxn>
                <a:cxn ang="0">
                  <a:pos x="0" y="1265"/>
                </a:cxn>
                <a:cxn ang="0">
                  <a:pos x="0" y="1206"/>
                </a:cxn>
                <a:cxn ang="0">
                  <a:pos x="4" y="1147"/>
                </a:cxn>
                <a:cxn ang="0">
                  <a:pos x="9" y="1088"/>
                </a:cxn>
                <a:cxn ang="0">
                  <a:pos x="15" y="1031"/>
                </a:cxn>
                <a:cxn ang="0">
                  <a:pos x="25" y="972"/>
                </a:cxn>
                <a:cxn ang="0">
                  <a:pos x="34" y="915"/>
                </a:cxn>
                <a:cxn ang="0">
                  <a:pos x="45" y="858"/>
                </a:cxn>
                <a:cxn ang="0">
                  <a:pos x="59" y="801"/>
                </a:cxn>
                <a:cxn ang="0">
                  <a:pos x="74" y="746"/>
                </a:cxn>
                <a:cxn ang="0">
                  <a:pos x="91" y="689"/>
                </a:cxn>
                <a:cxn ang="0">
                  <a:pos x="110" y="634"/>
                </a:cxn>
                <a:cxn ang="0">
                  <a:pos x="131" y="579"/>
                </a:cxn>
                <a:cxn ang="0">
                  <a:pos x="152" y="524"/>
                </a:cxn>
                <a:cxn ang="0">
                  <a:pos x="175" y="471"/>
                </a:cxn>
                <a:cxn ang="0">
                  <a:pos x="201" y="416"/>
                </a:cxn>
                <a:cxn ang="0">
                  <a:pos x="228" y="363"/>
                </a:cxn>
                <a:cxn ang="0">
                  <a:pos x="256" y="309"/>
                </a:cxn>
                <a:cxn ang="0">
                  <a:pos x="287" y="256"/>
                </a:cxn>
                <a:cxn ang="0">
                  <a:pos x="317" y="205"/>
                </a:cxn>
                <a:cxn ang="0">
                  <a:pos x="351" y="154"/>
                </a:cxn>
                <a:cxn ang="0">
                  <a:pos x="385" y="102"/>
                </a:cxn>
                <a:cxn ang="0">
                  <a:pos x="423" y="51"/>
                </a:cxn>
                <a:cxn ang="0">
                  <a:pos x="461" y="0"/>
                </a:cxn>
                <a:cxn ang="0">
                  <a:pos x="2159" y="1327"/>
                </a:cxn>
              </a:cxnLst>
              <a:rect l="0" t="0" r="r" b="b"/>
              <a:pathLst>
                <a:path w="2159" h="1811">
                  <a:moveTo>
                    <a:pt x="2159" y="1327"/>
                  </a:moveTo>
                  <a:lnTo>
                    <a:pt x="59" y="1811"/>
                  </a:lnTo>
                  <a:lnTo>
                    <a:pt x="59" y="1811"/>
                  </a:lnTo>
                  <a:lnTo>
                    <a:pt x="45" y="1751"/>
                  </a:lnTo>
                  <a:lnTo>
                    <a:pt x="34" y="1688"/>
                  </a:lnTo>
                  <a:lnTo>
                    <a:pt x="25" y="1627"/>
                  </a:lnTo>
                  <a:lnTo>
                    <a:pt x="15" y="1567"/>
                  </a:lnTo>
                  <a:lnTo>
                    <a:pt x="9" y="1506"/>
                  </a:lnTo>
                  <a:lnTo>
                    <a:pt x="4" y="1445"/>
                  </a:lnTo>
                  <a:lnTo>
                    <a:pt x="0" y="1384"/>
                  </a:lnTo>
                  <a:lnTo>
                    <a:pt x="0" y="1325"/>
                  </a:lnTo>
                  <a:lnTo>
                    <a:pt x="0" y="1265"/>
                  </a:lnTo>
                  <a:lnTo>
                    <a:pt x="0" y="1206"/>
                  </a:lnTo>
                  <a:lnTo>
                    <a:pt x="4" y="1147"/>
                  </a:lnTo>
                  <a:lnTo>
                    <a:pt x="9" y="1088"/>
                  </a:lnTo>
                  <a:lnTo>
                    <a:pt x="15" y="1031"/>
                  </a:lnTo>
                  <a:lnTo>
                    <a:pt x="25" y="972"/>
                  </a:lnTo>
                  <a:lnTo>
                    <a:pt x="34" y="915"/>
                  </a:lnTo>
                  <a:lnTo>
                    <a:pt x="45" y="858"/>
                  </a:lnTo>
                  <a:lnTo>
                    <a:pt x="59" y="801"/>
                  </a:lnTo>
                  <a:lnTo>
                    <a:pt x="74" y="746"/>
                  </a:lnTo>
                  <a:lnTo>
                    <a:pt x="91" y="689"/>
                  </a:lnTo>
                  <a:lnTo>
                    <a:pt x="110" y="634"/>
                  </a:lnTo>
                  <a:lnTo>
                    <a:pt x="131" y="579"/>
                  </a:lnTo>
                  <a:lnTo>
                    <a:pt x="152" y="524"/>
                  </a:lnTo>
                  <a:lnTo>
                    <a:pt x="175" y="471"/>
                  </a:lnTo>
                  <a:lnTo>
                    <a:pt x="201" y="416"/>
                  </a:lnTo>
                  <a:lnTo>
                    <a:pt x="228" y="363"/>
                  </a:lnTo>
                  <a:lnTo>
                    <a:pt x="256" y="309"/>
                  </a:lnTo>
                  <a:lnTo>
                    <a:pt x="287" y="256"/>
                  </a:lnTo>
                  <a:lnTo>
                    <a:pt x="317" y="205"/>
                  </a:lnTo>
                  <a:lnTo>
                    <a:pt x="351" y="154"/>
                  </a:lnTo>
                  <a:lnTo>
                    <a:pt x="385" y="102"/>
                  </a:lnTo>
                  <a:lnTo>
                    <a:pt x="423" y="51"/>
                  </a:lnTo>
                  <a:lnTo>
                    <a:pt x="461" y="0"/>
                  </a:lnTo>
                  <a:lnTo>
                    <a:pt x="2159" y="132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8472B178-7D6D-674A-604D-C632DCDD6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031" y="3981165"/>
              <a:ext cx="1486202" cy="1381459"/>
            </a:xfrm>
            <a:custGeom>
              <a:avLst/>
              <a:gdLst/>
              <a:ahLst/>
              <a:cxnLst>
                <a:cxn ang="0">
                  <a:pos x="2100" y="0"/>
                </a:cxn>
                <a:cxn ang="0">
                  <a:pos x="1190" y="1952"/>
                </a:cxn>
                <a:cxn ang="0">
                  <a:pos x="1190" y="1952"/>
                </a:cxn>
                <a:cxn ang="0">
                  <a:pos x="1132" y="1926"/>
                </a:cxn>
                <a:cxn ang="0">
                  <a:pos x="1076" y="1897"/>
                </a:cxn>
                <a:cxn ang="0">
                  <a:pos x="1021" y="1867"/>
                </a:cxn>
                <a:cxn ang="0">
                  <a:pos x="968" y="1835"/>
                </a:cxn>
                <a:cxn ang="0">
                  <a:pos x="915" y="1802"/>
                </a:cxn>
                <a:cxn ang="0">
                  <a:pos x="864" y="1768"/>
                </a:cxn>
                <a:cxn ang="0">
                  <a:pos x="814" y="1732"/>
                </a:cxn>
                <a:cxn ang="0">
                  <a:pos x="765" y="1696"/>
                </a:cxn>
                <a:cxn ang="0">
                  <a:pos x="718" y="1658"/>
                </a:cxn>
                <a:cxn ang="0">
                  <a:pos x="672" y="1618"/>
                </a:cxn>
                <a:cxn ang="0">
                  <a:pos x="626" y="1578"/>
                </a:cxn>
                <a:cxn ang="0">
                  <a:pos x="583" y="1536"/>
                </a:cxn>
                <a:cxn ang="0">
                  <a:pos x="541" y="1495"/>
                </a:cxn>
                <a:cxn ang="0">
                  <a:pos x="499" y="1451"/>
                </a:cxn>
                <a:cxn ang="0">
                  <a:pos x="459" y="1405"/>
                </a:cxn>
                <a:cxn ang="0">
                  <a:pos x="421" y="1360"/>
                </a:cxn>
                <a:cxn ang="0">
                  <a:pos x="385" y="1312"/>
                </a:cxn>
                <a:cxn ang="0">
                  <a:pos x="349" y="1265"/>
                </a:cxn>
                <a:cxn ang="0">
                  <a:pos x="315" y="1216"/>
                </a:cxn>
                <a:cxn ang="0">
                  <a:pos x="281" y="1164"/>
                </a:cxn>
                <a:cxn ang="0">
                  <a:pos x="250" y="1113"/>
                </a:cxn>
                <a:cxn ang="0">
                  <a:pos x="220" y="1062"/>
                </a:cxn>
                <a:cxn ang="0">
                  <a:pos x="192" y="1007"/>
                </a:cxn>
                <a:cxn ang="0">
                  <a:pos x="165" y="954"/>
                </a:cxn>
                <a:cxn ang="0">
                  <a:pos x="138" y="898"/>
                </a:cxn>
                <a:cxn ang="0">
                  <a:pos x="114" y="841"/>
                </a:cxn>
                <a:cxn ang="0">
                  <a:pos x="91" y="784"/>
                </a:cxn>
                <a:cxn ang="0">
                  <a:pos x="70" y="726"/>
                </a:cxn>
                <a:cxn ang="0">
                  <a:pos x="51" y="667"/>
                </a:cxn>
                <a:cxn ang="0">
                  <a:pos x="32" y="608"/>
                </a:cxn>
                <a:cxn ang="0">
                  <a:pos x="15" y="547"/>
                </a:cxn>
                <a:cxn ang="0">
                  <a:pos x="0" y="484"/>
                </a:cxn>
                <a:cxn ang="0">
                  <a:pos x="2100" y="0"/>
                </a:cxn>
              </a:cxnLst>
              <a:rect l="0" t="0" r="r" b="b"/>
              <a:pathLst>
                <a:path w="2100" h="1952">
                  <a:moveTo>
                    <a:pt x="2100" y="0"/>
                  </a:moveTo>
                  <a:lnTo>
                    <a:pt x="1190" y="1952"/>
                  </a:lnTo>
                  <a:lnTo>
                    <a:pt x="1190" y="1952"/>
                  </a:lnTo>
                  <a:lnTo>
                    <a:pt x="1132" y="1926"/>
                  </a:lnTo>
                  <a:lnTo>
                    <a:pt x="1076" y="1897"/>
                  </a:lnTo>
                  <a:lnTo>
                    <a:pt x="1021" y="1867"/>
                  </a:lnTo>
                  <a:lnTo>
                    <a:pt x="968" y="1835"/>
                  </a:lnTo>
                  <a:lnTo>
                    <a:pt x="915" y="1802"/>
                  </a:lnTo>
                  <a:lnTo>
                    <a:pt x="864" y="1768"/>
                  </a:lnTo>
                  <a:lnTo>
                    <a:pt x="814" y="1732"/>
                  </a:lnTo>
                  <a:lnTo>
                    <a:pt x="765" y="1696"/>
                  </a:lnTo>
                  <a:lnTo>
                    <a:pt x="718" y="1658"/>
                  </a:lnTo>
                  <a:lnTo>
                    <a:pt x="672" y="1618"/>
                  </a:lnTo>
                  <a:lnTo>
                    <a:pt x="626" y="1578"/>
                  </a:lnTo>
                  <a:lnTo>
                    <a:pt x="583" y="1536"/>
                  </a:lnTo>
                  <a:lnTo>
                    <a:pt x="541" y="1495"/>
                  </a:lnTo>
                  <a:lnTo>
                    <a:pt x="499" y="1451"/>
                  </a:lnTo>
                  <a:lnTo>
                    <a:pt x="459" y="1405"/>
                  </a:lnTo>
                  <a:lnTo>
                    <a:pt x="421" y="1360"/>
                  </a:lnTo>
                  <a:lnTo>
                    <a:pt x="385" y="1312"/>
                  </a:lnTo>
                  <a:lnTo>
                    <a:pt x="349" y="1265"/>
                  </a:lnTo>
                  <a:lnTo>
                    <a:pt x="315" y="1216"/>
                  </a:lnTo>
                  <a:lnTo>
                    <a:pt x="281" y="1164"/>
                  </a:lnTo>
                  <a:lnTo>
                    <a:pt x="250" y="1113"/>
                  </a:lnTo>
                  <a:lnTo>
                    <a:pt x="220" y="1062"/>
                  </a:lnTo>
                  <a:lnTo>
                    <a:pt x="192" y="1007"/>
                  </a:lnTo>
                  <a:lnTo>
                    <a:pt x="165" y="954"/>
                  </a:lnTo>
                  <a:lnTo>
                    <a:pt x="138" y="898"/>
                  </a:lnTo>
                  <a:lnTo>
                    <a:pt x="114" y="841"/>
                  </a:lnTo>
                  <a:lnTo>
                    <a:pt x="91" y="784"/>
                  </a:lnTo>
                  <a:lnTo>
                    <a:pt x="70" y="726"/>
                  </a:lnTo>
                  <a:lnTo>
                    <a:pt x="51" y="667"/>
                  </a:lnTo>
                  <a:lnTo>
                    <a:pt x="32" y="608"/>
                  </a:lnTo>
                  <a:lnTo>
                    <a:pt x="15" y="547"/>
                  </a:lnTo>
                  <a:lnTo>
                    <a:pt x="0" y="484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chemeClr val="accent1"/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8741AA56-E410-2958-AAD3-93855C59E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0070" y="3983192"/>
              <a:ext cx="927919" cy="1082406"/>
            </a:xfrm>
            <a:custGeom>
              <a:avLst/>
              <a:gdLst/>
              <a:ahLst/>
              <a:cxnLst>
                <a:cxn ang="0">
                  <a:pos x="910" y="0"/>
                </a:cxn>
                <a:cxn ang="0">
                  <a:pos x="1856" y="1937"/>
                </a:cxn>
                <a:cxn ang="0">
                  <a:pos x="1856" y="1937"/>
                </a:cxn>
                <a:cxn ang="0">
                  <a:pos x="1797" y="1964"/>
                </a:cxn>
                <a:cxn ang="0">
                  <a:pos x="1740" y="1988"/>
                </a:cxn>
                <a:cxn ang="0">
                  <a:pos x="1683" y="2013"/>
                </a:cxn>
                <a:cxn ang="0">
                  <a:pos x="1626" y="2034"/>
                </a:cxn>
                <a:cxn ang="0">
                  <a:pos x="1567" y="2055"/>
                </a:cxn>
                <a:cxn ang="0">
                  <a:pos x="1510" y="2074"/>
                </a:cxn>
                <a:cxn ang="0">
                  <a:pos x="1451" y="2091"/>
                </a:cxn>
                <a:cxn ang="0">
                  <a:pos x="1394" y="2106"/>
                </a:cxn>
                <a:cxn ang="0">
                  <a:pos x="1335" y="2119"/>
                </a:cxn>
                <a:cxn ang="0">
                  <a:pos x="1278" y="2131"/>
                </a:cxn>
                <a:cxn ang="0">
                  <a:pos x="1220" y="2140"/>
                </a:cxn>
                <a:cxn ang="0">
                  <a:pos x="1163" y="2148"/>
                </a:cxn>
                <a:cxn ang="0">
                  <a:pos x="1104" y="2156"/>
                </a:cxn>
                <a:cxn ang="0">
                  <a:pos x="1045" y="2159"/>
                </a:cxn>
                <a:cxn ang="0">
                  <a:pos x="988" y="2163"/>
                </a:cxn>
                <a:cxn ang="0">
                  <a:pos x="929" y="2165"/>
                </a:cxn>
                <a:cxn ang="0">
                  <a:pos x="870" y="2163"/>
                </a:cxn>
                <a:cxn ang="0">
                  <a:pos x="813" y="2161"/>
                </a:cxn>
                <a:cxn ang="0">
                  <a:pos x="754" y="2157"/>
                </a:cxn>
                <a:cxn ang="0">
                  <a:pos x="695" y="2152"/>
                </a:cxn>
                <a:cxn ang="0">
                  <a:pos x="638" y="2146"/>
                </a:cxn>
                <a:cxn ang="0">
                  <a:pos x="580" y="2137"/>
                </a:cxn>
                <a:cxn ang="0">
                  <a:pos x="521" y="2125"/>
                </a:cxn>
                <a:cxn ang="0">
                  <a:pos x="464" y="2114"/>
                </a:cxn>
                <a:cxn ang="0">
                  <a:pos x="405" y="2099"/>
                </a:cxn>
                <a:cxn ang="0">
                  <a:pos x="348" y="2083"/>
                </a:cxn>
                <a:cxn ang="0">
                  <a:pos x="289" y="2066"/>
                </a:cxn>
                <a:cxn ang="0">
                  <a:pos x="230" y="2047"/>
                </a:cxn>
                <a:cxn ang="0">
                  <a:pos x="173" y="2026"/>
                </a:cxn>
                <a:cxn ang="0">
                  <a:pos x="114" y="2004"/>
                </a:cxn>
                <a:cxn ang="0">
                  <a:pos x="57" y="1979"/>
                </a:cxn>
                <a:cxn ang="0">
                  <a:pos x="0" y="1952"/>
                </a:cxn>
                <a:cxn ang="0">
                  <a:pos x="910" y="0"/>
                </a:cxn>
              </a:cxnLst>
              <a:rect l="0" t="0" r="r" b="b"/>
              <a:pathLst>
                <a:path w="1856" h="2165">
                  <a:moveTo>
                    <a:pt x="910" y="0"/>
                  </a:moveTo>
                  <a:lnTo>
                    <a:pt x="1856" y="1937"/>
                  </a:lnTo>
                  <a:lnTo>
                    <a:pt x="1856" y="1937"/>
                  </a:lnTo>
                  <a:lnTo>
                    <a:pt x="1797" y="1964"/>
                  </a:lnTo>
                  <a:lnTo>
                    <a:pt x="1740" y="1988"/>
                  </a:lnTo>
                  <a:lnTo>
                    <a:pt x="1683" y="2013"/>
                  </a:lnTo>
                  <a:lnTo>
                    <a:pt x="1626" y="2034"/>
                  </a:lnTo>
                  <a:lnTo>
                    <a:pt x="1567" y="2055"/>
                  </a:lnTo>
                  <a:lnTo>
                    <a:pt x="1510" y="2074"/>
                  </a:lnTo>
                  <a:lnTo>
                    <a:pt x="1451" y="2091"/>
                  </a:lnTo>
                  <a:lnTo>
                    <a:pt x="1394" y="2106"/>
                  </a:lnTo>
                  <a:lnTo>
                    <a:pt x="1335" y="2119"/>
                  </a:lnTo>
                  <a:lnTo>
                    <a:pt x="1278" y="2131"/>
                  </a:lnTo>
                  <a:lnTo>
                    <a:pt x="1220" y="2140"/>
                  </a:lnTo>
                  <a:lnTo>
                    <a:pt x="1163" y="2148"/>
                  </a:lnTo>
                  <a:lnTo>
                    <a:pt x="1104" y="2156"/>
                  </a:lnTo>
                  <a:lnTo>
                    <a:pt x="1045" y="2159"/>
                  </a:lnTo>
                  <a:lnTo>
                    <a:pt x="988" y="2163"/>
                  </a:lnTo>
                  <a:lnTo>
                    <a:pt x="929" y="2165"/>
                  </a:lnTo>
                  <a:lnTo>
                    <a:pt x="870" y="2163"/>
                  </a:lnTo>
                  <a:lnTo>
                    <a:pt x="813" y="2161"/>
                  </a:lnTo>
                  <a:lnTo>
                    <a:pt x="754" y="2157"/>
                  </a:lnTo>
                  <a:lnTo>
                    <a:pt x="695" y="2152"/>
                  </a:lnTo>
                  <a:lnTo>
                    <a:pt x="638" y="2146"/>
                  </a:lnTo>
                  <a:lnTo>
                    <a:pt x="580" y="2137"/>
                  </a:lnTo>
                  <a:lnTo>
                    <a:pt x="521" y="2125"/>
                  </a:lnTo>
                  <a:lnTo>
                    <a:pt x="464" y="2114"/>
                  </a:lnTo>
                  <a:lnTo>
                    <a:pt x="405" y="2099"/>
                  </a:lnTo>
                  <a:lnTo>
                    <a:pt x="348" y="2083"/>
                  </a:lnTo>
                  <a:lnTo>
                    <a:pt x="289" y="2066"/>
                  </a:lnTo>
                  <a:lnTo>
                    <a:pt x="230" y="2047"/>
                  </a:lnTo>
                  <a:lnTo>
                    <a:pt x="173" y="2026"/>
                  </a:lnTo>
                  <a:lnTo>
                    <a:pt x="114" y="2004"/>
                  </a:lnTo>
                  <a:lnTo>
                    <a:pt x="57" y="1979"/>
                  </a:lnTo>
                  <a:lnTo>
                    <a:pt x="0" y="1952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accent5"/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1157388-E098-2116-4290-4B900FCBA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193" y="3987128"/>
              <a:ext cx="1323021" cy="12156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8" y="448"/>
                </a:cxn>
                <a:cxn ang="0">
                  <a:pos x="2108" y="448"/>
                </a:cxn>
                <a:cxn ang="0">
                  <a:pos x="2095" y="509"/>
                </a:cxn>
                <a:cxn ang="0">
                  <a:pos x="2079" y="572"/>
                </a:cxn>
                <a:cxn ang="0">
                  <a:pos x="2060" y="631"/>
                </a:cxn>
                <a:cxn ang="0">
                  <a:pos x="2043" y="691"/>
                </a:cxn>
                <a:cxn ang="0">
                  <a:pos x="2022" y="748"/>
                </a:cxn>
                <a:cxn ang="0">
                  <a:pos x="2001" y="807"/>
                </a:cxn>
                <a:cxn ang="0">
                  <a:pos x="1977" y="864"/>
                </a:cxn>
                <a:cxn ang="0">
                  <a:pos x="1952" y="919"/>
                </a:cxn>
                <a:cxn ang="0">
                  <a:pos x="1926" y="974"/>
                </a:cxn>
                <a:cxn ang="0">
                  <a:pos x="1899" y="1028"/>
                </a:cxn>
                <a:cxn ang="0">
                  <a:pos x="1870" y="1081"/>
                </a:cxn>
                <a:cxn ang="0">
                  <a:pos x="1838" y="1132"/>
                </a:cxn>
                <a:cxn ang="0">
                  <a:pos x="1808" y="1183"/>
                </a:cxn>
                <a:cxn ang="0">
                  <a:pos x="1774" y="1233"/>
                </a:cxn>
                <a:cxn ang="0">
                  <a:pos x="1739" y="1282"/>
                </a:cxn>
                <a:cxn ang="0">
                  <a:pos x="1703" y="1329"/>
                </a:cxn>
                <a:cxn ang="0">
                  <a:pos x="1665" y="1377"/>
                </a:cxn>
                <a:cxn ang="0">
                  <a:pos x="1625" y="1423"/>
                </a:cxn>
                <a:cxn ang="0">
                  <a:pos x="1586" y="1466"/>
                </a:cxn>
                <a:cxn ang="0">
                  <a:pos x="1544" y="1510"/>
                </a:cxn>
                <a:cxn ang="0">
                  <a:pos x="1502" y="1552"/>
                </a:cxn>
                <a:cxn ang="0">
                  <a:pos x="1456" y="1593"/>
                </a:cxn>
                <a:cxn ang="0">
                  <a:pos x="1411" y="1633"/>
                </a:cxn>
                <a:cxn ang="0">
                  <a:pos x="1365" y="1671"/>
                </a:cxn>
                <a:cxn ang="0">
                  <a:pos x="1316" y="1709"/>
                </a:cxn>
                <a:cxn ang="0">
                  <a:pos x="1267" y="1745"/>
                </a:cxn>
                <a:cxn ang="0">
                  <a:pos x="1217" y="1781"/>
                </a:cxn>
                <a:cxn ang="0">
                  <a:pos x="1164" y="1814"/>
                </a:cxn>
                <a:cxn ang="0">
                  <a:pos x="1111" y="1848"/>
                </a:cxn>
                <a:cxn ang="0">
                  <a:pos x="1058" y="1878"/>
                </a:cxn>
                <a:cxn ang="0">
                  <a:pos x="1001" y="1909"/>
                </a:cxn>
                <a:cxn ang="0">
                  <a:pos x="946" y="1937"/>
                </a:cxn>
                <a:cxn ang="0">
                  <a:pos x="0" y="0"/>
                </a:cxn>
              </a:cxnLst>
              <a:rect l="0" t="0" r="r" b="b"/>
              <a:pathLst>
                <a:path w="2108" h="1937">
                  <a:moveTo>
                    <a:pt x="0" y="0"/>
                  </a:moveTo>
                  <a:lnTo>
                    <a:pt x="2108" y="448"/>
                  </a:lnTo>
                  <a:lnTo>
                    <a:pt x="2108" y="448"/>
                  </a:lnTo>
                  <a:lnTo>
                    <a:pt x="2095" y="509"/>
                  </a:lnTo>
                  <a:lnTo>
                    <a:pt x="2079" y="572"/>
                  </a:lnTo>
                  <a:lnTo>
                    <a:pt x="2060" y="631"/>
                  </a:lnTo>
                  <a:lnTo>
                    <a:pt x="2043" y="691"/>
                  </a:lnTo>
                  <a:lnTo>
                    <a:pt x="2022" y="748"/>
                  </a:lnTo>
                  <a:lnTo>
                    <a:pt x="2001" y="807"/>
                  </a:lnTo>
                  <a:lnTo>
                    <a:pt x="1977" y="864"/>
                  </a:lnTo>
                  <a:lnTo>
                    <a:pt x="1952" y="919"/>
                  </a:lnTo>
                  <a:lnTo>
                    <a:pt x="1926" y="974"/>
                  </a:lnTo>
                  <a:lnTo>
                    <a:pt x="1899" y="1028"/>
                  </a:lnTo>
                  <a:lnTo>
                    <a:pt x="1870" y="1081"/>
                  </a:lnTo>
                  <a:lnTo>
                    <a:pt x="1838" y="1132"/>
                  </a:lnTo>
                  <a:lnTo>
                    <a:pt x="1808" y="1183"/>
                  </a:lnTo>
                  <a:lnTo>
                    <a:pt x="1774" y="1233"/>
                  </a:lnTo>
                  <a:lnTo>
                    <a:pt x="1739" y="1282"/>
                  </a:lnTo>
                  <a:lnTo>
                    <a:pt x="1703" y="1329"/>
                  </a:lnTo>
                  <a:lnTo>
                    <a:pt x="1665" y="1377"/>
                  </a:lnTo>
                  <a:lnTo>
                    <a:pt x="1625" y="1423"/>
                  </a:lnTo>
                  <a:lnTo>
                    <a:pt x="1586" y="1466"/>
                  </a:lnTo>
                  <a:lnTo>
                    <a:pt x="1544" y="1510"/>
                  </a:lnTo>
                  <a:lnTo>
                    <a:pt x="1502" y="1552"/>
                  </a:lnTo>
                  <a:lnTo>
                    <a:pt x="1456" y="1593"/>
                  </a:lnTo>
                  <a:lnTo>
                    <a:pt x="1411" y="1633"/>
                  </a:lnTo>
                  <a:lnTo>
                    <a:pt x="1365" y="1671"/>
                  </a:lnTo>
                  <a:lnTo>
                    <a:pt x="1316" y="1709"/>
                  </a:lnTo>
                  <a:lnTo>
                    <a:pt x="1267" y="1745"/>
                  </a:lnTo>
                  <a:lnTo>
                    <a:pt x="1217" y="1781"/>
                  </a:lnTo>
                  <a:lnTo>
                    <a:pt x="1164" y="1814"/>
                  </a:lnTo>
                  <a:lnTo>
                    <a:pt x="1111" y="1848"/>
                  </a:lnTo>
                  <a:lnTo>
                    <a:pt x="1058" y="1878"/>
                  </a:lnTo>
                  <a:lnTo>
                    <a:pt x="1001" y="1909"/>
                  </a:lnTo>
                  <a:lnTo>
                    <a:pt x="946" y="1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A4AB761B-73E5-DA76-8912-3A93D18D8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3799" y="2900898"/>
              <a:ext cx="1713065" cy="1421701"/>
            </a:xfrm>
            <a:custGeom>
              <a:avLst/>
              <a:gdLst/>
              <a:ahLst/>
              <a:cxnLst>
                <a:cxn ang="0">
                  <a:pos x="0" y="1356"/>
                </a:cxn>
                <a:cxn ang="0">
                  <a:pos x="1675" y="0"/>
                </a:cxn>
                <a:cxn ang="0">
                  <a:pos x="1675" y="0"/>
                </a:cxn>
                <a:cxn ang="0">
                  <a:pos x="1715" y="50"/>
                </a:cxn>
                <a:cxn ang="0">
                  <a:pos x="1753" y="99"/>
                </a:cxn>
                <a:cxn ang="0">
                  <a:pos x="1787" y="150"/>
                </a:cxn>
                <a:cxn ang="0">
                  <a:pos x="1823" y="202"/>
                </a:cxn>
                <a:cxn ang="0">
                  <a:pos x="1855" y="253"/>
                </a:cxn>
                <a:cxn ang="0">
                  <a:pos x="1886" y="306"/>
                </a:cxn>
                <a:cxn ang="0">
                  <a:pos x="1916" y="357"/>
                </a:cxn>
                <a:cxn ang="0">
                  <a:pos x="1943" y="411"/>
                </a:cxn>
                <a:cxn ang="0">
                  <a:pos x="1969" y="464"/>
                </a:cxn>
                <a:cxn ang="0">
                  <a:pos x="1994" y="519"/>
                </a:cxn>
                <a:cxn ang="0">
                  <a:pos x="2017" y="572"/>
                </a:cxn>
                <a:cxn ang="0">
                  <a:pos x="2038" y="627"/>
                </a:cxn>
                <a:cxn ang="0">
                  <a:pos x="2057" y="682"/>
                </a:cxn>
                <a:cxn ang="0">
                  <a:pos x="2074" y="739"/>
                </a:cxn>
                <a:cxn ang="0">
                  <a:pos x="2091" y="794"/>
                </a:cxn>
                <a:cxn ang="0">
                  <a:pos x="2104" y="851"/>
                </a:cxn>
                <a:cxn ang="0">
                  <a:pos x="2117" y="908"/>
                </a:cxn>
                <a:cxn ang="0">
                  <a:pos x="2129" y="965"/>
                </a:cxn>
                <a:cxn ang="0">
                  <a:pos x="2138" y="1022"/>
                </a:cxn>
                <a:cxn ang="0">
                  <a:pos x="2146" y="1081"/>
                </a:cxn>
                <a:cxn ang="0">
                  <a:pos x="2152" y="1138"/>
                </a:cxn>
                <a:cxn ang="0">
                  <a:pos x="2157" y="1197"/>
                </a:cxn>
                <a:cxn ang="0">
                  <a:pos x="2159" y="1258"/>
                </a:cxn>
                <a:cxn ang="0">
                  <a:pos x="2161" y="1316"/>
                </a:cxn>
                <a:cxn ang="0">
                  <a:pos x="2159" y="1375"/>
                </a:cxn>
                <a:cxn ang="0">
                  <a:pos x="2157" y="1436"/>
                </a:cxn>
                <a:cxn ang="0">
                  <a:pos x="2153" y="1497"/>
                </a:cxn>
                <a:cxn ang="0">
                  <a:pos x="2148" y="1558"/>
                </a:cxn>
                <a:cxn ang="0">
                  <a:pos x="2140" y="1618"/>
                </a:cxn>
                <a:cxn ang="0">
                  <a:pos x="2131" y="1681"/>
                </a:cxn>
                <a:cxn ang="0">
                  <a:pos x="2121" y="1742"/>
                </a:cxn>
                <a:cxn ang="0">
                  <a:pos x="2108" y="1804"/>
                </a:cxn>
                <a:cxn ang="0">
                  <a:pos x="0" y="1356"/>
                </a:cxn>
              </a:cxnLst>
              <a:rect l="0" t="0" r="r" b="b"/>
              <a:pathLst>
                <a:path w="2161" h="1804">
                  <a:moveTo>
                    <a:pt x="0" y="1356"/>
                  </a:moveTo>
                  <a:lnTo>
                    <a:pt x="1675" y="0"/>
                  </a:lnTo>
                  <a:lnTo>
                    <a:pt x="1675" y="0"/>
                  </a:lnTo>
                  <a:lnTo>
                    <a:pt x="1715" y="50"/>
                  </a:lnTo>
                  <a:lnTo>
                    <a:pt x="1753" y="99"/>
                  </a:lnTo>
                  <a:lnTo>
                    <a:pt x="1787" y="150"/>
                  </a:lnTo>
                  <a:lnTo>
                    <a:pt x="1823" y="202"/>
                  </a:lnTo>
                  <a:lnTo>
                    <a:pt x="1855" y="253"/>
                  </a:lnTo>
                  <a:lnTo>
                    <a:pt x="1886" y="306"/>
                  </a:lnTo>
                  <a:lnTo>
                    <a:pt x="1916" y="357"/>
                  </a:lnTo>
                  <a:lnTo>
                    <a:pt x="1943" y="411"/>
                  </a:lnTo>
                  <a:lnTo>
                    <a:pt x="1969" y="464"/>
                  </a:lnTo>
                  <a:lnTo>
                    <a:pt x="1994" y="519"/>
                  </a:lnTo>
                  <a:lnTo>
                    <a:pt x="2017" y="572"/>
                  </a:lnTo>
                  <a:lnTo>
                    <a:pt x="2038" y="627"/>
                  </a:lnTo>
                  <a:lnTo>
                    <a:pt x="2057" y="682"/>
                  </a:lnTo>
                  <a:lnTo>
                    <a:pt x="2074" y="739"/>
                  </a:lnTo>
                  <a:lnTo>
                    <a:pt x="2091" y="794"/>
                  </a:lnTo>
                  <a:lnTo>
                    <a:pt x="2104" y="851"/>
                  </a:lnTo>
                  <a:lnTo>
                    <a:pt x="2117" y="908"/>
                  </a:lnTo>
                  <a:lnTo>
                    <a:pt x="2129" y="965"/>
                  </a:lnTo>
                  <a:lnTo>
                    <a:pt x="2138" y="1022"/>
                  </a:lnTo>
                  <a:lnTo>
                    <a:pt x="2146" y="1081"/>
                  </a:lnTo>
                  <a:lnTo>
                    <a:pt x="2152" y="1138"/>
                  </a:lnTo>
                  <a:lnTo>
                    <a:pt x="2157" y="1197"/>
                  </a:lnTo>
                  <a:lnTo>
                    <a:pt x="2159" y="1258"/>
                  </a:lnTo>
                  <a:lnTo>
                    <a:pt x="2161" y="1316"/>
                  </a:lnTo>
                  <a:lnTo>
                    <a:pt x="2159" y="1375"/>
                  </a:lnTo>
                  <a:lnTo>
                    <a:pt x="2157" y="1436"/>
                  </a:lnTo>
                  <a:lnTo>
                    <a:pt x="2153" y="1497"/>
                  </a:lnTo>
                  <a:lnTo>
                    <a:pt x="2148" y="1558"/>
                  </a:lnTo>
                  <a:lnTo>
                    <a:pt x="2140" y="1618"/>
                  </a:lnTo>
                  <a:lnTo>
                    <a:pt x="2131" y="1681"/>
                  </a:lnTo>
                  <a:lnTo>
                    <a:pt x="2121" y="1742"/>
                  </a:lnTo>
                  <a:lnTo>
                    <a:pt x="2108" y="1804"/>
                  </a:lnTo>
                  <a:lnTo>
                    <a:pt x="0" y="1356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0F3AD8F0-D8E2-1E85-66F2-486B1188B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1728" y="2791517"/>
              <a:ext cx="933092" cy="1170370"/>
            </a:xfrm>
            <a:custGeom>
              <a:avLst/>
              <a:gdLst/>
              <a:ahLst/>
              <a:cxnLst>
                <a:cxn ang="0">
                  <a:pos x="0" y="215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5" y="2"/>
                </a:cxn>
                <a:cxn ang="0">
                  <a:pos x="127" y="4"/>
                </a:cxn>
                <a:cxn ang="0">
                  <a:pos x="188" y="8"/>
                </a:cxn>
                <a:cxn ang="0">
                  <a:pos x="251" y="13"/>
                </a:cxn>
                <a:cxn ang="0">
                  <a:pos x="311" y="21"/>
                </a:cxn>
                <a:cxn ang="0">
                  <a:pos x="370" y="28"/>
                </a:cxn>
                <a:cxn ang="0">
                  <a:pos x="429" y="40"/>
                </a:cxn>
                <a:cxn ang="0">
                  <a:pos x="488" y="51"/>
                </a:cxn>
                <a:cxn ang="0">
                  <a:pos x="547" y="65"/>
                </a:cxn>
                <a:cxn ang="0">
                  <a:pos x="604" y="80"/>
                </a:cxn>
                <a:cxn ang="0">
                  <a:pos x="661" y="95"/>
                </a:cxn>
                <a:cxn ang="0">
                  <a:pos x="716" y="114"/>
                </a:cxn>
                <a:cxn ang="0">
                  <a:pos x="771" y="133"/>
                </a:cxn>
                <a:cxn ang="0">
                  <a:pos x="826" y="154"/>
                </a:cxn>
                <a:cxn ang="0">
                  <a:pos x="879" y="177"/>
                </a:cxn>
                <a:cxn ang="0">
                  <a:pos x="932" y="201"/>
                </a:cxn>
                <a:cxn ang="0">
                  <a:pos x="984" y="228"/>
                </a:cxn>
                <a:cxn ang="0">
                  <a:pos x="1035" y="254"/>
                </a:cxn>
                <a:cxn ang="0">
                  <a:pos x="1086" y="283"/>
                </a:cxn>
                <a:cxn ang="0">
                  <a:pos x="1136" y="313"/>
                </a:cxn>
                <a:cxn ang="0">
                  <a:pos x="1185" y="346"/>
                </a:cxn>
                <a:cxn ang="0">
                  <a:pos x="1234" y="380"/>
                </a:cxn>
                <a:cxn ang="0">
                  <a:pos x="1282" y="414"/>
                </a:cxn>
                <a:cxn ang="0">
                  <a:pos x="1329" y="452"/>
                </a:cxn>
                <a:cxn ang="0">
                  <a:pos x="1375" y="490"/>
                </a:cxn>
                <a:cxn ang="0">
                  <a:pos x="1420" y="530"/>
                </a:cxn>
                <a:cxn ang="0">
                  <a:pos x="1464" y="570"/>
                </a:cxn>
                <a:cxn ang="0">
                  <a:pos x="1508" y="613"/>
                </a:cxn>
                <a:cxn ang="0">
                  <a:pos x="1551" y="657"/>
                </a:cxn>
                <a:cxn ang="0">
                  <a:pos x="1593" y="703"/>
                </a:cxn>
                <a:cxn ang="0">
                  <a:pos x="1635" y="750"/>
                </a:cxn>
                <a:cxn ang="0">
                  <a:pos x="1675" y="799"/>
                </a:cxn>
                <a:cxn ang="0">
                  <a:pos x="0" y="2155"/>
                </a:cxn>
              </a:cxnLst>
              <a:rect l="0" t="0" r="r" b="b"/>
              <a:pathLst>
                <a:path w="1675" h="2155">
                  <a:moveTo>
                    <a:pt x="0" y="215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5" y="2"/>
                  </a:lnTo>
                  <a:lnTo>
                    <a:pt x="127" y="4"/>
                  </a:lnTo>
                  <a:lnTo>
                    <a:pt x="188" y="8"/>
                  </a:lnTo>
                  <a:lnTo>
                    <a:pt x="251" y="13"/>
                  </a:lnTo>
                  <a:lnTo>
                    <a:pt x="311" y="21"/>
                  </a:lnTo>
                  <a:lnTo>
                    <a:pt x="370" y="28"/>
                  </a:lnTo>
                  <a:lnTo>
                    <a:pt x="429" y="40"/>
                  </a:lnTo>
                  <a:lnTo>
                    <a:pt x="488" y="51"/>
                  </a:lnTo>
                  <a:lnTo>
                    <a:pt x="547" y="65"/>
                  </a:lnTo>
                  <a:lnTo>
                    <a:pt x="604" y="80"/>
                  </a:lnTo>
                  <a:lnTo>
                    <a:pt x="661" y="95"/>
                  </a:lnTo>
                  <a:lnTo>
                    <a:pt x="716" y="114"/>
                  </a:lnTo>
                  <a:lnTo>
                    <a:pt x="771" y="133"/>
                  </a:lnTo>
                  <a:lnTo>
                    <a:pt x="826" y="154"/>
                  </a:lnTo>
                  <a:lnTo>
                    <a:pt x="879" y="177"/>
                  </a:lnTo>
                  <a:lnTo>
                    <a:pt x="932" y="201"/>
                  </a:lnTo>
                  <a:lnTo>
                    <a:pt x="984" y="228"/>
                  </a:lnTo>
                  <a:lnTo>
                    <a:pt x="1035" y="254"/>
                  </a:lnTo>
                  <a:lnTo>
                    <a:pt x="1086" y="283"/>
                  </a:lnTo>
                  <a:lnTo>
                    <a:pt x="1136" y="313"/>
                  </a:lnTo>
                  <a:lnTo>
                    <a:pt x="1185" y="346"/>
                  </a:lnTo>
                  <a:lnTo>
                    <a:pt x="1234" y="380"/>
                  </a:lnTo>
                  <a:lnTo>
                    <a:pt x="1282" y="414"/>
                  </a:lnTo>
                  <a:lnTo>
                    <a:pt x="1329" y="452"/>
                  </a:lnTo>
                  <a:lnTo>
                    <a:pt x="1375" y="490"/>
                  </a:lnTo>
                  <a:lnTo>
                    <a:pt x="1420" y="530"/>
                  </a:lnTo>
                  <a:lnTo>
                    <a:pt x="1464" y="570"/>
                  </a:lnTo>
                  <a:lnTo>
                    <a:pt x="1508" y="613"/>
                  </a:lnTo>
                  <a:lnTo>
                    <a:pt x="1551" y="657"/>
                  </a:lnTo>
                  <a:lnTo>
                    <a:pt x="1593" y="703"/>
                  </a:lnTo>
                  <a:lnTo>
                    <a:pt x="1635" y="750"/>
                  </a:lnTo>
                  <a:lnTo>
                    <a:pt x="1675" y="799"/>
                  </a:lnTo>
                  <a:lnTo>
                    <a:pt x="0" y="2155"/>
                  </a:lnTo>
                  <a:close/>
                </a:path>
              </a:pathLst>
            </a:custGeom>
            <a:solidFill>
              <a:schemeClr val="accent6"/>
            </a:solidFill>
            <a:ln w="3175" cmpd="sng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4" name="Group 29">
            <a:extLst>
              <a:ext uri="{FF2B5EF4-FFF2-40B4-BE49-F238E27FC236}">
                <a16:creationId xmlns:a16="http://schemas.microsoft.com/office/drawing/2014/main" id="{A8802105-D745-F757-3CDA-11BDD3763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99049" y="1540649"/>
            <a:ext cx="3714963" cy="3714963"/>
            <a:chOff x="2466978" y="1296990"/>
            <a:chExt cx="4242816" cy="4242816"/>
          </a:xfrm>
          <a:noFill/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A2E04E4F-B5ED-0A49-5C30-6B084D7E4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742" y="1296990"/>
              <a:ext cx="1667662" cy="2116497"/>
            </a:xfrm>
            <a:custGeom>
              <a:avLst/>
              <a:gdLst/>
              <a:ahLst/>
              <a:cxnLst>
                <a:cxn ang="0">
                  <a:pos x="1698" y="2155"/>
                </a:cxn>
                <a:cxn ang="0">
                  <a:pos x="0" y="828"/>
                </a:cxn>
                <a:cxn ang="0">
                  <a:pos x="0" y="828"/>
                </a:cxn>
                <a:cxn ang="0">
                  <a:pos x="40" y="779"/>
                </a:cxn>
                <a:cxn ang="0">
                  <a:pos x="80" y="731"/>
                </a:cxn>
                <a:cxn ang="0">
                  <a:pos x="122" y="684"/>
                </a:cxn>
                <a:cxn ang="0">
                  <a:pos x="166" y="640"/>
                </a:cxn>
                <a:cxn ang="0">
                  <a:pos x="209" y="596"/>
                </a:cxn>
                <a:cxn ang="0">
                  <a:pos x="255" y="553"/>
                </a:cxn>
                <a:cxn ang="0">
                  <a:pos x="300" y="513"/>
                </a:cxn>
                <a:cxn ang="0">
                  <a:pos x="346" y="473"/>
                </a:cxn>
                <a:cxn ang="0">
                  <a:pos x="393" y="435"/>
                </a:cxn>
                <a:cxn ang="0">
                  <a:pos x="443" y="399"/>
                </a:cxn>
                <a:cxn ang="0">
                  <a:pos x="492" y="365"/>
                </a:cxn>
                <a:cxn ang="0">
                  <a:pos x="542" y="330"/>
                </a:cxn>
                <a:cxn ang="0">
                  <a:pos x="593" y="300"/>
                </a:cxn>
                <a:cxn ang="0">
                  <a:pos x="646" y="270"/>
                </a:cxn>
                <a:cxn ang="0">
                  <a:pos x="697" y="241"/>
                </a:cxn>
                <a:cxn ang="0">
                  <a:pos x="750" y="213"/>
                </a:cxn>
                <a:cxn ang="0">
                  <a:pos x="805" y="188"/>
                </a:cxn>
                <a:cxn ang="0">
                  <a:pos x="861" y="163"/>
                </a:cxn>
                <a:cxn ang="0">
                  <a:pos x="916" y="142"/>
                </a:cxn>
                <a:cxn ang="0">
                  <a:pos x="973" y="122"/>
                </a:cxn>
                <a:cxn ang="0">
                  <a:pos x="1030" y="103"/>
                </a:cxn>
                <a:cxn ang="0">
                  <a:pos x="1088" y="84"/>
                </a:cxn>
                <a:cxn ang="0">
                  <a:pos x="1145" y="68"/>
                </a:cxn>
                <a:cxn ang="0">
                  <a:pos x="1204" y="55"/>
                </a:cxn>
                <a:cxn ang="0">
                  <a:pos x="1265" y="42"/>
                </a:cxn>
                <a:cxn ang="0">
                  <a:pos x="1326" y="30"/>
                </a:cxn>
                <a:cxn ang="0">
                  <a:pos x="1387" y="21"/>
                </a:cxn>
                <a:cxn ang="0">
                  <a:pos x="1447" y="13"/>
                </a:cxn>
                <a:cxn ang="0">
                  <a:pos x="1510" y="8"/>
                </a:cxn>
                <a:cxn ang="0">
                  <a:pos x="1573" y="4"/>
                </a:cxn>
                <a:cxn ang="0">
                  <a:pos x="1635" y="2"/>
                </a:cxn>
                <a:cxn ang="0">
                  <a:pos x="1698" y="0"/>
                </a:cxn>
                <a:cxn ang="0">
                  <a:pos x="1698" y="2155"/>
                </a:cxn>
              </a:cxnLst>
              <a:rect l="0" t="0" r="r" b="b"/>
              <a:pathLst>
                <a:path w="1698" h="2155">
                  <a:moveTo>
                    <a:pt x="1698" y="2155"/>
                  </a:moveTo>
                  <a:lnTo>
                    <a:pt x="0" y="828"/>
                  </a:lnTo>
                  <a:lnTo>
                    <a:pt x="0" y="828"/>
                  </a:lnTo>
                  <a:lnTo>
                    <a:pt x="40" y="779"/>
                  </a:lnTo>
                  <a:lnTo>
                    <a:pt x="80" y="731"/>
                  </a:lnTo>
                  <a:lnTo>
                    <a:pt x="122" y="684"/>
                  </a:lnTo>
                  <a:lnTo>
                    <a:pt x="166" y="640"/>
                  </a:lnTo>
                  <a:lnTo>
                    <a:pt x="209" y="596"/>
                  </a:lnTo>
                  <a:lnTo>
                    <a:pt x="255" y="553"/>
                  </a:lnTo>
                  <a:lnTo>
                    <a:pt x="300" y="513"/>
                  </a:lnTo>
                  <a:lnTo>
                    <a:pt x="346" y="473"/>
                  </a:lnTo>
                  <a:lnTo>
                    <a:pt x="393" y="435"/>
                  </a:lnTo>
                  <a:lnTo>
                    <a:pt x="443" y="399"/>
                  </a:lnTo>
                  <a:lnTo>
                    <a:pt x="492" y="365"/>
                  </a:lnTo>
                  <a:lnTo>
                    <a:pt x="542" y="330"/>
                  </a:lnTo>
                  <a:lnTo>
                    <a:pt x="593" y="300"/>
                  </a:lnTo>
                  <a:lnTo>
                    <a:pt x="646" y="270"/>
                  </a:lnTo>
                  <a:lnTo>
                    <a:pt x="697" y="241"/>
                  </a:lnTo>
                  <a:lnTo>
                    <a:pt x="750" y="213"/>
                  </a:lnTo>
                  <a:lnTo>
                    <a:pt x="805" y="188"/>
                  </a:lnTo>
                  <a:lnTo>
                    <a:pt x="861" y="163"/>
                  </a:lnTo>
                  <a:lnTo>
                    <a:pt x="916" y="142"/>
                  </a:lnTo>
                  <a:lnTo>
                    <a:pt x="973" y="122"/>
                  </a:lnTo>
                  <a:lnTo>
                    <a:pt x="1030" y="103"/>
                  </a:lnTo>
                  <a:lnTo>
                    <a:pt x="1088" y="84"/>
                  </a:lnTo>
                  <a:lnTo>
                    <a:pt x="1145" y="68"/>
                  </a:lnTo>
                  <a:lnTo>
                    <a:pt x="1204" y="55"/>
                  </a:lnTo>
                  <a:lnTo>
                    <a:pt x="1265" y="42"/>
                  </a:lnTo>
                  <a:lnTo>
                    <a:pt x="1326" y="30"/>
                  </a:lnTo>
                  <a:lnTo>
                    <a:pt x="1387" y="21"/>
                  </a:lnTo>
                  <a:lnTo>
                    <a:pt x="1447" y="13"/>
                  </a:lnTo>
                  <a:lnTo>
                    <a:pt x="1510" y="8"/>
                  </a:lnTo>
                  <a:lnTo>
                    <a:pt x="1573" y="4"/>
                  </a:lnTo>
                  <a:lnTo>
                    <a:pt x="1635" y="2"/>
                  </a:lnTo>
                  <a:lnTo>
                    <a:pt x="1698" y="0"/>
                  </a:lnTo>
                  <a:lnTo>
                    <a:pt x="1698" y="2155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816110AE-B750-46F6-EBC5-6E08F31DD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978" y="2110196"/>
              <a:ext cx="2120426" cy="1778644"/>
            </a:xfrm>
            <a:custGeom>
              <a:avLst/>
              <a:gdLst/>
              <a:ahLst/>
              <a:cxnLst>
                <a:cxn ang="0">
                  <a:pos x="2159" y="1327"/>
                </a:cxn>
                <a:cxn ang="0">
                  <a:pos x="59" y="1811"/>
                </a:cxn>
                <a:cxn ang="0">
                  <a:pos x="59" y="1811"/>
                </a:cxn>
                <a:cxn ang="0">
                  <a:pos x="45" y="1751"/>
                </a:cxn>
                <a:cxn ang="0">
                  <a:pos x="34" y="1688"/>
                </a:cxn>
                <a:cxn ang="0">
                  <a:pos x="25" y="1627"/>
                </a:cxn>
                <a:cxn ang="0">
                  <a:pos x="15" y="1567"/>
                </a:cxn>
                <a:cxn ang="0">
                  <a:pos x="9" y="1506"/>
                </a:cxn>
                <a:cxn ang="0">
                  <a:pos x="4" y="1445"/>
                </a:cxn>
                <a:cxn ang="0">
                  <a:pos x="0" y="1384"/>
                </a:cxn>
                <a:cxn ang="0">
                  <a:pos x="0" y="1325"/>
                </a:cxn>
                <a:cxn ang="0">
                  <a:pos x="0" y="1265"/>
                </a:cxn>
                <a:cxn ang="0">
                  <a:pos x="0" y="1206"/>
                </a:cxn>
                <a:cxn ang="0">
                  <a:pos x="4" y="1147"/>
                </a:cxn>
                <a:cxn ang="0">
                  <a:pos x="9" y="1088"/>
                </a:cxn>
                <a:cxn ang="0">
                  <a:pos x="15" y="1031"/>
                </a:cxn>
                <a:cxn ang="0">
                  <a:pos x="25" y="972"/>
                </a:cxn>
                <a:cxn ang="0">
                  <a:pos x="34" y="915"/>
                </a:cxn>
                <a:cxn ang="0">
                  <a:pos x="45" y="858"/>
                </a:cxn>
                <a:cxn ang="0">
                  <a:pos x="59" y="801"/>
                </a:cxn>
                <a:cxn ang="0">
                  <a:pos x="74" y="746"/>
                </a:cxn>
                <a:cxn ang="0">
                  <a:pos x="91" y="689"/>
                </a:cxn>
                <a:cxn ang="0">
                  <a:pos x="110" y="634"/>
                </a:cxn>
                <a:cxn ang="0">
                  <a:pos x="131" y="579"/>
                </a:cxn>
                <a:cxn ang="0">
                  <a:pos x="152" y="524"/>
                </a:cxn>
                <a:cxn ang="0">
                  <a:pos x="175" y="471"/>
                </a:cxn>
                <a:cxn ang="0">
                  <a:pos x="201" y="416"/>
                </a:cxn>
                <a:cxn ang="0">
                  <a:pos x="228" y="363"/>
                </a:cxn>
                <a:cxn ang="0">
                  <a:pos x="256" y="309"/>
                </a:cxn>
                <a:cxn ang="0">
                  <a:pos x="287" y="256"/>
                </a:cxn>
                <a:cxn ang="0">
                  <a:pos x="317" y="205"/>
                </a:cxn>
                <a:cxn ang="0">
                  <a:pos x="351" y="154"/>
                </a:cxn>
                <a:cxn ang="0">
                  <a:pos x="385" y="102"/>
                </a:cxn>
                <a:cxn ang="0">
                  <a:pos x="423" y="51"/>
                </a:cxn>
                <a:cxn ang="0">
                  <a:pos x="461" y="0"/>
                </a:cxn>
                <a:cxn ang="0">
                  <a:pos x="2159" y="1327"/>
                </a:cxn>
              </a:cxnLst>
              <a:rect l="0" t="0" r="r" b="b"/>
              <a:pathLst>
                <a:path w="2159" h="1811">
                  <a:moveTo>
                    <a:pt x="2159" y="1327"/>
                  </a:moveTo>
                  <a:lnTo>
                    <a:pt x="59" y="1811"/>
                  </a:lnTo>
                  <a:lnTo>
                    <a:pt x="59" y="1811"/>
                  </a:lnTo>
                  <a:lnTo>
                    <a:pt x="45" y="1751"/>
                  </a:lnTo>
                  <a:lnTo>
                    <a:pt x="34" y="1688"/>
                  </a:lnTo>
                  <a:lnTo>
                    <a:pt x="25" y="1627"/>
                  </a:lnTo>
                  <a:lnTo>
                    <a:pt x="15" y="1567"/>
                  </a:lnTo>
                  <a:lnTo>
                    <a:pt x="9" y="1506"/>
                  </a:lnTo>
                  <a:lnTo>
                    <a:pt x="4" y="1445"/>
                  </a:lnTo>
                  <a:lnTo>
                    <a:pt x="0" y="1384"/>
                  </a:lnTo>
                  <a:lnTo>
                    <a:pt x="0" y="1325"/>
                  </a:lnTo>
                  <a:lnTo>
                    <a:pt x="0" y="1265"/>
                  </a:lnTo>
                  <a:lnTo>
                    <a:pt x="0" y="1206"/>
                  </a:lnTo>
                  <a:lnTo>
                    <a:pt x="4" y="1147"/>
                  </a:lnTo>
                  <a:lnTo>
                    <a:pt x="9" y="1088"/>
                  </a:lnTo>
                  <a:lnTo>
                    <a:pt x="15" y="1031"/>
                  </a:lnTo>
                  <a:lnTo>
                    <a:pt x="25" y="972"/>
                  </a:lnTo>
                  <a:lnTo>
                    <a:pt x="34" y="915"/>
                  </a:lnTo>
                  <a:lnTo>
                    <a:pt x="45" y="858"/>
                  </a:lnTo>
                  <a:lnTo>
                    <a:pt x="59" y="801"/>
                  </a:lnTo>
                  <a:lnTo>
                    <a:pt x="74" y="746"/>
                  </a:lnTo>
                  <a:lnTo>
                    <a:pt x="91" y="689"/>
                  </a:lnTo>
                  <a:lnTo>
                    <a:pt x="110" y="634"/>
                  </a:lnTo>
                  <a:lnTo>
                    <a:pt x="131" y="579"/>
                  </a:lnTo>
                  <a:lnTo>
                    <a:pt x="152" y="524"/>
                  </a:lnTo>
                  <a:lnTo>
                    <a:pt x="175" y="471"/>
                  </a:lnTo>
                  <a:lnTo>
                    <a:pt x="201" y="416"/>
                  </a:lnTo>
                  <a:lnTo>
                    <a:pt x="228" y="363"/>
                  </a:lnTo>
                  <a:lnTo>
                    <a:pt x="256" y="309"/>
                  </a:lnTo>
                  <a:lnTo>
                    <a:pt x="287" y="256"/>
                  </a:lnTo>
                  <a:lnTo>
                    <a:pt x="317" y="205"/>
                  </a:lnTo>
                  <a:lnTo>
                    <a:pt x="351" y="154"/>
                  </a:lnTo>
                  <a:lnTo>
                    <a:pt x="385" y="102"/>
                  </a:lnTo>
                  <a:lnTo>
                    <a:pt x="423" y="51"/>
                  </a:lnTo>
                  <a:lnTo>
                    <a:pt x="461" y="0"/>
                  </a:lnTo>
                  <a:lnTo>
                    <a:pt x="2159" y="1327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6FE60A89-06E1-CCCE-090F-95AA398CE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4924" y="3413487"/>
              <a:ext cx="2062480" cy="1917124"/>
            </a:xfrm>
            <a:custGeom>
              <a:avLst/>
              <a:gdLst/>
              <a:ahLst/>
              <a:cxnLst>
                <a:cxn ang="0">
                  <a:pos x="2100" y="0"/>
                </a:cxn>
                <a:cxn ang="0">
                  <a:pos x="1190" y="1952"/>
                </a:cxn>
                <a:cxn ang="0">
                  <a:pos x="1190" y="1952"/>
                </a:cxn>
                <a:cxn ang="0">
                  <a:pos x="1132" y="1926"/>
                </a:cxn>
                <a:cxn ang="0">
                  <a:pos x="1076" y="1897"/>
                </a:cxn>
                <a:cxn ang="0">
                  <a:pos x="1021" y="1867"/>
                </a:cxn>
                <a:cxn ang="0">
                  <a:pos x="968" y="1835"/>
                </a:cxn>
                <a:cxn ang="0">
                  <a:pos x="915" y="1802"/>
                </a:cxn>
                <a:cxn ang="0">
                  <a:pos x="864" y="1768"/>
                </a:cxn>
                <a:cxn ang="0">
                  <a:pos x="814" y="1732"/>
                </a:cxn>
                <a:cxn ang="0">
                  <a:pos x="765" y="1696"/>
                </a:cxn>
                <a:cxn ang="0">
                  <a:pos x="718" y="1658"/>
                </a:cxn>
                <a:cxn ang="0">
                  <a:pos x="672" y="1618"/>
                </a:cxn>
                <a:cxn ang="0">
                  <a:pos x="626" y="1578"/>
                </a:cxn>
                <a:cxn ang="0">
                  <a:pos x="583" y="1536"/>
                </a:cxn>
                <a:cxn ang="0">
                  <a:pos x="541" y="1495"/>
                </a:cxn>
                <a:cxn ang="0">
                  <a:pos x="499" y="1451"/>
                </a:cxn>
                <a:cxn ang="0">
                  <a:pos x="459" y="1405"/>
                </a:cxn>
                <a:cxn ang="0">
                  <a:pos x="421" y="1360"/>
                </a:cxn>
                <a:cxn ang="0">
                  <a:pos x="385" y="1312"/>
                </a:cxn>
                <a:cxn ang="0">
                  <a:pos x="349" y="1265"/>
                </a:cxn>
                <a:cxn ang="0">
                  <a:pos x="315" y="1216"/>
                </a:cxn>
                <a:cxn ang="0">
                  <a:pos x="281" y="1164"/>
                </a:cxn>
                <a:cxn ang="0">
                  <a:pos x="250" y="1113"/>
                </a:cxn>
                <a:cxn ang="0">
                  <a:pos x="220" y="1062"/>
                </a:cxn>
                <a:cxn ang="0">
                  <a:pos x="192" y="1007"/>
                </a:cxn>
                <a:cxn ang="0">
                  <a:pos x="165" y="954"/>
                </a:cxn>
                <a:cxn ang="0">
                  <a:pos x="138" y="898"/>
                </a:cxn>
                <a:cxn ang="0">
                  <a:pos x="114" y="841"/>
                </a:cxn>
                <a:cxn ang="0">
                  <a:pos x="91" y="784"/>
                </a:cxn>
                <a:cxn ang="0">
                  <a:pos x="70" y="726"/>
                </a:cxn>
                <a:cxn ang="0">
                  <a:pos x="51" y="667"/>
                </a:cxn>
                <a:cxn ang="0">
                  <a:pos x="32" y="608"/>
                </a:cxn>
                <a:cxn ang="0">
                  <a:pos x="15" y="547"/>
                </a:cxn>
                <a:cxn ang="0">
                  <a:pos x="0" y="484"/>
                </a:cxn>
                <a:cxn ang="0">
                  <a:pos x="2100" y="0"/>
                </a:cxn>
              </a:cxnLst>
              <a:rect l="0" t="0" r="r" b="b"/>
              <a:pathLst>
                <a:path w="2100" h="1952">
                  <a:moveTo>
                    <a:pt x="2100" y="0"/>
                  </a:moveTo>
                  <a:lnTo>
                    <a:pt x="1190" y="1952"/>
                  </a:lnTo>
                  <a:lnTo>
                    <a:pt x="1190" y="1952"/>
                  </a:lnTo>
                  <a:lnTo>
                    <a:pt x="1132" y="1926"/>
                  </a:lnTo>
                  <a:lnTo>
                    <a:pt x="1076" y="1897"/>
                  </a:lnTo>
                  <a:lnTo>
                    <a:pt x="1021" y="1867"/>
                  </a:lnTo>
                  <a:lnTo>
                    <a:pt x="968" y="1835"/>
                  </a:lnTo>
                  <a:lnTo>
                    <a:pt x="915" y="1802"/>
                  </a:lnTo>
                  <a:lnTo>
                    <a:pt x="864" y="1768"/>
                  </a:lnTo>
                  <a:lnTo>
                    <a:pt x="814" y="1732"/>
                  </a:lnTo>
                  <a:lnTo>
                    <a:pt x="765" y="1696"/>
                  </a:lnTo>
                  <a:lnTo>
                    <a:pt x="718" y="1658"/>
                  </a:lnTo>
                  <a:lnTo>
                    <a:pt x="672" y="1618"/>
                  </a:lnTo>
                  <a:lnTo>
                    <a:pt x="626" y="1578"/>
                  </a:lnTo>
                  <a:lnTo>
                    <a:pt x="583" y="1536"/>
                  </a:lnTo>
                  <a:lnTo>
                    <a:pt x="541" y="1495"/>
                  </a:lnTo>
                  <a:lnTo>
                    <a:pt x="499" y="1451"/>
                  </a:lnTo>
                  <a:lnTo>
                    <a:pt x="459" y="1405"/>
                  </a:lnTo>
                  <a:lnTo>
                    <a:pt x="421" y="1360"/>
                  </a:lnTo>
                  <a:lnTo>
                    <a:pt x="385" y="1312"/>
                  </a:lnTo>
                  <a:lnTo>
                    <a:pt x="349" y="1265"/>
                  </a:lnTo>
                  <a:lnTo>
                    <a:pt x="315" y="1216"/>
                  </a:lnTo>
                  <a:lnTo>
                    <a:pt x="281" y="1164"/>
                  </a:lnTo>
                  <a:lnTo>
                    <a:pt x="250" y="1113"/>
                  </a:lnTo>
                  <a:lnTo>
                    <a:pt x="220" y="1062"/>
                  </a:lnTo>
                  <a:lnTo>
                    <a:pt x="192" y="1007"/>
                  </a:lnTo>
                  <a:lnTo>
                    <a:pt x="165" y="954"/>
                  </a:lnTo>
                  <a:lnTo>
                    <a:pt x="138" y="898"/>
                  </a:lnTo>
                  <a:lnTo>
                    <a:pt x="114" y="841"/>
                  </a:lnTo>
                  <a:lnTo>
                    <a:pt x="91" y="784"/>
                  </a:lnTo>
                  <a:lnTo>
                    <a:pt x="70" y="726"/>
                  </a:lnTo>
                  <a:lnTo>
                    <a:pt x="51" y="667"/>
                  </a:lnTo>
                  <a:lnTo>
                    <a:pt x="32" y="608"/>
                  </a:lnTo>
                  <a:lnTo>
                    <a:pt x="15" y="547"/>
                  </a:lnTo>
                  <a:lnTo>
                    <a:pt x="0" y="484"/>
                  </a:lnTo>
                  <a:lnTo>
                    <a:pt x="2100" y="0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44FB5BF8-E0C4-1E02-BDA1-28A2657AD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663" y="3413487"/>
              <a:ext cx="1822839" cy="2126319"/>
            </a:xfrm>
            <a:custGeom>
              <a:avLst/>
              <a:gdLst/>
              <a:ahLst/>
              <a:cxnLst>
                <a:cxn ang="0">
                  <a:pos x="910" y="0"/>
                </a:cxn>
                <a:cxn ang="0">
                  <a:pos x="1856" y="1937"/>
                </a:cxn>
                <a:cxn ang="0">
                  <a:pos x="1856" y="1937"/>
                </a:cxn>
                <a:cxn ang="0">
                  <a:pos x="1797" y="1964"/>
                </a:cxn>
                <a:cxn ang="0">
                  <a:pos x="1740" y="1988"/>
                </a:cxn>
                <a:cxn ang="0">
                  <a:pos x="1683" y="2013"/>
                </a:cxn>
                <a:cxn ang="0">
                  <a:pos x="1626" y="2034"/>
                </a:cxn>
                <a:cxn ang="0">
                  <a:pos x="1567" y="2055"/>
                </a:cxn>
                <a:cxn ang="0">
                  <a:pos x="1510" y="2074"/>
                </a:cxn>
                <a:cxn ang="0">
                  <a:pos x="1451" y="2091"/>
                </a:cxn>
                <a:cxn ang="0">
                  <a:pos x="1394" y="2106"/>
                </a:cxn>
                <a:cxn ang="0">
                  <a:pos x="1335" y="2119"/>
                </a:cxn>
                <a:cxn ang="0">
                  <a:pos x="1278" y="2131"/>
                </a:cxn>
                <a:cxn ang="0">
                  <a:pos x="1220" y="2140"/>
                </a:cxn>
                <a:cxn ang="0">
                  <a:pos x="1163" y="2148"/>
                </a:cxn>
                <a:cxn ang="0">
                  <a:pos x="1104" y="2156"/>
                </a:cxn>
                <a:cxn ang="0">
                  <a:pos x="1045" y="2159"/>
                </a:cxn>
                <a:cxn ang="0">
                  <a:pos x="988" y="2163"/>
                </a:cxn>
                <a:cxn ang="0">
                  <a:pos x="929" y="2165"/>
                </a:cxn>
                <a:cxn ang="0">
                  <a:pos x="870" y="2163"/>
                </a:cxn>
                <a:cxn ang="0">
                  <a:pos x="813" y="2161"/>
                </a:cxn>
                <a:cxn ang="0">
                  <a:pos x="754" y="2157"/>
                </a:cxn>
                <a:cxn ang="0">
                  <a:pos x="695" y="2152"/>
                </a:cxn>
                <a:cxn ang="0">
                  <a:pos x="638" y="2146"/>
                </a:cxn>
                <a:cxn ang="0">
                  <a:pos x="580" y="2137"/>
                </a:cxn>
                <a:cxn ang="0">
                  <a:pos x="521" y="2125"/>
                </a:cxn>
                <a:cxn ang="0">
                  <a:pos x="464" y="2114"/>
                </a:cxn>
                <a:cxn ang="0">
                  <a:pos x="405" y="2099"/>
                </a:cxn>
                <a:cxn ang="0">
                  <a:pos x="348" y="2083"/>
                </a:cxn>
                <a:cxn ang="0">
                  <a:pos x="289" y="2066"/>
                </a:cxn>
                <a:cxn ang="0">
                  <a:pos x="230" y="2047"/>
                </a:cxn>
                <a:cxn ang="0">
                  <a:pos x="173" y="2026"/>
                </a:cxn>
                <a:cxn ang="0">
                  <a:pos x="114" y="2004"/>
                </a:cxn>
                <a:cxn ang="0">
                  <a:pos x="57" y="1979"/>
                </a:cxn>
                <a:cxn ang="0">
                  <a:pos x="0" y="1952"/>
                </a:cxn>
                <a:cxn ang="0">
                  <a:pos x="910" y="0"/>
                </a:cxn>
              </a:cxnLst>
              <a:rect l="0" t="0" r="r" b="b"/>
              <a:pathLst>
                <a:path w="1856" h="2165">
                  <a:moveTo>
                    <a:pt x="910" y="0"/>
                  </a:moveTo>
                  <a:lnTo>
                    <a:pt x="1856" y="1937"/>
                  </a:lnTo>
                  <a:lnTo>
                    <a:pt x="1856" y="1937"/>
                  </a:lnTo>
                  <a:lnTo>
                    <a:pt x="1797" y="1964"/>
                  </a:lnTo>
                  <a:lnTo>
                    <a:pt x="1740" y="1988"/>
                  </a:lnTo>
                  <a:lnTo>
                    <a:pt x="1683" y="2013"/>
                  </a:lnTo>
                  <a:lnTo>
                    <a:pt x="1626" y="2034"/>
                  </a:lnTo>
                  <a:lnTo>
                    <a:pt x="1567" y="2055"/>
                  </a:lnTo>
                  <a:lnTo>
                    <a:pt x="1510" y="2074"/>
                  </a:lnTo>
                  <a:lnTo>
                    <a:pt x="1451" y="2091"/>
                  </a:lnTo>
                  <a:lnTo>
                    <a:pt x="1394" y="2106"/>
                  </a:lnTo>
                  <a:lnTo>
                    <a:pt x="1335" y="2119"/>
                  </a:lnTo>
                  <a:lnTo>
                    <a:pt x="1278" y="2131"/>
                  </a:lnTo>
                  <a:lnTo>
                    <a:pt x="1220" y="2140"/>
                  </a:lnTo>
                  <a:lnTo>
                    <a:pt x="1163" y="2148"/>
                  </a:lnTo>
                  <a:lnTo>
                    <a:pt x="1104" y="2156"/>
                  </a:lnTo>
                  <a:lnTo>
                    <a:pt x="1045" y="2159"/>
                  </a:lnTo>
                  <a:lnTo>
                    <a:pt x="988" y="2163"/>
                  </a:lnTo>
                  <a:lnTo>
                    <a:pt x="929" y="2165"/>
                  </a:lnTo>
                  <a:lnTo>
                    <a:pt x="870" y="2163"/>
                  </a:lnTo>
                  <a:lnTo>
                    <a:pt x="813" y="2161"/>
                  </a:lnTo>
                  <a:lnTo>
                    <a:pt x="754" y="2157"/>
                  </a:lnTo>
                  <a:lnTo>
                    <a:pt x="695" y="2152"/>
                  </a:lnTo>
                  <a:lnTo>
                    <a:pt x="638" y="2146"/>
                  </a:lnTo>
                  <a:lnTo>
                    <a:pt x="580" y="2137"/>
                  </a:lnTo>
                  <a:lnTo>
                    <a:pt x="521" y="2125"/>
                  </a:lnTo>
                  <a:lnTo>
                    <a:pt x="464" y="2114"/>
                  </a:lnTo>
                  <a:lnTo>
                    <a:pt x="405" y="2099"/>
                  </a:lnTo>
                  <a:lnTo>
                    <a:pt x="348" y="2083"/>
                  </a:lnTo>
                  <a:lnTo>
                    <a:pt x="289" y="2066"/>
                  </a:lnTo>
                  <a:lnTo>
                    <a:pt x="230" y="2047"/>
                  </a:lnTo>
                  <a:lnTo>
                    <a:pt x="173" y="2026"/>
                  </a:lnTo>
                  <a:lnTo>
                    <a:pt x="114" y="2004"/>
                  </a:lnTo>
                  <a:lnTo>
                    <a:pt x="57" y="1979"/>
                  </a:lnTo>
                  <a:lnTo>
                    <a:pt x="0" y="1952"/>
                  </a:lnTo>
                  <a:lnTo>
                    <a:pt x="910" y="0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58DABC3F-ACC1-1782-302C-9E9F25E86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404" y="3413487"/>
              <a:ext cx="2070337" cy="19023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8" y="448"/>
                </a:cxn>
                <a:cxn ang="0">
                  <a:pos x="2108" y="448"/>
                </a:cxn>
                <a:cxn ang="0">
                  <a:pos x="2095" y="509"/>
                </a:cxn>
                <a:cxn ang="0">
                  <a:pos x="2079" y="572"/>
                </a:cxn>
                <a:cxn ang="0">
                  <a:pos x="2060" y="631"/>
                </a:cxn>
                <a:cxn ang="0">
                  <a:pos x="2043" y="691"/>
                </a:cxn>
                <a:cxn ang="0">
                  <a:pos x="2022" y="748"/>
                </a:cxn>
                <a:cxn ang="0">
                  <a:pos x="2001" y="807"/>
                </a:cxn>
                <a:cxn ang="0">
                  <a:pos x="1977" y="864"/>
                </a:cxn>
                <a:cxn ang="0">
                  <a:pos x="1952" y="919"/>
                </a:cxn>
                <a:cxn ang="0">
                  <a:pos x="1926" y="974"/>
                </a:cxn>
                <a:cxn ang="0">
                  <a:pos x="1899" y="1028"/>
                </a:cxn>
                <a:cxn ang="0">
                  <a:pos x="1870" y="1081"/>
                </a:cxn>
                <a:cxn ang="0">
                  <a:pos x="1838" y="1132"/>
                </a:cxn>
                <a:cxn ang="0">
                  <a:pos x="1808" y="1183"/>
                </a:cxn>
                <a:cxn ang="0">
                  <a:pos x="1774" y="1233"/>
                </a:cxn>
                <a:cxn ang="0">
                  <a:pos x="1739" y="1282"/>
                </a:cxn>
                <a:cxn ang="0">
                  <a:pos x="1703" y="1329"/>
                </a:cxn>
                <a:cxn ang="0">
                  <a:pos x="1665" y="1377"/>
                </a:cxn>
                <a:cxn ang="0">
                  <a:pos x="1625" y="1423"/>
                </a:cxn>
                <a:cxn ang="0">
                  <a:pos x="1586" y="1466"/>
                </a:cxn>
                <a:cxn ang="0">
                  <a:pos x="1544" y="1510"/>
                </a:cxn>
                <a:cxn ang="0">
                  <a:pos x="1502" y="1552"/>
                </a:cxn>
                <a:cxn ang="0">
                  <a:pos x="1456" y="1593"/>
                </a:cxn>
                <a:cxn ang="0">
                  <a:pos x="1411" y="1633"/>
                </a:cxn>
                <a:cxn ang="0">
                  <a:pos x="1365" y="1671"/>
                </a:cxn>
                <a:cxn ang="0">
                  <a:pos x="1316" y="1709"/>
                </a:cxn>
                <a:cxn ang="0">
                  <a:pos x="1267" y="1745"/>
                </a:cxn>
                <a:cxn ang="0">
                  <a:pos x="1217" y="1781"/>
                </a:cxn>
                <a:cxn ang="0">
                  <a:pos x="1164" y="1814"/>
                </a:cxn>
                <a:cxn ang="0">
                  <a:pos x="1111" y="1848"/>
                </a:cxn>
                <a:cxn ang="0">
                  <a:pos x="1058" y="1878"/>
                </a:cxn>
                <a:cxn ang="0">
                  <a:pos x="1001" y="1909"/>
                </a:cxn>
                <a:cxn ang="0">
                  <a:pos x="946" y="1937"/>
                </a:cxn>
                <a:cxn ang="0">
                  <a:pos x="0" y="0"/>
                </a:cxn>
              </a:cxnLst>
              <a:rect l="0" t="0" r="r" b="b"/>
              <a:pathLst>
                <a:path w="2108" h="1937">
                  <a:moveTo>
                    <a:pt x="0" y="0"/>
                  </a:moveTo>
                  <a:lnTo>
                    <a:pt x="2108" y="448"/>
                  </a:lnTo>
                  <a:lnTo>
                    <a:pt x="2108" y="448"/>
                  </a:lnTo>
                  <a:lnTo>
                    <a:pt x="2095" y="509"/>
                  </a:lnTo>
                  <a:lnTo>
                    <a:pt x="2079" y="572"/>
                  </a:lnTo>
                  <a:lnTo>
                    <a:pt x="2060" y="631"/>
                  </a:lnTo>
                  <a:lnTo>
                    <a:pt x="2043" y="691"/>
                  </a:lnTo>
                  <a:lnTo>
                    <a:pt x="2022" y="748"/>
                  </a:lnTo>
                  <a:lnTo>
                    <a:pt x="2001" y="807"/>
                  </a:lnTo>
                  <a:lnTo>
                    <a:pt x="1977" y="864"/>
                  </a:lnTo>
                  <a:lnTo>
                    <a:pt x="1952" y="919"/>
                  </a:lnTo>
                  <a:lnTo>
                    <a:pt x="1926" y="974"/>
                  </a:lnTo>
                  <a:lnTo>
                    <a:pt x="1899" y="1028"/>
                  </a:lnTo>
                  <a:lnTo>
                    <a:pt x="1870" y="1081"/>
                  </a:lnTo>
                  <a:lnTo>
                    <a:pt x="1838" y="1132"/>
                  </a:lnTo>
                  <a:lnTo>
                    <a:pt x="1808" y="1183"/>
                  </a:lnTo>
                  <a:lnTo>
                    <a:pt x="1774" y="1233"/>
                  </a:lnTo>
                  <a:lnTo>
                    <a:pt x="1739" y="1282"/>
                  </a:lnTo>
                  <a:lnTo>
                    <a:pt x="1703" y="1329"/>
                  </a:lnTo>
                  <a:lnTo>
                    <a:pt x="1665" y="1377"/>
                  </a:lnTo>
                  <a:lnTo>
                    <a:pt x="1625" y="1423"/>
                  </a:lnTo>
                  <a:lnTo>
                    <a:pt x="1586" y="1466"/>
                  </a:lnTo>
                  <a:lnTo>
                    <a:pt x="1544" y="1510"/>
                  </a:lnTo>
                  <a:lnTo>
                    <a:pt x="1502" y="1552"/>
                  </a:lnTo>
                  <a:lnTo>
                    <a:pt x="1456" y="1593"/>
                  </a:lnTo>
                  <a:lnTo>
                    <a:pt x="1411" y="1633"/>
                  </a:lnTo>
                  <a:lnTo>
                    <a:pt x="1365" y="1671"/>
                  </a:lnTo>
                  <a:lnTo>
                    <a:pt x="1316" y="1709"/>
                  </a:lnTo>
                  <a:lnTo>
                    <a:pt x="1267" y="1745"/>
                  </a:lnTo>
                  <a:lnTo>
                    <a:pt x="1217" y="1781"/>
                  </a:lnTo>
                  <a:lnTo>
                    <a:pt x="1164" y="1814"/>
                  </a:lnTo>
                  <a:lnTo>
                    <a:pt x="1111" y="1848"/>
                  </a:lnTo>
                  <a:lnTo>
                    <a:pt x="1058" y="1878"/>
                  </a:lnTo>
                  <a:lnTo>
                    <a:pt x="1001" y="1909"/>
                  </a:lnTo>
                  <a:lnTo>
                    <a:pt x="946" y="193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236B0EB2-2041-2EA2-117F-6FDC04D69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404" y="2081715"/>
              <a:ext cx="2122390" cy="1771768"/>
            </a:xfrm>
            <a:custGeom>
              <a:avLst/>
              <a:gdLst/>
              <a:ahLst/>
              <a:cxnLst>
                <a:cxn ang="0">
                  <a:pos x="0" y="1356"/>
                </a:cxn>
                <a:cxn ang="0">
                  <a:pos x="1675" y="0"/>
                </a:cxn>
                <a:cxn ang="0">
                  <a:pos x="1675" y="0"/>
                </a:cxn>
                <a:cxn ang="0">
                  <a:pos x="1715" y="50"/>
                </a:cxn>
                <a:cxn ang="0">
                  <a:pos x="1753" y="99"/>
                </a:cxn>
                <a:cxn ang="0">
                  <a:pos x="1787" y="150"/>
                </a:cxn>
                <a:cxn ang="0">
                  <a:pos x="1823" y="202"/>
                </a:cxn>
                <a:cxn ang="0">
                  <a:pos x="1855" y="253"/>
                </a:cxn>
                <a:cxn ang="0">
                  <a:pos x="1886" y="306"/>
                </a:cxn>
                <a:cxn ang="0">
                  <a:pos x="1916" y="357"/>
                </a:cxn>
                <a:cxn ang="0">
                  <a:pos x="1943" y="411"/>
                </a:cxn>
                <a:cxn ang="0">
                  <a:pos x="1969" y="464"/>
                </a:cxn>
                <a:cxn ang="0">
                  <a:pos x="1994" y="519"/>
                </a:cxn>
                <a:cxn ang="0">
                  <a:pos x="2017" y="572"/>
                </a:cxn>
                <a:cxn ang="0">
                  <a:pos x="2038" y="627"/>
                </a:cxn>
                <a:cxn ang="0">
                  <a:pos x="2057" y="682"/>
                </a:cxn>
                <a:cxn ang="0">
                  <a:pos x="2074" y="739"/>
                </a:cxn>
                <a:cxn ang="0">
                  <a:pos x="2091" y="794"/>
                </a:cxn>
                <a:cxn ang="0">
                  <a:pos x="2104" y="851"/>
                </a:cxn>
                <a:cxn ang="0">
                  <a:pos x="2117" y="908"/>
                </a:cxn>
                <a:cxn ang="0">
                  <a:pos x="2129" y="965"/>
                </a:cxn>
                <a:cxn ang="0">
                  <a:pos x="2138" y="1022"/>
                </a:cxn>
                <a:cxn ang="0">
                  <a:pos x="2146" y="1081"/>
                </a:cxn>
                <a:cxn ang="0">
                  <a:pos x="2152" y="1138"/>
                </a:cxn>
                <a:cxn ang="0">
                  <a:pos x="2157" y="1197"/>
                </a:cxn>
                <a:cxn ang="0">
                  <a:pos x="2159" y="1258"/>
                </a:cxn>
                <a:cxn ang="0">
                  <a:pos x="2161" y="1316"/>
                </a:cxn>
                <a:cxn ang="0">
                  <a:pos x="2159" y="1375"/>
                </a:cxn>
                <a:cxn ang="0">
                  <a:pos x="2157" y="1436"/>
                </a:cxn>
                <a:cxn ang="0">
                  <a:pos x="2153" y="1497"/>
                </a:cxn>
                <a:cxn ang="0">
                  <a:pos x="2148" y="1558"/>
                </a:cxn>
                <a:cxn ang="0">
                  <a:pos x="2140" y="1618"/>
                </a:cxn>
                <a:cxn ang="0">
                  <a:pos x="2131" y="1681"/>
                </a:cxn>
                <a:cxn ang="0">
                  <a:pos x="2121" y="1742"/>
                </a:cxn>
                <a:cxn ang="0">
                  <a:pos x="2108" y="1804"/>
                </a:cxn>
                <a:cxn ang="0">
                  <a:pos x="0" y="1356"/>
                </a:cxn>
              </a:cxnLst>
              <a:rect l="0" t="0" r="r" b="b"/>
              <a:pathLst>
                <a:path w="2161" h="1804">
                  <a:moveTo>
                    <a:pt x="0" y="1356"/>
                  </a:moveTo>
                  <a:lnTo>
                    <a:pt x="1675" y="0"/>
                  </a:lnTo>
                  <a:lnTo>
                    <a:pt x="1675" y="0"/>
                  </a:lnTo>
                  <a:lnTo>
                    <a:pt x="1715" y="50"/>
                  </a:lnTo>
                  <a:lnTo>
                    <a:pt x="1753" y="99"/>
                  </a:lnTo>
                  <a:lnTo>
                    <a:pt x="1787" y="150"/>
                  </a:lnTo>
                  <a:lnTo>
                    <a:pt x="1823" y="202"/>
                  </a:lnTo>
                  <a:lnTo>
                    <a:pt x="1855" y="253"/>
                  </a:lnTo>
                  <a:lnTo>
                    <a:pt x="1886" y="306"/>
                  </a:lnTo>
                  <a:lnTo>
                    <a:pt x="1916" y="357"/>
                  </a:lnTo>
                  <a:lnTo>
                    <a:pt x="1943" y="411"/>
                  </a:lnTo>
                  <a:lnTo>
                    <a:pt x="1969" y="464"/>
                  </a:lnTo>
                  <a:lnTo>
                    <a:pt x="1994" y="519"/>
                  </a:lnTo>
                  <a:lnTo>
                    <a:pt x="2017" y="572"/>
                  </a:lnTo>
                  <a:lnTo>
                    <a:pt x="2038" y="627"/>
                  </a:lnTo>
                  <a:lnTo>
                    <a:pt x="2057" y="682"/>
                  </a:lnTo>
                  <a:lnTo>
                    <a:pt x="2074" y="739"/>
                  </a:lnTo>
                  <a:lnTo>
                    <a:pt x="2091" y="794"/>
                  </a:lnTo>
                  <a:lnTo>
                    <a:pt x="2104" y="851"/>
                  </a:lnTo>
                  <a:lnTo>
                    <a:pt x="2117" y="908"/>
                  </a:lnTo>
                  <a:lnTo>
                    <a:pt x="2129" y="965"/>
                  </a:lnTo>
                  <a:lnTo>
                    <a:pt x="2138" y="1022"/>
                  </a:lnTo>
                  <a:lnTo>
                    <a:pt x="2146" y="1081"/>
                  </a:lnTo>
                  <a:lnTo>
                    <a:pt x="2152" y="1138"/>
                  </a:lnTo>
                  <a:lnTo>
                    <a:pt x="2157" y="1197"/>
                  </a:lnTo>
                  <a:lnTo>
                    <a:pt x="2159" y="1258"/>
                  </a:lnTo>
                  <a:lnTo>
                    <a:pt x="2161" y="1316"/>
                  </a:lnTo>
                  <a:lnTo>
                    <a:pt x="2159" y="1375"/>
                  </a:lnTo>
                  <a:lnTo>
                    <a:pt x="2157" y="1436"/>
                  </a:lnTo>
                  <a:lnTo>
                    <a:pt x="2153" y="1497"/>
                  </a:lnTo>
                  <a:lnTo>
                    <a:pt x="2148" y="1558"/>
                  </a:lnTo>
                  <a:lnTo>
                    <a:pt x="2140" y="1618"/>
                  </a:lnTo>
                  <a:lnTo>
                    <a:pt x="2131" y="1681"/>
                  </a:lnTo>
                  <a:lnTo>
                    <a:pt x="2121" y="1742"/>
                  </a:lnTo>
                  <a:lnTo>
                    <a:pt x="2108" y="1804"/>
                  </a:lnTo>
                  <a:lnTo>
                    <a:pt x="0" y="1356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6BF1E96-EDA8-DB9F-717B-61E6D3873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404" y="1296990"/>
              <a:ext cx="1645073" cy="2116497"/>
            </a:xfrm>
            <a:custGeom>
              <a:avLst/>
              <a:gdLst/>
              <a:ahLst/>
              <a:cxnLst>
                <a:cxn ang="0">
                  <a:pos x="0" y="215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5" y="2"/>
                </a:cxn>
                <a:cxn ang="0">
                  <a:pos x="127" y="4"/>
                </a:cxn>
                <a:cxn ang="0">
                  <a:pos x="188" y="8"/>
                </a:cxn>
                <a:cxn ang="0">
                  <a:pos x="251" y="13"/>
                </a:cxn>
                <a:cxn ang="0">
                  <a:pos x="311" y="21"/>
                </a:cxn>
                <a:cxn ang="0">
                  <a:pos x="370" y="28"/>
                </a:cxn>
                <a:cxn ang="0">
                  <a:pos x="429" y="40"/>
                </a:cxn>
                <a:cxn ang="0">
                  <a:pos x="488" y="51"/>
                </a:cxn>
                <a:cxn ang="0">
                  <a:pos x="547" y="65"/>
                </a:cxn>
                <a:cxn ang="0">
                  <a:pos x="604" y="80"/>
                </a:cxn>
                <a:cxn ang="0">
                  <a:pos x="661" y="95"/>
                </a:cxn>
                <a:cxn ang="0">
                  <a:pos x="716" y="114"/>
                </a:cxn>
                <a:cxn ang="0">
                  <a:pos x="771" y="133"/>
                </a:cxn>
                <a:cxn ang="0">
                  <a:pos x="826" y="154"/>
                </a:cxn>
                <a:cxn ang="0">
                  <a:pos x="879" y="177"/>
                </a:cxn>
                <a:cxn ang="0">
                  <a:pos x="932" y="201"/>
                </a:cxn>
                <a:cxn ang="0">
                  <a:pos x="984" y="228"/>
                </a:cxn>
                <a:cxn ang="0">
                  <a:pos x="1035" y="254"/>
                </a:cxn>
                <a:cxn ang="0">
                  <a:pos x="1086" y="283"/>
                </a:cxn>
                <a:cxn ang="0">
                  <a:pos x="1136" y="313"/>
                </a:cxn>
                <a:cxn ang="0">
                  <a:pos x="1185" y="346"/>
                </a:cxn>
                <a:cxn ang="0">
                  <a:pos x="1234" y="380"/>
                </a:cxn>
                <a:cxn ang="0">
                  <a:pos x="1282" y="414"/>
                </a:cxn>
                <a:cxn ang="0">
                  <a:pos x="1329" y="452"/>
                </a:cxn>
                <a:cxn ang="0">
                  <a:pos x="1375" y="490"/>
                </a:cxn>
                <a:cxn ang="0">
                  <a:pos x="1420" y="530"/>
                </a:cxn>
                <a:cxn ang="0">
                  <a:pos x="1464" y="570"/>
                </a:cxn>
                <a:cxn ang="0">
                  <a:pos x="1508" y="613"/>
                </a:cxn>
                <a:cxn ang="0">
                  <a:pos x="1551" y="657"/>
                </a:cxn>
                <a:cxn ang="0">
                  <a:pos x="1593" y="703"/>
                </a:cxn>
                <a:cxn ang="0">
                  <a:pos x="1635" y="750"/>
                </a:cxn>
                <a:cxn ang="0">
                  <a:pos x="1675" y="799"/>
                </a:cxn>
                <a:cxn ang="0">
                  <a:pos x="0" y="2155"/>
                </a:cxn>
              </a:cxnLst>
              <a:rect l="0" t="0" r="r" b="b"/>
              <a:pathLst>
                <a:path w="1675" h="2155">
                  <a:moveTo>
                    <a:pt x="0" y="215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5" y="2"/>
                  </a:lnTo>
                  <a:lnTo>
                    <a:pt x="127" y="4"/>
                  </a:lnTo>
                  <a:lnTo>
                    <a:pt x="188" y="8"/>
                  </a:lnTo>
                  <a:lnTo>
                    <a:pt x="251" y="13"/>
                  </a:lnTo>
                  <a:lnTo>
                    <a:pt x="311" y="21"/>
                  </a:lnTo>
                  <a:lnTo>
                    <a:pt x="370" y="28"/>
                  </a:lnTo>
                  <a:lnTo>
                    <a:pt x="429" y="40"/>
                  </a:lnTo>
                  <a:lnTo>
                    <a:pt x="488" y="51"/>
                  </a:lnTo>
                  <a:lnTo>
                    <a:pt x="547" y="65"/>
                  </a:lnTo>
                  <a:lnTo>
                    <a:pt x="604" y="80"/>
                  </a:lnTo>
                  <a:lnTo>
                    <a:pt x="661" y="95"/>
                  </a:lnTo>
                  <a:lnTo>
                    <a:pt x="716" y="114"/>
                  </a:lnTo>
                  <a:lnTo>
                    <a:pt x="771" y="133"/>
                  </a:lnTo>
                  <a:lnTo>
                    <a:pt x="826" y="154"/>
                  </a:lnTo>
                  <a:lnTo>
                    <a:pt x="879" y="177"/>
                  </a:lnTo>
                  <a:lnTo>
                    <a:pt x="932" y="201"/>
                  </a:lnTo>
                  <a:lnTo>
                    <a:pt x="984" y="228"/>
                  </a:lnTo>
                  <a:lnTo>
                    <a:pt x="1035" y="254"/>
                  </a:lnTo>
                  <a:lnTo>
                    <a:pt x="1086" y="283"/>
                  </a:lnTo>
                  <a:lnTo>
                    <a:pt x="1136" y="313"/>
                  </a:lnTo>
                  <a:lnTo>
                    <a:pt x="1185" y="346"/>
                  </a:lnTo>
                  <a:lnTo>
                    <a:pt x="1234" y="380"/>
                  </a:lnTo>
                  <a:lnTo>
                    <a:pt x="1282" y="414"/>
                  </a:lnTo>
                  <a:lnTo>
                    <a:pt x="1329" y="452"/>
                  </a:lnTo>
                  <a:lnTo>
                    <a:pt x="1375" y="490"/>
                  </a:lnTo>
                  <a:lnTo>
                    <a:pt x="1420" y="530"/>
                  </a:lnTo>
                  <a:lnTo>
                    <a:pt x="1464" y="570"/>
                  </a:lnTo>
                  <a:lnTo>
                    <a:pt x="1508" y="613"/>
                  </a:lnTo>
                  <a:lnTo>
                    <a:pt x="1551" y="657"/>
                  </a:lnTo>
                  <a:lnTo>
                    <a:pt x="1593" y="703"/>
                  </a:lnTo>
                  <a:lnTo>
                    <a:pt x="1635" y="750"/>
                  </a:lnTo>
                  <a:lnTo>
                    <a:pt x="1675" y="799"/>
                  </a:lnTo>
                  <a:lnTo>
                    <a:pt x="0" y="2155"/>
                  </a:lnTo>
                  <a:close/>
                </a:path>
              </a:pathLst>
            </a:custGeom>
            <a:grpFill/>
            <a:ln w="25400" cmpd="sng">
              <a:solidFill>
                <a:schemeClr val="accent3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C3D4DF7-10EF-C85C-43BD-EC9B2F245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46467" y="2799935"/>
            <a:ext cx="879206" cy="96393"/>
            <a:chOff x="10512179" y="3612003"/>
            <a:chExt cx="879206" cy="96393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0943D3E-C424-FA0C-8981-7B32721D06EA}"/>
                </a:ext>
              </a:extLst>
            </p:cNvPr>
            <p:cNvCxnSpPr/>
            <p:nvPr/>
          </p:nvCxnSpPr>
          <p:spPr>
            <a:xfrm>
              <a:off x="10512179" y="3708396"/>
              <a:ext cx="879206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F4A27DA-9D72-5CDA-76A7-BF038B322013}"/>
                </a:ext>
              </a:extLst>
            </p:cNvPr>
            <p:cNvCxnSpPr/>
            <p:nvPr/>
          </p:nvCxnSpPr>
          <p:spPr>
            <a:xfrm flipV="1">
              <a:off x="11391385" y="3612003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8874973-7BAA-2C7F-0644-BD87D97A1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62959" y="4401667"/>
            <a:ext cx="1282607" cy="95192"/>
            <a:chOff x="9925605" y="5450860"/>
            <a:chExt cx="1282607" cy="9519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4DC4946-2003-8FBD-5C8F-7B596205AA43}"/>
                </a:ext>
              </a:extLst>
            </p:cNvPr>
            <p:cNvCxnSpPr/>
            <p:nvPr/>
          </p:nvCxnSpPr>
          <p:spPr>
            <a:xfrm>
              <a:off x="9925605" y="5543453"/>
              <a:ext cx="1274569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751F780-0146-5E99-1FFD-B156FCCB9668}"/>
                </a:ext>
              </a:extLst>
            </p:cNvPr>
            <p:cNvCxnSpPr/>
            <p:nvPr/>
          </p:nvCxnSpPr>
          <p:spPr>
            <a:xfrm flipV="1">
              <a:off x="11208212" y="5450860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75EDDAA-C99B-D4E4-7F19-4D2DEE36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656088" y="5255612"/>
            <a:ext cx="0" cy="95192"/>
          </a:xfrm>
          <a:prstGeom prst="line">
            <a:avLst/>
          </a:prstGeom>
          <a:ln w="25400" cap="rnd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C608B6C-3375-1397-88C9-DC4D5B2A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51828" y="4363652"/>
            <a:ext cx="1274569" cy="95192"/>
            <a:chOff x="5943284" y="5450860"/>
            <a:chExt cx="1274569" cy="9519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C07837E-66DC-5835-3DDE-3F38AB5ADFD5}"/>
                </a:ext>
              </a:extLst>
            </p:cNvPr>
            <p:cNvCxnSpPr/>
            <p:nvPr/>
          </p:nvCxnSpPr>
          <p:spPr>
            <a:xfrm>
              <a:off x="5943284" y="5543453"/>
              <a:ext cx="1274569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8A04A2C-F2F6-B418-A989-5233148B08D9}"/>
                </a:ext>
              </a:extLst>
            </p:cNvPr>
            <p:cNvCxnSpPr/>
            <p:nvPr/>
          </p:nvCxnSpPr>
          <p:spPr>
            <a:xfrm flipV="1">
              <a:off x="5948541" y="5450860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1A281C0-EB67-93CD-C586-87D905828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59748" y="2896647"/>
            <a:ext cx="879206" cy="96393"/>
            <a:chOff x="5750439" y="3612003"/>
            <a:chExt cx="879206" cy="96393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AE519C-D0F1-6231-911E-8AF93957EF2A}"/>
                </a:ext>
              </a:extLst>
            </p:cNvPr>
            <p:cNvCxnSpPr/>
            <p:nvPr/>
          </p:nvCxnSpPr>
          <p:spPr>
            <a:xfrm>
              <a:off x="5750439" y="3708396"/>
              <a:ext cx="879206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1A02537-14C7-5AC0-8296-6C3B8071E41E}"/>
                </a:ext>
              </a:extLst>
            </p:cNvPr>
            <p:cNvCxnSpPr/>
            <p:nvPr/>
          </p:nvCxnSpPr>
          <p:spPr>
            <a:xfrm flipV="1">
              <a:off x="5758477" y="3612003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F80807C-EA53-1C0C-A4F1-6C593879B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675812" y="1750102"/>
            <a:ext cx="651926" cy="95521"/>
            <a:chOff x="9709686" y="2266853"/>
            <a:chExt cx="651926" cy="9552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96FFEC1-449B-9F19-64CC-AC33722AD54D}"/>
                </a:ext>
              </a:extLst>
            </p:cNvPr>
            <p:cNvCxnSpPr/>
            <p:nvPr/>
          </p:nvCxnSpPr>
          <p:spPr>
            <a:xfrm>
              <a:off x="9709686" y="2362374"/>
              <a:ext cx="651926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88DB10-55F4-8A6E-6CDC-D491DCAC2155}"/>
                </a:ext>
              </a:extLst>
            </p:cNvPr>
            <p:cNvCxnSpPr/>
            <p:nvPr/>
          </p:nvCxnSpPr>
          <p:spPr>
            <a:xfrm flipV="1">
              <a:off x="10361612" y="2266853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AC1FDC3-6B5F-66BA-DB12-AEA925453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84864" y="1750102"/>
            <a:ext cx="654348" cy="95521"/>
            <a:chOff x="6984864" y="2266853"/>
            <a:chExt cx="654348" cy="95521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F0C9F02-5706-2D39-CF23-119C24651F85}"/>
                </a:ext>
              </a:extLst>
            </p:cNvPr>
            <p:cNvCxnSpPr/>
            <p:nvPr/>
          </p:nvCxnSpPr>
          <p:spPr>
            <a:xfrm>
              <a:off x="6987286" y="2362374"/>
              <a:ext cx="651926" cy="0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E2517FD-BD77-C2DF-E0C4-03099D074279}"/>
                </a:ext>
              </a:extLst>
            </p:cNvPr>
            <p:cNvCxnSpPr/>
            <p:nvPr/>
          </p:nvCxnSpPr>
          <p:spPr>
            <a:xfrm flipV="1">
              <a:off x="6984864" y="2266853"/>
              <a:ext cx="0" cy="95192"/>
            </a:xfrm>
            <a:prstGeom prst="line">
              <a:avLst/>
            </a:prstGeom>
            <a:ln w="25400"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38217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0059-60A0-D867-5A79-254D544B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ABDD-12A0-23D6-B16A-1DE7555D3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8609F1-3E91-1B36-B247-136EAAAF75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1EB3F6-FE85-4C20-C7E7-2733F2D29C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FFA6D-4135-72A4-D1E1-C6BBA7B5E7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0F1A6E-B57D-10BC-3745-98A91F8D21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7E0464C-804A-01E2-842A-5FAB4319A9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C71A0-5525-39A2-583A-0724024218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94D49AE-4A21-B111-AC48-F47FD65664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65076E4-6296-50FF-3F7F-F825F64CE9D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4A0287-C6F6-C348-9755-8E2681808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3977F0B-D344-A05F-6792-4121EFEF93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E8A2856-FCE9-C656-4836-B404C54BA09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48E95C-0258-34C7-1069-4332B366A1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10F6B44-5748-AB1C-63DE-4D237BB87C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992BDCC-6FC8-5248-2D2C-413C7FA3D67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D4597C-F0A2-A596-E54E-AD853CFD4E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2DB0C4D-5A45-D672-0B7E-486BE1920B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076939A-09FC-B2ED-51AF-21D156990C8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</p:spTree>
    <p:extLst>
      <p:ext uri="{BB962C8B-B14F-4D97-AF65-F5344CB8AC3E}">
        <p14:creationId xmlns:p14="http://schemas.microsoft.com/office/powerpoint/2010/main" val="25585143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A6716AE2-55A4-B640-B673-1AEA4FB19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652" y="3717071"/>
            <a:ext cx="12161520" cy="1520838"/>
            <a:chOff x="13652" y="3717071"/>
            <a:chExt cx="12161520" cy="152083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357F780-9A86-83FC-350A-68CD3622C4A2}"/>
                </a:ext>
              </a:extLst>
            </p:cNvPr>
            <p:cNvCxnSpPr>
              <a:cxnSpLocks/>
            </p:cNvCxnSpPr>
            <p:nvPr/>
          </p:nvCxnSpPr>
          <p:spPr>
            <a:xfrm>
              <a:off x="13652" y="4362315"/>
              <a:ext cx="12161520" cy="0"/>
            </a:xfrm>
            <a:prstGeom prst="line">
              <a:avLst/>
            </a:prstGeom>
            <a:ln w="38100" cap="flat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7304C47-4DE7-6022-1DC3-66AEBDFA10A6}"/>
                </a:ext>
              </a:extLst>
            </p:cNvPr>
            <p:cNvCxnSpPr>
              <a:cxnSpLocks/>
            </p:cNvCxnSpPr>
            <p:nvPr/>
          </p:nvCxnSpPr>
          <p:spPr>
            <a:xfrm>
              <a:off x="1720838" y="3724582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3ECB966-0D94-6E0A-6F67-3D7CEA6A3A75}"/>
                </a:ext>
              </a:extLst>
            </p:cNvPr>
            <p:cNvCxnSpPr>
              <a:cxnSpLocks/>
            </p:cNvCxnSpPr>
            <p:nvPr/>
          </p:nvCxnSpPr>
          <p:spPr>
            <a:xfrm>
              <a:off x="2970212" y="4379498"/>
              <a:ext cx="0" cy="701009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3FEBC4-D2CA-C3CD-A942-6EDE55608F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9412" y="4362315"/>
              <a:ext cx="1" cy="718192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0BBEE84-5646-7D5C-71EF-4AA6DD79178F}"/>
                </a:ext>
              </a:extLst>
            </p:cNvPr>
            <p:cNvCxnSpPr>
              <a:cxnSpLocks/>
            </p:cNvCxnSpPr>
            <p:nvPr/>
          </p:nvCxnSpPr>
          <p:spPr>
            <a:xfrm>
              <a:off x="7948612" y="4362315"/>
              <a:ext cx="0" cy="706434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7BD4E96-4A92-0866-C621-43AC621C95A6}"/>
                </a:ext>
              </a:extLst>
            </p:cNvPr>
            <p:cNvCxnSpPr>
              <a:cxnSpLocks/>
            </p:cNvCxnSpPr>
            <p:nvPr/>
          </p:nvCxnSpPr>
          <p:spPr>
            <a:xfrm>
              <a:off x="10437812" y="4362315"/>
              <a:ext cx="0" cy="875594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AC0FD11-4DAB-3870-A9BA-4246A58078C0}"/>
                </a:ext>
              </a:extLst>
            </p:cNvPr>
            <p:cNvCxnSpPr>
              <a:cxnSpLocks/>
            </p:cNvCxnSpPr>
            <p:nvPr/>
          </p:nvCxnSpPr>
          <p:spPr>
            <a:xfrm>
              <a:off x="4243701" y="3724582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FAF7A20-94E4-D4CD-908E-42FF5D2245AE}"/>
                </a:ext>
              </a:extLst>
            </p:cNvPr>
            <p:cNvCxnSpPr>
              <a:cxnSpLocks/>
            </p:cNvCxnSpPr>
            <p:nvPr/>
          </p:nvCxnSpPr>
          <p:spPr>
            <a:xfrm>
              <a:off x="6716442" y="3717071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E326FD8-EB9A-A344-F2CF-9B87B5C30CCB}"/>
                </a:ext>
              </a:extLst>
            </p:cNvPr>
            <p:cNvCxnSpPr>
              <a:cxnSpLocks/>
            </p:cNvCxnSpPr>
            <p:nvPr/>
          </p:nvCxnSpPr>
          <p:spPr>
            <a:xfrm>
              <a:off x="9294389" y="3717071"/>
              <a:ext cx="6485" cy="637733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7C056E-F816-1B50-725B-8664BB9D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42DFE-3DDA-078D-A795-99B2B77C028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EVENT NUMBER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82CEB-1B7C-FF11-6F12-D1C53DEC71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1F643-620A-BB66-349A-D3DEE66385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EVENT NUMBER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8F5E53-67CC-6FBD-8507-FAC54A5FA9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AA6A0C-BD61-9564-7D9A-96A9B97C458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EVENT NUMBER 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D426AA-49C4-2A21-F097-9FE0E4F65DA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D5F4D8-BDC7-BE44-38C6-D374BB7BE5D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EVENT NUMBER 4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667580D-12C0-C637-555C-C073CBC55E1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151D709-581F-43B1-B908-39D5BD6FAA1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EVENT NUMBER 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3FB12F2-A71B-87DE-BF5C-37E0E838933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EF2FBE1-331F-A65B-93DF-B025CDAC30F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EVENT NUMBER 6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62A2CBE-FA7A-3347-E131-C9F0B06CDC1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6FCAB5-36B9-C7C2-3891-DE25132D6C6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EVENT NUMBER 7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0C8A6D2-9CC5-ED7B-E302-6D393A8ADA9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3293CF1-ACAB-98A9-AF3F-BF608FC594B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EVENT NUMBER 8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BFF3191-1CC5-CF34-911F-3AE5AB8658E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</p:txBody>
      </p:sp>
    </p:spTree>
    <p:extLst>
      <p:ext uri="{BB962C8B-B14F-4D97-AF65-F5344CB8AC3E}">
        <p14:creationId xmlns:p14="http://schemas.microsoft.com/office/powerpoint/2010/main" val="33702371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E6EE73B-68E0-C18B-40CC-02408EF4C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65212" y="1524000"/>
            <a:ext cx="0" cy="14478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901">
            <a:extLst>
              <a:ext uri="{FF2B5EF4-FFF2-40B4-BE49-F238E27FC236}">
                <a16:creationId xmlns:a16="http://schemas.microsoft.com/office/drawing/2014/main" id="{4136D380-1953-AD41-E422-BE2C348BA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32112" y="1447800"/>
            <a:ext cx="0" cy="1074419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901">
            <a:extLst>
              <a:ext uri="{FF2B5EF4-FFF2-40B4-BE49-F238E27FC236}">
                <a16:creationId xmlns:a16="http://schemas.microsoft.com/office/drawing/2014/main" id="{B29F3802-CD12-D2C3-F1E6-3ABB03DDE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20183" y="1447800"/>
            <a:ext cx="0" cy="15240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918F942-5A42-48D5-2D76-DA40A440F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408111" y="3563221"/>
            <a:ext cx="0" cy="177078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909">
            <a:extLst>
              <a:ext uri="{FF2B5EF4-FFF2-40B4-BE49-F238E27FC236}">
                <a16:creationId xmlns:a16="http://schemas.microsoft.com/office/drawing/2014/main" id="{9AD13123-9281-C2DC-D118-A3838F76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808411" y="4292368"/>
            <a:ext cx="0" cy="1041633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F96797-BD18-A7DD-DB28-5A413D726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198948" y="4604860"/>
            <a:ext cx="0" cy="729141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25D5725-7016-952A-BC78-405B0A1DB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89711" y="1447800"/>
            <a:ext cx="0" cy="1524000"/>
          </a:xfrm>
          <a:prstGeom prst="straightConnector1">
            <a:avLst/>
          </a:prstGeom>
          <a:ln w="38100" cap="rnd">
            <a:solidFill>
              <a:schemeClr val="accent3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>
            <a:extLst>
              <a:ext uri="{FF2B5EF4-FFF2-40B4-BE49-F238E27FC236}">
                <a16:creationId xmlns:a16="http://schemas.microsoft.com/office/drawing/2014/main" id="{1FC84680-F415-9AC4-1A64-2AFA2C16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 LOCATIONS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1B1C2-53A7-BDF8-7E47-2045A420B99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LOCATION 1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A8D7AB1-3453-4D18-4B2C-0FCDAB33FF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Place your details </a:t>
            </a:r>
            <a:br>
              <a:rPr lang="en-US" dirty="0"/>
            </a:br>
            <a:r>
              <a:rPr lang="en-US" dirty="0"/>
              <a:t>or bullets here.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BF36F-06C7-99DF-3760-1A8F8D235C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LOCATION 2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8308D80E-CEA0-FCC0-1D5D-9960819440E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Place your details </a:t>
            </a:r>
            <a:br>
              <a:rPr lang="en-US" dirty="0"/>
            </a:br>
            <a:r>
              <a:rPr lang="en-US" dirty="0"/>
              <a:t>or bullets here.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D02B2D-419E-0DFB-9FD4-4E435400C13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LOCATION 3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6861CBB-8882-FC11-AAE9-7E84262E9B9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Place your details </a:t>
            </a:r>
            <a:br>
              <a:rPr lang="en-US" dirty="0"/>
            </a:br>
            <a:r>
              <a:rPr lang="en-US" dirty="0"/>
              <a:t>or bullets here.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B0816B-F597-7072-FA88-87CBDB6F78E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LOCATION 4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101E8C7B-48B3-990B-3089-240526D6742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Place your details </a:t>
            </a:r>
            <a:br>
              <a:rPr lang="en-US" dirty="0"/>
            </a:br>
            <a:r>
              <a:rPr lang="en-US" dirty="0"/>
              <a:t>or bullets here.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542543-798D-955D-6370-0021FD39DED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LOCATION 5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AE43CD1D-6803-A287-464B-2276282EB83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Place your details </a:t>
            </a:r>
            <a:br>
              <a:rPr lang="en-US" dirty="0"/>
            </a:br>
            <a:r>
              <a:rPr lang="en-US" dirty="0"/>
              <a:t>or bullets here.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2641B95-488E-2272-57A9-BEA94FC3823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LOCATION 6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EDDA4C1-4EF4-27D9-22BB-402FF0C16F1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Place your details </a:t>
            </a:r>
            <a:br>
              <a:rPr lang="en-US" dirty="0"/>
            </a:br>
            <a:r>
              <a:rPr lang="en-US" dirty="0"/>
              <a:t>or bullets here.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C4EA89-E4E2-B9DD-80B7-D7B0D650BE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LOCATION 7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7ABA6003-8D5E-47A7-26C3-7C79E1329D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Place your details </a:t>
            </a:r>
            <a:br>
              <a:rPr lang="en-US" dirty="0"/>
            </a:br>
            <a:r>
              <a:rPr lang="en-US" dirty="0"/>
              <a:t>or bullets here. </a:t>
            </a:r>
          </a:p>
        </p:txBody>
      </p:sp>
    </p:spTree>
    <p:extLst>
      <p:ext uri="{BB962C8B-B14F-4D97-AF65-F5344CB8AC3E}">
        <p14:creationId xmlns:p14="http://schemas.microsoft.com/office/powerpoint/2010/main" val="14780602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GROWTH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B4961F2-4CA7-F763-CE80-F4A20EB36C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SUCCESS STRATEGY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54B89D-06D4-4C41-0C68-630679E255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Business growth is essential for any company that wants to remain competitive and successful in the long term.</a:t>
            </a:r>
          </a:p>
          <a:p>
            <a:endParaRPr lang="en-US" dirty="0"/>
          </a:p>
          <a:p>
            <a:r>
              <a:rPr lang="en-US" dirty="0"/>
              <a:t>By expanding reach, increasing revenue streams, and developing new products or services, businesses can achieve sustainable growth that creates new opportunities for success. </a:t>
            </a:r>
          </a:p>
          <a:p>
            <a:endParaRPr lang="en-US" dirty="0"/>
          </a:p>
          <a:p>
            <a:r>
              <a:rPr lang="en-US" dirty="0"/>
              <a:t>With the right strategy, resources, and team in place, businesses can achieve the growth they need to reach their full potential and thrive in today's competitive marketplace.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F59957A-5AB3-ED50-3438-015CDDCBF3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LEVEL 4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E2A3049-D9CF-AAF7-469A-828ECFD5A0C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98879DD-AFCB-D7D5-BF9D-9085BA7F66C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LEVEL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1A31DFE-0A19-C2FF-0896-FA8B28E2DA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884D427-C491-E6AC-8581-FCA470E466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LEVEL 2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B519152-983E-E656-9217-74CED5E439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78A9CD7-95DD-0DEE-2CCC-23C46CDB9B9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6586676-FC81-FFF3-30DE-1104737FF40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02B416A-5CC3-AAD8-A807-AF528A9D2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13644" y="1891626"/>
            <a:ext cx="4375181" cy="4661574"/>
            <a:chOff x="7813644" y="1891626"/>
            <a:chExt cx="4375181" cy="4661574"/>
          </a:xfrm>
        </p:grpSpPr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466885C7-3544-EAF4-4E5C-CB2358D57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3644" y="4829406"/>
              <a:ext cx="2878230" cy="1723794"/>
            </a:xfrm>
            <a:custGeom>
              <a:avLst/>
              <a:gdLst/>
              <a:ahLst/>
              <a:cxnLst>
                <a:cxn ang="0">
                  <a:pos x="349" y="0"/>
                </a:cxn>
                <a:cxn ang="0">
                  <a:pos x="0" y="610"/>
                </a:cxn>
                <a:cxn ang="0">
                  <a:pos x="1666" y="1358"/>
                </a:cxn>
                <a:cxn ang="0">
                  <a:pos x="1666" y="1356"/>
                </a:cxn>
                <a:cxn ang="0">
                  <a:pos x="1666" y="591"/>
                </a:cxn>
                <a:cxn ang="0">
                  <a:pos x="1666" y="591"/>
                </a:cxn>
                <a:cxn ang="0">
                  <a:pos x="349" y="0"/>
                </a:cxn>
              </a:cxnLst>
              <a:rect l="0" t="0" r="r" b="b"/>
              <a:pathLst>
                <a:path w="1666" h="1358">
                  <a:moveTo>
                    <a:pt x="349" y="0"/>
                  </a:moveTo>
                  <a:lnTo>
                    <a:pt x="0" y="610"/>
                  </a:lnTo>
                  <a:lnTo>
                    <a:pt x="1666" y="1358"/>
                  </a:lnTo>
                  <a:lnTo>
                    <a:pt x="1666" y="1356"/>
                  </a:lnTo>
                  <a:lnTo>
                    <a:pt x="1666" y="591"/>
                  </a:lnTo>
                  <a:lnTo>
                    <a:pt x="1666" y="591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F0AB3AFD-88C0-FA96-192B-E2DBE72DB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7763" y="3986074"/>
              <a:ext cx="2232095" cy="1510542"/>
            </a:xfrm>
            <a:custGeom>
              <a:avLst/>
              <a:gdLst/>
              <a:ahLst/>
              <a:cxnLst>
                <a:cxn ang="0">
                  <a:pos x="349" y="0"/>
                </a:cxn>
                <a:cxn ang="0">
                  <a:pos x="0" y="610"/>
                </a:cxn>
                <a:cxn ang="0">
                  <a:pos x="1292" y="1189"/>
                </a:cxn>
                <a:cxn ang="0">
                  <a:pos x="1292" y="1189"/>
                </a:cxn>
                <a:cxn ang="0">
                  <a:pos x="1292" y="424"/>
                </a:cxn>
                <a:cxn ang="0">
                  <a:pos x="1292" y="424"/>
                </a:cxn>
                <a:cxn ang="0">
                  <a:pos x="349" y="0"/>
                </a:cxn>
              </a:cxnLst>
              <a:rect l="0" t="0" r="r" b="b"/>
              <a:pathLst>
                <a:path w="1292" h="1189">
                  <a:moveTo>
                    <a:pt x="349" y="0"/>
                  </a:moveTo>
                  <a:lnTo>
                    <a:pt x="0" y="610"/>
                  </a:lnTo>
                  <a:lnTo>
                    <a:pt x="1292" y="1189"/>
                  </a:lnTo>
                  <a:lnTo>
                    <a:pt x="1292" y="1189"/>
                  </a:lnTo>
                  <a:lnTo>
                    <a:pt x="1292" y="424"/>
                  </a:lnTo>
                  <a:lnTo>
                    <a:pt x="1292" y="424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5221DD42-2189-CD61-4221-73FE895CE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3898" y="3158451"/>
              <a:ext cx="1585963" cy="1294747"/>
            </a:xfrm>
            <a:custGeom>
              <a:avLst/>
              <a:gdLst/>
              <a:ahLst/>
              <a:cxnLst>
                <a:cxn ang="0">
                  <a:pos x="347" y="0"/>
                </a:cxn>
                <a:cxn ang="0">
                  <a:pos x="0" y="609"/>
                </a:cxn>
                <a:cxn ang="0">
                  <a:pos x="918" y="1022"/>
                </a:cxn>
                <a:cxn ang="0">
                  <a:pos x="918" y="1022"/>
                </a:cxn>
                <a:cxn ang="0">
                  <a:pos x="918" y="256"/>
                </a:cxn>
                <a:cxn ang="0">
                  <a:pos x="918" y="256"/>
                </a:cxn>
                <a:cxn ang="0">
                  <a:pos x="347" y="0"/>
                </a:cxn>
              </a:cxnLst>
              <a:rect l="0" t="0" r="r" b="b"/>
              <a:pathLst>
                <a:path w="918" h="1022">
                  <a:moveTo>
                    <a:pt x="347" y="0"/>
                  </a:moveTo>
                  <a:lnTo>
                    <a:pt x="0" y="609"/>
                  </a:lnTo>
                  <a:lnTo>
                    <a:pt x="918" y="1022"/>
                  </a:lnTo>
                  <a:lnTo>
                    <a:pt x="918" y="1022"/>
                  </a:lnTo>
                  <a:lnTo>
                    <a:pt x="918" y="256"/>
                  </a:lnTo>
                  <a:lnTo>
                    <a:pt x="918" y="256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E983D41-A928-D0C3-7064-C0858D760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854" y="1891626"/>
              <a:ext cx="943285" cy="151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97"/>
                </a:cxn>
                <a:cxn ang="0">
                  <a:pos x="545" y="953"/>
                </a:cxn>
                <a:cxn ang="0">
                  <a:pos x="0" y="0"/>
                </a:cxn>
              </a:cxnLst>
              <a:rect l="0" t="0" r="r" b="b"/>
              <a:pathLst>
                <a:path w="545" h="1197">
                  <a:moveTo>
                    <a:pt x="0" y="0"/>
                  </a:moveTo>
                  <a:lnTo>
                    <a:pt x="0" y="1197"/>
                  </a:lnTo>
                  <a:lnTo>
                    <a:pt x="545" y="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0DE47216-0491-B472-A3AE-40C73D0F9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0026" y="1891626"/>
              <a:ext cx="939828" cy="1518155"/>
            </a:xfrm>
            <a:custGeom>
              <a:avLst/>
              <a:gdLst/>
              <a:ahLst/>
              <a:cxnLst>
                <a:cxn ang="0">
                  <a:pos x="0" y="953"/>
                </a:cxn>
                <a:cxn ang="0">
                  <a:pos x="544" y="1197"/>
                </a:cxn>
                <a:cxn ang="0">
                  <a:pos x="544" y="1197"/>
                </a:cxn>
                <a:cxn ang="0">
                  <a:pos x="544" y="0"/>
                </a:cxn>
                <a:cxn ang="0">
                  <a:pos x="0" y="953"/>
                </a:cxn>
              </a:cxnLst>
              <a:rect l="0" t="0" r="r" b="b"/>
              <a:pathLst>
                <a:path w="544" h="1197">
                  <a:moveTo>
                    <a:pt x="0" y="953"/>
                  </a:moveTo>
                  <a:lnTo>
                    <a:pt x="544" y="1197"/>
                  </a:lnTo>
                  <a:lnTo>
                    <a:pt x="544" y="1197"/>
                  </a:lnTo>
                  <a:lnTo>
                    <a:pt x="544" y="0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chemeClr val="accent6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3A4997D7-8A4B-4D77-C6C0-15D50D943DE7}"/>
                </a:ext>
              </a:extLst>
            </p:cNvPr>
            <p:cNvSpPr/>
            <p:nvPr/>
          </p:nvSpPr>
          <p:spPr>
            <a:xfrm>
              <a:off x="10687828" y="5084529"/>
              <a:ext cx="1499409" cy="1466133"/>
            </a:xfrm>
            <a:custGeom>
              <a:avLst/>
              <a:gdLst>
                <a:gd name="connsiteX0" fmla="*/ 1499409 w 1499409"/>
                <a:gd name="connsiteY0" fmla="*/ 0 h 1466133"/>
                <a:gd name="connsiteX1" fmla="*/ 1499409 w 1499409"/>
                <a:gd name="connsiteY1" fmla="*/ 972130 h 1466133"/>
                <a:gd name="connsiteX2" fmla="*/ 0 w 1499409"/>
                <a:gd name="connsiteY2" fmla="*/ 1466133 h 1466133"/>
                <a:gd name="connsiteX3" fmla="*/ 0 w 1499409"/>
                <a:gd name="connsiteY3" fmla="*/ 495071 h 146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9409" h="1466133">
                  <a:moveTo>
                    <a:pt x="1499409" y="0"/>
                  </a:moveTo>
                  <a:lnTo>
                    <a:pt x="1499409" y="972130"/>
                  </a:lnTo>
                  <a:lnTo>
                    <a:pt x="0" y="1466133"/>
                  </a:lnTo>
                  <a:lnTo>
                    <a:pt x="0" y="49507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37C6FE48-A2E1-8A35-D7D6-968BE3129183}"/>
                </a:ext>
              </a:extLst>
            </p:cNvPr>
            <p:cNvSpPr/>
            <p:nvPr/>
          </p:nvSpPr>
          <p:spPr>
            <a:xfrm>
              <a:off x="10689860" y="4029644"/>
              <a:ext cx="1497378" cy="1466972"/>
            </a:xfrm>
            <a:custGeom>
              <a:avLst/>
              <a:gdLst>
                <a:gd name="connsiteX0" fmla="*/ 1497378 w 1497378"/>
                <a:gd name="connsiteY0" fmla="*/ 0 h 1466972"/>
                <a:gd name="connsiteX1" fmla="*/ 1497378 w 1497378"/>
                <a:gd name="connsiteY1" fmla="*/ 973516 h 1466972"/>
                <a:gd name="connsiteX2" fmla="*/ 0 w 1497378"/>
                <a:gd name="connsiteY2" fmla="*/ 1466972 h 1466972"/>
                <a:gd name="connsiteX3" fmla="*/ 0 w 1497378"/>
                <a:gd name="connsiteY3" fmla="*/ 495093 h 146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7378" h="1466972">
                  <a:moveTo>
                    <a:pt x="1497378" y="0"/>
                  </a:moveTo>
                  <a:lnTo>
                    <a:pt x="1497378" y="973516"/>
                  </a:lnTo>
                  <a:lnTo>
                    <a:pt x="0" y="1466972"/>
                  </a:lnTo>
                  <a:lnTo>
                    <a:pt x="0" y="49509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E31E1B3E-9455-732C-C8CD-62A81668872A}"/>
                </a:ext>
              </a:extLst>
            </p:cNvPr>
            <p:cNvSpPr/>
            <p:nvPr/>
          </p:nvSpPr>
          <p:spPr>
            <a:xfrm>
              <a:off x="10689862" y="3158452"/>
              <a:ext cx="1498963" cy="1294747"/>
            </a:xfrm>
            <a:custGeom>
              <a:avLst/>
              <a:gdLst>
                <a:gd name="connsiteX0" fmla="*/ 986476 w 1498963"/>
                <a:gd name="connsiteY0" fmla="*/ 0 h 1294747"/>
                <a:gd name="connsiteX1" fmla="*/ 1498963 w 1498963"/>
                <a:gd name="connsiteY1" fmla="*/ 659560 h 1294747"/>
                <a:gd name="connsiteX2" fmla="*/ 1498963 w 1498963"/>
                <a:gd name="connsiteY2" fmla="*/ 800229 h 1294747"/>
                <a:gd name="connsiteX3" fmla="*/ 0 w 1498963"/>
                <a:gd name="connsiteY3" fmla="*/ 1294747 h 1294747"/>
                <a:gd name="connsiteX4" fmla="*/ 0 w 1498963"/>
                <a:gd name="connsiteY4" fmla="*/ 324320 h 129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963" h="1294747">
                  <a:moveTo>
                    <a:pt x="986476" y="0"/>
                  </a:moveTo>
                  <a:lnTo>
                    <a:pt x="1498963" y="659560"/>
                  </a:lnTo>
                  <a:lnTo>
                    <a:pt x="1498963" y="800229"/>
                  </a:lnTo>
                  <a:lnTo>
                    <a:pt x="0" y="1294747"/>
                  </a:lnTo>
                  <a:lnTo>
                    <a:pt x="0" y="32432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7716AB-46A6-F77E-543F-77FC1CCE5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6212" y="5148387"/>
            <a:ext cx="256032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74FAC0-036E-85D2-0FFC-E65EB5FE7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07153" y="4302500"/>
            <a:ext cx="256032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2D608A-2EBD-4C79-F60E-A39B607DB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565935" y="3456612"/>
            <a:ext cx="256032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6F2076-653B-9513-4867-6C41628B1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219649" y="2604458"/>
            <a:ext cx="2560320" cy="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74443"/>
      </p:ext>
    </p:extLst>
  </p:cSld>
  <p:clrMapOvr>
    <a:masterClrMapping/>
  </p:clrMapOvr>
</p:sld>
</file>

<file path=ppt/theme/theme11.xml><?xml version="1.0" encoding="utf-8"?>
<a:theme xmlns:a="http://schemas.openxmlformats.org/drawingml/2006/main" name="Office Theme">
  <a:themeElements>
    <a:clrScheme name="Whitepap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73A2C"/>
      </a:accent1>
      <a:accent2>
        <a:srgbClr val="FEF8F2"/>
      </a:accent2>
      <a:accent3>
        <a:srgbClr val="244655"/>
      </a:accent3>
      <a:accent4>
        <a:srgbClr val="DD923B"/>
      </a:accent4>
      <a:accent5>
        <a:srgbClr val="D8AD63"/>
      </a:accent5>
      <a:accent6>
        <a:srgbClr val="95A8B4"/>
      </a:accent6>
      <a:hlink>
        <a:srgbClr val="0563C1"/>
      </a:hlink>
      <a:folHlink>
        <a:srgbClr val="954F72"/>
      </a:folHlink>
    </a:clrScheme>
    <a:fontScheme name="Custom 47">
      <a:majorFont>
        <a:latin typeface="Bookman Old Style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5_win32_SL_v5_B" id="{A295CC4B-310C-4963-9313-0BE83AAEA2AF}" vid="{311A0ED5-896D-436C-B6C5-2669057091B5}"/>
    </a:ext>
  </a:extLst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F915CA70-6005-4067-A323-80E656090BF8}"/>
</file>

<file path=customXml/itemProps22.xml><?xml version="1.0" encoding="utf-8"?>
<ds:datastoreItem xmlns:ds="http://schemas.openxmlformats.org/officeDocument/2006/customXml" ds:itemID="{57F9A6FF-716F-45B9-98ED-9186B99E9D1A}"/>
</file>

<file path=customXml/itemProps31.xml><?xml version="1.0" encoding="utf-8"?>
<ds:datastoreItem xmlns:ds="http://schemas.openxmlformats.org/officeDocument/2006/customXml" ds:itemID="{3C0AB9E8-CA93-40DD-A2B6-0D233FA7CCE2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458</ap:Words>
  <ap:Application>Microsoft Office PowerPoint</ap:Application>
  <ap:PresentationFormat>Custom</ap:PresentationFormat>
  <ap:Paragraphs>111</ap:Paragraphs>
  <ap:Slides>7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ap:HeadingPairs>
  <ap:TitlesOfParts>
    <vt:vector baseType="lpstr" size="13">
      <vt:lpstr>Arial</vt:lpstr>
      <vt:lpstr>Arial Narrow</vt:lpstr>
      <vt:lpstr>Bookman Old Style</vt:lpstr>
      <vt:lpstr>Calibri</vt:lpstr>
      <vt:lpstr>Corbel</vt:lpstr>
      <vt:lpstr>Office Theme</vt:lpstr>
      <vt:lpstr>PEOPLE PROCESS TOOLS  EXPERIENCE</vt:lpstr>
      <vt:lpstr>COMPANY PILLARS</vt:lpstr>
      <vt:lpstr>CONSUMER DATA</vt:lpstr>
      <vt:lpstr>MARKET INSIGHTS</vt:lpstr>
      <vt:lpstr>EVENT TIMELINE</vt:lpstr>
      <vt:lpstr>TRAVEL LOCATIONS</vt:lpstr>
      <vt:lpstr>COMPANY GROWTH</vt:lpstr>
    </vt:vector>
  </ap:TitlesOfParts>
  <ap:Manager/>
  <ap:Company/>
  <ap:LinksUpToDate>false</ap:LinksUpToDate>
  <ap:SharedDoc>false</ap:SharedDoc>
  <ap:HyperlinkBase/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2023-03-27T10:43:43Z</dcterms:created>
  <dcterms:modified xsi:type="dcterms:W3CDTF">2023-04-04T07:18:13Z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