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6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19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15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35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2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1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0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5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4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4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7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730771"/>
            <a:ext cx="6600451" cy="2262781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Hotel Pacific Reef – Sistema de </a:t>
            </a:r>
            <a:r>
              <a:rPr sz="3200" dirty="0" err="1"/>
              <a:t>Reservas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328" y="3874957"/>
            <a:ext cx="6600451" cy="1126283"/>
          </a:xfrm>
        </p:spPr>
        <p:txBody>
          <a:bodyPr/>
          <a:lstStyle/>
          <a:p>
            <a:r>
              <a:t>Entrega S1–S6 (Diseño + UX + BD + Trazabilidad)</a:t>
            </a:r>
          </a:p>
          <a:p>
            <a:r>
              <a:t>Autora: Connie Palacios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7" y="624110"/>
            <a:ext cx="7020393" cy="1280890"/>
          </a:xfrm>
        </p:spPr>
        <p:txBody>
          <a:bodyPr/>
          <a:lstStyle/>
          <a:p>
            <a:r>
              <a:rPr dirty="0"/>
              <a:t>Mockups – Admin / </a:t>
            </a:r>
            <a:r>
              <a:rPr dirty="0" err="1"/>
              <a:t>Operador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21F0CA-D17A-448A-D52C-75BBAEB6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075" y="1237313"/>
            <a:ext cx="4542576" cy="25551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BF4FD3-86F1-6F47-BA93-16BD38E6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" y="1362856"/>
            <a:ext cx="4542576" cy="25551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40EAE5-2E80-02A8-6B6A-A29C54731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3802431"/>
            <a:ext cx="4542576" cy="30232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78F0944-DE43-1EC5-6961-CB53FB78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19696"/>
            <a:ext cx="4572001" cy="25717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997" y="624110"/>
            <a:ext cx="7005403" cy="1280890"/>
          </a:xfrm>
        </p:spPr>
        <p:txBody>
          <a:bodyPr/>
          <a:lstStyle/>
          <a:p>
            <a:r>
              <a:rPr dirty="0" err="1"/>
              <a:t>Trazabilidad</a:t>
            </a:r>
            <a:r>
              <a:rPr dirty="0"/>
              <a:t> – Trello, Git y DOD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726C5E-3F2D-3683-62B4-17BE6A55D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80"/>
          <a:stretch>
            <a:fillRect/>
          </a:stretch>
        </p:blipFill>
        <p:spPr>
          <a:xfrm>
            <a:off x="4757994" y="1730591"/>
            <a:ext cx="4221114" cy="2114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831D54-A359-855A-E9E4-6833999D9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23"/>
          <a:stretch>
            <a:fillRect/>
          </a:stretch>
        </p:blipFill>
        <p:spPr>
          <a:xfrm>
            <a:off x="164892" y="1731361"/>
            <a:ext cx="4407108" cy="21133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B35C40-91F1-DE46-823D-C7785055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/>
          <a:stretch>
            <a:fillRect/>
          </a:stretch>
        </p:blipFill>
        <p:spPr>
          <a:xfrm>
            <a:off x="164892" y="4102468"/>
            <a:ext cx="4274554" cy="24032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DBFC825-4825-74DB-0C23-550DA0476E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713"/>
          <a:stretch>
            <a:fillRect/>
          </a:stretch>
        </p:blipFill>
        <p:spPr>
          <a:xfrm>
            <a:off x="4664582" y="4102468"/>
            <a:ext cx="4398550" cy="2278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Pruebas adicionales de negocio y automatización.</a:t>
            </a:r>
          </a:p>
          <a:p>
            <a:r>
              <a:t>Prototipo funcional (front) conectado a API y BD.</a:t>
            </a:r>
          </a:p>
          <a:p>
            <a:r>
              <a:t>Refuerzo de seguridad y autenticación.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y 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Permitir</a:t>
            </a:r>
            <a:r>
              <a:rPr sz="2800" dirty="0"/>
              <a:t> </a:t>
            </a:r>
            <a:r>
              <a:rPr sz="2800" dirty="0" err="1"/>
              <a:t>buscar</a:t>
            </a:r>
            <a:r>
              <a:rPr sz="2800" dirty="0"/>
              <a:t> </a:t>
            </a:r>
            <a:r>
              <a:rPr sz="2800" dirty="0" err="1"/>
              <a:t>disponibilidad</a:t>
            </a:r>
            <a:r>
              <a:rPr sz="2800" dirty="0"/>
              <a:t>, </a:t>
            </a:r>
            <a:r>
              <a:rPr sz="2800" dirty="0" err="1"/>
              <a:t>crear</a:t>
            </a:r>
            <a:r>
              <a:rPr sz="2800" dirty="0"/>
              <a:t>/</a:t>
            </a:r>
            <a:r>
              <a:rPr sz="2800" dirty="0" err="1"/>
              <a:t>modificar</a:t>
            </a:r>
            <a:r>
              <a:rPr sz="2800" dirty="0"/>
              <a:t>/</a:t>
            </a:r>
            <a:r>
              <a:rPr sz="2800" dirty="0" err="1"/>
              <a:t>cancelar</a:t>
            </a:r>
            <a:r>
              <a:rPr sz="2800" dirty="0"/>
              <a:t> </a:t>
            </a:r>
            <a:r>
              <a:rPr sz="2800" dirty="0" err="1"/>
              <a:t>reservas</a:t>
            </a:r>
            <a:r>
              <a:rPr sz="2800" dirty="0"/>
              <a:t> y </a:t>
            </a:r>
            <a:r>
              <a:rPr sz="2800" dirty="0" err="1"/>
              <a:t>pagar</a:t>
            </a:r>
            <a:r>
              <a:rPr sz="2800" dirty="0"/>
              <a:t>.</a:t>
            </a:r>
            <a:endParaRPr lang="es-ES" sz="2800" dirty="0"/>
          </a:p>
          <a:p>
            <a:endParaRPr sz="2800" dirty="0"/>
          </a:p>
          <a:p>
            <a:r>
              <a:rPr sz="2800" dirty="0" err="1"/>
              <a:t>Alcance</a:t>
            </a:r>
            <a:r>
              <a:rPr sz="2800" dirty="0"/>
              <a:t> S1–S6: UML 4+1, mockups </a:t>
            </a:r>
            <a:r>
              <a:rPr sz="2800" dirty="0" err="1"/>
              <a:t>cliente</a:t>
            </a:r>
            <a:r>
              <a:rPr sz="2800" dirty="0"/>
              <a:t>/admin, BD con </a:t>
            </a:r>
            <a:r>
              <a:rPr sz="2800" dirty="0" err="1"/>
              <a:t>datos</a:t>
            </a:r>
            <a:r>
              <a:rPr sz="2800" dirty="0"/>
              <a:t> y CRUD de </a:t>
            </a:r>
            <a:r>
              <a:rPr sz="2800" dirty="0" err="1"/>
              <a:t>prueba</a:t>
            </a:r>
            <a:r>
              <a:rPr sz="2800" dirty="0"/>
              <a:t>, </a:t>
            </a:r>
            <a:r>
              <a:rPr sz="2800" dirty="0" err="1"/>
              <a:t>trazabilidad</a:t>
            </a:r>
            <a:r>
              <a:rPr sz="2800" dirty="0"/>
              <a:t> (Trello/Git) y DOD.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Línea de tiempo S1→S6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8898"/>
            <a:ext cx="6591985" cy="4232324"/>
          </a:xfrm>
        </p:spPr>
        <p:txBody>
          <a:bodyPr/>
          <a:lstStyle/>
          <a:p>
            <a:r>
              <a:rPr lang="es-CL" b="1" dirty="0"/>
              <a:t>S1:</a:t>
            </a:r>
            <a:r>
              <a:rPr lang="es-CL" dirty="0"/>
              <a:t> Visión + ERS (requisitos).</a:t>
            </a:r>
          </a:p>
          <a:p>
            <a:r>
              <a:rPr lang="es-CL" b="1" dirty="0"/>
              <a:t>S2:</a:t>
            </a:r>
            <a:r>
              <a:rPr lang="es-CL" dirty="0"/>
              <a:t> Scrum: épicas, HU y </a:t>
            </a:r>
            <a:r>
              <a:rPr lang="es-CL" dirty="0" err="1"/>
              <a:t>Product</a:t>
            </a:r>
            <a:r>
              <a:rPr lang="es-CL" dirty="0"/>
              <a:t> Backlog (Project </a:t>
            </a:r>
            <a:r>
              <a:rPr lang="es-CL" dirty="0" err="1"/>
              <a:t>Burndown</a:t>
            </a:r>
            <a:r>
              <a:rPr lang="es-CL" dirty="0"/>
              <a:t>).</a:t>
            </a:r>
          </a:p>
          <a:p>
            <a:r>
              <a:rPr lang="es-CL" b="1" dirty="0"/>
              <a:t>S3:</a:t>
            </a:r>
            <a:r>
              <a:rPr lang="es-CL" dirty="0"/>
              <a:t> Caso de uso + </a:t>
            </a:r>
            <a:r>
              <a:rPr lang="es-CL" dirty="0" err="1"/>
              <a:t>Roadmap</a:t>
            </a:r>
            <a:r>
              <a:rPr lang="es-CL" dirty="0"/>
              <a:t>, </a:t>
            </a:r>
            <a:r>
              <a:rPr lang="es-CL" dirty="0" err="1"/>
              <a:t>Product</a:t>
            </a:r>
            <a:r>
              <a:rPr lang="es-CL" dirty="0"/>
              <a:t>/Sprint Backlog y Trello.</a:t>
            </a:r>
          </a:p>
          <a:p>
            <a:r>
              <a:rPr lang="es-CL" b="1" dirty="0"/>
              <a:t>S4:</a:t>
            </a:r>
            <a:r>
              <a:rPr lang="es-CL" dirty="0"/>
              <a:t> UML 4+1 (escenario, actividad, clases, componentes) + BD inicial; subir a Git/Trello.</a:t>
            </a:r>
          </a:p>
          <a:p>
            <a:r>
              <a:rPr lang="es-CL" b="1" dirty="0"/>
              <a:t>S5:</a:t>
            </a:r>
            <a:r>
              <a:rPr lang="es-CL" dirty="0"/>
              <a:t> Vistas </a:t>
            </a:r>
            <a:r>
              <a:rPr lang="es-CL" dirty="0" err="1"/>
              <a:t>front</a:t>
            </a:r>
            <a:r>
              <a:rPr lang="es-CL" dirty="0"/>
              <a:t>/back (mockups) + registro en Git/Trello + DOD.</a:t>
            </a:r>
          </a:p>
          <a:p>
            <a:r>
              <a:rPr lang="es-CL" b="1" dirty="0"/>
              <a:t>S6:</a:t>
            </a:r>
            <a:r>
              <a:rPr lang="es-CL" dirty="0"/>
              <a:t> Entrega integrada en GitHub/Trello, validación DOD y </a:t>
            </a:r>
            <a:r>
              <a:rPr lang="es-CL" b="1" dirty="0"/>
              <a:t>video </a:t>
            </a:r>
            <a:r>
              <a:rPr lang="es-CL" b="1" dirty="0" err="1"/>
              <a:t>Teams</a:t>
            </a:r>
            <a:r>
              <a:rPr lang="es-CL" dirty="0"/>
              <a:t>.</a:t>
            </a:r>
            <a:endParaRPr dirty="0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45BA0EB2-B516-E91B-E453-6B4BD625EADF}"/>
              </a:ext>
            </a:extLst>
          </p:cNvPr>
          <p:cNvSpPr/>
          <p:nvPr/>
        </p:nvSpPr>
        <p:spPr>
          <a:xfrm>
            <a:off x="1289154" y="1678898"/>
            <a:ext cx="539646" cy="36276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00" y="227161"/>
            <a:ext cx="7701708" cy="1280890"/>
          </a:xfrm>
        </p:spPr>
        <p:txBody>
          <a:bodyPr>
            <a:normAutofit/>
          </a:bodyPr>
          <a:lstStyle/>
          <a:p>
            <a:r>
              <a:rPr sz="2800" dirty="0" err="1"/>
              <a:t>Arquitectura</a:t>
            </a:r>
            <a:r>
              <a:rPr sz="2800" dirty="0"/>
              <a:t> – </a:t>
            </a:r>
            <a:r>
              <a:rPr sz="2800" dirty="0" err="1"/>
              <a:t>Diagrama</a:t>
            </a:r>
            <a:r>
              <a:rPr sz="2800" dirty="0"/>
              <a:t> de </a:t>
            </a:r>
            <a:r>
              <a:rPr sz="2800" dirty="0" err="1"/>
              <a:t>Componentes</a:t>
            </a:r>
            <a:endParaRPr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CBF470-48D4-E014-C6FF-323F07C8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42"/>
          <a:stretch>
            <a:fillRect/>
          </a:stretch>
        </p:blipFill>
        <p:spPr>
          <a:xfrm>
            <a:off x="2383437" y="800899"/>
            <a:ext cx="5141626" cy="6057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77" y="624110"/>
            <a:ext cx="7794885" cy="1280890"/>
          </a:xfrm>
        </p:spPr>
        <p:txBody>
          <a:bodyPr>
            <a:normAutofit/>
          </a:bodyPr>
          <a:lstStyle/>
          <a:p>
            <a:r>
              <a:rPr sz="2800" dirty="0" err="1"/>
              <a:t>Escenario</a:t>
            </a:r>
            <a:r>
              <a:rPr sz="2800" dirty="0"/>
              <a:t> – </a:t>
            </a:r>
            <a:r>
              <a:rPr sz="2800" dirty="0" err="1"/>
              <a:t>Diagrama</a:t>
            </a:r>
            <a:r>
              <a:rPr sz="2800" dirty="0"/>
              <a:t>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12ACA3-5095-2A03-92F5-613D6402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8505"/>
            <a:ext cx="9144000" cy="4579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987" y="144425"/>
            <a:ext cx="6990413" cy="1280890"/>
          </a:xfrm>
        </p:spPr>
        <p:txBody>
          <a:bodyPr>
            <a:normAutofit/>
          </a:bodyPr>
          <a:lstStyle/>
          <a:p>
            <a:r>
              <a:rPr sz="2800" dirty="0" err="1"/>
              <a:t>Proceso</a:t>
            </a:r>
            <a:r>
              <a:rPr sz="2800" dirty="0"/>
              <a:t> – </a:t>
            </a:r>
            <a:r>
              <a:rPr sz="2800" dirty="0" err="1"/>
              <a:t>Actividad</a:t>
            </a:r>
            <a:r>
              <a:rPr sz="2800" dirty="0"/>
              <a:t> «Crear </a:t>
            </a:r>
            <a:r>
              <a:rPr sz="2800" dirty="0" err="1"/>
              <a:t>reserva</a:t>
            </a:r>
            <a:r>
              <a:rPr sz="2800" dirty="0"/>
              <a:t>»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38D7E0-75E8-3152-3932-7EFE02EB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78" y="659567"/>
            <a:ext cx="7174257" cy="6198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56" y="624110"/>
            <a:ext cx="3852472" cy="5237044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Vista </a:t>
            </a:r>
            <a:r>
              <a:rPr sz="3200" dirty="0" err="1"/>
              <a:t>Lógica</a:t>
            </a:r>
            <a:r>
              <a:rPr sz="3200" dirty="0"/>
              <a:t> </a:t>
            </a:r>
            <a:br>
              <a:rPr lang="es-ES" sz="3200" dirty="0"/>
            </a:br>
            <a:r>
              <a:rPr lang="es-CL" sz="3200" dirty="0"/>
              <a:t>    </a:t>
            </a:r>
            <a:br>
              <a:rPr lang="es-ES" sz="3200" dirty="0"/>
            </a:br>
            <a:br>
              <a:rPr lang="es-CL" sz="3200" dirty="0"/>
            </a:br>
            <a:r>
              <a:rPr sz="3200" dirty="0" err="1"/>
              <a:t>Diagrama</a:t>
            </a:r>
            <a:r>
              <a:rPr sz="3200" dirty="0"/>
              <a:t> de </a:t>
            </a:r>
            <a:r>
              <a:rPr sz="3200" dirty="0" err="1"/>
              <a:t>Clases</a:t>
            </a:r>
            <a:endParaRPr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24BBCB-FDE9-DED2-8D6F-6DD18F38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98" y="0"/>
            <a:ext cx="25826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Base de Datos y CRUD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20CF253-9FA5-0EF8-3195-72C63F25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413" y="1200185"/>
            <a:ext cx="5201587" cy="274168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7602B57-DBEA-313B-61A1-B2920F6B6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" y="1264555"/>
            <a:ext cx="4977109" cy="262336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C35FBF6-D6DD-2E59-CCB3-4AC26003A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68" y="3935289"/>
            <a:ext cx="5545032" cy="292271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FB4FF77-72E8-1A6C-AF64-824661121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53608"/>
            <a:ext cx="4983814" cy="2623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577" y="217725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Mockups – </a:t>
            </a:r>
            <a:r>
              <a:rPr sz="3200" dirty="0" err="1"/>
              <a:t>Cliente</a:t>
            </a:r>
            <a:r>
              <a:rPr sz="3200" dirty="0"/>
              <a:t> (UX)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F4A4CC-4A15-10EE-A61E-E3F5D2926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56" y="1816050"/>
            <a:ext cx="4634044" cy="26066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1367C9-71A7-47B7-5383-485C34BB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817" y="4275692"/>
            <a:ext cx="4590769" cy="25823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09D726-FF01-6036-1BB6-6A0C2FF3E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07435"/>
            <a:ext cx="4463770" cy="25108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7667306-31A8-A7A6-1A7F-6CBB314D7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18305"/>
            <a:ext cx="4590770" cy="25823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931</TotalTime>
  <Words>248</Words>
  <Application>Microsoft Office PowerPoint</Application>
  <PresentationFormat>Presentación en pantalla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Hotel Pacific Reef – Sistema de Reservas</vt:lpstr>
      <vt:lpstr>Objetivo y Alcance</vt:lpstr>
      <vt:lpstr>Línea de tiempo S1→S6</vt:lpstr>
      <vt:lpstr>Arquitectura – Diagrama de Componentes</vt:lpstr>
      <vt:lpstr>Escenario – Diagrama de Casos de Uso</vt:lpstr>
      <vt:lpstr>Proceso – Actividad «Crear reserva»</vt:lpstr>
      <vt:lpstr>Vista Lógica        Diagrama de Clases</vt:lpstr>
      <vt:lpstr>Base de Datos y CRUD</vt:lpstr>
      <vt:lpstr>Mockups – Cliente (UX)</vt:lpstr>
      <vt:lpstr>Mockups – Admin / Operador</vt:lpstr>
      <vt:lpstr>Trazabilidad – Trello, Git y DOD</vt:lpstr>
      <vt:lpstr>Cierre y 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Conie</dc:creator>
  <cp:keywords/>
  <dc:description>generated using python-pptx</dc:description>
  <cp:lastModifiedBy>Conie</cp:lastModifiedBy>
  <cp:revision>2</cp:revision>
  <dcterms:created xsi:type="dcterms:W3CDTF">2013-01-27T09:14:16Z</dcterms:created>
  <dcterms:modified xsi:type="dcterms:W3CDTF">2025-09-22T05:49:34Z</dcterms:modified>
  <cp:category/>
</cp:coreProperties>
</file>