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2/15/2019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AKIRACHIX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326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Auto Biography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About myself.</a:t>
            </a:r>
          </a:p>
        </p:txBody>
      </p:sp>
    </p:spTree>
    <p:extLst>
      <p:ext uri="{BB962C8B-B14F-4D97-AF65-F5344CB8AC3E}">
        <p14:creationId xmlns:p14="http://schemas.microsoft.com/office/powerpoint/2010/main" val="32987039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About AkiraChix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Empowering.</a:t>
            </a:r>
          </a:p>
          <a:p>
            <a:r>
              <a:rPr lang="en-US" sz="1800" dirty="0" smtClean="0"/>
              <a:t>Life changing.</a:t>
            </a:r>
          </a:p>
          <a:p>
            <a:r>
              <a:rPr lang="en-US" sz="1800" dirty="0" smtClean="0"/>
              <a:t>Educational.</a:t>
            </a:r>
          </a:p>
        </p:txBody>
      </p:sp>
    </p:spTree>
    <p:extLst>
      <p:ext uri="{BB962C8B-B14F-4D97-AF65-F5344CB8AC3E}">
        <p14:creationId xmlns:p14="http://schemas.microsoft.com/office/powerpoint/2010/main" val="13711457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One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Diversity.</a:t>
            </a:r>
          </a:p>
          <a:p>
            <a:r>
              <a:rPr lang="en-US" sz="1800" dirty="0" smtClean="0"/>
              <a:t>Climate change.</a:t>
            </a:r>
          </a:p>
          <a:p>
            <a:r>
              <a:rPr lang="en-US" sz="1800" dirty="0" smtClean="0"/>
              <a:t>Water.</a:t>
            </a:r>
          </a:p>
          <a:p>
            <a:r>
              <a:rPr lang="en-US" sz="1800" dirty="0" smtClean="0"/>
              <a:t>Orientation 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43288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512064"/>
            <a:ext cx="10058400" cy="1609344"/>
          </a:xfrm>
        </p:spPr>
        <p:txBody>
          <a:bodyPr/>
          <a:lstStyle/>
          <a:p>
            <a:r>
              <a:rPr lang="en-US" dirty="0" smtClean="0"/>
              <a:t>Conclusion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Gratitude.</a:t>
            </a:r>
          </a:p>
        </p:txBody>
      </p:sp>
    </p:spTree>
    <p:extLst>
      <p:ext uri="{BB962C8B-B14F-4D97-AF65-F5344CB8AC3E}">
        <p14:creationId xmlns:p14="http://schemas.microsoft.com/office/powerpoint/2010/main" val="31788700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107</TotalTime>
  <Words>31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Century Gothic</vt:lpstr>
      <vt:lpstr>Wingdings</vt:lpstr>
      <vt:lpstr>Wood Type</vt:lpstr>
      <vt:lpstr>AKIRACHIX</vt:lpstr>
      <vt:lpstr>Auto Biography</vt:lpstr>
      <vt:lpstr>About AkiraChix</vt:lpstr>
      <vt:lpstr>Week One and Challenges</vt:lpstr>
      <vt:lpstr>Conclusion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AKIRACHIX</dc:title>
  <dc:creator>student</dc:creator>
  <cp:lastModifiedBy>student</cp:lastModifiedBy>
  <cp:revision>13</cp:revision>
  <dcterms:created xsi:type="dcterms:W3CDTF">2019-02-12T11:07:28Z</dcterms:created>
  <dcterms:modified xsi:type="dcterms:W3CDTF">2019-02-15T10:29:50Z</dcterms:modified>
</cp:coreProperties>
</file>