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REVOLUTION IN THE TECH INDUSTRY BY AFRICAN WOMEN.</a:t>
            </a:r>
            <a:endParaRPr lang="en-US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94" y="2196306"/>
            <a:ext cx="6953250" cy="3810000"/>
          </a:xfrm>
        </p:spPr>
      </p:pic>
    </p:spTree>
    <p:extLst>
      <p:ext uri="{BB962C8B-B14F-4D97-AF65-F5344CB8AC3E}">
        <p14:creationId xmlns:p14="http://schemas.microsoft.com/office/powerpoint/2010/main" val="2558061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3639" y="540913"/>
            <a:ext cx="901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GRATITUDE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5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3224" y="528034"/>
            <a:ext cx="1068684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PENDO MANJELE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Solution developer &amp; integrations specialist.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Currently working at united bank of Africa PLC.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u="sng" dirty="0" smtClean="0"/>
          </a:p>
          <a:p>
            <a:endParaRPr lang="en-US" u="sng" dirty="0"/>
          </a:p>
          <a:p>
            <a:endParaRPr lang="en-US" u="sng" dirty="0" smtClean="0"/>
          </a:p>
          <a:p>
            <a:endParaRPr lang="en-US" u="sng" dirty="0"/>
          </a:p>
          <a:p>
            <a:endParaRPr lang="en-US" u="sng" dirty="0" smtClean="0"/>
          </a:p>
          <a:p>
            <a:endParaRPr lang="en-US" u="sng" dirty="0"/>
          </a:p>
          <a:p>
            <a:endParaRPr lang="en-US" u="sng" dirty="0" smtClean="0"/>
          </a:p>
          <a:p>
            <a:endParaRPr lang="en-US" u="sng" dirty="0"/>
          </a:p>
          <a:p>
            <a:endParaRPr lang="en-US" u="sng" dirty="0" smtClean="0"/>
          </a:p>
          <a:p>
            <a:r>
              <a:rPr lang="en-US" u="sng" dirty="0" smtClean="0"/>
              <a:t>SUSAN M’KANDAWIRE MULIKITA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C.E.O at liquid telecom Zambia.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Buckinghamshire University.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4" y="1508372"/>
            <a:ext cx="2733675" cy="2733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358" y="4604331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6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2130" y="1107583"/>
            <a:ext cx="79849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SYLVIA MUKASA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Kenya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C.E.O of global X investments Limited.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representative of Faster Capital.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Ambassador of Next Einstein Forum.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Country Co-founder/chapter lead Kenya (women in Tech Africa).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professional with considerable hands-on-experience in strategy planning &amp; business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8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0614" y="1094704"/>
            <a:ext cx="78689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SELASIE DZIKUNU</a:t>
            </a:r>
          </a:p>
          <a:p>
            <a:r>
              <a:rPr lang="en-US" dirty="0" smtClean="0"/>
              <a:t>Management consultant and chapter lead from Ghana. </a:t>
            </a:r>
          </a:p>
          <a:p>
            <a:endParaRPr lang="en-US" dirty="0"/>
          </a:p>
          <a:p>
            <a:r>
              <a:rPr lang="en-US" u="sng" dirty="0" smtClean="0"/>
              <a:t>ELIZABETH OLORUNLEKE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08/1988.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South western region of Nigeria.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Founder of inspirasoft.com.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BSC in comp engineering &amp; science.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tech4Her project on going.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88016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7279" y="1236372"/>
            <a:ext cx="7907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LOLA BANJO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Great new York city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Strategy innovation &amp; executive.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Is knowledgeable on the economic levers &amp; cultural uniqueness that drives how business is conducted in various parts of the globe.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14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4704" y="669701"/>
            <a:ext cx="8409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ETHEL COFIE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Founder C.E.O of EDEL technology consulting a women in tech Africa.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Named one of the top 5 women impacting IT in Africa.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Created “Women in tech”.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u="sng" dirty="0" smtClean="0"/>
              <a:t>MABEL AIDOO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Ghana.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Tigo advisor at millicom.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University of cape town.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Pursued accounting and business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8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6670" y="540913"/>
            <a:ext cx="88606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JUDITH OWIGAR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Social entrepreneur.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ICT advisor – urban basic service branch.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Founder &amp; C.E.O juakali work force limited.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Co-founder Akirachix association.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Board member SPIDER.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Girl lab technology partner, Nike foundation.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2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885" y="656823"/>
            <a:ext cx="86288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LINDA KAMAU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Kenya.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Managing director and co-founder Akirachix.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Lead developer ushahidi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Stanford university graduate school of business.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Executive program social entrepreneurship.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2019 university teknologi kreatif limkokwing-Malaysia.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256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096" y="656823"/>
            <a:ext cx="85773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SANDRA CHIMPALA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tech blogger and analyst at techtrends Zambia.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digital media specialist.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Worked with Africa internet group under Kamuyu Rock FM &amp; power fm.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Currently with the BBC media action in curating digital content for it’s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Mentor partner media outlets.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556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320</TotalTime>
  <Words>326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REVOLUTION IN THE TECH INDUSTRY BY AFRICAN WOMEN.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REVOLUTION OF WOMEN IN THE TECH INDUSTRY BY AFRICAN WOMEN</dc:title>
  <dc:creator>student</dc:creator>
  <cp:lastModifiedBy>student</cp:lastModifiedBy>
  <cp:revision>28</cp:revision>
  <dcterms:created xsi:type="dcterms:W3CDTF">2019-02-21T10:02:06Z</dcterms:created>
  <dcterms:modified xsi:type="dcterms:W3CDTF">2019-02-21T18:13:21Z</dcterms:modified>
</cp:coreProperties>
</file>