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1436"/>
  </p:normalViewPr>
  <p:slideViewPr>
    <p:cSldViewPr snapToGrid="0" snapToObjects="1">
      <p:cViewPr>
        <p:scale>
          <a:sx n="61" d="100"/>
          <a:sy n="61" d="100"/>
        </p:scale>
        <p:origin x="10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7D4DA-6679-864B-912A-50B248A7678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ABE9F-B411-E540-9508-E569F8C6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BE9F-B411-E540-9508-E569F8C6AD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BE9F-B411-E540-9508-E569F8C6A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E74-33ED-6A4C-8C12-1386D211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8DEA9-E653-0542-8224-2996681FE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FC3D-EFFE-CA4C-B913-5B5FA4B6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16B-F1D0-CE4E-A406-F0D9408281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CC9B-AFC9-644A-8639-00BA6825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EC8D-1116-4F4F-8FDE-AF60E720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4C6F-F466-B343-B4C8-4844EF0C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2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8B0E-0D02-464B-A7FF-3DD136C6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ABD5B-3DE4-4E45-8E09-601F7EB2B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A3C2-003C-034D-BDCF-7E245D15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16B-F1D0-CE4E-A406-F0D9408281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A7CD-ECA2-4746-B99A-F8907623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5AAA-6223-9244-B6FE-2523D1D9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4C6F-F466-B343-B4C8-4844EF0C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D5B01-F179-5C41-8BB1-023968828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624C-DF66-EA47-B0C2-5F6EFF140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F56F-2DD3-3548-97AD-0F6FFCAB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16B-F1D0-CE4E-A406-F0D9408281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F13E-4BB8-EC44-AA88-90B32C71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AB7CA-D2F6-B54B-9AA4-ABF281F1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4C6F-F466-B343-B4C8-4844EF0C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7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DD0-28BD-5947-978F-3FAC3FBC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2E2-E72B-D548-850B-BA866B43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5190-8C58-AE4B-867B-B9B7E5B4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16B-F1D0-CE4E-A406-F0D9408281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81EE9-B8DE-2649-A5C2-B4CE778C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1B44-14E8-554D-8693-5CB84989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4C6F-F466-B343-B4C8-4844EF0C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E195-15DB-8946-8F02-4BDC38E9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932F3-2A5E-EB43-8C1E-6D0BEF99B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761D-8E72-1746-A079-229736B6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16B-F1D0-CE4E-A406-F0D9408281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E195-C399-714D-831E-1C24B310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D3DC1-15F3-0E47-B6AC-AE9211DC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4C6F-F466-B343-B4C8-4844EF0C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5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3BBE-AC69-E04D-B30A-8D3BF0F6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D2515-CF81-084B-8628-BEB207AEF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F8CDB-3836-EE4E-8462-E9E32128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41A2B-0A7F-B445-B29D-A7FE8324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16B-F1D0-CE4E-A406-F0D9408281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F396C-B06C-3746-BF4B-A00379C2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F55-1FC8-AA45-B700-037B531E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4C6F-F466-B343-B4C8-4844EF0C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3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089-BDF7-B945-8873-5E6801DB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11439-ABF7-F244-8427-C09ECFD86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95607-2B49-2941-BE11-C00FB381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8A225-3D63-784B-98FA-87D8F7A7F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06783-64CA-BA42-8FE1-D7936DC82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9731A-6FEE-7D4F-8A6E-3751192E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16B-F1D0-CE4E-A406-F0D9408281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1C4E9-215D-1346-AACB-389BEEE0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A8BE0-AA33-FB4A-803C-0E22798A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4C6F-F466-B343-B4C8-4844EF0C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02EC-6810-4148-847D-E822108C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DCD1E-89B5-9142-ABFF-C596EF0C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16B-F1D0-CE4E-A406-F0D9408281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F654A-CD26-1E48-9ECC-45F15885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BD479-BF1A-2C44-A56D-D7EB7C5B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4C6F-F466-B343-B4C8-4844EF0C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39228-FA03-574B-95D6-F882A335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16B-F1D0-CE4E-A406-F0D9408281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FE1AB-B7E5-B349-B7CE-70A484B0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F483-6DB3-0D43-A15F-15F2AD4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4C6F-F466-B343-B4C8-4844EF0C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0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EDF7-C5AC-2E40-8948-2E67D327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94D5-5404-1746-AF2E-2BC39E52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21286-E1D5-654C-ADE2-EF06E5D87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AAD28-72A8-EF49-B6CA-57E0C9D9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16B-F1D0-CE4E-A406-F0D9408281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04426-90A9-6642-A69C-676B414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A6C7B-D764-D449-B7A2-87C02FEC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4C6F-F466-B343-B4C8-4844EF0C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371B-7691-3E4D-B14C-3D2285B3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D1DA6-3698-7A43-8F9D-392A71244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767E-77F8-5A43-9531-8602E06DA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5D73B-75C5-AA4B-81C1-869BDB99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16B-F1D0-CE4E-A406-F0D9408281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7C86-F8BB-5543-B3E1-7E84D3D7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C245-58C9-7A44-8476-529E1973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4C6F-F466-B343-B4C8-4844EF0C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9FE32-BED8-E54C-AC1F-565DDAEA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0688E-721C-724B-8BA0-A6FB0C851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EEFE-CB3F-0944-A0B1-1B5A391B2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616B-F1D0-CE4E-A406-F0D9408281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6E6B-ADFF-704F-96BE-C38FB4C5F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24AC-682B-F847-B714-E9DBB063C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4C6F-F466-B343-B4C8-4844EF0C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9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E8F2779-6560-7740-AD64-350D8EDA044C}"/>
              </a:ext>
            </a:extLst>
          </p:cNvPr>
          <p:cNvSpPr/>
          <p:nvPr/>
        </p:nvSpPr>
        <p:spPr>
          <a:xfrm>
            <a:off x="2984207" y="1020731"/>
            <a:ext cx="2254102" cy="17224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Well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6EFB0C-17F8-4E48-B62A-4C1055547751}"/>
              </a:ext>
            </a:extLst>
          </p:cNvPr>
          <p:cNvSpPr/>
          <p:nvPr/>
        </p:nvSpPr>
        <p:spPr>
          <a:xfrm>
            <a:off x="7492411" y="1020731"/>
            <a:ext cx="2254102" cy="17224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Post-Stroke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48116D-F925-7840-B19C-FD1228FCA4D9}"/>
              </a:ext>
            </a:extLst>
          </p:cNvPr>
          <p:cNvSpPr/>
          <p:nvPr/>
        </p:nvSpPr>
        <p:spPr>
          <a:xfrm>
            <a:off x="5238309" y="3788740"/>
            <a:ext cx="2254102" cy="17224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Stroke Dead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8E04C4-8A58-9345-8BCB-9C8DED2106E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280839" y="1881968"/>
            <a:ext cx="221157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C741E250-0983-A545-828C-1A4D79DBE15C}"/>
              </a:ext>
            </a:extLst>
          </p:cNvPr>
          <p:cNvSpPr/>
          <p:nvPr/>
        </p:nvSpPr>
        <p:spPr>
          <a:xfrm rot="16200000">
            <a:off x="2176131" y="1428310"/>
            <a:ext cx="793899" cy="907314"/>
          </a:xfrm>
          <a:prstGeom prst="uturnArrow">
            <a:avLst>
              <a:gd name="adj1" fmla="val 0"/>
              <a:gd name="adj2" fmla="val 12495"/>
              <a:gd name="adj3" fmla="val 24602"/>
              <a:gd name="adj4" fmla="val 47252"/>
              <a:gd name="adj5" fmla="val 92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872F0B-30A5-254A-9CDE-4AA383BE4BD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175053" y="2778648"/>
            <a:ext cx="1393362" cy="12623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C414E2-203E-C347-89FE-EDB1F3CF19C6}"/>
              </a:ext>
            </a:extLst>
          </p:cNvPr>
          <p:cNvSpPr txBox="1"/>
          <p:nvPr/>
        </p:nvSpPr>
        <p:spPr>
          <a:xfrm>
            <a:off x="6124353" y="155235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79FB7-E103-454F-A896-79D0CCD88603}"/>
              </a:ext>
            </a:extLst>
          </p:cNvPr>
          <p:cNvSpPr txBox="1"/>
          <p:nvPr/>
        </p:nvSpPr>
        <p:spPr>
          <a:xfrm>
            <a:off x="1509823" y="178627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272DB-FE21-554C-9217-28C63A798201}"/>
              </a:ext>
            </a:extLst>
          </p:cNvPr>
          <p:cNvSpPr txBox="1"/>
          <p:nvPr/>
        </p:nvSpPr>
        <p:spPr>
          <a:xfrm>
            <a:off x="4253556" y="34098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64FBAF07-4C39-7047-AF42-91E0A1960F01}"/>
              </a:ext>
            </a:extLst>
          </p:cNvPr>
          <p:cNvSpPr/>
          <p:nvPr/>
        </p:nvSpPr>
        <p:spPr>
          <a:xfrm rot="5400000">
            <a:off x="9760692" y="1428311"/>
            <a:ext cx="793899" cy="907314"/>
          </a:xfrm>
          <a:prstGeom prst="uturnArrow">
            <a:avLst>
              <a:gd name="adj1" fmla="val 0"/>
              <a:gd name="adj2" fmla="val 12495"/>
              <a:gd name="adj3" fmla="val 24602"/>
              <a:gd name="adj4" fmla="val 47252"/>
              <a:gd name="adj5" fmla="val 92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10482D-98CA-0C44-8D36-26F33F70ECEA}"/>
              </a:ext>
            </a:extLst>
          </p:cNvPr>
          <p:cNvSpPr txBox="1"/>
          <p:nvPr/>
        </p:nvSpPr>
        <p:spPr>
          <a:xfrm>
            <a:off x="10632564" y="17650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5AA3B87F-34A7-C54C-8128-0567B9957FB0}"/>
              </a:ext>
            </a:extLst>
          </p:cNvPr>
          <p:cNvSpPr/>
          <p:nvPr/>
        </p:nvSpPr>
        <p:spPr>
          <a:xfrm rot="10800000">
            <a:off x="5923886" y="5511214"/>
            <a:ext cx="793899" cy="907314"/>
          </a:xfrm>
          <a:prstGeom prst="uturnArrow">
            <a:avLst>
              <a:gd name="adj1" fmla="val 0"/>
              <a:gd name="adj2" fmla="val 12495"/>
              <a:gd name="adj3" fmla="val 24602"/>
              <a:gd name="adj4" fmla="val 47252"/>
              <a:gd name="adj5" fmla="val 92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6F36FB-C2D3-864A-A461-D839E702E78F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162305" y="2743205"/>
            <a:ext cx="1190846" cy="129778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630458-E5F7-6D4E-BCBE-46D45B615F1E}"/>
              </a:ext>
            </a:extLst>
          </p:cNvPr>
          <p:cNvSpPr txBox="1"/>
          <p:nvPr/>
        </p:nvSpPr>
        <p:spPr>
          <a:xfrm>
            <a:off x="6845627" y="5780205"/>
            <a:ext cx="51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2DF3C-BBA0-274A-AD83-F9D2ED933A74}"/>
              </a:ext>
            </a:extLst>
          </p:cNvPr>
          <p:cNvSpPr txBox="1"/>
          <p:nvPr/>
        </p:nvSpPr>
        <p:spPr>
          <a:xfrm>
            <a:off x="7876739" y="34197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824B99-C011-F745-8B1F-88E1390E532F}"/>
              </a:ext>
            </a:extLst>
          </p:cNvPr>
          <p:cNvSpPr txBox="1"/>
          <p:nvPr/>
        </p:nvSpPr>
        <p:spPr>
          <a:xfrm>
            <a:off x="655037" y="468044"/>
            <a:ext cx="1709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Problem 1</a:t>
            </a:r>
          </a:p>
        </p:txBody>
      </p:sp>
    </p:spTree>
    <p:extLst>
      <p:ext uri="{BB962C8B-B14F-4D97-AF65-F5344CB8AC3E}">
        <p14:creationId xmlns:p14="http://schemas.microsoft.com/office/powerpoint/2010/main" val="69791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E8F2779-6560-7740-AD64-350D8EDA044C}"/>
              </a:ext>
            </a:extLst>
          </p:cNvPr>
          <p:cNvSpPr/>
          <p:nvPr/>
        </p:nvSpPr>
        <p:spPr>
          <a:xfrm>
            <a:off x="1857156" y="2477388"/>
            <a:ext cx="2254102" cy="17224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Well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6EFB0C-17F8-4E48-B62A-4C1055547751}"/>
              </a:ext>
            </a:extLst>
          </p:cNvPr>
          <p:cNvSpPr/>
          <p:nvPr/>
        </p:nvSpPr>
        <p:spPr>
          <a:xfrm>
            <a:off x="8308629" y="2477388"/>
            <a:ext cx="2254102" cy="17224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Post-Stroke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48116D-F925-7840-B19C-FD1228FCA4D9}"/>
              </a:ext>
            </a:extLst>
          </p:cNvPr>
          <p:cNvSpPr/>
          <p:nvPr/>
        </p:nvSpPr>
        <p:spPr>
          <a:xfrm>
            <a:off x="5238309" y="3788740"/>
            <a:ext cx="2254102" cy="17224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Stroke Dead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8E04C4-8A58-9345-8BCB-9C8DED2106E7}"/>
              </a:ext>
            </a:extLst>
          </p:cNvPr>
          <p:cNvCxnSpPr>
            <a:cxnSpLocks/>
          </p:cNvCxnSpPr>
          <p:nvPr/>
        </p:nvCxnSpPr>
        <p:spPr>
          <a:xfrm flipV="1">
            <a:off x="4052441" y="2694253"/>
            <a:ext cx="1184262" cy="32902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C741E250-0983-A545-828C-1A4D79DBE15C}"/>
              </a:ext>
            </a:extLst>
          </p:cNvPr>
          <p:cNvSpPr/>
          <p:nvPr/>
        </p:nvSpPr>
        <p:spPr>
          <a:xfrm rot="16200000">
            <a:off x="1097232" y="2910144"/>
            <a:ext cx="793899" cy="907314"/>
          </a:xfrm>
          <a:prstGeom prst="uturnArrow">
            <a:avLst>
              <a:gd name="adj1" fmla="val 0"/>
              <a:gd name="adj2" fmla="val 12495"/>
              <a:gd name="adj3" fmla="val 24602"/>
              <a:gd name="adj4" fmla="val 47252"/>
              <a:gd name="adj5" fmla="val 92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872F0B-30A5-254A-9CDE-4AA383BE4BD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875324" y="3870692"/>
            <a:ext cx="1362985" cy="77928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C414E2-203E-C347-89FE-EDB1F3CF19C6}"/>
              </a:ext>
            </a:extLst>
          </p:cNvPr>
          <p:cNvSpPr txBox="1"/>
          <p:nvPr/>
        </p:nvSpPr>
        <p:spPr>
          <a:xfrm>
            <a:off x="4167660" y="23882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79FB7-E103-454F-A896-79D0CCD88603}"/>
              </a:ext>
            </a:extLst>
          </p:cNvPr>
          <p:cNvSpPr txBox="1"/>
          <p:nvPr/>
        </p:nvSpPr>
        <p:spPr>
          <a:xfrm>
            <a:off x="382772" y="324293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272DB-FE21-554C-9217-28C63A798201}"/>
              </a:ext>
            </a:extLst>
          </p:cNvPr>
          <p:cNvSpPr txBox="1"/>
          <p:nvPr/>
        </p:nvSpPr>
        <p:spPr>
          <a:xfrm>
            <a:off x="4056607" y="43560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64FBAF07-4C39-7047-AF42-91E0A1960F01}"/>
              </a:ext>
            </a:extLst>
          </p:cNvPr>
          <p:cNvSpPr/>
          <p:nvPr/>
        </p:nvSpPr>
        <p:spPr>
          <a:xfrm rot="5400000">
            <a:off x="10497410" y="2902693"/>
            <a:ext cx="793899" cy="907314"/>
          </a:xfrm>
          <a:prstGeom prst="uturnArrow">
            <a:avLst>
              <a:gd name="adj1" fmla="val 0"/>
              <a:gd name="adj2" fmla="val 12495"/>
              <a:gd name="adj3" fmla="val 24602"/>
              <a:gd name="adj4" fmla="val 47252"/>
              <a:gd name="adj5" fmla="val 92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10482D-98CA-0C44-8D36-26F33F70ECEA}"/>
              </a:ext>
            </a:extLst>
          </p:cNvPr>
          <p:cNvSpPr txBox="1"/>
          <p:nvPr/>
        </p:nvSpPr>
        <p:spPr>
          <a:xfrm>
            <a:off x="11378949" y="31791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0.55</a:t>
            </a: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5AA3B87F-34A7-C54C-8128-0567B9957FB0}"/>
              </a:ext>
            </a:extLst>
          </p:cNvPr>
          <p:cNvSpPr/>
          <p:nvPr/>
        </p:nvSpPr>
        <p:spPr>
          <a:xfrm rot="10800000">
            <a:off x="5923886" y="5511214"/>
            <a:ext cx="793899" cy="907314"/>
          </a:xfrm>
          <a:prstGeom prst="uturnArrow">
            <a:avLst>
              <a:gd name="adj1" fmla="val 0"/>
              <a:gd name="adj2" fmla="val 12495"/>
              <a:gd name="adj3" fmla="val 24602"/>
              <a:gd name="adj4" fmla="val 47252"/>
              <a:gd name="adj5" fmla="val 92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6F36FB-C2D3-864A-A461-D839E702E78F}"/>
              </a:ext>
            </a:extLst>
          </p:cNvPr>
          <p:cNvCxnSpPr>
            <a:cxnSpLocks/>
          </p:cNvCxnSpPr>
          <p:nvPr/>
        </p:nvCxnSpPr>
        <p:spPr>
          <a:xfrm flipH="1">
            <a:off x="7492411" y="3884895"/>
            <a:ext cx="1127051" cy="8404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630458-E5F7-6D4E-BCBE-46D45B615F1E}"/>
              </a:ext>
            </a:extLst>
          </p:cNvPr>
          <p:cNvSpPr txBox="1"/>
          <p:nvPr/>
        </p:nvSpPr>
        <p:spPr>
          <a:xfrm>
            <a:off x="6845627" y="5780205"/>
            <a:ext cx="51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2DF3C-BBA0-274A-AD83-F9D2ED933A74}"/>
              </a:ext>
            </a:extLst>
          </p:cNvPr>
          <p:cNvSpPr txBox="1"/>
          <p:nvPr/>
        </p:nvSpPr>
        <p:spPr>
          <a:xfrm>
            <a:off x="8138496" y="44653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824B99-C011-F745-8B1F-88E1390E532F}"/>
              </a:ext>
            </a:extLst>
          </p:cNvPr>
          <p:cNvSpPr txBox="1"/>
          <p:nvPr/>
        </p:nvSpPr>
        <p:spPr>
          <a:xfrm>
            <a:off x="655037" y="468044"/>
            <a:ext cx="1709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Problem 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FA6739-18AC-7948-B46F-B23A17BDAFDE}"/>
              </a:ext>
            </a:extLst>
          </p:cNvPr>
          <p:cNvSpPr/>
          <p:nvPr/>
        </p:nvSpPr>
        <p:spPr>
          <a:xfrm>
            <a:off x="5192237" y="1536184"/>
            <a:ext cx="2254102" cy="17224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Stroke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775617-2410-DB45-9612-0A44110EDA19}"/>
              </a:ext>
            </a:extLst>
          </p:cNvPr>
          <p:cNvCxnSpPr>
            <a:cxnSpLocks/>
          </p:cNvCxnSpPr>
          <p:nvPr/>
        </p:nvCxnSpPr>
        <p:spPr>
          <a:xfrm>
            <a:off x="7272116" y="2844239"/>
            <a:ext cx="1069900" cy="3086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1E8148-E7A4-9744-8E7E-DCEAF5A9C67C}"/>
              </a:ext>
            </a:extLst>
          </p:cNvPr>
          <p:cNvSpPr txBox="1"/>
          <p:nvPr/>
        </p:nvSpPr>
        <p:spPr>
          <a:xfrm>
            <a:off x="7423002" y="30573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F84E1D-06CF-5D40-A8E8-D727A5D55D5E}"/>
              </a:ext>
            </a:extLst>
          </p:cNvPr>
          <p:cNvSpPr txBox="1"/>
          <p:nvPr/>
        </p:nvSpPr>
        <p:spPr>
          <a:xfrm>
            <a:off x="7933886" y="22417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E16302-0A3E-BC41-83D9-A53D5CAC24D5}"/>
              </a:ext>
            </a:extLst>
          </p:cNvPr>
          <p:cNvCxnSpPr>
            <a:cxnSpLocks/>
          </p:cNvCxnSpPr>
          <p:nvPr/>
        </p:nvCxnSpPr>
        <p:spPr>
          <a:xfrm flipH="1" flipV="1">
            <a:off x="7428885" y="2561958"/>
            <a:ext cx="1098433" cy="31946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2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29</Words>
  <Application>Microsoft Macintosh PowerPoint</Application>
  <PresentationFormat>Widescreen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Li</dc:creator>
  <cp:lastModifiedBy>Connie Li</cp:lastModifiedBy>
  <cp:revision>4</cp:revision>
  <dcterms:created xsi:type="dcterms:W3CDTF">2018-04-11T00:08:52Z</dcterms:created>
  <dcterms:modified xsi:type="dcterms:W3CDTF">2018-04-11T02:11:47Z</dcterms:modified>
</cp:coreProperties>
</file>