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3C824D1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0" r:id="rId3"/>
    <p:sldId id="265" r:id="rId4"/>
    <p:sldId id="266" r:id="rId5"/>
    <p:sldId id="271" r:id="rId6"/>
    <p:sldId id="272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7B03F8-6223-DAB4-F44E-5577FBA6C2D2}" name="Mohamed Elmi" initials="ME" userId="52e227d5b058f62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" y="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4_3C824D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96F6F5-08F0-4C52-ADCB-E253086AFCDC}" authorId="{287B03F8-6223-DAB4-F44E-5577FBA6C2D2}" created="2022-11-13T09:53:52.323">
    <pc:sldMkLst xmlns:pc="http://schemas.microsoft.com/office/powerpoint/2013/main/command">
      <pc:docMk/>
      <pc:sldMk cId="1015172372" sldId="260"/>
    </pc:sldMkLst>
    <p188:txBody>
      <a:bodyPr/>
      <a:lstStyle/>
      <a:p>
        <a:r>
          <a:rPr lang="en-GB"/>
          <a:t>Take out the hassle of sifting through endless reviews.</a:t>
        </a:r>
      </a:p>
    </p188:txBody>
  </p188:cm>
  <p188:cm id="{AD5C8690-D0DE-45BB-9C83-724DADEFCD7D}" authorId="{287B03F8-6223-DAB4-F44E-5577FBA6C2D2}" created="2022-11-13T09:53:56.002">
    <pc:sldMkLst xmlns:pc="http://schemas.microsoft.com/office/powerpoint/2013/main/command">
      <pc:docMk/>
      <pc:sldMk cId="1015172372" sldId="260"/>
    </pc:sldMkLst>
    <p188:txBody>
      <a:bodyPr/>
      <a:lstStyle/>
      <a:p>
        <a:r>
          <a:rPr lang="en-GB"/>
          <a:t>All found ourselves in a position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0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1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1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3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microsoft.com/office/2018/10/relationships/comments" Target="../comments/modernComment_104_3C824D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, logo, company name&#10;&#10;Description automatically generated">
            <a:extLst>
              <a:ext uri="{FF2B5EF4-FFF2-40B4-BE49-F238E27FC236}">
                <a16:creationId xmlns:a16="http://schemas.microsoft.com/office/drawing/2014/main" id="{F24E33A8-E8C4-8B51-7FBB-15CC11A8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70" y="680421"/>
            <a:ext cx="3759483" cy="37594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110988-999E-B7B5-4515-4D02AE93C752}"/>
              </a:ext>
            </a:extLst>
          </p:cNvPr>
          <p:cNvSpPr txBox="1"/>
          <p:nvPr/>
        </p:nvSpPr>
        <p:spPr>
          <a:xfrm>
            <a:off x="1022371" y="4229699"/>
            <a:ext cx="476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uFill>
                  <a:solidFill>
                    <a:srgbClr val="EAB200"/>
                  </a:solidFill>
                </a:uFill>
              </a:rPr>
              <a:t>Placing You At The </a:t>
            </a:r>
          </a:p>
        </p:txBody>
      </p:sp>
      <p:pic>
        <p:nvPicPr>
          <p:cNvPr id="18" name="Graphic 17" descr="Heart with solid fill">
            <a:extLst>
              <a:ext uri="{FF2B5EF4-FFF2-40B4-BE49-F238E27FC236}">
                <a16:creationId xmlns:a16="http://schemas.microsoft.com/office/drawing/2014/main" id="{F65582D8-BFAA-C20A-C943-A42377E05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9375" y="4151133"/>
            <a:ext cx="853770" cy="9112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68A8DB-2CC9-E7FC-269B-FA3F76D333A3}"/>
              </a:ext>
            </a:extLst>
          </p:cNvPr>
          <p:cNvSpPr txBox="1"/>
          <p:nvPr/>
        </p:nvSpPr>
        <p:spPr>
          <a:xfrm>
            <a:off x="3404859" y="5120325"/>
            <a:ext cx="5732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uFill>
                  <a:solidFill>
                    <a:srgbClr val="EAB200"/>
                  </a:solidFill>
                </a:uFill>
              </a:rPr>
              <a:t>Wherever You Are!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BBAF5-1B0A-A4DA-09B8-F07F13FFC037}"/>
              </a:ext>
            </a:extLst>
          </p:cNvPr>
          <p:cNvSpPr txBox="1"/>
          <p:nvPr/>
        </p:nvSpPr>
        <p:spPr>
          <a:xfrm>
            <a:off x="6127591" y="4239973"/>
            <a:ext cx="381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uFill>
                  <a:solidFill>
                    <a:srgbClr val="EAB200"/>
                  </a:solidFill>
                </a:uFill>
              </a:rPr>
              <a:t>Of Good Food</a:t>
            </a:r>
          </a:p>
        </p:txBody>
      </p:sp>
    </p:spTree>
    <p:extLst>
      <p:ext uri="{BB962C8B-B14F-4D97-AF65-F5344CB8AC3E}">
        <p14:creationId xmlns:p14="http://schemas.microsoft.com/office/powerpoint/2010/main" val="316088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, company name&#10;&#10;Description automatically generated">
            <a:extLst>
              <a:ext uri="{FF2B5EF4-FFF2-40B4-BE49-F238E27FC236}">
                <a16:creationId xmlns:a16="http://schemas.microsoft.com/office/drawing/2014/main" id="{F24E33A8-E8C4-8B51-7FBB-15CC11A84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44" y="0"/>
            <a:ext cx="2470029" cy="247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4C389-12E6-0D2E-13B8-712764C6B0AA}"/>
              </a:ext>
            </a:extLst>
          </p:cNvPr>
          <p:cNvSpPr txBox="1"/>
          <p:nvPr/>
        </p:nvSpPr>
        <p:spPr>
          <a:xfrm>
            <a:off x="4564910" y="887776"/>
            <a:ext cx="306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uFill>
                  <a:solidFill>
                    <a:srgbClr val="DEA900"/>
                  </a:solidFill>
                </a:uFill>
              </a:rPr>
              <a:t>The Problem</a:t>
            </a:r>
          </a:p>
        </p:txBody>
      </p:sp>
      <p:pic>
        <p:nvPicPr>
          <p:cNvPr id="9" name="Graphic 8" descr="Man holding sign">
            <a:extLst>
              <a:ext uri="{FF2B5EF4-FFF2-40B4-BE49-F238E27FC236}">
                <a16:creationId xmlns:a16="http://schemas.microsoft.com/office/drawing/2014/main" id="{94D5D451-D161-4F36-EE3E-07FA1F4C2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390" y="1958521"/>
            <a:ext cx="1408170" cy="2940957"/>
          </a:xfrm>
          <a:prstGeom prst="rect">
            <a:avLst/>
          </a:prstGeom>
        </p:spPr>
      </p:pic>
      <p:pic>
        <p:nvPicPr>
          <p:cNvPr id="14" name="Graphic 13" descr="Check In outline">
            <a:extLst>
              <a:ext uri="{FF2B5EF4-FFF2-40B4-BE49-F238E27FC236}">
                <a16:creationId xmlns:a16="http://schemas.microsoft.com/office/drawing/2014/main" id="{E4E243F2-56CC-C335-2C21-C330BF995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6357" y="2637301"/>
            <a:ext cx="1416171" cy="1416171"/>
          </a:xfrm>
          <a:prstGeom prst="rect">
            <a:avLst/>
          </a:prstGeom>
        </p:spPr>
      </p:pic>
      <p:pic>
        <p:nvPicPr>
          <p:cNvPr id="15" name="Graphic 14" descr="Dizzy face outline outline">
            <a:extLst>
              <a:ext uri="{FF2B5EF4-FFF2-40B4-BE49-F238E27FC236}">
                <a16:creationId xmlns:a16="http://schemas.microsoft.com/office/drawing/2014/main" id="{267E1D20-F165-74E6-5759-3442AB8505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9325" y="2542512"/>
            <a:ext cx="1343688" cy="13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723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, company name&#10;&#10;Description automatically generated">
            <a:extLst>
              <a:ext uri="{FF2B5EF4-FFF2-40B4-BE49-F238E27FC236}">
                <a16:creationId xmlns:a16="http://schemas.microsoft.com/office/drawing/2014/main" id="{F24E33A8-E8C4-8B51-7FBB-15CC11A8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44" y="0"/>
            <a:ext cx="2470029" cy="247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4C389-12E6-0D2E-13B8-712764C6B0AA}"/>
              </a:ext>
            </a:extLst>
          </p:cNvPr>
          <p:cNvSpPr txBox="1"/>
          <p:nvPr/>
        </p:nvSpPr>
        <p:spPr>
          <a:xfrm>
            <a:off x="4564910" y="887776"/>
            <a:ext cx="306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uFill>
                  <a:solidFill>
                    <a:srgbClr val="DEA900"/>
                  </a:solidFill>
                </a:uFill>
              </a:rPr>
              <a:t>The Solution</a:t>
            </a:r>
          </a:p>
        </p:txBody>
      </p:sp>
      <p:pic>
        <p:nvPicPr>
          <p:cNvPr id="3" name="Graphic 2" descr="In love face outline outline">
            <a:extLst>
              <a:ext uri="{FF2B5EF4-FFF2-40B4-BE49-F238E27FC236}">
                <a16:creationId xmlns:a16="http://schemas.microsoft.com/office/drawing/2014/main" id="{37557CC7-A025-C033-F786-3159CA4D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2037" y="3494114"/>
            <a:ext cx="914400" cy="914400"/>
          </a:xfrm>
          <a:prstGeom prst="rect">
            <a:avLst/>
          </a:prstGeom>
        </p:spPr>
      </p:pic>
      <p:pic>
        <p:nvPicPr>
          <p:cNvPr id="8" name="Graphic 7" descr="Check In outline">
            <a:extLst>
              <a:ext uri="{FF2B5EF4-FFF2-40B4-BE49-F238E27FC236}">
                <a16:creationId xmlns:a16="http://schemas.microsoft.com/office/drawing/2014/main" id="{42F32051-4B62-E2BF-447E-CCE0266BA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7914" y="1957104"/>
            <a:ext cx="1416171" cy="14161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2A66F7-8F5B-6226-861A-614DAEEDCF8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78772" y="2665190"/>
            <a:ext cx="1809142" cy="860455"/>
          </a:xfrm>
          <a:prstGeom prst="straightConnector1">
            <a:avLst/>
          </a:prstGeom>
          <a:ln w="34925">
            <a:solidFill>
              <a:srgbClr val="EA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7BD954-C488-63E5-C00A-994936903F0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3373275"/>
            <a:ext cx="0" cy="1679573"/>
          </a:xfrm>
          <a:prstGeom prst="straightConnector1">
            <a:avLst/>
          </a:prstGeom>
          <a:ln w="34925">
            <a:solidFill>
              <a:srgbClr val="EA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9A18A8-BF9C-4A4E-03D8-29D36F97F6C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804085" y="2665190"/>
            <a:ext cx="1843302" cy="1144234"/>
          </a:xfrm>
          <a:prstGeom prst="straightConnector1">
            <a:avLst/>
          </a:prstGeom>
          <a:ln w="34925">
            <a:solidFill>
              <a:srgbClr val="EAB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Pasta outline">
            <a:extLst>
              <a:ext uri="{FF2B5EF4-FFF2-40B4-BE49-F238E27FC236}">
                <a16:creationId xmlns:a16="http://schemas.microsoft.com/office/drawing/2014/main" id="{44129F98-0E12-97C4-31FE-DB58D6BAC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2164" y="3525645"/>
            <a:ext cx="914400" cy="914400"/>
          </a:xfrm>
          <a:prstGeom prst="rect">
            <a:avLst/>
          </a:prstGeom>
        </p:spPr>
      </p:pic>
      <p:pic>
        <p:nvPicPr>
          <p:cNvPr id="21" name="Graphic 20" descr="Disk outline">
            <a:extLst>
              <a:ext uri="{FF2B5EF4-FFF2-40B4-BE49-F238E27FC236}">
                <a16:creationId xmlns:a16="http://schemas.microsoft.com/office/drawing/2014/main" id="{783D49E1-4527-FC7A-4A76-4D8DCD2852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53332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, company name&#10;&#10;Description automatically generated">
            <a:extLst>
              <a:ext uri="{FF2B5EF4-FFF2-40B4-BE49-F238E27FC236}">
                <a16:creationId xmlns:a16="http://schemas.microsoft.com/office/drawing/2014/main" id="{F24E33A8-E8C4-8B51-7FBB-15CC11A8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44" y="0"/>
            <a:ext cx="2470029" cy="247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4C389-12E6-0D2E-13B8-712764C6B0AA}"/>
              </a:ext>
            </a:extLst>
          </p:cNvPr>
          <p:cNvSpPr txBox="1"/>
          <p:nvPr/>
        </p:nvSpPr>
        <p:spPr>
          <a:xfrm>
            <a:off x="4564910" y="887776"/>
            <a:ext cx="306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uFill>
                  <a:solidFill>
                    <a:srgbClr val="DEA900"/>
                  </a:solidFill>
                </a:uFill>
              </a:rPr>
              <a:t>The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2E757-7547-E332-2DB2-C5EF864785C0}"/>
              </a:ext>
            </a:extLst>
          </p:cNvPr>
          <p:cNvSpPr txBox="1"/>
          <p:nvPr/>
        </p:nvSpPr>
        <p:spPr>
          <a:xfrm>
            <a:off x="852514" y="1739476"/>
            <a:ext cx="8538066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An application that makes finding good quality food easy.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Build a  list of your favourite or soon to be favourite restaurants.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Locals/Tourists (USER STORY)</a:t>
            </a:r>
          </a:p>
        </p:txBody>
      </p:sp>
    </p:spTree>
    <p:extLst>
      <p:ext uri="{BB962C8B-B14F-4D97-AF65-F5344CB8AC3E}">
        <p14:creationId xmlns:p14="http://schemas.microsoft.com/office/powerpoint/2010/main" val="152993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, company name&#10;&#10;Description automatically generated">
            <a:extLst>
              <a:ext uri="{FF2B5EF4-FFF2-40B4-BE49-F238E27FC236}">
                <a16:creationId xmlns:a16="http://schemas.microsoft.com/office/drawing/2014/main" id="{F24E33A8-E8C4-8B51-7FBB-15CC11A8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44" y="0"/>
            <a:ext cx="2470029" cy="247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4C389-12E6-0D2E-13B8-712764C6B0AA}"/>
              </a:ext>
            </a:extLst>
          </p:cNvPr>
          <p:cNvSpPr txBox="1"/>
          <p:nvPr/>
        </p:nvSpPr>
        <p:spPr>
          <a:xfrm>
            <a:off x="4564910" y="887776"/>
            <a:ext cx="306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uFill>
                  <a:solidFill>
                    <a:srgbClr val="DEA900"/>
                  </a:solidFill>
                </a:uFill>
              </a:rPr>
              <a:t>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41E9D-15B4-FC8F-5E40-0131BB7B2824}"/>
              </a:ext>
            </a:extLst>
          </p:cNvPr>
          <p:cNvSpPr txBox="1"/>
          <p:nvPr/>
        </p:nvSpPr>
        <p:spPr>
          <a:xfrm>
            <a:off x="1635063" y="2262800"/>
            <a:ext cx="306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uFill>
                  <a:solidFill>
                    <a:srgbClr val="DEA900"/>
                  </a:solidFill>
                </a:uFill>
              </a:rPr>
              <a:t>Technologies</a:t>
            </a:r>
            <a:endParaRPr lang="en-GB" sz="3600" u="sng" dirty="0">
              <a:uFill>
                <a:solidFill>
                  <a:srgbClr val="DEA900"/>
                </a:solidFill>
              </a:u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03A34-2327-856A-6120-780DCCEBF3C3}"/>
              </a:ext>
            </a:extLst>
          </p:cNvPr>
          <p:cNvSpPr txBox="1"/>
          <p:nvPr/>
        </p:nvSpPr>
        <p:spPr>
          <a:xfrm>
            <a:off x="7024577" y="2262799"/>
            <a:ext cx="306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uFill>
                  <a:solidFill>
                    <a:srgbClr val="DEA900"/>
                  </a:solidFill>
                </a:uFill>
              </a:rPr>
              <a:t>Task Breakdown</a:t>
            </a:r>
            <a:endParaRPr lang="en-GB" sz="3600" u="sng" dirty="0">
              <a:uFill>
                <a:solidFill>
                  <a:srgbClr val="DEA900"/>
                </a:solidFill>
              </a:u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CFB98-AFAB-89E3-7A91-A993F16C7128}"/>
              </a:ext>
            </a:extLst>
          </p:cNvPr>
          <p:cNvSpPr txBox="1"/>
          <p:nvPr/>
        </p:nvSpPr>
        <p:spPr>
          <a:xfrm>
            <a:off x="893611" y="3314657"/>
            <a:ext cx="3575647" cy="219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JavaScript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HTML	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F2F45-E5A5-3196-EA5A-39972F99229F}"/>
              </a:ext>
            </a:extLst>
          </p:cNvPr>
          <p:cNvSpPr txBox="1"/>
          <p:nvPr/>
        </p:nvSpPr>
        <p:spPr>
          <a:xfrm>
            <a:off x="6172815" y="3314657"/>
            <a:ext cx="5365064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 err="1">
                <a:uFill>
                  <a:solidFill>
                    <a:srgbClr val="DEA900"/>
                  </a:solidFill>
                </a:uFill>
              </a:rPr>
              <a:t>Adiba</a:t>
            </a: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: CSS, Presentation, Readme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 err="1">
                <a:uFill>
                  <a:solidFill>
                    <a:srgbClr val="DEA900"/>
                  </a:solidFill>
                </a:uFill>
              </a:rPr>
              <a:t>Maarteje</a:t>
            </a: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: JavaScript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Connie: HTML, Readme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Mohamed: CSS, Presentation</a:t>
            </a:r>
          </a:p>
        </p:txBody>
      </p:sp>
    </p:spTree>
    <p:extLst>
      <p:ext uri="{BB962C8B-B14F-4D97-AF65-F5344CB8AC3E}">
        <p14:creationId xmlns:p14="http://schemas.microsoft.com/office/powerpoint/2010/main" val="9647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, company name&#10;&#10;Description automatically generated">
            <a:extLst>
              <a:ext uri="{FF2B5EF4-FFF2-40B4-BE49-F238E27FC236}">
                <a16:creationId xmlns:a16="http://schemas.microsoft.com/office/drawing/2014/main" id="{F24E33A8-E8C4-8B51-7FBB-15CC11A8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44" y="0"/>
            <a:ext cx="2470029" cy="247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4C389-12E6-0D2E-13B8-712764C6B0AA}"/>
              </a:ext>
            </a:extLst>
          </p:cNvPr>
          <p:cNvSpPr txBox="1"/>
          <p:nvPr/>
        </p:nvSpPr>
        <p:spPr>
          <a:xfrm>
            <a:off x="4564910" y="887776"/>
            <a:ext cx="306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uFill>
                  <a:solidFill>
                    <a:srgbClr val="DEA900"/>
                  </a:solidFill>
                </a:uFill>
              </a:rPr>
              <a:t>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41E9D-15B4-FC8F-5E40-0131BB7B2824}"/>
              </a:ext>
            </a:extLst>
          </p:cNvPr>
          <p:cNvSpPr txBox="1"/>
          <p:nvPr/>
        </p:nvSpPr>
        <p:spPr>
          <a:xfrm>
            <a:off x="1635063" y="2262800"/>
            <a:ext cx="306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uFill>
                  <a:solidFill>
                    <a:srgbClr val="DEA900"/>
                  </a:solidFill>
                </a:uFill>
              </a:rPr>
              <a:t>Challenges</a:t>
            </a:r>
            <a:endParaRPr lang="en-GB" sz="3600" u="sng" dirty="0">
              <a:uFill>
                <a:solidFill>
                  <a:srgbClr val="DEA900"/>
                </a:solidFill>
              </a:u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03A34-2327-856A-6120-780DCCEBF3C3}"/>
              </a:ext>
            </a:extLst>
          </p:cNvPr>
          <p:cNvSpPr txBox="1"/>
          <p:nvPr/>
        </p:nvSpPr>
        <p:spPr>
          <a:xfrm>
            <a:off x="7024577" y="2262799"/>
            <a:ext cx="306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uFill>
                  <a:solidFill>
                    <a:srgbClr val="DEA900"/>
                  </a:solidFill>
                </a:uFill>
              </a:rPr>
              <a:t>Successes</a:t>
            </a:r>
            <a:endParaRPr lang="en-GB" sz="3600" u="sng" dirty="0">
              <a:uFill>
                <a:solidFill>
                  <a:srgbClr val="DEA900"/>
                </a:solidFill>
              </a:u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CFB98-AFAB-89E3-7A91-A993F16C7128}"/>
              </a:ext>
            </a:extLst>
          </p:cNvPr>
          <p:cNvSpPr txBox="1"/>
          <p:nvPr/>
        </p:nvSpPr>
        <p:spPr>
          <a:xfrm>
            <a:off x="893610" y="3314657"/>
            <a:ext cx="5125575" cy="367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Finding a suitable API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Merging Conflicts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JS challengers with the buttons value of buttons showing on map)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F2F45-E5A5-3196-EA5A-39972F99229F}"/>
              </a:ext>
            </a:extLst>
          </p:cNvPr>
          <p:cNvSpPr txBox="1"/>
          <p:nvPr/>
        </p:nvSpPr>
        <p:spPr>
          <a:xfrm>
            <a:off x="6172815" y="3314657"/>
            <a:ext cx="3575647" cy="14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Finding a suitable API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Merging Conflicts</a:t>
            </a:r>
          </a:p>
        </p:txBody>
      </p:sp>
    </p:spTree>
    <p:extLst>
      <p:ext uri="{BB962C8B-B14F-4D97-AF65-F5344CB8AC3E}">
        <p14:creationId xmlns:p14="http://schemas.microsoft.com/office/powerpoint/2010/main" val="404889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, company name&#10;&#10;Description automatically generated">
            <a:extLst>
              <a:ext uri="{FF2B5EF4-FFF2-40B4-BE49-F238E27FC236}">
                <a16:creationId xmlns:a16="http://schemas.microsoft.com/office/drawing/2014/main" id="{F24E33A8-E8C4-8B51-7FBB-15CC11A8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44" y="0"/>
            <a:ext cx="2470029" cy="247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4C389-12E6-0D2E-13B8-712764C6B0AA}"/>
              </a:ext>
            </a:extLst>
          </p:cNvPr>
          <p:cNvSpPr txBox="1"/>
          <p:nvPr/>
        </p:nvSpPr>
        <p:spPr>
          <a:xfrm>
            <a:off x="3973307" y="816831"/>
            <a:ext cx="424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uFill>
                  <a:solidFill>
                    <a:srgbClr val="DEA900"/>
                  </a:solidFill>
                </a:uFill>
              </a:rPr>
              <a:t>The Demonstration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415D7-88FC-39D9-51D8-907B0148AE9D}"/>
              </a:ext>
            </a:extLst>
          </p:cNvPr>
          <p:cNvSpPr txBox="1"/>
          <p:nvPr/>
        </p:nvSpPr>
        <p:spPr>
          <a:xfrm>
            <a:off x="5674519" y="3281655"/>
            <a:ext cx="306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uFill>
                  <a:solidFill>
                    <a:srgbClr val="DEA900"/>
                  </a:solidFill>
                </a:u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61095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, company name&#10;&#10;Description automatically generated">
            <a:extLst>
              <a:ext uri="{FF2B5EF4-FFF2-40B4-BE49-F238E27FC236}">
                <a16:creationId xmlns:a16="http://schemas.microsoft.com/office/drawing/2014/main" id="{F24E33A8-E8C4-8B51-7FBB-15CC11A8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44" y="0"/>
            <a:ext cx="2470029" cy="247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4C389-12E6-0D2E-13B8-712764C6B0AA}"/>
              </a:ext>
            </a:extLst>
          </p:cNvPr>
          <p:cNvSpPr txBox="1"/>
          <p:nvPr/>
        </p:nvSpPr>
        <p:spPr>
          <a:xfrm>
            <a:off x="3725000" y="816831"/>
            <a:ext cx="474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uFill>
                  <a:solidFill>
                    <a:srgbClr val="DEA900"/>
                  </a:solidFill>
                </a:uFill>
              </a:rPr>
              <a:t>Future Developments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5BF7F-C966-C440-EF3F-9E0129EF9B3B}"/>
              </a:ext>
            </a:extLst>
          </p:cNvPr>
          <p:cNvSpPr txBox="1"/>
          <p:nvPr/>
        </p:nvSpPr>
        <p:spPr>
          <a:xfrm>
            <a:off x="893611" y="1876275"/>
            <a:ext cx="8590633" cy="14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Planner (e.g. </a:t>
            </a:r>
            <a:r>
              <a:rPr lang="en-GB" sz="2400" dirty="0" err="1">
                <a:uFill>
                  <a:solidFill>
                    <a:srgbClr val="DEA900"/>
                  </a:solidFill>
                </a:uFill>
              </a:rPr>
              <a:t>datenights</a:t>
            </a: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)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Merging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3270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, company name&#10;&#10;Description automatically generated">
            <a:extLst>
              <a:ext uri="{FF2B5EF4-FFF2-40B4-BE49-F238E27FC236}">
                <a16:creationId xmlns:a16="http://schemas.microsoft.com/office/drawing/2014/main" id="{F24E33A8-E8C4-8B51-7FBB-15CC11A8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44" y="0"/>
            <a:ext cx="2470029" cy="247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4C389-12E6-0D2E-13B8-712764C6B0AA}"/>
              </a:ext>
            </a:extLst>
          </p:cNvPr>
          <p:cNvSpPr txBox="1"/>
          <p:nvPr/>
        </p:nvSpPr>
        <p:spPr>
          <a:xfrm>
            <a:off x="5455662" y="872010"/>
            <a:ext cx="171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uFill>
                  <a:solidFill>
                    <a:srgbClr val="DEA900"/>
                  </a:solidFill>
                </a:uFill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C07BC-FF84-5B6F-DA71-26DD5ECFD141}"/>
              </a:ext>
            </a:extLst>
          </p:cNvPr>
          <p:cNvSpPr txBox="1"/>
          <p:nvPr/>
        </p:nvSpPr>
        <p:spPr>
          <a:xfrm>
            <a:off x="893611" y="1876275"/>
            <a:ext cx="10828051" cy="14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Deployed Page:</a:t>
            </a:r>
          </a:p>
          <a:p>
            <a:pPr marL="342900" indent="-342900">
              <a:lnSpc>
                <a:spcPct val="200000"/>
              </a:lnSpc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uFill>
                  <a:solidFill>
                    <a:srgbClr val="DEA900"/>
                  </a:solidFill>
                </a:uFill>
              </a:rPr>
              <a:t>GitHub Repo: https://github.com/connielau123/web-application-project-1</a:t>
            </a:r>
          </a:p>
        </p:txBody>
      </p:sp>
    </p:spTree>
    <p:extLst>
      <p:ext uri="{BB962C8B-B14F-4D97-AF65-F5344CB8AC3E}">
        <p14:creationId xmlns:p14="http://schemas.microsoft.com/office/powerpoint/2010/main" val="114321209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BlocksVTI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Elmi</dc:creator>
  <cp:lastModifiedBy>Mohamed Elmi</cp:lastModifiedBy>
  <cp:revision>9</cp:revision>
  <dcterms:created xsi:type="dcterms:W3CDTF">2022-11-12T23:05:22Z</dcterms:created>
  <dcterms:modified xsi:type="dcterms:W3CDTF">2022-11-13T15:51:43Z</dcterms:modified>
</cp:coreProperties>
</file>