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ley Farquhar" userId="8568ad9a-436c-4481-877c-67dba79a9334" providerId="ADAL" clId="{69D12FA6-ED29-487C-9AC7-318924367938}"/>
    <pc:docChg chg="undo custSel modSld">
      <pc:chgData name="Connley Farquhar" userId="8568ad9a-436c-4481-877c-67dba79a9334" providerId="ADAL" clId="{69D12FA6-ED29-487C-9AC7-318924367938}" dt="2022-12-06T21:47:05.158" v="436" actId="20577"/>
      <pc:docMkLst>
        <pc:docMk/>
      </pc:docMkLst>
      <pc:sldChg chg="addSp delSp modSp mod">
        <pc:chgData name="Connley Farquhar" userId="8568ad9a-436c-4481-877c-67dba79a9334" providerId="ADAL" clId="{69D12FA6-ED29-487C-9AC7-318924367938}" dt="2022-12-06T21:47:05.158" v="436" actId="20577"/>
        <pc:sldMkLst>
          <pc:docMk/>
          <pc:sldMk cId="700492329" sldId="256"/>
        </pc:sldMkLst>
        <pc:spChg chg="add mod">
          <ac:chgData name="Connley Farquhar" userId="8568ad9a-436c-4481-877c-67dba79a9334" providerId="ADAL" clId="{69D12FA6-ED29-487C-9AC7-318924367938}" dt="2022-12-06T18:48:34.249" v="296" actId="2711"/>
          <ac:spMkLst>
            <pc:docMk/>
            <pc:sldMk cId="700492329" sldId="256"/>
            <ac:spMk id="2" creationId="{7C43B200-BCA3-D69C-16D0-21F34F97AEE3}"/>
          </ac:spMkLst>
        </pc:spChg>
        <pc:spChg chg="add del mod">
          <ac:chgData name="Connley Farquhar" userId="8568ad9a-436c-4481-877c-67dba79a9334" providerId="ADAL" clId="{69D12FA6-ED29-487C-9AC7-318924367938}" dt="2022-12-06T18:48:36.411" v="301" actId="2711"/>
          <ac:spMkLst>
            <pc:docMk/>
            <pc:sldMk cId="700492329" sldId="256"/>
            <ac:spMk id="3" creationId="{4B89509E-E18F-1097-84E3-5912818B05CA}"/>
          </ac:spMkLst>
        </pc:spChg>
        <pc:spChg chg="add mod">
          <ac:chgData name="Connley Farquhar" userId="8568ad9a-436c-4481-877c-67dba79a9334" providerId="ADAL" clId="{69D12FA6-ED29-487C-9AC7-318924367938}" dt="2022-12-06T21:47:05.158" v="436" actId="20577"/>
          <ac:spMkLst>
            <pc:docMk/>
            <pc:sldMk cId="700492329" sldId="256"/>
            <ac:spMk id="4" creationId="{6B51C19F-F919-3FE7-2ECE-D86EBD11E336}"/>
          </ac:spMkLst>
        </pc:spChg>
        <pc:spChg chg="add mod">
          <ac:chgData name="Connley Farquhar" userId="8568ad9a-436c-4481-877c-67dba79a9334" providerId="ADAL" clId="{69D12FA6-ED29-487C-9AC7-318924367938}" dt="2022-12-06T18:36:57.478" v="253" actId="1076"/>
          <ac:spMkLst>
            <pc:docMk/>
            <pc:sldMk cId="700492329" sldId="256"/>
            <ac:spMk id="5" creationId="{F8F7DF34-82A6-013B-F94F-2161B6F67E61}"/>
          </ac:spMkLst>
        </pc:spChg>
        <pc:spChg chg="add del mod">
          <ac:chgData name="Connley Farquhar" userId="8568ad9a-436c-4481-877c-67dba79a9334" providerId="ADAL" clId="{69D12FA6-ED29-487C-9AC7-318924367938}" dt="2022-12-06T21:44:59.924" v="414" actId="478"/>
          <ac:spMkLst>
            <pc:docMk/>
            <pc:sldMk cId="700492329" sldId="256"/>
            <ac:spMk id="6" creationId="{DA57B845-810F-AA02-5610-48FB73EA5350}"/>
          </ac:spMkLst>
        </pc:spChg>
        <pc:spChg chg="add del mod">
          <ac:chgData name="Connley Farquhar" userId="8568ad9a-436c-4481-877c-67dba79a9334" providerId="ADAL" clId="{69D12FA6-ED29-487C-9AC7-318924367938}" dt="2022-12-06T21:44:57.831" v="413" actId="478"/>
          <ac:spMkLst>
            <pc:docMk/>
            <pc:sldMk cId="700492329" sldId="256"/>
            <ac:spMk id="7" creationId="{02BBEA79-555C-3056-2576-3A4317ED4C1C}"/>
          </ac:spMkLst>
        </pc:spChg>
        <pc:spChg chg="add mod">
          <ac:chgData name="Connley Farquhar" userId="8568ad9a-436c-4481-877c-67dba79a9334" providerId="ADAL" clId="{69D12FA6-ED29-487C-9AC7-318924367938}" dt="2022-12-02T13:01:11.509" v="130" actId="1076"/>
          <ac:spMkLst>
            <pc:docMk/>
            <pc:sldMk cId="700492329" sldId="256"/>
            <ac:spMk id="8" creationId="{FF2CABA0-D20E-8EE4-E0B8-E30039F0C3D5}"/>
          </ac:spMkLst>
        </pc:spChg>
        <pc:spChg chg="add del mod">
          <ac:chgData name="Connley Farquhar" userId="8568ad9a-436c-4481-877c-67dba79a9334" providerId="ADAL" clId="{69D12FA6-ED29-487C-9AC7-318924367938}" dt="2022-12-06T18:48:33.840" v="295"/>
          <ac:spMkLst>
            <pc:docMk/>
            <pc:sldMk cId="700492329" sldId="256"/>
            <ac:spMk id="9" creationId="{541C4697-8A9E-2BC0-B611-D527D60DD6BC}"/>
          </ac:spMkLst>
        </pc:spChg>
        <pc:spChg chg="add mod">
          <ac:chgData name="Connley Farquhar" userId="8568ad9a-436c-4481-877c-67dba79a9334" providerId="ADAL" clId="{69D12FA6-ED29-487C-9AC7-318924367938}" dt="2022-12-06T21:45:15.974" v="415" actId="1076"/>
          <ac:spMkLst>
            <pc:docMk/>
            <pc:sldMk cId="700492329" sldId="256"/>
            <ac:spMk id="10" creationId="{94395515-0307-6328-EB63-2EED2A109197}"/>
          </ac:spMkLst>
        </pc:spChg>
        <pc:spChg chg="del mod">
          <ac:chgData name="Connley Farquhar" userId="8568ad9a-436c-4481-877c-67dba79a9334" providerId="ADAL" clId="{69D12FA6-ED29-487C-9AC7-318924367938}" dt="2022-12-05T20:55:04.532" v="184" actId="478"/>
          <ac:spMkLst>
            <pc:docMk/>
            <pc:sldMk cId="700492329" sldId="256"/>
            <ac:spMk id="15" creationId="{19E1A0CE-5ED2-EC1A-A502-CF545E703A0C}"/>
          </ac:spMkLst>
        </pc:spChg>
        <pc:spChg chg="add mod">
          <ac:chgData name="Connley Farquhar" userId="8568ad9a-436c-4481-877c-67dba79a9334" providerId="ADAL" clId="{69D12FA6-ED29-487C-9AC7-318924367938}" dt="2022-12-06T21:45:37.656" v="418" actId="1076"/>
          <ac:spMkLst>
            <pc:docMk/>
            <pc:sldMk cId="700492329" sldId="256"/>
            <ac:spMk id="15" creationId="{5A4E7FC8-51CB-3685-4387-B6C8CCBE2034}"/>
          </ac:spMkLst>
        </pc:spChg>
        <pc:spChg chg="add mod">
          <ac:chgData name="Connley Farquhar" userId="8568ad9a-436c-4481-877c-67dba79a9334" providerId="ADAL" clId="{69D12FA6-ED29-487C-9AC7-318924367938}" dt="2022-12-06T20:40:27.043" v="390" actId="20577"/>
          <ac:spMkLst>
            <pc:docMk/>
            <pc:sldMk cId="700492329" sldId="256"/>
            <ac:spMk id="16" creationId="{0A37E300-D07D-3E03-A1F8-BE00EECFA09C}"/>
          </ac:spMkLst>
        </pc:spChg>
        <pc:spChg chg="del mod">
          <ac:chgData name="Connley Farquhar" userId="8568ad9a-436c-4481-877c-67dba79a9334" providerId="ADAL" clId="{69D12FA6-ED29-487C-9AC7-318924367938}" dt="2022-12-05T20:55:10.343" v="189" actId="478"/>
          <ac:spMkLst>
            <pc:docMk/>
            <pc:sldMk cId="700492329" sldId="256"/>
            <ac:spMk id="16" creationId="{D08F33A6-AEBD-8DBA-F973-53F24E83BE68}"/>
          </ac:spMkLst>
        </pc:spChg>
        <pc:spChg chg="del">
          <ac:chgData name="Connley Farquhar" userId="8568ad9a-436c-4481-877c-67dba79a9334" providerId="ADAL" clId="{69D12FA6-ED29-487C-9AC7-318924367938}" dt="2022-12-05T20:55:07.065" v="186" actId="478"/>
          <ac:spMkLst>
            <pc:docMk/>
            <pc:sldMk cId="700492329" sldId="256"/>
            <ac:spMk id="17" creationId="{63CE5DA3-65C7-EBBB-5A2C-2598C8BC3D22}"/>
          </ac:spMkLst>
        </pc:spChg>
        <pc:spChg chg="add del mod">
          <ac:chgData name="Connley Farquhar" userId="8568ad9a-436c-4481-877c-67dba79a9334" providerId="ADAL" clId="{69D12FA6-ED29-487C-9AC7-318924367938}" dt="2022-12-06T18:49:29.359" v="330" actId="478"/>
          <ac:spMkLst>
            <pc:docMk/>
            <pc:sldMk cId="700492329" sldId="256"/>
            <ac:spMk id="18" creationId="{9D4914FD-CA82-10F3-F439-64B54BE209AE}"/>
          </ac:spMkLst>
        </pc:spChg>
        <pc:spChg chg="add del mod">
          <ac:chgData name="Connley Farquhar" userId="8568ad9a-436c-4481-877c-67dba79a9334" providerId="ADAL" clId="{69D12FA6-ED29-487C-9AC7-318924367938}" dt="2022-12-06T20:41:47.415" v="403" actId="478"/>
          <ac:spMkLst>
            <pc:docMk/>
            <pc:sldMk cId="700492329" sldId="256"/>
            <ac:spMk id="22" creationId="{A01049D5-E384-2D4A-C059-ABCAF1A44E65}"/>
          </ac:spMkLst>
        </pc:spChg>
        <pc:spChg chg="add mod">
          <ac:chgData name="Connley Farquhar" userId="8568ad9a-436c-4481-877c-67dba79a9334" providerId="ADAL" clId="{69D12FA6-ED29-487C-9AC7-318924367938}" dt="2022-12-06T20:41:52.638" v="404" actId="1076"/>
          <ac:spMkLst>
            <pc:docMk/>
            <pc:sldMk cId="700492329" sldId="256"/>
            <ac:spMk id="23" creationId="{BC3B2F8F-CC5F-8F89-8289-870A5A47EE13}"/>
          </ac:spMkLst>
        </pc:spChg>
        <pc:spChg chg="mod">
          <ac:chgData name="Connley Farquhar" userId="8568ad9a-436c-4481-877c-67dba79a9334" providerId="ADAL" clId="{69D12FA6-ED29-487C-9AC7-318924367938}" dt="2022-12-05T21:07:16.910" v="248" actId="1076"/>
          <ac:spMkLst>
            <pc:docMk/>
            <pc:sldMk cId="700492329" sldId="256"/>
            <ac:spMk id="26" creationId="{9FE196CC-5308-CFEB-4628-2D36EEA0436D}"/>
          </ac:spMkLst>
        </pc:spChg>
        <pc:spChg chg="mod">
          <ac:chgData name="Connley Farquhar" userId="8568ad9a-436c-4481-877c-67dba79a9334" providerId="ADAL" clId="{69D12FA6-ED29-487C-9AC7-318924367938}" dt="2022-12-06T21:45:48.913" v="419" actId="1076"/>
          <ac:spMkLst>
            <pc:docMk/>
            <pc:sldMk cId="700492329" sldId="256"/>
            <ac:spMk id="28" creationId="{0CD2425D-37C3-352F-560C-53E89F6911E1}"/>
          </ac:spMkLst>
        </pc:spChg>
        <pc:spChg chg="add mod">
          <ac:chgData name="Connley Farquhar" userId="8568ad9a-436c-4481-877c-67dba79a9334" providerId="ADAL" clId="{69D12FA6-ED29-487C-9AC7-318924367938}" dt="2022-12-05T21:07:23.405" v="249" actId="1076"/>
          <ac:spMkLst>
            <pc:docMk/>
            <pc:sldMk cId="700492329" sldId="256"/>
            <ac:spMk id="31" creationId="{3223B5A4-38B2-B5CB-BF8C-E961B505B768}"/>
          </ac:spMkLst>
        </pc:spChg>
        <pc:picChg chg="del mod">
          <ac:chgData name="Connley Farquhar" userId="8568ad9a-436c-4481-877c-67dba79a9334" providerId="ADAL" clId="{69D12FA6-ED29-487C-9AC7-318924367938}" dt="2022-12-05T20:55:01.796" v="183" actId="478"/>
          <ac:picMkLst>
            <pc:docMk/>
            <pc:sldMk cId="700492329" sldId="256"/>
            <ac:picMk id="9" creationId="{120B005D-96DA-472E-7F12-F9123A5F8816}"/>
          </ac:picMkLst>
        </pc:picChg>
        <pc:picChg chg="add del mod">
          <ac:chgData name="Connley Farquhar" userId="8568ad9a-436c-4481-877c-67dba79a9334" providerId="ADAL" clId="{69D12FA6-ED29-487C-9AC7-318924367938}" dt="2022-12-02T13:05:48.580" v="160" actId="478"/>
          <ac:picMkLst>
            <pc:docMk/>
            <pc:sldMk cId="700492329" sldId="256"/>
            <ac:picMk id="10" creationId="{ABB9EC37-940E-1FEE-45F9-B1AB28C5A4C6}"/>
          </ac:picMkLst>
        </pc:picChg>
        <pc:picChg chg="del">
          <ac:chgData name="Connley Farquhar" userId="8568ad9a-436c-4481-877c-67dba79a9334" providerId="ADAL" clId="{69D12FA6-ED29-487C-9AC7-318924367938}" dt="2022-12-05T20:55:07.771" v="187" actId="478"/>
          <ac:picMkLst>
            <pc:docMk/>
            <pc:sldMk cId="700492329" sldId="256"/>
            <ac:picMk id="11" creationId="{0B8E1000-122F-8813-2611-B52E79429D63}"/>
          </ac:picMkLst>
        </pc:picChg>
        <pc:picChg chg="add mod">
          <ac:chgData name="Connley Farquhar" userId="8568ad9a-436c-4481-877c-67dba79a9334" providerId="ADAL" clId="{69D12FA6-ED29-487C-9AC7-318924367938}" dt="2022-12-06T20:39:47.083" v="380" actId="1076"/>
          <ac:picMkLst>
            <pc:docMk/>
            <pc:sldMk cId="700492329" sldId="256"/>
            <ac:picMk id="11" creationId="{FFD423FA-994A-78DC-7172-38DDA835D51B}"/>
          </ac:picMkLst>
        </pc:picChg>
        <pc:picChg chg="add mod">
          <ac:chgData name="Connley Farquhar" userId="8568ad9a-436c-4481-877c-67dba79a9334" providerId="ADAL" clId="{69D12FA6-ED29-487C-9AC7-318924367938}" dt="2022-12-05T20:58:52.807" v="197" actId="1076"/>
          <ac:picMkLst>
            <pc:docMk/>
            <pc:sldMk cId="700492329" sldId="256"/>
            <ac:picMk id="12" creationId="{DF8F47FB-458D-29C5-9231-327CC01E2183}"/>
          </ac:picMkLst>
        </pc:picChg>
        <pc:picChg chg="add mod">
          <ac:chgData name="Connley Farquhar" userId="8568ad9a-436c-4481-877c-67dba79a9334" providerId="ADAL" clId="{69D12FA6-ED29-487C-9AC7-318924367938}" dt="2022-12-06T21:45:37.656" v="418" actId="1076"/>
          <ac:picMkLst>
            <pc:docMk/>
            <pc:sldMk cId="700492329" sldId="256"/>
            <ac:picMk id="13" creationId="{54819E93-3E12-30A6-8759-3B71ED075789}"/>
          </ac:picMkLst>
        </pc:picChg>
        <pc:picChg chg="del">
          <ac:chgData name="Connley Farquhar" userId="8568ad9a-436c-4481-877c-67dba79a9334" providerId="ADAL" clId="{69D12FA6-ED29-487C-9AC7-318924367938}" dt="2022-12-05T20:55:05.294" v="185" actId="478"/>
          <ac:picMkLst>
            <pc:docMk/>
            <pc:sldMk cId="700492329" sldId="256"/>
            <ac:picMk id="13" creationId="{C87ED23A-83AF-DE12-D25D-53C4A4DBA2E1}"/>
          </ac:picMkLst>
        </pc:picChg>
        <pc:picChg chg="add mod">
          <ac:chgData name="Connley Farquhar" userId="8568ad9a-436c-4481-877c-67dba79a9334" providerId="ADAL" clId="{69D12FA6-ED29-487C-9AC7-318924367938}" dt="2022-12-06T21:45:15.974" v="415" actId="1076"/>
          <ac:picMkLst>
            <pc:docMk/>
            <pc:sldMk cId="700492329" sldId="256"/>
            <ac:picMk id="17" creationId="{CDF4065D-40C3-2864-8355-AB148FC7C4DE}"/>
          </ac:picMkLst>
        </pc:picChg>
        <pc:picChg chg="add del mod">
          <ac:chgData name="Connley Farquhar" userId="8568ad9a-436c-4481-877c-67dba79a9334" providerId="ADAL" clId="{69D12FA6-ED29-487C-9AC7-318924367938}" dt="2022-12-02T13:05:47.922" v="159" actId="478"/>
          <ac:picMkLst>
            <pc:docMk/>
            <pc:sldMk cId="700492329" sldId="256"/>
            <ac:picMk id="18" creationId="{5FEBFEE4-237F-AABD-4CBC-D744D8072A04}"/>
          </ac:picMkLst>
        </pc:picChg>
        <pc:picChg chg="add del mod">
          <ac:chgData name="Connley Farquhar" userId="8568ad9a-436c-4481-877c-67dba79a9334" providerId="ADAL" clId="{69D12FA6-ED29-487C-9AC7-318924367938}" dt="2022-12-06T20:42:01.014" v="408" actId="478"/>
          <ac:picMkLst>
            <pc:docMk/>
            <pc:sldMk cId="700492329" sldId="256"/>
            <ac:picMk id="18" creationId="{D0AB988A-0ECA-C33E-FAFD-60F5AF22B4BA}"/>
          </ac:picMkLst>
        </pc:picChg>
        <pc:picChg chg="add del mod">
          <ac:chgData name="Connley Farquhar" userId="8568ad9a-436c-4481-877c-67dba79a9334" providerId="ADAL" clId="{69D12FA6-ED29-487C-9AC7-318924367938}" dt="2022-12-05T21:06:25.303" v="233" actId="478"/>
          <ac:picMkLst>
            <pc:docMk/>
            <pc:sldMk cId="700492329" sldId="256"/>
            <ac:picMk id="20" creationId="{07047D00-C06D-EC4E-5984-6139D62E594F}"/>
          </ac:picMkLst>
        </pc:picChg>
        <pc:picChg chg="add mod">
          <ac:chgData name="Connley Farquhar" userId="8568ad9a-436c-4481-877c-67dba79a9334" providerId="ADAL" clId="{69D12FA6-ED29-487C-9AC7-318924367938}" dt="2022-12-06T20:41:36.458" v="401" actId="14100"/>
          <ac:picMkLst>
            <pc:docMk/>
            <pc:sldMk cId="700492329" sldId="256"/>
            <ac:picMk id="20" creationId="{A3DF847F-86DF-377C-952A-96E7CC6906A1}"/>
          </ac:picMkLst>
        </pc:picChg>
        <pc:picChg chg="add mod">
          <ac:chgData name="Connley Farquhar" userId="8568ad9a-436c-4481-877c-67dba79a9334" providerId="ADAL" clId="{69D12FA6-ED29-487C-9AC7-318924367938}" dt="2022-12-06T21:45:15.974" v="415" actId="1076"/>
          <ac:picMkLst>
            <pc:docMk/>
            <pc:sldMk cId="700492329" sldId="256"/>
            <ac:picMk id="21" creationId="{1BD6F49A-4968-322B-8D6C-4AE68ABDFB77}"/>
          </ac:picMkLst>
        </pc:picChg>
        <pc:picChg chg="add del mod">
          <ac:chgData name="Connley Farquhar" userId="8568ad9a-436c-4481-877c-67dba79a9334" providerId="ADAL" clId="{69D12FA6-ED29-487C-9AC7-318924367938}" dt="2022-12-02T13:06:57.360" v="171" actId="478"/>
          <ac:picMkLst>
            <pc:docMk/>
            <pc:sldMk cId="700492329" sldId="256"/>
            <ac:picMk id="21" creationId="{51152376-6475-1A0D-DFBF-5D0DA098977C}"/>
          </ac:picMkLst>
        </pc:picChg>
        <pc:picChg chg="add del mod">
          <ac:chgData name="Connley Farquhar" userId="8568ad9a-436c-4481-877c-67dba79a9334" providerId="ADAL" clId="{69D12FA6-ED29-487C-9AC7-318924367938}" dt="2022-12-05T21:00:32.948" v="206" actId="478"/>
          <ac:picMkLst>
            <pc:docMk/>
            <pc:sldMk cId="700492329" sldId="256"/>
            <ac:picMk id="23" creationId="{CF110A71-18CF-CD40-4ED2-2CA1D84D0610}"/>
          </ac:picMkLst>
        </pc:picChg>
        <pc:picChg chg="add del mod">
          <ac:chgData name="Connley Farquhar" userId="8568ad9a-436c-4481-877c-67dba79a9334" providerId="ADAL" clId="{69D12FA6-ED29-487C-9AC7-318924367938}" dt="2022-12-05T21:06:51.649" v="243" actId="478"/>
          <ac:picMkLst>
            <pc:docMk/>
            <pc:sldMk cId="700492329" sldId="256"/>
            <ac:picMk id="24" creationId="{C4F5CB74-B792-08C5-0F2E-BDD0FC96FA36}"/>
          </ac:picMkLst>
        </pc:picChg>
        <pc:picChg chg="add mod">
          <ac:chgData name="Connley Farquhar" userId="8568ad9a-436c-4481-877c-67dba79a9334" providerId="ADAL" clId="{69D12FA6-ED29-487C-9AC7-318924367938}" dt="2022-12-06T21:45:15.974" v="415" actId="1076"/>
          <ac:picMkLst>
            <pc:docMk/>
            <pc:sldMk cId="700492329" sldId="256"/>
            <ac:picMk id="24" creationId="{FE4BF114-99B8-F7F8-0CF7-56A46CCCDEE7}"/>
          </ac:picMkLst>
        </pc:picChg>
        <pc:picChg chg="add mod">
          <ac:chgData name="Connley Farquhar" userId="8568ad9a-436c-4481-877c-67dba79a9334" providerId="ADAL" clId="{69D12FA6-ED29-487C-9AC7-318924367938}" dt="2022-12-06T20:42:05.973" v="409" actId="1076"/>
          <ac:picMkLst>
            <pc:docMk/>
            <pc:sldMk cId="700492329" sldId="256"/>
            <ac:picMk id="25" creationId="{4EBAE931-8C92-B21F-7523-EAF7C04C0F8D}"/>
          </ac:picMkLst>
        </pc:picChg>
        <pc:picChg chg="add del mod">
          <ac:chgData name="Connley Farquhar" userId="8568ad9a-436c-4481-877c-67dba79a9334" providerId="ADAL" clId="{69D12FA6-ED29-487C-9AC7-318924367938}" dt="2022-12-06T18:53:44.073" v="361" actId="478"/>
          <ac:picMkLst>
            <pc:docMk/>
            <pc:sldMk cId="700492329" sldId="256"/>
            <ac:picMk id="27" creationId="{2155599C-7F2A-7FBC-94A9-4A1F3713D0D5}"/>
          </ac:picMkLst>
        </pc:picChg>
        <pc:picChg chg="add del mod">
          <ac:chgData name="Connley Farquhar" userId="8568ad9a-436c-4481-877c-67dba79a9334" providerId="ADAL" clId="{69D12FA6-ED29-487C-9AC7-318924367938}" dt="2022-12-05T21:04:41.223" v="212" actId="478"/>
          <ac:picMkLst>
            <pc:docMk/>
            <pc:sldMk cId="700492329" sldId="256"/>
            <ac:picMk id="27" creationId="{B1BD3549-4529-F79A-6E25-F436BE0DD71D}"/>
          </ac:picMkLst>
        </pc:picChg>
        <pc:picChg chg="add del mod">
          <ac:chgData name="Connley Farquhar" userId="8568ad9a-436c-4481-877c-67dba79a9334" providerId="ADAL" clId="{69D12FA6-ED29-487C-9AC7-318924367938}" dt="2022-12-06T18:49:27.324" v="329" actId="478"/>
          <ac:picMkLst>
            <pc:docMk/>
            <pc:sldMk cId="700492329" sldId="256"/>
            <ac:picMk id="30" creationId="{AD58B87C-FBAE-5E11-38DD-1B4976700C96}"/>
          </ac:picMkLst>
        </pc:picChg>
        <pc:picChg chg="add del mod">
          <ac:chgData name="Connley Farquhar" userId="8568ad9a-436c-4481-877c-67dba79a9334" providerId="ADAL" clId="{69D12FA6-ED29-487C-9AC7-318924367938}" dt="2022-12-06T20:41:13.510" v="397" actId="478"/>
          <ac:picMkLst>
            <pc:docMk/>
            <pc:sldMk cId="700492329" sldId="256"/>
            <ac:picMk id="32" creationId="{8B48B7A8-6E5C-2607-6EA7-68DDA32C06E2}"/>
          </ac:picMkLst>
        </pc:picChg>
        <pc:picChg chg="add del mod">
          <ac:chgData name="Connley Farquhar" userId="8568ad9a-436c-4481-877c-67dba79a9334" providerId="ADAL" clId="{69D12FA6-ED29-487C-9AC7-318924367938}" dt="2022-12-06T20:41:06.181" v="395" actId="478"/>
          <ac:picMkLst>
            <pc:docMk/>
            <pc:sldMk cId="700492329" sldId="256"/>
            <ac:picMk id="33" creationId="{600987F8-D2CD-69B8-87D4-B8EDDFF0A7B5}"/>
          </ac:picMkLst>
        </pc:picChg>
        <pc:picChg chg="add mod">
          <ac:chgData name="Connley Farquhar" userId="8568ad9a-436c-4481-877c-67dba79a9334" providerId="ADAL" clId="{69D12FA6-ED29-487C-9AC7-318924367938}" dt="2022-12-06T21:45:15.974" v="415" actId="1076"/>
          <ac:picMkLst>
            <pc:docMk/>
            <pc:sldMk cId="700492329" sldId="256"/>
            <ac:picMk id="34" creationId="{27A1AFFA-D1D6-672D-FE3A-6C9EAB609D6C}"/>
          </ac:picMkLst>
        </pc:picChg>
        <pc:picChg chg="add mod">
          <ac:chgData name="Connley Farquhar" userId="8568ad9a-436c-4481-877c-67dba79a9334" providerId="ADAL" clId="{69D12FA6-ED29-487C-9AC7-318924367938}" dt="2022-12-06T21:45:15.974" v="415" actId="1076"/>
          <ac:picMkLst>
            <pc:docMk/>
            <pc:sldMk cId="700492329" sldId="256"/>
            <ac:picMk id="36" creationId="{A8842975-456A-26E2-747F-53C9EC894F13}"/>
          </ac:picMkLst>
        </pc:picChg>
      </pc:sldChg>
    </pc:docChg>
  </pc:docChgLst>
  <pc:docChgLst>
    <pc:chgData name="Connley Farquhar" userId="8568ad9a-436c-4481-877c-67dba79a9334" providerId="ADAL" clId="{8A6A6295-7C2E-4497-B3AF-F700E4B64B01}"/>
    <pc:docChg chg="undo custSel modSld">
      <pc:chgData name="Connley Farquhar" userId="8568ad9a-436c-4481-877c-67dba79a9334" providerId="ADAL" clId="{8A6A6295-7C2E-4497-B3AF-F700E4B64B01}" dt="2022-12-12T08:51:40.985" v="6" actId="20577"/>
      <pc:docMkLst>
        <pc:docMk/>
      </pc:docMkLst>
      <pc:sldChg chg="modSp mod">
        <pc:chgData name="Connley Farquhar" userId="8568ad9a-436c-4481-877c-67dba79a9334" providerId="ADAL" clId="{8A6A6295-7C2E-4497-B3AF-F700E4B64B01}" dt="2022-12-12T08:51:40.985" v="6" actId="20577"/>
        <pc:sldMkLst>
          <pc:docMk/>
          <pc:sldMk cId="700492329" sldId="256"/>
        </pc:sldMkLst>
        <pc:spChg chg="mod">
          <ac:chgData name="Connley Farquhar" userId="8568ad9a-436c-4481-877c-67dba79a9334" providerId="ADAL" clId="{8A6A6295-7C2E-4497-B3AF-F700E4B64B01}" dt="2022-12-12T08:51:40.985" v="6" actId="20577"/>
          <ac:spMkLst>
            <pc:docMk/>
            <pc:sldMk cId="700492329" sldId="256"/>
            <ac:spMk id="31" creationId="{3223B5A4-38B2-B5CB-BF8C-E961B505B7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382F-1427-EABC-BD85-4D20FFC36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4DDA0-B391-B300-B4E4-E2E3FE1A0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F8BB-A0B9-59EA-FCA8-76BC68F3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46F4-DE38-334D-EB7B-D79CFD8B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8EB9-A06F-A9DD-91F1-B9F9E4D3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87E-592F-0429-C278-37251EDE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1F5B0-0300-0397-B3DF-02C2822C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42A0-61A5-12DD-D925-14A04A59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1D4A8-F3F2-3707-5073-2D6BC0D9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F7565-87CA-7FD9-385C-C587AAF8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66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56BC0-093A-7562-D3D6-A74EE649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3BB72-D93C-20B0-3AC7-C62E54B3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5312-03C9-72AB-70D5-389EBBF0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4AE4-1F57-E614-8162-A7618515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F8A87-0451-BE3F-6CB8-59EC633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8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D83-915C-D118-7947-7CE7E804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6CC7-E0B1-A86B-D19D-C38BDB48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1AE0-945F-8227-A5EA-00CB491D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6A95-D7BA-9BF2-3D39-24C10B57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BD80-9BE9-BCCF-C507-6B869FD8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5E33-B479-E7FD-49DC-C148F391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1D21-9306-2555-A692-095B5F03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1776-8430-7CCF-1640-F2622BAF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7069-0EA7-04D4-A5D0-AF989DE9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C7F5-CB0F-C49C-FB59-58FD0A3F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2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F86E-991C-ED22-53E1-41063387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5BA4-9C7C-670C-2076-F0282D33F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1FBE4-9680-E129-5E80-9BF345B2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4BA77-CE07-EC02-3E85-612566EE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1C6EE-F076-B25D-B0CA-F96958D3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02FB9-3CD1-27B5-5398-B85A0E4F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5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E3B5-552A-6210-958C-DEF67707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6123-FDAE-D00E-91EA-926E1B40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2C8BF-1518-1F47-F278-25F7646FF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E081E-4291-6836-3E3A-BA66117A0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E45A5-4AED-190A-7B72-F1AD1679B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D32E9-5572-ABE3-9FB9-EB8C5658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3876E-9151-D37C-18DD-AD36B56F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5DD24-C710-13E9-62B6-20AF80D6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68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7927-FC2B-12E1-517F-5F16449A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C7530-A85B-9C98-3504-309ADCFA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8ED59-9C71-B372-209C-280BC97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37A98-163D-C6E1-0937-C1B15522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27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3FFE0-0658-B880-563E-A8AB16B7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D5055-643E-8E07-4806-FB4FDA81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60539-DAA6-FACE-AA8A-03FC9539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3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D6C8-54D5-9BB7-A2DC-070F1DFA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BD06-E0EA-4C52-FF6E-943FFEA9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951DB-FF1B-4929-0227-D4C0ECC93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EC78C-F6C9-8487-AB7F-D76F6242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EBA9-05FF-978C-1837-E988E491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8EA47-A23A-338A-999A-09A74149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9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A79E-2660-808E-F6C6-C518F7A2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6866C-7F54-E96C-9E26-086867E50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62824-A03A-13D7-4B1F-7F2368AB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B6CD2-BEAA-D0FB-7FC4-DAE0BEBA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33C-5D56-CDAD-EBA5-3887C62C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F9CD-3E52-03B6-2398-F0990CB6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7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E728F-2BAC-57E3-C23F-E2E1E0FC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7699-F9A7-5566-2B84-100A7035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1B8E-8282-9609-E445-16DA752F3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BD469-5281-4FB2-862A-7BE62C31D94D}" type="datetimeFigureOut">
              <a:rPr lang="en-GB" smtClean="0"/>
              <a:t>12/12/2022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E853-A63A-AB26-4C8A-0F849A6A2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DE12-4BEC-ED95-9272-75E43943B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E327-CEAA-4118-8A5E-852DBAF08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8AE8DC9-2BAD-1AE3-A7AF-836A4CF0D4A4}"/>
              </a:ext>
            </a:extLst>
          </p:cNvPr>
          <p:cNvSpPr txBox="1"/>
          <p:nvPr/>
        </p:nvSpPr>
        <p:spPr>
          <a:xfrm>
            <a:off x="417470" y="97888"/>
            <a:ext cx="177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 Rounded MT Bold" panose="020F0704030504030204" pitchFamily="34" charset="0"/>
              </a:rPr>
              <a:t>Colour Palette</a:t>
            </a:r>
          </a:p>
        </p:txBody>
      </p: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306C14-6693-B71D-9CCE-A8CACCA12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6" y="609641"/>
            <a:ext cx="1962424" cy="18365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E196CC-5308-CFEB-4628-2D36EEA0436D}"/>
              </a:ext>
            </a:extLst>
          </p:cNvPr>
          <p:cNvSpPr txBox="1"/>
          <p:nvPr/>
        </p:nvSpPr>
        <p:spPr>
          <a:xfrm>
            <a:off x="724375" y="2542969"/>
            <a:ext cx="122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Arial Rounded MT Bold" panose="020F0704030504030204" pitchFamily="34" charset="0"/>
              </a:rPr>
              <a:t>#181818</a:t>
            </a:r>
          </a:p>
          <a:p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D2425D-37C3-352F-560C-53E89F6911E1}"/>
              </a:ext>
            </a:extLst>
          </p:cNvPr>
          <p:cNvSpPr txBox="1"/>
          <p:nvPr/>
        </p:nvSpPr>
        <p:spPr>
          <a:xfrm>
            <a:off x="8421135" y="119095"/>
            <a:ext cx="80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Rounded MT Bold" panose="020F0704030504030204" pitchFamily="34" charset="0"/>
              </a:rPr>
              <a:t>Fonts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3B200-BCA3-D69C-16D0-21F34F97AEE3}"/>
              </a:ext>
            </a:extLst>
          </p:cNvPr>
          <p:cNvSpPr txBox="1"/>
          <p:nvPr/>
        </p:nvSpPr>
        <p:spPr>
          <a:xfrm>
            <a:off x="8172876" y="528999"/>
            <a:ext cx="28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maranth" panose="02000503050000020004" pitchFamily="2" charset="0"/>
              </a:rPr>
              <a:t>Amaranth (Logo)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9509E-E18F-1097-84E3-5912818B05CA}"/>
              </a:ext>
            </a:extLst>
          </p:cNvPr>
          <p:cNvSpPr txBox="1"/>
          <p:nvPr/>
        </p:nvSpPr>
        <p:spPr>
          <a:xfrm>
            <a:off x="8172876" y="960110"/>
            <a:ext cx="3888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maranth" panose="02000503050000020004" pitchFamily="2" charset="0"/>
              </a:rPr>
              <a:t>Lorem ipsum dolor sit amet, consectetur adipiscing elit. Cras libero massa, hendrerit eu pretium a, aliquet id erat.</a:t>
            </a:r>
            <a:endParaRPr lang="en-GB" dirty="0">
              <a:latin typeface="Amaranth" panose="0200050305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1C19F-F919-3FE7-2ECE-D86EBD11E336}"/>
              </a:ext>
            </a:extLst>
          </p:cNvPr>
          <p:cNvSpPr txBox="1"/>
          <p:nvPr/>
        </p:nvSpPr>
        <p:spPr>
          <a:xfrm>
            <a:off x="8172876" y="2160439"/>
            <a:ext cx="369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ignika Negative" pitchFamily="2" charset="0"/>
              </a:rPr>
              <a:t>Signika Negative (Body, Headings)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7DF34-82A6-013B-F94F-2161B6F67E61}"/>
              </a:ext>
            </a:extLst>
          </p:cNvPr>
          <p:cNvSpPr txBox="1"/>
          <p:nvPr/>
        </p:nvSpPr>
        <p:spPr>
          <a:xfrm>
            <a:off x="8137236" y="2591550"/>
            <a:ext cx="3768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Mauris rutrum vitae ante eget varius. Sed pulvinar dolor magna, et consectetur eros accumsan sit amet. Nunc a neque eu nunc convallis blandit.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CABA0-D20E-8EE4-E0B8-E30039F0C3D5}"/>
              </a:ext>
            </a:extLst>
          </p:cNvPr>
          <p:cNvSpPr txBox="1"/>
          <p:nvPr/>
        </p:nvSpPr>
        <p:spPr>
          <a:xfrm>
            <a:off x="10725534" y="0"/>
            <a:ext cx="1466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 Rounded MT Bold" panose="020F0704030504030204" pitchFamily="34" charset="0"/>
              </a:rPr>
              <a:t>Style Guide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8F47FB-458D-29C5-9231-327CC01E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86" y="3100410"/>
            <a:ext cx="1962424" cy="183659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23B5A4-38B2-B5CB-BF8C-E961B505B768}"/>
              </a:ext>
            </a:extLst>
          </p:cNvPr>
          <p:cNvSpPr txBox="1"/>
          <p:nvPr/>
        </p:nvSpPr>
        <p:spPr>
          <a:xfrm>
            <a:off x="724375" y="5156377"/>
            <a:ext cx="12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Arial Rounded MT Bold" panose="020F0704030504030204" pitchFamily="34" charset="0"/>
              </a:rPr>
              <a:t>#40584a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95515-0307-6328-EB63-2EED2A109197}"/>
              </a:ext>
            </a:extLst>
          </p:cNvPr>
          <p:cNvSpPr txBox="1"/>
          <p:nvPr/>
        </p:nvSpPr>
        <p:spPr>
          <a:xfrm>
            <a:off x="8099463" y="4132221"/>
            <a:ext cx="28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Font Awesome (Reviews)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819E93-3E12-30A6-8759-3B71ED075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618" y="2065995"/>
            <a:ext cx="1962424" cy="1836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4E7FC8-51CB-3685-4387-B6C8CCBE2034}"/>
              </a:ext>
            </a:extLst>
          </p:cNvPr>
          <p:cNvSpPr txBox="1"/>
          <p:nvPr/>
        </p:nvSpPr>
        <p:spPr>
          <a:xfrm>
            <a:off x="5665362" y="4121962"/>
            <a:ext cx="12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Arial Rounded MT Bold" panose="020F0704030504030204" pitchFamily="34" charset="0"/>
              </a:rPr>
              <a:t>#FFFFFF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F4065D-40C3-2864-8355-AB148FC7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571" y="4563332"/>
            <a:ext cx="1086002" cy="276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D6F49A-4968-322B-8D6C-4AE68ABDF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5098" y="4839596"/>
            <a:ext cx="1076475" cy="2857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E4BF114-99B8-F7F8-0CF7-56A46CCCD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5098" y="5125386"/>
            <a:ext cx="1076475" cy="2857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7A1AFFA-D1D6-672D-FE3A-6C9EAB609D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5098" y="5411176"/>
            <a:ext cx="1086002" cy="24768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842975-456A-26E2-747F-53C9EC894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5098" y="5661189"/>
            <a:ext cx="1057423" cy="247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D423FA-994A-78DC-7172-38DDA835D5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240" y="3100410"/>
            <a:ext cx="1962424" cy="18365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37E300-D07D-3E03-A1F8-BE00EECFA09C}"/>
              </a:ext>
            </a:extLst>
          </p:cNvPr>
          <p:cNvSpPr txBox="1"/>
          <p:nvPr/>
        </p:nvSpPr>
        <p:spPr>
          <a:xfrm>
            <a:off x="3047543" y="5156377"/>
            <a:ext cx="12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Arial Rounded MT Bold" panose="020F0704030504030204" pitchFamily="34" charset="0"/>
              </a:rPr>
              <a:t>#547a64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DF847F-86DF-377C-952A-96E7CC6906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240" y="601767"/>
            <a:ext cx="1962424" cy="18444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3B2F8F-CC5F-8F89-8289-870A5A47EE13}"/>
              </a:ext>
            </a:extLst>
          </p:cNvPr>
          <p:cNvSpPr txBox="1"/>
          <p:nvPr/>
        </p:nvSpPr>
        <p:spPr>
          <a:xfrm>
            <a:off x="3047543" y="2547765"/>
            <a:ext cx="12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Arial Rounded MT Bold" panose="020F0704030504030204" pitchFamily="34" charset="0"/>
              </a:rPr>
              <a:t>#547a64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25" name="Picture 2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EBAE931-8C92-B21F-7523-EAF7C04C0F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813" y="847598"/>
            <a:ext cx="2543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9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Amaranth</vt:lpstr>
      <vt:lpstr>Arial</vt:lpstr>
      <vt:lpstr>Arial Rounded MT Bold</vt:lpstr>
      <vt:lpstr>Calibri</vt:lpstr>
      <vt:lpstr>Calibri Light</vt:lpstr>
      <vt:lpstr>Open Sans</vt:lpstr>
      <vt:lpstr>Signika Negative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Connley Farquhar</dc:creator>
  <cp:lastModifiedBy>Connley Farquhar</cp:lastModifiedBy>
  <cp:revision>1</cp:revision>
  <dcterms:created xsi:type="dcterms:W3CDTF">2022-12-01T17:13:29Z</dcterms:created>
  <dcterms:modified xsi:type="dcterms:W3CDTF">2022-12-12T08:51:48Z</dcterms:modified>
</cp:coreProperties>
</file>