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0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4B4EC-C844-47A1-97B8-3BC1AF98856B}" v="4" dt="2018-05-07T20:05:29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9164A-F481-4A89-9993-243E87E8E05B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9AA2815-4B16-45D6-A98F-B3F01FD90D92}">
      <dgm:prSet/>
      <dgm:spPr/>
      <dgm:t>
        <a:bodyPr/>
        <a:lstStyle/>
        <a:p>
          <a:r>
            <a:rPr lang="en-US" dirty="0"/>
            <a:t>Testing coverage for SQLite</a:t>
          </a:r>
        </a:p>
      </dgm:t>
    </dgm:pt>
    <dgm:pt modelId="{1E01B20F-600B-4A5F-A651-9156CECC1533}" type="parTrans" cxnId="{42F8C7C3-94FD-4369-A3C1-7AC1D963AE00}">
      <dgm:prSet/>
      <dgm:spPr/>
      <dgm:t>
        <a:bodyPr/>
        <a:lstStyle/>
        <a:p>
          <a:endParaRPr lang="en-US"/>
        </a:p>
      </dgm:t>
    </dgm:pt>
    <dgm:pt modelId="{863B0FBC-DE97-46C1-8DD7-4B88913217FE}" type="sibTrans" cxnId="{42F8C7C3-94FD-4369-A3C1-7AC1D963AE00}">
      <dgm:prSet/>
      <dgm:spPr/>
      <dgm:t>
        <a:bodyPr/>
        <a:lstStyle/>
        <a:p>
          <a:endParaRPr lang="en-US"/>
        </a:p>
      </dgm:t>
    </dgm:pt>
    <dgm:pt modelId="{8184BA6E-4A71-430B-8E0F-D510E78E520F}">
      <dgm:prSet/>
      <dgm:spPr/>
      <dgm:t>
        <a:bodyPr/>
        <a:lstStyle/>
        <a:p>
          <a:r>
            <a:rPr lang="en-US" dirty="0"/>
            <a:t>Too large of scope</a:t>
          </a:r>
        </a:p>
      </dgm:t>
    </dgm:pt>
    <dgm:pt modelId="{162BB319-2061-47EC-A5B7-AA84BAB9E5BE}" type="parTrans" cxnId="{7437CCE1-BC7F-4DC0-A92F-57D0F6B2AE2D}">
      <dgm:prSet/>
      <dgm:spPr/>
      <dgm:t>
        <a:bodyPr/>
        <a:lstStyle/>
        <a:p>
          <a:endParaRPr lang="en-US"/>
        </a:p>
      </dgm:t>
    </dgm:pt>
    <dgm:pt modelId="{D8F770AE-BD67-4505-AF70-BD21E1322027}" type="sibTrans" cxnId="{7437CCE1-BC7F-4DC0-A92F-57D0F6B2AE2D}">
      <dgm:prSet/>
      <dgm:spPr/>
      <dgm:t>
        <a:bodyPr/>
        <a:lstStyle/>
        <a:p>
          <a:endParaRPr lang="en-US"/>
        </a:p>
      </dgm:t>
    </dgm:pt>
    <dgm:pt modelId="{A858B037-307C-45DE-B167-6BC97050CB37}">
      <dgm:prSet/>
      <dgm:spPr/>
      <dgm:t>
        <a:bodyPr/>
        <a:lstStyle/>
        <a:p>
          <a:r>
            <a:rPr lang="en-US" dirty="0"/>
            <a:t>Menu buttons in Order form</a:t>
          </a:r>
        </a:p>
      </dgm:t>
    </dgm:pt>
    <dgm:pt modelId="{B44DD273-751B-4147-8271-A3F0B0FFC811}" type="parTrans" cxnId="{10663F1D-C495-46A5-80D0-E21F478B39D9}">
      <dgm:prSet/>
      <dgm:spPr/>
      <dgm:t>
        <a:bodyPr/>
        <a:lstStyle/>
        <a:p>
          <a:endParaRPr lang="en-US"/>
        </a:p>
      </dgm:t>
    </dgm:pt>
    <dgm:pt modelId="{D204EFED-1DFF-4497-97D9-AA371EDE835A}" type="sibTrans" cxnId="{10663F1D-C495-46A5-80D0-E21F478B39D9}">
      <dgm:prSet/>
      <dgm:spPr/>
      <dgm:t>
        <a:bodyPr/>
        <a:lstStyle/>
        <a:p>
          <a:endParaRPr lang="en-US"/>
        </a:p>
      </dgm:t>
    </dgm:pt>
    <dgm:pt modelId="{C47EC533-D44C-47BE-B64C-D1690D63EABC}" type="pres">
      <dgm:prSet presAssocID="{B859164A-F481-4A89-9993-243E87E8E0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50C660-0C75-400C-AD10-C69CDFB3E274}" type="pres">
      <dgm:prSet presAssocID="{49AA2815-4B16-45D6-A98F-B3F01FD90D92}" presName="hierRoot1" presStyleCnt="0"/>
      <dgm:spPr/>
    </dgm:pt>
    <dgm:pt modelId="{4BA2DC7E-D7B4-4039-BA08-E2F6DCDC027C}" type="pres">
      <dgm:prSet presAssocID="{49AA2815-4B16-45D6-A98F-B3F01FD90D92}" presName="composite" presStyleCnt="0"/>
      <dgm:spPr/>
    </dgm:pt>
    <dgm:pt modelId="{C8A0BECD-D324-4AE7-93DF-596EB4D809AC}" type="pres">
      <dgm:prSet presAssocID="{49AA2815-4B16-45D6-A98F-B3F01FD90D92}" presName="background" presStyleLbl="node0" presStyleIdx="0" presStyleCnt="3"/>
      <dgm:spPr/>
    </dgm:pt>
    <dgm:pt modelId="{012A8689-3B93-4795-99EA-DAE2CB36840D}" type="pres">
      <dgm:prSet presAssocID="{49AA2815-4B16-45D6-A98F-B3F01FD90D92}" presName="text" presStyleLbl="fgAcc0" presStyleIdx="0" presStyleCnt="3">
        <dgm:presLayoutVars>
          <dgm:chPref val="3"/>
        </dgm:presLayoutVars>
      </dgm:prSet>
      <dgm:spPr/>
    </dgm:pt>
    <dgm:pt modelId="{36E8E28D-CACD-44C9-B33C-E1519BF60EFB}" type="pres">
      <dgm:prSet presAssocID="{49AA2815-4B16-45D6-A98F-B3F01FD90D92}" presName="hierChild2" presStyleCnt="0"/>
      <dgm:spPr/>
    </dgm:pt>
    <dgm:pt modelId="{3B6D6E94-EB78-4069-A801-111BE450AA3A}" type="pres">
      <dgm:prSet presAssocID="{8184BA6E-4A71-430B-8E0F-D510E78E520F}" presName="hierRoot1" presStyleCnt="0"/>
      <dgm:spPr/>
    </dgm:pt>
    <dgm:pt modelId="{C725D91F-997A-44D0-AA1C-9115DDEF01D7}" type="pres">
      <dgm:prSet presAssocID="{8184BA6E-4A71-430B-8E0F-D510E78E520F}" presName="composite" presStyleCnt="0"/>
      <dgm:spPr/>
    </dgm:pt>
    <dgm:pt modelId="{A9A10BE3-8A54-4F89-87B5-8CDA4BAF01AB}" type="pres">
      <dgm:prSet presAssocID="{8184BA6E-4A71-430B-8E0F-D510E78E520F}" presName="background" presStyleLbl="node0" presStyleIdx="1" presStyleCnt="3"/>
      <dgm:spPr/>
    </dgm:pt>
    <dgm:pt modelId="{460E9980-7474-45C4-810F-36E893190649}" type="pres">
      <dgm:prSet presAssocID="{8184BA6E-4A71-430B-8E0F-D510E78E520F}" presName="text" presStyleLbl="fgAcc0" presStyleIdx="1" presStyleCnt="3">
        <dgm:presLayoutVars>
          <dgm:chPref val="3"/>
        </dgm:presLayoutVars>
      </dgm:prSet>
      <dgm:spPr/>
    </dgm:pt>
    <dgm:pt modelId="{C30FC6D5-40EE-4A73-8DA3-ECE3CFC14C1B}" type="pres">
      <dgm:prSet presAssocID="{8184BA6E-4A71-430B-8E0F-D510E78E520F}" presName="hierChild2" presStyleCnt="0"/>
      <dgm:spPr/>
    </dgm:pt>
    <dgm:pt modelId="{7C83ED62-C25F-4CA8-AD5C-253071893AC0}" type="pres">
      <dgm:prSet presAssocID="{A858B037-307C-45DE-B167-6BC97050CB37}" presName="hierRoot1" presStyleCnt="0"/>
      <dgm:spPr/>
    </dgm:pt>
    <dgm:pt modelId="{4838060F-44B8-40F0-9048-DF40395A0006}" type="pres">
      <dgm:prSet presAssocID="{A858B037-307C-45DE-B167-6BC97050CB37}" presName="composite" presStyleCnt="0"/>
      <dgm:spPr/>
    </dgm:pt>
    <dgm:pt modelId="{539AFE89-853D-4B43-829A-0EE4E705DAEC}" type="pres">
      <dgm:prSet presAssocID="{A858B037-307C-45DE-B167-6BC97050CB37}" presName="background" presStyleLbl="node0" presStyleIdx="2" presStyleCnt="3"/>
      <dgm:spPr/>
    </dgm:pt>
    <dgm:pt modelId="{398E055F-8678-4616-A115-FBEC822654F9}" type="pres">
      <dgm:prSet presAssocID="{A858B037-307C-45DE-B167-6BC97050CB37}" presName="text" presStyleLbl="fgAcc0" presStyleIdx="2" presStyleCnt="3">
        <dgm:presLayoutVars>
          <dgm:chPref val="3"/>
        </dgm:presLayoutVars>
      </dgm:prSet>
      <dgm:spPr/>
    </dgm:pt>
    <dgm:pt modelId="{7A839B72-F80D-4A98-AB2A-BA517414560B}" type="pres">
      <dgm:prSet presAssocID="{A858B037-307C-45DE-B167-6BC97050CB37}" presName="hierChild2" presStyleCnt="0"/>
      <dgm:spPr/>
    </dgm:pt>
  </dgm:ptLst>
  <dgm:cxnLst>
    <dgm:cxn modelId="{9F05FA0A-2508-4403-A80F-2ED262BA5C52}" type="presOf" srcId="{49AA2815-4B16-45D6-A98F-B3F01FD90D92}" destId="{012A8689-3B93-4795-99EA-DAE2CB36840D}" srcOrd="0" destOrd="0" presId="urn:microsoft.com/office/officeart/2005/8/layout/hierarchy1"/>
    <dgm:cxn modelId="{10663F1D-C495-46A5-80D0-E21F478B39D9}" srcId="{B859164A-F481-4A89-9993-243E87E8E05B}" destId="{A858B037-307C-45DE-B167-6BC97050CB37}" srcOrd="2" destOrd="0" parTransId="{B44DD273-751B-4147-8271-A3F0B0FFC811}" sibTransId="{D204EFED-1DFF-4497-97D9-AA371EDE835A}"/>
    <dgm:cxn modelId="{9710D462-BB84-4165-95CB-ABBF5AD3B12A}" type="presOf" srcId="{A858B037-307C-45DE-B167-6BC97050CB37}" destId="{398E055F-8678-4616-A115-FBEC822654F9}" srcOrd="0" destOrd="0" presId="urn:microsoft.com/office/officeart/2005/8/layout/hierarchy1"/>
    <dgm:cxn modelId="{42774E72-B3DC-4C65-AF62-CB129594EAF8}" type="presOf" srcId="{8184BA6E-4A71-430B-8E0F-D510E78E520F}" destId="{460E9980-7474-45C4-810F-36E893190649}" srcOrd="0" destOrd="0" presId="urn:microsoft.com/office/officeart/2005/8/layout/hierarchy1"/>
    <dgm:cxn modelId="{42F8C7C3-94FD-4369-A3C1-7AC1D963AE00}" srcId="{B859164A-F481-4A89-9993-243E87E8E05B}" destId="{49AA2815-4B16-45D6-A98F-B3F01FD90D92}" srcOrd="0" destOrd="0" parTransId="{1E01B20F-600B-4A5F-A651-9156CECC1533}" sibTransId="{863B0FBC-DE97-46C1-8DD7-4B88913217FE}"/>
    <dgm:cxn modelId="{7437CCE1-BC7F-4DC0-A92F-57D0F6B2AE2D}" srcId="{B859164A-F481-4A89-9993-243E87E8E05B}" destId="{8184BA6E-4A71-430B-8E0F-D510E78E520F}" srcOrd="1" destOrd="0" parTransId="{162BB319-2061-47EC-A5B7-AA84BAB9E5BE}" sibTransId="{D8F770AE-BD67-4505-AF70-BD21E1322027}"/>
    <dgm:cxn modelId="{E813F3F3-8158-47BB-9761-3329D7DC6B8F}" type="presOf" srcId="{B859164A-F481-4A89-9993-243E87E8E05B}" destId="{C47EC533-D44C-47BE-B64C-D1690D63EABC}" srcOrd="0" destOrd="0" presId="urn:microsoft.com/office/officeart/2005/8/layout/hierarchy1"/>
    <dgm:cxn modelId="{55E7E95C-7C8D-46C5-BA53-C8B821416CBB}" type="presParOf" srcId="{C47EC533-D44C-47BE-B64C-D1690D63EABC}" destId="{D350C660-0C75-400C-AD10-C69CDFB3E274}" srcOrd="0" destOrd="0" presId="urn:microsoft.com/office/officeart/2005/8/layout/hierarchy1"/>
    <dgm:cxn modelId="{E57497A0-63C5-4CEF-9C78-E8ED0D2DDD20}" type="presParOf" srcId="{D350C660-0C75-400C-AD10-C69CDFB3E274}" destId="{4BA2DC7E-D7B4-4039-BA08-E2F6DCDC027C}" srcOrd="0" destOrd="0" presId="urn:microsoft.com/office/officeart/2005/8/layout/hierarchy1"/>
    <dgm:cxn modelId="{92501383-1D78-46AA-9ABC-9491180D6691}" type="presParOf" srcId="{4BA2DC7E-D7B4-4039-BA08-E2F6DCDC027C}" destId="{C8A0BECD-D324-4AE7-93DF-596EB4D809AC}" srcOrd="0" destOrd="0" presId="urn:microsoft.com/office/officeart/2005/8/layout/hierarchy1"/>
    <dgm:cxn modelId="{03DC09F4-659D-4F49-93BF-C36DA1E9ACB5}" type="presParOf" srcId="{4BA2DC7E-D7B4-4039-BA08-E2F6DCDC027C}" destId="{012A8689-3B93-4795-99EA-DAE2CB36840D}" srcOrd="1" destOrd="0" presId="urn:microsoft.com/office/officeart/2005/8/layout/hierarchy1"/>
    <dgm:cxn modelId="{29BC6FB3-0281-47AA-BDC8-937FD55CE2FF}" type="presParOf" srcId="{D350C660-0C75-400C-AD10-C69CDFB3E274}" destId="{36E8E28D-CACD-44C9-B33C-E1519BF60EFB}" srcOrd="1" destOrd="0" presId="urn:microsoft.com/office/officeart/2005/8/layout/hierarchy1"/>
    <dgm:cxn modelId="{A3DD7CA6-E95B-4352-8DF9-6A7830446990}" type="presParOf" srcId="{C47EC533-D44C-47BE-B64C-D1690D63EABC}" destId="{3B6D6E94-EB78-4069-A801-111BE450AA3A}" srcOrd="1" destOrd="0" presId="urn:microsoft.com/office/officeart/2005/8/layout/hierarchy1"/>
    <dgm:cxn modelId="{A34519CA-6912-4124-9FDC-AE6CEC850EB6}" type="presParOf" srcId="{3B6D6E94-EB78-4069-A801-111BE450AA3A}" destId="{C725D91F-997A-44D0-AA1C-9115DDEF01D7}" srcOrd="0" destOrd="0" presId="urn:microsoft.com/office/officeart/2005/8/layout/hierarchy1"/>
    <dgm:cxn modelId="{61A4171B-A83B-4214-A207-90FA44188304}" type="presParOf" srcId="{C725D91F-997A-44D0-AA1C-9115DDEF01D7}" destId="{A9A10BE3-8A54-4F89-87B5-8CDA4BAF01AB}" srcOrd="0" destOrd="0" presId="urn:microsoft.com/office/officeart/2005/8/layout/hierarchy1"/>
    <dgm:cxn modelId="{48C03DB7-7035-45A4-9DAE-70F5CFDF8332}" type="presParOf" srcId="{C725D91F-997A-44D0-AA1C-9115DDEF01D7}" destId="{460E9980-7474-45C4-810F-36E893190649}" srcOrd="1" destOrd="0" presId="urn:microsoft.com/office/officeart/2005/8/layout/hierarchy1"/>
    <dgm:cxn modelId="{80D6D78B-6E39-42AB-803A-852758D79220}" type="presParOf" srcId="{3B6D6E94-EB78-4069-A801-111BE450AA3A}" destId="{C30FC6D5-40EE-4A73-8DA3-ECE3CFC14C1B}" srcOrd="1" destOrd="0" presId="urn:microsoft.com/office/officeart/2005/8/layout/hierarchy1"/>
    <dgm:cxn modelId="{618F011E-3312-445B-B702-555FE9C83B8D}" type="presParOf" srcId="{C47EC533-D44C-47BE-B64C-D1690D63EABC}" destId="{7C83ED62-C25F-4CA8-AD5C-253071893AC0}" srcOrd="2" destOrd="0" presId="urn:microsoft.com/office/officeart/2005/8/layout/hierarchy1"/>
    <dgm:cxn modelId="{4B3C8440-C49C-4459-9E27-122701F36399}" type="presParOf" srcId="{7C83ED62-C25F-4CA8-AD5C-253071893AC0}" destId="{4838060F-44B8-40F0-9048-DF40395A0006}" srcOrd="0" destOrd="0" presId="urn:microsoft.com/office/officeart/2005/8/layout/hierarchy1"/>
    <dgm:cxn modelId="{51C17DD6-7924-4043-8DB3-9B52F0BEC8CE}" type="presParOf" srcId="{4838060F-44B8-40F0-9048-DF40395A0006}" destId="{539AFE89-853D-4B43-829A-0EE4E705DAEC}" srcOrd="0" destOrd="0" presId="urn:microsoft.com/office/officeart/2005/8/layout/hierarchy1"/>
    <dgm:cxn modelId="{39B1B1D7-5569-4211-BA28-94E2B797C294}" type="presParOf" srcId="{4838060F-44B8-40F0-9048-DF40395A0006}" destId="{398E055F-8678-4616-A115-FBEC822654F9}" srcOrd="1" destOrd="0" presId="urn:microsoft.com/office/officeart/2005/8/layout/hierarchy1"/>
    <dgm:cxn modelId="{4F6328AA-5B60-4604-9556-0385F3C858BE}" type="presParOf" srcId="{7C83ED62-C25F-4CA8-AD5C-253071893AC0}" destId="{7A839B72-F80D-4A98-AB2A-BA51741456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216126-F584-48B3-9A29-54C3619F9798}" type="doc">
      <dgm:prSet loTypeId="urn:microsoft.com/office/officeart/2005/8/layout/vList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59E425-3239-41FA-A925-E5D89782E883}">
      <dgm:prSet phldrT="[Text]"/>
      <dgm:spPr/>
      <dgm:t>
        <a:bodyPr/>
        <a:lstStyle/>
        <a:p>
          <a:r>
            <a:rPr lang="en-US" dirty="0">
              <a:cs typeface="Calibri Light"/>
            </a:rPr>
            <a:t>SQL Testing</a:t>
          </a:r>
        </a:p>
      </dgm:t>
    </dgm:pt>
    <dgm:pt modelId="{E1A49AF9-3CF9-4428-BB6C-ACE31E896D78}" type="parTrans" cxnId="{79715CF2-958A-42E3-ACFA-DDF8FA3CA42E}">
      <dgm:prSet/>
      <dgm:spPr/>
      <dgm:t>
        <a:bodyPr/>
        <a:lstStyle/>
        <a:p>
          <a:endParaRPr lang="en-US"/>
        </a:p>
      </dgm:t>
    </dgm:pt>
    <dgm:pt modelId="{CFB88104-8E0A-4327-BFC3-41F6DDC71C79}" type="sibTrans" cxnId="{79715CF2-958A-42E3-ACFA-DDF8FA3CA42E}">
      <dgm:prSet/>
      <dgm:spPr/>
      <dgm:t>
        <a:bodyPr/>
        <a:lstStyle/>
        <a:p>
          <a:endParaRPr lang="en-US"/>
        </a:p>
      </dgm:t>
    </dgm:pt>
    <dgm:pt modelId="{0304A9FE-6316-4CC7-A3D6-9CCE53AC584D}">
      <dgm:prSet phldrT="[Text]"/>
      <dgm:spPr/>
      <dgm:t>
        <a:bodyPr/>
        <a:lstStyle/>
        <a:p>
          <a:r>
            <a:rPr lang="en-US" dirty="0">
              <a:cs typeface="Calibri Light"/>
            </a:rPr>
            <a:t>White-Box testing over test cases</a:t>
          </a:r>
        </a:p>
      </dgm:t>
    </dgm:pt>
    <dgm:pt modelId="{A9518AE4-5C88-4BF6-A469-F5984E36E2BD}" type="parTrans" cxnId="{FE0839FC-CCC0-41C6-B013-2260A18606BF}">
      <dgm:prSet/>
      <dgm:spPr/>
      <dgm:t>
        <a:bodyPr/>
        <a:lstStyle/>
        <a:p>
          <a:endParaRPr lang="en-US"/>
        </a:p>
      </dgm:t>
    </dgm:pt>
    <dgm:pt modelId="{6F41AB61-0349-4015-B582-0982C1B03EDD}" type="sibTrans" cxnId="{FE0839FC-CCC0-41C6-B013-2260A18606BF}">
      <dgm:prSet/>
      <dgm:spPr/>
      <dgm:t>
        <a:bodyPr/>
        <a:lstStyle/>
        <a:p>
          <a:endParaRPr lang="en-US"/>
        </a:p>
      </dgm:t>
    </dgm:pt>
    <dgm:pt modelId="{8715BDF0-A702-4EEC-BC47-203C7F203B70}">
      <dgm:prSet phldrT="[Text]"/>
      <dgm:spPr/>
      <dgm:t>
        <a:bodyPr/>
        <a:lstStyle/>
        <a:p>
          <a:r>
            <a:rPr lang="en-US" dirty="0">
              <a:cs typeface="Calibri Light"/>
            </a:rPr>
            <a:t>Scope</a:t>
          </a:r>
        </a:p>
      </dgm:t>
    </dgm:pt>
    <dgm:pt modelId="{5C3233C2-573A-41C0-BE72-54E35D84E24B}" type="parTrans" cxnId="{838F78AD-FD37-4FC0-867F-87C1B8E5D7F7}">
      <dgm:prSet/>
      <dgm:spPr/>
      <dgm:t>
        <a:bodyPr/>
        <a:lstStyle/>
        <a:p>
          <a:endParaRPr lang="en-US"/>
        </a:p>
      </dgm:t>
    </dgm:pt>
    <dgm:pt modelId="{BA93CAD0-AB71-49A6-8E39-A0192EDEC55B}" type="sibTrans" cxnId="{838F78AD-FD37-4FC0-867F-87C1B8E5D7F7}">
      <dgm:prSet/>
      <dgm:spPr/>
      <dgm:t>
        <a:bodyPr/>
        <a:lstStyle/>
        <a:p>
          <a:endParaRPr lang="en-US"/>
        </a:p>
      </dgm:t>
    </dgm:pt>
    <dgm:pt modelId="{1260ABC9-D12F-401B-9FE6-01B8A09CE27A}">
      <dgm:prSet phldrT="[Text]"/>
      <dgm:spPr/>
      <dgm:t>
        <a:bodyPr/>
        <a:lstStyle/>
        <a:p>
          <a:r>
            <a:rPr lang="en-US" dirty="0">
              <a:cs typeface="Calibri Light"/>
            </a:rPr>
            <a:t>Cut out of scope stories</a:t>
          </a:r>
        </a:p>
      </dgm:t>
    </dgm:pt>
    <dgm:pt modelId="{32629FEA-144C-4E9C-86FA-283509EEE222}" type="parTrans" cxnId="{51296384-0135-4165-9269-F26D090B3A79}">
      <dgm:prSet/>
      <dgm:spPr/>
      <dgm:t>
        <a:bodyPr/>
        <a:lstStyle/>
        <a:p>
          <a:endParaRPr lang="en-US"/>
        </a:p>
      </dgm:t>
    </dgm:pt>
    <dgm:pt modelId="{125BB3DA-0A05-441F-9DD9-37CAB7E2F5EF}" type="sibTrans" cxnId="{51296384-0135-4165-9269-F26D090B3A79}">
      <dgm:prSet/>
      <dgm:spPr/>
      <dgm:t>
        <a:bodyPr/>
        <a:lstStyle/>
        <a:p>
          <a:endParaRPr lang="en-US"/>
        </a:p>
      </dgm:t>
    </dgm:pt>
    <dgm:pt modelId="{97AA2C7B-F0C3-43F5-869D-FC7B211C39FE}">
      <dgm:prSet phldrT="[Text]"/>
      <dgm:spPr/>
      <dgm:t>
        <a:bodyPr/>
        <a:lstStyle/>
        <a:p>
          <a:r>
            <a:rPr lang="en-US" sz="3400" dirty="0">
              <a:cs typeface="Calibri Light"/>
            </a:rPr>
            <a:t>Buttons</a:t>
          </a:r>
        </a:p>
      </dgm:t>
    </dgm:pt>
    <dgm:pt modelId="{A3E814BD-6237-4D7B-A512-C99495706F3D}" type="parTrans" cxnId="{29CB8139-8BEB-4C01-855E-719668AA67F1}">
      <dgm:prSet/>
      <dgm:spPr/>
      <dgm:t>
        <a:bodyPr/>
        <a:lstStyle/>
        <a:p>
          <a:endParaRPr lang="en-US"/>
        </a:p>
      </dgm:t>
    </dgm:pt>
    <dgm:pt modelId="{09B9E72A-AC34-4C6E-B4D2-46729089F9CE}" type="sibTrans" cxnId="{29CB8139-8BEB-4C01-855E-719668AA67F1}">
      <dgm:prSet/>
      <dgm:spPr/>
      <dgm:t>
        <a:bodyPr/>
        <a:lstStyle/>
        <a:p>
          <a:endParaRPr lang="en-US"/>
        </a:p>
      </dgm:t>
    </dgm:pt>
    <dgm:pt modelId="{74ADE4C5-4085-40EC-8B2D-272EAE960C17}">
      <dgm:prSet phldrT="[Text]"/>
      <dgm:spPr/>
      <dgm:t>
        <a:bodyPr/>
        <a:lstStyle/>
        <a:p>
          <a:r>
            <a:rPr lang="en-US" sz="2200" dirty="0">
              <a:cs typeface="Calibri Light"/>
            </a:rPr>
            <a:t>Dynamic generation based on screen ratio</a:t>
          </a:r>
        </a:p>
      </dgm:t>
    </dgm:pt>
    <dgm:pt modelId="{DBCA7AEF-04B8-4063-A100-FDC9825289D7}" type="parTrans" cxnId="{F8690A56-4B2A-4019-8D2A-0B140CFBC120}">
      <dgm:prSet/>
      <dgm:spPr/>
    </dgm:pt>
    <dgm:pt modelId="{C2AB0395-4A9B-40BF-A062-1A784E496B19}" type="sibTrans" cxnId="{F8690A56-4B2A-4019-8D2A-0B140CFBC120}">
      <dgm:prSet/>
      <dgm:spPr/>
    </dgm:pt>
    <dgm:pt modelId="{A9328971-24F0-4894-A813-19696D46E17A}" type="pres">
      <dgm:prSet presAssocID="{18216126-F584-48B3-9A29-54C3619F9798}" presName="Name0" presStyleCnt="0">
        <dgm:presLayoutVars>
          <dgm:dir/>
          <dgm:animLvl val="lvl"/>
          <dgm:resizeHandles/>
        </dgm:presLayoutVars>
      </dgm:prSet>
      <dgm:spPr/>
    </dgm:pt>
    <dgm:pt modelId="{EA4FE7DF-EE20-44C2-B98D-E57AA9CFD684}" type="pres">
      <dgm:prSet presAssocID="{3A59E425-3239-41FA-A925-E5D89782E883}" presName="linNode" presStyleCnt="0"/>
      <dgm:spPr/>
    </dgm:pt>
    <dgm:pt modelId="{33989E2A-DF6E-4B10-BBED-137D1F6BD950}" type="pres">
      <dgm:prSet presAssocID="{3A59E425-3239-41FA-A925-E5D89782E883}" presName="parentShp" presStyleLbl="node1" presStyleIdx="0" presStyleCnt="3">
        <dgm:presLayoutVars>
          <dgm:bulletEnabled val="1"/>
        </dgm:presLayoutVars>
      </dgm:prSet>
      <dgm:spPr/>
    </dgm:pt>
    <dgm:pt modelId="{994F9703-0A63-4973-AB5C-CB7D4DFD2FE2}" type="pres">
      <dgm:prSet presAssocID="{3A59E425-3239-41FA-A925-E5D89782E883}" presName="childShp" presStyleLbl="bgAccFollowNode1" presStyleIdx="0" presStyleCnt="3">
        <dgm:presLayoutVars>
          <dgm:bulletEnabled val="1"/>
        </dgm:presLayoutVars>
      </dgm:prSet>
      <dgm:spPr/>
    </dgm:pt>
    <dgm:pt modelId="{893D12CF-671F-48EB-8B5F-917401B53CE3}" type="pres">
      <dgm:prSet presAssocID="{CFB88104-8E0A-4327-BFC3-41F6DDC71C79}" presName="spacing" presStyleCnt="0"/>
      <dgm:spPr/>
    </dgm:pt>
    <dgm:pt modelId="{327ACE99-575F-4CD8-A433-D244A0D14F49}" type="pres">
      <dgm:prSet presAssocID="{8715BDF0-A702-4EEC-BC47-203C7F203B70}" presName="linNode" presStyleCnt="0"/>
      <dgm:spPr/>
    </dgm:pt>
    <dgm:pt modelId="{9B089B39-B57D-44C1-AA77-D4F78CAD0488}" type="pres">
      <dgm:prSet presAssocID="{8715BDF0-A702-4EEC-BC47-203C7F203B70}" presName="parentShp" presStyleLbl="node1" presStyleIdx="1" presStyleCnt="3">
        <dgm:presLayoutVars>
          <dgm:bulletEnabled val="1"/>
        </dgm:presLayoutVars>
      </dgm:prSet>
      <dgm:spPr/>
    </dgm:pt>
    <dgm:pt modelId="{0D7C1B8C-955D-465E-9A9E-0DB770E483AC}" type="pres">
      <dgm:prSet presAssocID="{8715BDF0-A702-4EEC-BC47-203C7F203B70}" presName="childShp" presStyleLbl="bgAccFollowNode1" presStyleIdx="1" presStyleCnt="3">
        <dgm:presLayoutVars>
          <dgm:bulletEnabled val="1"/>
        </dgm:presLayoutVars>
      </dgm:prSet>
      <dgm:spPr/>
    </dgm:pt>
    <dgm:pt modelId="{A52C763F-3D30-4497-B50C-8AEE8DA8B4A5}" type="pres">
      <dgm:prSet presAssocID="{BA93CAD0-AB71-49A6-8E39-A0192EDEC55B}" presName="spacing" presStyleCnt="0"/>
      <dgm:spPr/>
    </dgm:pt>
    <dgm:pt modelId="{AC17B28A-69EC-4703-92F8-F7BF18D1E05F}" type="pres">
      <dgm:prSet presAssocID="{97AA2C7B-F0C3-43F5-869D-FC7B211C39FE}" presName="linNode" presStyleCnt="0"/>
      <dgm:spPr/>
    </dgm:pt>
    <dgm:pt modelId="{B117223C-CE35-45E5-A1D7-7ADF26AC0E7F}" type="pres">
      <dgm:prSet presAssocID="{97AA2C7B-F0C3-43F5-869D-FC7B211C39FE}" presName="parentShp" presStyleLbl="node1" presStyleIdx="2" presStyleCnt="3">
        <dgm:presLayoutVars>
          <dgm:bulletEnabled val="1"/>
        </dgm:presLayoutVars>
      </dgm:prSet>
      <dgm:spPr/>
    </dgm:pt>
    <dgm:pt modelId="{3F130D75-2E35-4B80-BA55-D135317D3B10}" type="pres">
      <dgm:prSet presAssocID="{97AA2C7B-F0C3-43F5-869D-FC7B211C39FE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3A37EB2D-D8A5-49DC-A472-4042D0B1386C}" type="presOf" srcId="{3A59E425-3239-41FA-A925-E5D89782E883}" destId="{33989E2A-DF6E-4B10-BBED-137D1F6BD950}" srcOrd="0" destOrd="0" presId="urn:microsoft.com/office/officeart/2005/8/layout/vList6"/>
    <dgm:cxn modelId="{29CB8139-8BEB-4C01-855E-719668AA67F1}" srcId="{18216126-F584-48B3-9A29-54C3619F9798}" destId="{97AA2C7B-F0C3-43F5-869D-FC7B211C39FE}" srcOrd="2" destOrd="0" parTransId="{A3E814BD-6237-4D7B-A512-C99495706F3D}" sibTransId="{09B9E72A-AC34-4C6E-B4D2-46729089F9CE}"/>
    <dgm:cxn modelId="{8C4F553D-A83E-4EE2-B282-EC086655A946}" type="presOf" srcId="{97AA2C7B-F0C3-43F5-869D-FC7B211C39FE}" destId="{B117223C-CE35-45E5-A1D7-7ADF26AC0E7F}" srcOrd="0" destOrd="0" presId="urn:microsoft.com/office/officeart/2005/8/layout/vList6"/>
    <dgm:cxn modelId="{74B54D63-7CD8-41EF-AAF3-53508B556F53}" type="presOf" srcId="{8715BDF0-A702-4EEC-BC47-203C7F203B70}" destId="{9B089B39-B57D-44C1-AA77-D4F78CAD0488}" srcOrd="0" destOrd="0" presId="urn:microsoft.com/office/officeart/2005/8/layout/vList6"/>
    <dgm:cxn modelId="{9D6B5145-478F-4DFC-9F10-94C1BBD45DED}" type="presOf" srcId="{18216126-F584-48B3-9A29-54C3619F9798}" destId="{A9328971-24F0-4894-A813-19696D46E17A}" srcOrd="0" destOrd="0" presId="urn:microsoft.com/office/officeart/2005/8/layout/vList6"/>
    <dgm:cxn modelId="{F8690A56-4B2A-4019-8D2A-0B140CFBC120}" srcId="{97AA2C7B-F0C3-43F5-869D-FC7B211C39FE}" destId="{74ADE4C5-4085-40EC-8B2D-272EAE960C17}" srcOrd="0" destOrd="0" parTransId="{DBCA7AEF-04B8-4063-A100-FDC9825289D7}" sibTransId="{C2AB0395-4A9B-40BF-A062-1A784E496B19}"/>
    <dgm:cxn modelId="{51296384-0135-4165-9269-F26D090B3A79}" srcId="{8715BDF0-A702-4EEC-BC47-203C7F203B70}" destId="{1260ABC9-D12F-401B-9FE6-01B8A09CE27A}" srcOrd="0" destOrd="0" parTransId="{32629FEA-144C-4E9C-86FA-283509EEE222}" sibTransId="{125BB3DA-0A05-441F-9DD9-37CAB7E2F5EF}"/>
    <dgm:cxn modelId="{CCFAFB98-64BC-4FB8-8BF7-1593CECC0C1B}" type="presOf" srcId="{74ADE4C5-4085-40EC-8B2D-272EAE960C17}" destId="{3F130D75-2E35-4B80-BA55-D135317D3B10}" srcOrd="0" destOrd="0" presId="urn:microsoft.com/office/officeart/2005/8/layout/vList6"/>
    <dgm:cxn modelId="{DF6C8DAA-E04F-4264-A1F3-650580A5A480}" type="presOf" srcId="{1260ABC9-D12F-401B-9FE6-01B8A09CE27A}" destId="{0D7C1B8C-955D-465E-9A9E-0DB770E483AC}" srcOrd="0" destOrd="0" presId="urn:microsoft.com/office/officeart/2005/8/layout/vList6"/>
    <dgm:cxn modelId="{838F78AD-FD37-4FC0-867F-87C1B8E5D7F7}" srcId="{18216126-F584-48B3-9A29-54C3619F9798}" destId="{8715BDF0-A702-4EEC-BC47-203C7F203B70}" srcOrd="1" destOrd="0" parTransId="{5C3233C2-573A-41C0-BE72-54E35D84E24B}" sibTransId="{BA93CAD0-AB71-49A6-8E39-A0192EDEC55B}"/>
    <dgm:cxn modelId="{F9755BEB-359E-4FED-B6D1-67C54253FB48}" type="presOf" srcId="{0304A9FE-6316-4CC7-A3D6-9CCE53AC584D}" destId="{994F9703-0A63-4973-AB5C-CB7D4DFD2FE2}" srcOrd="0" destOrd="0" presId="urn:microsoft.com/office/officeart/2005/8/layout/vList6"/>
    <dgm:cxn modelId="{79715CF2-958A-42E3-ACFA-DDF8FA3CA42E}" srcId="{18216126-F584-48B3-9A29-54C3619F9798}" destId="{3A59E425-3239-41FA-A925-E5D89782E883}" srcOrd="0" destOrd="0" parTransId="{E1A49AF9-3CF9-4428-BB6C-ACE31E896D78}" sibTransId="{CFB88104-8E0A-4327-BFC3-41F6DDC71C79}"/>
    <dgm:cxn modelId="{FE0839FC-CCC0-41C6-B013-2260A18606BF}" srcId="{3A59E425-3239-41FA-A925-E5D89782E883}" destId="{0304A9FE-6316-4CC7-A3D6-9CCE53AC584D}" srcOrd="0" destOrd="0" parTransId="{A9518AE4-5C88-4BF6-A469-F5984E36E2BD}" sibTransId="{6F41AB61-0349-4015-B582-0982C1B03EDD}"/>
    <dgm:cxn modelId="{389882D0-F6EA-4B94-830A-E46CBB44FEF5}" type="presParOf" srcId="{A9328971-24F0-4894-A813-19696D46E17A}" destId="{EA4FE7DF-EE20-44C2-B98D-E57AA9CFD684}" srcOrd="0" destOrd="0" presId="urn:microsoft.com/office/officeart/2005/8/layout/vList6"/>
    <dgm:cxn modelId="{6B644853-64C1-42C8-ADDE-42717878FD10}" type="presParOf" srcId="{EA4FE7DF-EE20-44C2-B98D-E57AA9CFD684}" destId="{33989E2A-DF6E-4B10-BBED-137D1F6BD950}" srcOrd="0" destOrd="0" presId="urn:microsoft.com/office/officeart/2005/8/layout/vList6"/>
    <dgm:cxn modelId="{8A8EB94C-E417-4C17-8EAB-896558A4C333}" type="presParOf" srcId="{EA4FE7DF-EE20-44C2-B98D-E57AA9CFD684}" destId="{994F9703-0A63-4973-AB5C-CB7D4DFD2FE2}" srcOrd="1" destOrd="0" presId="urn:microsoft.com/office/officeart/2005/8/layout/vList6"/>
    <dgm:cxn modelId="{E267266B-3722-4B15-8658-235A356EF1A8}" type="presParOf" srcId="{A9328971-24F0-4894-A813-19696D46E17A}" destId="{893D12CF-671F-48EB-8B5F-917401B53CE3}" srcOrd="1" destOrd="0" presId="urn:microsoft.com/office/officeart/2005/8/layout/vList6"/>
    <dgm:cxn modelId="{A16E75E3-952E-4D19-95DE-24B606E758CA}" type="presParOf" srcId="{A9328971-24F0-4894-A813-19696D46E17A}" destId="{327ACE99-575F-4CD8-A433-D244A0D14F49}" srcOrd="2" destOrd="0" presId="urn:microsoft.com/office/officeart/2005/8/layout/vList6"/>
    <dgm:cxn modelId="{9994B626-7F4B-4609-9B7D-B1826812B868}" type="presParOf" srcId="{327ACE99-575F-4CD8-A433-D244A0D14F49}" destId="{9B089B39-B57D-44C1-AA77-D4F78CAD0488}" srcOrd="0" destOrd="0" presId="urn:microsoft.com/office/officeart/2005/8/layout/vList6"/>
    <dgm:cxn modelId="{C1DBF102-8DF5-4FB0-B842-7AA0E7082DF4}" type="presParOf" srcId="{327ACE99-575F-4CD8-A433-D244A0D14F49}" destId="{0D7C1B8C-955D-465E-9A9E-0DB770E483AC}" srcOrd="1" destOrd="0" presId="urn:microsoft.com/office/officeart/2005/8/layout/vList6"/>
    <dgm:cxn modelId="{0E790BC1-D913-48EE-9357-7942ECED3CF7}" type="presParOf" srcId="{A9328971-24F0-4894-A813-19696D46E17A}" destId="{A52C763F-3D30-4497-B50C-8AEE8DA8B4A5}" srcOrd="3" destOrd="0" presId="urn:microsoft.com/office/officeart/2005/8/layout/vList6"/>
    <dgm:cxn modelId="{06B071F0-CB77-4FF3-B4FF-43E4D6237F0A}" type="presParOf" srcId="{A9328971-24F0-4894-A813-19696D46E17A}" destId="{AC17B28A-69EC-4703-92F8-F7BF18D1E05F}" srcOrd="4" destOrd="0" presId="urn:microsoft.com/office/officeart/2005/8/layout/vList6"/>
    <dgm:cxn modelId="{0822FC59-2938-434E-B0FB-84F290F353D7}" type="presParOf" srcId="{AC17B28A-69EC-4703-92F8-F7BF18D1E05F}" destId="{B117223C-CE35-45E5-A1D7-7ADF26AC0E7F}" srcOrd="0" destOrd="0" presId="urn:microsoft.com/office/officeart/2005/8/layout/vList6"/>
    <dgm:cxn modelId="{61A954A9-CC03-4CEF-A7FF-99E3C466C812}" type="presParOf" srcId="{AC17B28A-69EC-4703-92F8-F7BF18D1E05F}" destId="{3F130D75-2E35-4B80-BA55-D135317D3B1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0BECD-D324-4AE7-93DF-596EB4D809AC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A8689-3B93-4795-99EA-DAE2CB36840D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Testing coverage for SQLite</a:t>
          </a:r>
        </a:p>
      </dsp:txBody>
      <dsp:txXfrm>
        <a:off x="366939" y="1196774"/>
        <a:ext cx="2723696" cy="1691139"/>
      </dsp:txXfrm>
    </dsp:sp>
    <dsp:sp modelId="{A9A10BE3-8A54-4F89-87B5-8CDA4BAF01AB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0E9980-7474-45C4-810F-36E893190649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Too large of scope</a:t>
          </a:r>
        </a:p>
      </dsp:txBody>
      <dsp:txXfrm>
        <a:off x="3824513" y="1196774"/>
        <a:ext cx="2723696" cy="1691139"/>
      </dsp:txXfrm>
    </dsp:sp>
    <dsp:sp modelId="{539AFE89-853D-4B43-829A-0EE4E705DAEC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8E055F-8678-4616-A115-FBEC822654F9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Menu buttons in Order form</a:t>
          </a:r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F9703-0A63-4973-AB5C-CB7D4DFD2FE2}">
      <dsp:nvSpPr>
        <dsp:cNvPr id="0" name=""/>
        <dsp:cNvSpPr/>
      </dsp:nvSpPr>
      <dsp:spPr>
        <a:xfrm>
          <a:off x="4025659" y="0"/>
          <a:ext cx="6038490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cs typeface="Calibri Light"/>
            </a:rPr>
            <a:t>White-Box testing over test cases</a:t>
          </a:r>
        </a:p>
      </dsp:txBody>
      <dsp:txXfrm>
        <a:off x="4025659" y="142875"/>
        <a:ext cx="5609865" cy="857249"/>
      </dsp:txXfrm>
    </dsp:sp>
    <dsp:sp modelId="{33989E2A-DF6E-4B10-BBED-137D1F6BD950}">
      <dsp:nvSpPr>
        <dsp:cNvPr id="0" name=""/>
        <dsp:cNvSpPr/>
      </dsp:nvSpPr>
      <dsp:spPr>
        <a:xfrm>
          <a:off x="0" y="0"/>
          <a:ext cx="4025660" cy="1142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cs typeface="Calibri Light"/>
            </a:rPr>
            <a:t>SQL Testing</a:t>
          </a:r>
        </a:p>
      </dsp:txBody>
      <dsp:txXfrm>
        <a:off x="55797" y="55797"/>
        <a:ext cx="3914066" cy="1031405"/>
      </dsp:txXfrm>
    </dsp:sp>
    <dsp:sp modelId="{0D7C1B8C-955D-465E-9A9E-0DB770E483AC}">
      <dsp:nvSpPr>
        <dsp:cNvPr id="0" name=""/>
        <dsp:cNvSpPr/>
      </dsp:nvSpPr>
      <dsp:spPr>
        <a:xfrm>
          <a:off x="4025659" y="1257300"/>
          <a:ext cx="6038490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cs typeface="Calibri Light"/>
            </a:rPr>
            <a:t>Cut out of scope stories</a:t>
          </a:r>
        </a:p>
      </dsp:txBody>
      <dsp:txXfrm>
        <a:off x="4025659" y="1400175"/>
        <a:ext cx="5609865" cy="857249"/>
      </dsp:txXfrm>
    </dsp:sp>
    <dsp:sp modelId="{9B089B39-B57D-44C1-AA77-D4F78CAD0488}">
      <dsp:nvSpPr>
        <dsp:cNvPr id="0" name=""/>
        <dsp:cNvSpPr/>
      </dsp:nvSpPr>
      <dsp:spPr>
        <a:xfrm>
          <a:off x="0" y="1257300"/>
          <a:ext cx="4025660" cy="1142999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cs typeface="Calibri Light"/>
            </a:rPr>
            <a:t>Scope</a:t>
          </a:r>
        </a:p>
      </dsp:txBody>
      <dsp:txXfrm>
        <a:off x="55797" y="1313097"/>
        <a:ext cx="3914066" cy="1031405"/>
      </dsp:txXfrm>
    </dsp:sp>
    <dsp:sp modelId="{3F130D75-2E35-4B80-BA55-D135317D3B10}">
      <dsp:nvSpPr>
        <dsp:cNvPr id="0" name=""/>
        <dsp:cNvSpPr/>
      </dsp:nvSpPr>
      <dsp:spPr>
        <a:xfrm>
          <a:off x="4025659" y="2514599"/>
          <a:ext cx="6038490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cs typeface="Calibri Light"/>
            </a:rPr>
            <a:t>Dynamic generation based on screen ratio</a:t>
          </a:r>
        </a:p>
      </dsp:txBody>
      <dsp:txXfrm>
        <a:off x="4025659" y="2657474"/>
        <a:ext cx="5609865" cy="857249"/>
      </dsp:txXfrm>
    </dsp:sp>
    <dsp:sp modelId="{B117223C-CE35-45E5-A1D7-7ADF26AC0E7F}">
      <dsp:nvSpPr>
        <dsp:cNvPr id="0" name=""/>
        <dsp:cNvSpPr/>
      </dsp:nvSpPr>
      <dsp:spPr>
        <a:xfrm>
          <a:off x="0" y="2514599"/>
          <a:ext cx="4025660" cy="114299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cs typeface="Calibri Light"/>
            </a:rPr>
            <a:t>Buttons</a:t>
          </a:r>
        </a:p>
      </dsp:txBody>
      <dsp:txXfrm>
        <a:off x="55797" y="2570396"/>
        <a:ext cx="3914066" cy="1031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4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4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9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9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5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5250E5-90D0-4E41-B9BD-FF661DE540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525C9A-1972-4836-BA7A-706C946EF4D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4D73B7-58F2-43C5-BA3A-B50EE8B5C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tx2"/>
                </a:solidFill>
              </a:rPr>
              <a:t>Restaurant Kiosk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96BDB-AD17-4603-BCA9-8AD3B4F1B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Logan</a:t>
            </a:r>
            <a:endParaRPr lang="en-US"/>
          </a:p>
          <a:p>
            <a:pPr algn="r"/>
            <a:r>
              <a:rPr lang="en-US">
                <a:solidFill>
                  <a:schemeClr val="tx1"/>
                </a:solidFill>
              </a:rPr>
              <a:t>Nick</a:t>
            </a:r>
            <a:endParaRPr lang="en-US">
              <a:solidFill>
                <a:schemeClr val="tx1"/>
              </a:solidFill>
              <a:cs typeface="Calibri Light"/>
            </a:endParaRPr>
          </a:p>
          <a:p>
            <a:pPr algn="r"/>
            <a:r>
              <a:rPr lang="en-US">
                <a:solidFill>
                  <a:schemeClr val="tx1"/>
                </a:solidFill>
              </a:rPr>
              <a:t>Spencer</a:t>
            </a:r>
            <a:endParaRPr lang="en-US">
              <a:solidFill>
                <a:schemeClr val="tx1"/>
              </a:solidFill>
              <a:cs typeface="Calibri Light"/>
            </a:endParaRPr>
          </a:p>
          <a:p>
            <a:pPr algn="r"/>
            <a:r>
              <a:rPr lang="en-US">
                <a:solidFill>
                  <a:schemeClr val="tx1"/>
                </a:solidFill>
              </a:rPr>
              <a:t>Dustin</a:t>
            </a:r>
            <a:endParaRPr lang="en-US">
              <a:solidFill>
                <a:schemeClr val="tx1"/>
              </a:solidFill>
              <a:cs typeface="Calibri Light"/>
            </a:endParaRPr>
          </a:p>
          <a:p>
            <a:pPr algn="r"/>
            <a:r>
              <a:rPr lang="en-US">
                <a:solidFill>
                  <a:schemeClr val="tx1"/>
                </a:solidFill>
              </a:rPr>
              <a:t>Dan</a:t>
            </a:r>
            <a:endParaRPr lang="en-US">
              <a:solidFill>
                <a:schemeClr val="tx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698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indoor, stationary, table&#10;&#10;Description generated with very high confidence">
            <a:extLst>
              <a:ext uri="{FF2B5EF4-FFF2-40B4-BE49-F238E27FC236}">
                <a16:creationId xmlns:a16="http://schemas.microsoft.com/office/drawing/2014/main" id="{CDDC49ED-2949-40A0-83A2-57C9EEF9A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03DAC4-E16B-4BE8-BDFD-1161675E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Arial"/>
              </a:rPr>
              <a:t>Scenarios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DF749-7BCD-4309-8C00-D1900852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sz="2800" dirty="0">
                <a:solidFill>
                  <a:schemeClr val="tx1"/>
                </a:solidFill>
                <a:cs typeface="Calibri"/>
              </a:rPr>
              <a:t>1. Submit an order with a hamburger</a:t>
            </a:r>
          </a:p>
          <a:p>
            <a:endParaRPr lang="en-US" sz="2800" dirty="0">
              <a:solidFill>
                <a:schemeClr val="tx1"/>
              </a:solidFill>
              <a:cs typeface="Calibri"/>
            </a:endParaRPr>
          </a:p>
          <a:p>
            <a:r>
              <a:rPr lang="en-US" sz="2800" dirty="0">
                <a:solidFill>
                  <a:schemeClr val="tx1"/>
                </a:solidFill>
                <a:cs typeface="Calibri"/>
              </a:rPr>
              <a:t>2. Add a new item to the restaurant menu</a:t>
            </a:r>
          </a:p>
          <a:p>
            <a:endParaRPr lang="en-US" sz="2800" dirty="0">
              <a:solidFill>
                <a:schemeClr val="tx1"/>
              </a:solidFill>
              <a:cs typeface="Calibri"/>
            </a:endParaRPr>
          </a:p>
          <a:p>
            <a:r>
              <a:rPr lang="en-US" sz="2800" dirty="0">
                <a:solidFill>
                  <a:schemeClr val="tx1"/>
                </a:solidFill>
                <a:cs typeface="Calibri"/>
              </a:rPr>
              <a:t>3. Complete an order ticket</a:t>
            </a:r>
          </a:p>
        </p:txBody>
      </p:sp>
    </p:spTree>
    <p:extLst>
      <p:ext uri="{BB962C8B-B14F-4D97-AF65-F5344CB8AC3E}">
        <p14:creationId xmlns:p14="http://schemas.microsoft.com/office/powerpoint/2010/main" val="81257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DAC4-E16B-4BE8-BDFD-1161675E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Arial"/>
              </a:rPr>
              <a:t>Problems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A5D172-7A3C-49A3-8B4D-566F3D8C7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61604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834A36-5930-4AFA-9D35-B45489C97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6988" y="121534"/>
            <a:ext cx="1556795" cy="15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DAC4-E16B-4BE8-BDFD-1161675E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Arial"/>
              </a:rPr>
              <a:t>Solutions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834A36-5930-4AFA-9D35-B45489C9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606988" y="121534"/>
            <a:ext cx="1556795" cy="1556795"/>
          </a:xfrm>
          <a:prstGeom prst="rect">
            <a:avLst/>
          </a:prstGeom>
        </p:spPr>
      </p:pic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84427338-BF5C-4A82-9A67-7FAF37FFE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659889"/>
              </p:ext>
            </p:extLst>
          </p:nvPr>
        </p:nvGraphicFramePr>
        <p:xfrm>
          <a:off x="1092680" y="2002766"/>
          <a:ext cx="1006415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3BF9DD-8A45-4EEE-B231-0A14D322E5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6C5A8-AD7E-4CE7-87BE-9EA3B5E178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FBCAC9-BD8B-4F3B-AD74-EF37D421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0DCC9-F851-4562-BB20-1AB3C51BFD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C1AF3DC-DB1F-4ED4-B9E9-5AF42854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881819"/>
            <a:ext cx="4001315" cy="2830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56B6A-1BE2-47A5-BD37-863D85F7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EF73-1B51-44BA-90A3-487357FB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/>
              <a:t>Understand the scope of your system</a:t>
            </a:r>
            <a:endParaRPr lang="en-US"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>
                <a:solidFill>
                  <a:srgbClr val="404040"/>
                </a:solidFill>
                <a:cs typeface="Calibri"/>
              </a:rPr>
              <a:t>Design the UI before coding</a:t>
            </a: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>
                <a:solidFill>
                  <a:srgbClr val="404040"/>
                </a:solidFill>
                <a:cs typeface="Calibri"/>
              </a:rPr>
              <a:t>Decompose stories into clearer tasks</a:t>
            </a: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>
                <a:solidFill>
                  <a:srgbClr val="404040"/>
                </a:solidFill>
                <a:cs typeface="Calibri"/>
              </a:rPr>
              <a:t>We can easily accommodate change, but it still requires extra work.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rgbClr val="404040"/>
              </a:solidFill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0022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Restaurant Kiosk</vt:lpstr>
      <vt:lpstr>Scenarios</vt:lpstr>
      <vt:lpstr>Problems</vt:lpstr>
      <vt:lpstr>Solutions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Kiosk</dc:title>
  <cp:revision>24</cp:revision>
  <dcterms:modified xsi:type="dcterms:W3CDTF">2018-05-08T18:24:01Z</dcterms:modified>
</cp:coreProperties>
</file>