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AFAA4E-1269-4C41-97C9-D24C695266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2010 gini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8DB1EE-AD9A-457F-AE77-889E51DB66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02/16/19 4:44:21 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259B9B1-4965-4F02-B2D9-D742DE5A0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109662"/>
            <a:ext cx="5305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308ABD2-15B7-4B85-B9B9-68CDF6847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109662"/>
            <a:ext cx="5305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B2CDDB6-81A9-4203-A3AC-180ACEEEE5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109662"/>
            <a:ext cx="5305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