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2" r:id="rId3"/>
    <p:sldId id="263" r:id="rId4"/>
    <p:sldId id="257" r:id="rId5"/>
    <p:sldId id="258" r:id="rId6"/>
    <p:sldId id="259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712"/>
  </p:normalViewPr>
  <p:slideViewPr>
    <p:cSldViewPr snapToGrid="0">
      <p:cViewPr>
        <p:scale>
          <a:sx n="106" d="100"/>
          <a:sy n="106" d="100"/>
        </p:scale>
        <p:origin x="92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DA78-F648-EF2A-C180-815DF959F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2A19E-2AD1-40B0-F2A0-9F4E4B0C8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10E1-4438-2CD7-AFFE-05CDEEFE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513-E653-374E-89D3-3C8B15FE291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FB18-D6F8-F65A-EF39-0E0B91D6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470F-C6C5-D4F2-E315-B3F6B166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0FE9-F575-8D4C-A922-0050AFE1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EB5D-F98B-9341-25ED-689F18A0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5373-C3D4-6F74-6F8E-A8B03A42B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89FA9-143A-DD30-9958-81043435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513-E653-374E-89D3-3C8B15FE291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ECF4-DFFF-534E-B6F0-6BE0D53F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0B42-5591-DC0A-BF0F-395E78BC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0FE9-F575-8D4C-A922-0050AFE1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0AA77-B5B0-C60F-74A5-5D8D88A13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48F31-6DC3-EEAD-8C79-027D20E4D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FD00C-2F9A-6C53-018C-D43C7B9F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513-E653-374E-89D3-3C8B15FE291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7DD9-CCD2-2B8D-110C-240F6F1B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1031F-BD19-110C-F32A-8DF2E90A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0FE9-F575-8D4C-A922-0050AFE1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ABA0-EA76-E4CF-9854-B9EE0FD5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FF6F-7CE7-505B-ABA1-BD2A3E26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4303-F8B7-9888-89E1-C4C69687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513-E653-374E-89D3-3C8B15FE291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906D8-3534-8650-8DC5-94EA8335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F5EA-970D-8784-A07A-448A9090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0FE9-F575-8D4C-A922-0050AFE1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1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E9BD-CAE4-D479-EC32-29C347E9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216B0-B479-594E-3FBF-F7AE04671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A8CE-3CE4-331D-B763-BE159694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513-E653-374E-89D3-3C8B15FE291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481B-9FBC-05A4-FFC3-1572C9E7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35B4-B77E-AD79-3146-94F8D2F7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0FE9-F575-8D4C-A922-0050AFE1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3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40CE-9045-1A13-871C-BCCA1369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F67D-1ACA-DB20-EC76-0F28BD797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7CCB9-D828-656D-CE16-2ABF2DE3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EB6F3-9195-F390-D381-9CC3AE6A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513-E653-374E-89D3-3C8B15FE291C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AB115-C774-28C2-E535-2C601CE9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34AB-85D9-C81E-480A-C5ADA81A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0FE9-F575-8D4C-A922-0050AFE1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0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376D-C2CF-0EFF-AAC2-671EE236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DE15-687D-60BD-A984-60BE15C52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011D1-02BE-1EA9-CBA9-D93220302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F4BC1-FEEC-4A79-00EF-1C41D40B0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F7155-D7E1-37EE-C896-8F23A81CB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18198-95FE-82E3-8075-141E2844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513-E653-374E-89D3-3C8B15FE291C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9D4EB-FA9B-67D0-3D67-167F253B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5198D-1C14-5177-5D64-58CA7284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0FE9-F575-8D4C-A922-0050AFE1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4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E003-AF57-F192-ABA9-EF0AEFDB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B2150-CC60-933F-3722-F51C790E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513-E653-374E-89D3-3C8B15FE291C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40D5D-BB79-0F95-0B91-BBDDAD73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9CBC0-976E-85F8-9ED2-3012CA54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0FE9-F575-8D4C-A922-0050AFE1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30193-29EE-3A4A-C999-41D8292C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513-E653-374E-89D3-3C8B15FE291C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8DB73-F58E-788B-740F-9120BEFD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3880-FDC7-69EC-419F-F6A78A55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0FE9-F575-8D4C-A922-0050AFE1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1969-5818-9066-AC2F-53A7AD1F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A00C5-8A34-4015-8187-2E60586D5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BD3F8-4B19-617D-3117-834D7A8FC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C61C0-BDB3-BF2B-3305-A37BD997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513-E653-374E-89D3-3C8B15FE291C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22C7D-21FC-81A9-4268-30CE9634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37B19-9C65-4AD2-81D5-4F408D7A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0FE9-F575-8D4C-A922-0050AFE1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7C20-F9D1-FCD7-A07F-490C9A28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7E08B-2845-77D4-2004-1EEACE0B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5BD17-9876-0F1C-D3E8-EAA5149B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F5838-2A84-B234-C14F-DA55AC55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513-E653-374E-89D3-3C8B15FE291C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2810F-8642-204B-FD86-514178B4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4220D-9249-8211-C8E1-D9FA966C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70FE9-F575-8D4C-A922-0050AFE1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79928-C54F-DC81-3A70-8873FD5C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FEBB-26D8-758E-2D41-B5542B8D2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7EFC-DB50-F412-048F-E600A728A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1513-E653-374E-89D3-3C8B15FE291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3EF88-7860-07D1-28A3-101394CD0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D4DCA-2292-B242-2D7D-C93467331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0FE9-F575-8D4C-A922-0050AFE1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D25C-86F7-7D28-DB74-E223E0DBC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Fizgrid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57E63-C571-DF21-7336-1BC4E552E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Event Driven Collison Detection in Python</a:t>
            </a:r>
          </a:p>
        </p:txBody>
      </p:sp>
    </p:spTree>
    <p:extLst>
      <p:ext uri="{BB962C8B-B14F-4D97-AF65-F5344CB8AC3E}">
        <p14:creationId xmlns:p14="http://schemas.microsoft.com/office/powerpoint/2010/main" val="3020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3D9E-0CC0-EAD1-D735-328ED49B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From Time Steps to Event-Driven Simulation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6B8F-21BE-A345-6BD5-125E33AA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Stop Checking Every Frame</a:t>
            </a:r>
            <a:r>
              <a:rPr lang="en-US" dirty="0"/>
              <a:t>: Traditional simulations waste time on empty intervals.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Only Act on Meaningful Changes</a:t>
            </a:r>
            <a:r>
              <a:rPr lang="en-US" dirty="0"/>
              <a:t>: Jump directly to the next planned collision or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Events Drive the Timeline</a:t>
            </a:r>
            <a:r>
              <a:rPr lang="en-US" dirty="0"/>
              <a:t>: The simulation advances from one event to the next — no idle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More Efficiency, Same Accuracy</a:t>
            </a:r>
            <a:r>
              <a:rPr lang="en-US" dirty="0"/>
              <a:t>: Nothing is lost, but performance scales dramatically.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Ideal for Sparse Interactions</a:t>
            </a:r>
            <a:r>
              <a:rPr lang="en-US" dirty="0"/>
              <a:t>: Especially powerful when most objects aren’t constantly colliding.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1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892B-0031-A0D9-0975-DECC9542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4C565-1A07-A3C0-FC26-1BE63C33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Simple Collisions Are Easy</a:t>
            </a:r>
            <a:r>
              <a:rPr lang="en-US" dirty="0"/>
              <a:t>: With two objects, it’s just math — check if they intersect.</a:t>
            </a:r>
          </a:p>
          <a:p>
            <a:r>
              <a:rPr lang="en-US" b="1" dirty="0"/>
              <a:t>More Objects = More Complexity</a:t>
            </a:r>
            <a:r>
              <a:rPr lang="en-US" dirty="0"/>
              <a:t>: As object count grows, collision checks grow exponentially.</a:t>
            </a:r>
          </a:p>
          <a:p>
            <a:r>
              <a:rPr lang="en-US" b="1" dirty="0"/>
              <a:t>Smart Shortcuts Help</a:t>
            </a:r>
            <a:r>
              <a:rPr lang="en-US" dirty="0"/>
              <a:t>: Only compare objects that are near each other to reduce unnecessary checks.</a:t>
            </a:r>
          </a:p>
          <a:p>
            <a:r>
              <a:rPr lang="en-US" b="1" dirty="0"/>
              <a:t>Time-Based Checking</a:t>
            </a:r>
            <a:r>
              <a:rPr lang="en-US" dirty="0"/>
              <a:t>: Step through time and look for overlaps as objects move — efficient and intuitive.</a:t>
            </a:r>
          </a:p>
          <a:p>
            <a:r>
              <a:rPr lang="en-US" b="1" dirty="0"/>
              <a:t>Used Everywhere</a:t>
            </a:r>
            <a:r>
              <a:rPr lang="en-US" dirty="0"/>
              <a:t>: These techniques power physics in games, simulations, and interactive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7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E77E-E91B-DB7C-75C2-06822CA3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Based 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13909-96A3-F934-70ED-490DAD6A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Divide Space into a Grid</a:t>
            </a:r>
            <a:r>
              <a:rPr lang="en-US" dirty="0"/>
              <a:t>: Break the simulation area into uniform cells.</a:t>
            </a:r>
          </a:p>
          <a:p>
            <a:r>
              <a:rPr lang="en-US" b="1" dirty="0"/>
              <a:t>Objects Claim Grid Cells</a:t>
            </a:r>
            <a:r>
              <a:rPr lang="en-US" dirty="0"/>
              <a:t>: As objects move, they register in the cells they occupy at each time step.</a:t>
            </a:r>
          </a:p>
          <a:p>
            <a:r>
              <a:rPr lang="en-US" b="1" dirty="0"/>
              <a:t>Check Locally, Not Globally</a:t>
            </a:r>
            <a:r>
              <a:rPr lang="en-US" dirty="0"/>
              <a:t>: Only test for collisions between objects in the same or neighboring cells.</a:t>
            </a:r>
          </a:p>
          <a:p>
            <a:r>
              <a:rPr lang="en-US" b="1" dirty="0"/>
              <a:t>Massively Reduces Checks</a:t>
            </a:r>
            <a:r>
              <a:rPr lang="en-US" dirty="0"/>
              <a:t>: From millions of potential comparisons to just a few relevant ones.</a:t>
            </a:r>
          </a:p>
          <a:p>
            <a:r>
              <a:rPr lang="en-US" b="1" dirty="0"/>
              <a:t>Scales Well</a:t>
            </a:r>
            <a:r>
              <a:rPr lang="en-US" dirty="0"/>
              <a:t>: Ideal for handling tens of thousands of objects in real-time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5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EDA471-BF09-73F5-0D32-961620A5239F}"/>
              </a:ext>
            </a:extLst>
          </p:cNvPr>
          <p:cNvSpPr/>
          <p:nvPr/>
        </p:nvSpPr>
        <p:spPr>
          <a:xfrm>
            <a:off x="44143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5D340-6B85-61F6-4F6F-3B73B9E97FEF}"/>
              </a:ext>
            </a:extLst>
          </p:cNvPr>
          <p:cNvSpPr/>
          <p:nvPr/>
        </p:nvSpPr>
        <p:spPr>
          <a:xfrm>
            <a:off x="53287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13EDA-8DA8-5870-AECE-9EF596C0DA07}"/>
              </a:ext>
            </a:extLst>
          </p:cNvPr>
          <p:cNvSpPr/>
          <p:nvPr/>
        </p:nvSpPr>
        <p:spPr>
          <a:xfrm>
            <a:off x="44143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8264DD-9CE8-3FD8-9C33-31BF64107446}"/>
              </a:ext>
            </a:extLst>
          </p:cNvPr>
          <p:cNvSpPr/>
          <p:nvPr/>
        </p:nvSpPr>
        <p:spPr>
          <a:xfrm>
            <a:off x="53287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E5B6F-06B8-7D56-F645-A2C6AC2A4DE5}"/>
              </a:ext>
            </a:extLst>
          </p:cNvPr>
          <p:cNvSpPr/>
          <p:nvPr/>
        </p:nvSpPr>
        <p:spPr>
          <a:xfrm>
            <a:off x="44143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B87C7-37FB-C4BF-ACDD-E2AD84503329}"/>
              </a:ext>
            </a:extLst>
          </p:cNvPr>
          <p:cNvSpPr/>
          <p:nvPr/>
        </p:nvSpPr>
        <p:spPr>
          <a:xfrm>
            <a:off x="53287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9A099A-5CAD-25A6-6D7D-92D6B430C770}"/>
              </a:ext>
            </a:extLst>
          </p:cNvPr>
          <p:cNvSpPr/>
          <p:nvPr/>
        </p:nvSpPr>
        <p:spPr>
          <a:xfrm>
            <a:off x="44143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951402-81FB-F3DC-F986-74E95FD42436}"/>
              </a:ext>
            </a:extLst>
          </p:cNvPr>
          <p:cNvSpPr/>
          <p:nvPr/>
        </p:nvSpPr>
        <p:spPr>
          <a:xfrm>
            <a:off x="53287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0667AA-A03C-B634-DC75-9DC78FEC7EC1}"/>
              </a:ext>
            </a:extLst>
          </p:cNvPr>
          <p:cNvSpPr/>
          <p:nvPr/>
        </p:nvSpPr>
        <p:spPr>
          <a:xfrm>
            <a:off x="62431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9DF560-EA65-8F33-2FBC-E8538F503618}"/>
              </a:ext>
            </a:extLst>
          </p:cNvPr>
          <p:cNvSpPr/>
          <p:nvPr/>
        </p:nvSpPr>
        <p:spPr>
          <a:xfrm>
            <a:off x="71575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ADE640-565C-783B-17D9-98DF66EC70C8}"/>
              </a:ext>
            </a:extLst>
          </p:cNvPr>
          <p:cNvSpPr/>
          <p:nvPr/>
        </p:nvSpPr>
        <p:spPr>
          <a:xfrm>
            <a:off x="62431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C6D45-C7D9-EF69-F273-E28039366057}"/>
              </a:ext>
            </a:extLst>
          </p:cNvPr>
          <p:cNvSpPr/>
          <p:nvPr/>
        </p:nvSpPr>
        <p:spPr>
          <a:xfrm>
            <a:off x="71575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26B1E2-EA7C-B432-FD19-8742CEF0845E}"/>
              </a:ext>
            </a:extLst>
          </p:cNvPr>
          <p:cNvSpPr/>
          <p:nvPr/>
        </p:nvSpPr>
        <p:spPr>
          <a:xfrm>
            <a:off x="62431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E50299-DF5E-F659-1674-070A8709120D}"/>
              </a:ext>
            </a:extLst>
          </p:cNvPr>
          <p:cNvSpPr/>
          <p:nvPr/>
        </p:nvSpPr>
        <p:spPr>
          <a:xfrm>
            <a:off x="71575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C54BD8-B793-07D9-2CDE-D18185C89249}"/>
              </a:ext>
            </a:extLst>
          </p:cNvPr>
          <p:cNvSpPr/>
          <p:nvPr/>
        </p:nvSpPr>
        <p:spPr>
          <a:xfrm>
            <a:off x="62431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566BF0-1925-E9D3-EC7F-44604D95B731}"/>
              </a:ext>
            </a:extLst>
          </p:cNvPr>
          <p:cNvSpPr/>
          <p:nvPr/>
        </p:nvSpPr>
        <p:spPr>
          <a:xfrm>
            <a:off x="71575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53DAAE-DED5-F6A2-8FA4-E449E7CB1D96}"/>
              </a:ext>
            </a:extLst>
          </p:cNvPr>
          <p:cNvSpPr/>
          <p:nvPr/>
        </p:nvSpPr>
        <p:spPr>
          <a:xfrm>
            <a:off x="80719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9C7727-1409-4E4D-FAD1-D7BA2C2CB701}"/>
              </a:ext>
            </a:extLst>
          </p:cNvPr>
          <p:cNvSpPr/>
          <p:nvPr/>
        </p:nvSpPr>
        <p:spPr>
          <a:xfrm>
            <a:off x="89863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797EF1-F651-22B7-A925-BCF94EDEB115}"/>
              </a:ext>
            </a:extLst>
          </p:cNvPr>
          <p:cNvSpPr/>
          <p:nvPr/>
        </p:nvSpPr>
        <p:spPr>
          <a:xfrm>
            <a:off x="80719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F18AAA-A37C-46CC-3C62-27BF4B6A6548}"/>
              </a:ext>
            </a:extLst>
          </p:cNvPr>
          <p:cNvSpPr/>
          <p:nvPr/>
        </p:nvSpPr>
        <p:spPr>
          <a:xfrm>
            <a:off x="89863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804CD3-95D5-4C8D-428B-DEE37C21F86E}"/>
              </a:ext>
            </a:extLst>
          </p:cNvPr>
          <p:cNvSpPr/>
          <p:nvPr/>
        </p:nvSpPr>
        <p:spPr>
          <a:xfrm>
            <a:off x="80719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9B24A-85A9-F37A-A923-4E4BB3DB01DD}"/>
              </a:ext>
            </a:extLst>
          </p:cNvPr>
          <p:cNvSpPr/>
          <p:nvPr/>
        </p:nvSpPr>
        <p:spPr>
          <a:xfrm>
            <a:off x="89863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F04D7A-5D31-44EA-05AE-058D782A5A6F}"/>
              </a:ext>
            </a:extLst>
          </p:cNvPr>
          <p:cNvSpPr/>
          <p:nvPr/>
        </p:nvSpPr>
        <p:spPr>
          <a:xfrm>
            <a:off x="80719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59AA6C-7889-72E3-A993-B49281AC26B9}"/>
              </a:ext>
            </a:extLst>
          </p:cNvPr>
          <p:cNvSpPr/>
          <p:nvPr/>
        </p:nvSpPr>
        <p:spPr>
          <a:xfrm>
            <a:off x="89863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1EDC5C-D6EB-2268-4D01-C31243A43115}"/>
              </a:ext>
            </a:extLst>
          </p:cNvPr>
          <p:cNvSpPr/>
          <p:nvPr/>
        </p:nvSpPr>
        <p:spPr>
          <a:xfrm>
            <a:off x="99007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496C25-9738-CD76-F670-6550585B0E1C}"/>
              </a:ext>
            </a:extLst>
          </p:cNvPr>
          <p:cNvSpPr/>
          <p:nvPr/>
        </p:nvSpPr>
        <p:spPr>
          <a:xfrm>
            <a:off x="108151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AAB8CE-8B68-A761-317F-0AA8639B113C}"/>
              </a:ext>
            </a:extLst>
          </p:cNvPr>
          <p:cNvSpPr/>
          <p:nvPr/>
        </p:nvSpPr>
        <p:spPr>
          <a:xfrm>
            <a:off x="99007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B45EB0-94C4-4B1A-C6EE-50C182A41720}"/>
              </a:ext>
            </a:extLst>
          </p:cNvPr>
          <p:cNvSpPr/>
          <p:nvPr/>
        </p:nvSpPr>
        <p:spPr>
          <a:xfrm>
            <a:off x="108151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1E10C-0739-F158-B4DE-38F8E617D924}"/>
              </a:ext>
            </a:extLst>
          </p:cNvPr>
          <p:cNvSpPr/>
          <p:nvPr/>
        </p:nvSpPr>
        <p:spPr>
          <a:xfrm>
            <a:off x="99007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89C43C-7CD0-673D-1805-97BF017CB54B}"/>
              </a:ext>
            </a:extLst>
          </p:cNvPr>
          <p:cNvSpPr/>
          <p:nvPr/>
        </p:nvSpPr>
        <p:spPr>
          <a:xfrm>
            <a:off x="108151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F0334-9443-2E8A-F4F7-A8684C8AC366}"/>
              </a:ext>
            </a:extLst>
          </p:cNvPr>
          <p:cNvSpPr/>
          <p:nvPr/>
        </p:nvSpPr>
        <p:spPr>
          <a:xfrm>
            <a:off x="99007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EE6125-4378-500D-A028-0EA356B10BD9}"/>
              </a:ext>
            </a:extLst>
          </p:cNvPr>
          <p:cNvSpPr/>
          <p:nvPr/>
        </p:nvSpPr>
        <p:spPr>
          <a:xfrm>
            <a:off x="108151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65BB9E-2852-B21D-E1CB-E0762F78CDD9}"/>
              </a:ext>
            </a:extLst>
          </p:cNvPr>
          <p:cNvSpPr/>
          <p:nvPr/>
        </p:nvSpPr>
        <p:spPr>
          <a:xfrm>
            <a:off x="44143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BFDDB9-2A84-8156-B264-0263B3078921}"/>
              </a:ext>
            </a:extLst>
          </p:cNvPr>
          <p:cNvSpPr/>
          <p:nvPr/>
        </p:nvSpPr>
        <p:spPr>
          <a:xfrm>
            <a:off x="53287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F01760-1175-AA24-9169-5982AC7BE80D}"/>
              </a:ext>
            </a:extLst>
          </p:cNvPr>
          <p:cNvSpPr/>
          <p:nvPr/>
        </p:nvSpPr>
        <p:spPr>
          <a:xfrm>
            <a:off x="44143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1EFEB5-557E-708E-5CF6-7F3953CEE0EC}"/>
              </a:ext>
            </a:extLst>
          </p:cNvPr>
          <p:cNvSpPr/>
          <p:nvPr/>
        </p:nvSpPr>
        <p:spPr>
          <a:xfrm>
            <a:off x="53287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473707-1EC8-00D6-326E-5C076003C333}"/>
              </a:ext>
            </a:extLst>
          </p:cNvPr>
          <p:cNvSpPr/>
          <p:nvPr/>
        </p:nvSpPr>
        <p:spPr>
          <a:xfrm>
            <a:off x="44143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22C9E0-3922-0F12-A97D-A91176203348}"/>
              </a:ext>
            </a:extLst>
          </p:cNvPr>
          <p:cNvSpPr/>
          <p:nvPr/>
        </p:nvSpPr>
        <p:spPr>
          <a:xfrm>
            <a:off x="53287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15775B-B71C-217F-1FF8-3C4397929F8F}"/>
              </a:ext>
            </a:extLst>
          </p:cNvPr>
          <p:cNvSpPr/>
          <p:nvPr/>
        </p:nvSpPr>
        <p:spPr>
          <a:xfrm>
            <a:off x="62431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3B558A-3444-8716-611A-3366F46277AF}"/>
              </a:ext>
            </a:extLst>
          </p:cNvPr>
          <p:cNvSpPr/>
          <p:nvPr/>
        </p:nvSpPr>
        <p:spPr>
          <a:xfrm>
            <a:off x="71575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17F2BE-F227-5B70-BB25-D75A1316190E}"/>
              </a:ext>
            </a:extLst>
          </p:cNvPr>
          <p:cNvSpPr/>
          <p:nvPr/>
        </p:nvSpPr>
        <p:spPr>
          <a:xfrm>
            <a:off x="62431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2DC074-0A90-EFBF-9202-89F00BC60832}"/>
              </a:ext>
            </a:extLst>
          </p:cNvPr>
          <p:cNvSpPr/>
          <p:nvPr/>
        </p:nvSpPr>
        <p:spPr>
          <a:xfrm>
            <a:off x="71575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D64849-233D-F20B-E14A-44C7C8A19EA8}"/>
              </a:ext>
            </a:extLst>
          </p:cNvPr>
          <p:cNvSpPr/>
          <p:nvPr/>
        </p:nvSpPr>
        <p:spPr>
          <a:xfrm>
            <a:off x="62431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B2773F-593D-7A94-4ADE-79B686B2B747}"/>
              </a:ext>
            </a:extLst>
          </p:cNvPr>
          <p:cNvSpPr/>
          <p:nvPr/>
        </p:nvSpPr>
        <p:spPr>
          <a:xfrm>
            <a:off x="71575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8096AD-D59E-E220-118E-75F4DF96D5EC}"/>
              </a:ext>
            </a:extLst>
          </p:cNvPr>
          <p:cNvSpPr/>
          <p:nvPr/>
        </p:nvSpPr>
        <p:spPr>
          <a:xfrm>
            <a:off x="80719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7CE18FB-C972-78FB-F52D-F356BAD68BCA}"/>
              </a:ext>
            </a:extLst>
          </p:cNvPr>
          <p:cNvSpPr/>
          <p:nvPr/>
        </p:nvSpPr>
        <p:spPr>
          <a:xfrm>
            <a:off x="89863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0A487A9-ADD3-6294-C3E5-83DE25163A86}"/>
              </a:ext>
            </a:extLst>
          </p:cNvPr>
          <p:cNvSpPr/>
          <p:nvPr/>
        </p:nvSpPr>
        <p:spPr>
          <a:xfrm>
            <a:off x="80719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0207C8-7DBE-58B5-2E10-ABF9FE84F5F6}"/>
              </a:ext>
            </a:extLst>
          </p:cNvPr>
          <p:cNvSpPr/>
          <p:nvPr/>
        </p:nvSpPr>
        <p:spPr>
          <a:xfrm>
            <a:off x="89863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4442BF-F18D-FDB5-D067-04F12511FA5D}"/>
              </a:ext>
            </a:extLst>
          </p:cNvPr>
          <p:cNvSpPr/>
          <p:nvPr/>
        </p:nvSpPr>
        <p:spPr>
          <a:xfrm>
            <a:off x="80719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6B10AE-7D57-96E8-C347-7B53254852CD}"/>
              </a:ext>
            </a:extLst>
          </p:cNvPr>
          <p:cNvSpPr/>
          <p:nvPr/>
        </p:nvSpPr>
        <p:spPr>
          <a:xfrm>
            <a:off x="89863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8177EF-BD7D-2094-0665-ABB6B58EA684}"/>
              </a:ext>
            </a:extLst>
          </p:cNvPr>
          <p:cNvSpPr/>
          <p:nvPr/>
        </p:nvSpPr>
        <p:spPr>
          <a:xfrm>
            <a:off x="99007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0BEE924-F0B9-23BA-CA0A-864D5E94EC3A}"/>
              </a:ext>
            </a:extLst>
          </p:cNvPr>
          <p:cNvSpPr/>
          <p:nvPr/>
        </p:nvSpPr>
        <p:spPr>
          <a:xfrm>
            <a:off x="108151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D273390-E7E8-0077-8284-CBAEF475DCCD}"/>
              </a:ext>
            </a:extLst>
          </p:cNvPr>
          <p:cNvSpPr/>
          <p:nvPr/>
        </p:nvSpPr>
        <p:spPr>
          <a:xfrm>
            <a:off x="99007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3455F0C-A419-D202-C783-B0ED2E56E23C}"/>
              </a:ext>
            </a:extLst>
          </p:cNvPr>
          <p:cNvSpPr/>
          <p:nvPr/>
        </p:nvSpPr>
        <p:spPr>
          <a:xfrm>
            <a:off x="108151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AB759C-E676-7D88-AED6-0ABE050C7FCA}"/>
              </a:ext>
            </a:extLst>
          </p:cNvPr>
          <p:cNvSpPr/>
          <p:nvPr/>
        </p:nvSpPr>
        <p:spPr>
          <a:xfrm>
            <a:off x="99007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760C38-2691-6CC7-B84F-9D9BC1A339BF}"/>
              </a:ext>
            </a:extLst>
          </p:cNvPr>
          <p:cNvSpPr/>
          <p:nvPr/>
        </p:nvSpPr>
        <p:spPr>
          <a:xfrm>
            <a:off x="108151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8981527B-626D-90BE-FFC2-CEE23753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60" y="526214"/>
            <a:ext cx="3714096" cy="605851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Divide Space into a Grid</a:t>
            </a:r>
            <a:r>
              <a:rPr lang="en-US" dirty="0"/>
              <a:t>: Break the simulation area into uniform cells.</a:t>
            </a:r>
          </a:p>
          <a:p>
            <a:r>
              <a:rPr lang="en-US" b="1" dirty="0"/>
              <a:t>Objects Claim Grid Cells</a:t>
            </a:r>
            <a:r>
              <a:rPr lang="en-US" dirty="0"/>
              <a:t>: As objects move, they register in the cells they occupy at each time step.</a:t>
            </a:r>
          </a:p>
          <a:p>
            <a:r>
              <a:rPr lang="en-US" b="1" dirty="0"/>
              <a:t>Check Locally, Not Globally</a:t>
            </a:r>
            <a:r>
              <a:rPr lang="en-US" dirty="0"/>
              <a:t>: Only test for collisions between objects in the same or neighboring cells.</a:t>
            </a:r>
          </a:p>
          <a:p>
            <a:r>
              <a:rPr lang="en-US" b="1" dirty="0"/>
              <a:t>Massively Reduces Checks</a:t>
            </a:r>
            <a:r>
              <a:rPr lang="en-US" dirty="0"/>
              <a:t>: From millions of potential comparisons to just a few relevant ones.</a:t>
            </a:r>
          </a:p>
          <a:p>
            <a:r>
              <a:rPr lang="en-US" b="1" dirty="0"/>
              <a:t>Scales Well</a:t>
            </a:r>
            <a:r>
              <a:rPr lang="en-US" dirty="0"/>
              <a:t>: Ideal for handling tens of thousands of objects in real-time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4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61887-5701-E065-33B3-20ECD33BD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0732C3-C571-3A02-9521-0F59EB701467}"/>
              </a:ext>
            </a:extLst>
          </p:cNvPr>
          <p:cNvSpPr/>
          <p:nvPr/>
        </p:nvSpPr>
        <p:spPr>
          <a:xfrm>
            <a:off x="44143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7BB23-89C5-91A3-9A20-235B6D508702}"/>
              </a:ext>
            </a:extLst>
          </p:cNvPr>
          <p:cNvSpPr/>
          <p:nvPr/>
        </p:nvSpPr>
        <p:spPr>
          <a:xfrm>
            <a:off x="53287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4EA0C-EF4A-BF73-7638-D5087DF633D1}"/>
              </a:ext>
            </a:extLst>
          </p:cNvPr>
          <p:cNvSpPr/>
          <p:nvPr/>
        </p:nvSpPr>
        <p:spPr>
          <a:xfrm>
            <a:off x="44143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EC179-21C5-1940-5B0C-2DB8B790A034}"/>
              </a:ext>
            </a:extLst>
          </p:cNvPr>
          <p:cNvSpPr/>
          <p:nvPr/>
        </p:nvSpPr>
        <p:spPr>
          <a:xfrm>
            <a:off x="53287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DEE5A-9D27-1982-B883-1B293EA75E13}"/>
              </a:ext>
            </a:extLst>
          </p:cNvPr>
          <p:cNvSpPr/>
          <p:nvPr/>
        </p:nvSpPr>
        <p:spPr>
          <a:xfrm>
            <a:off x="44143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3C6E8-D086-85C8-7F59-3A53168E2A3B}"/>
              </a:ext>
            </a:extLst>
          </p:cNvPr>
          <p:cNvSpPr/>
          <p:nvPr/>
        </p:nvSpPr>
        <p:spPr>
          <a:xfrm>
            <a:off x="53287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1B794A-9750-C803-D6EA-99724958B7B5}"/>
              </a:ext>
            </a:extLst>
          </p:cNvPr>
          <p:cNvSpPr/>
          <p:nvPr/>
        </p:nvSpPr>
        <p:spPr>
          <a:xfrm>
            <a:off x="44143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7942CE-4D97-AFF7-C408-1FE90340994B}"/>
              </a:ext>
            </a:extLst>
          </p:cNvPr>
          <p:cNvSpPr/>
          <p:nvPr/>
        </p:nvSpPr>
        <p:spPr>
          <a:xfrm>
            <a:off x="5328745" y="29218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70325-13AD-581A-3E57-1FB535526F1D}"/>
              </a:ext>
            </a:extLst>
          </p:cNvPr>
          <p:cNvSpPr/>
          <p:nvPr/>
        </p:nvSpPr>
        <p:spPr>
          <a:xfrm>
            <a:off x="62431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F693C0-161F-BFAE-9E43-31A18A7226FA}"/>
              </a:ext>
            </a:extLst>
          </p:cNvPr>
          <p:cNvSpPr/>
          <p:nvPr/>
        </p:nvSpPr>
        <p:spPr>
          <a:xfrm>
            <a:off x="71575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DF2F97-FE35-1044-4DD7-D539558D8C4E}"/>
              </a:ext>
            </a:extLst>
          </p:cNvPr>
          <p:cNvSpPr/>
          <p:nvPr/>
        </p:nvSpPr>
        <p:spPr>
          <a:xfrm>
            <a:off x="62431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19E9E3-B08B-4FD1-22FB-3FC0A1663572}"/>
              </a:ext>
            </a:extLst>
          </p:cNvPr>
          <p:cNvSpPr/>
          <p:nvPr/>
        </p:nvSpPr>
        <p:spPr>
          <a:xfrm>
            <a:off x="71575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2311F-96FC-9ADE-FDE9-F70D6593674B}"/>
              </a:ext>
            </a:extLst>
          </p:cNvPr>
          <p:cNvSpPr/>
          <p:nvPr/>
        </p:nvSpPr>
        <p:spPr>
          <a:xfrm>
            <a:off x="62431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D145D5-E9D9-8BA5-9099-8FDB5A59AA5C}"/>
              </a:ext>
            </a:extLst>
          </p:cNvPr>
          <p:cNvSpPr/>
          <p:nvPr/>
        </p:nvSpPr>
        <p:spPr>
          <a:xfrm>
            <a:off x="71575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968C9-A541-9E6D-5EF7-110892723E93}"/>
              </a:ext>
            </a:extLst>
          </p:cNvPr>
          <p:cNvSpPr/>
          <p:nvPr/>
        </p:nvSpPr>
        <p:spPr>
          <a:xfrm>
            <a:off x="6243145" y="29218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D543B1-F54F-4040-1859-AEFF43AA03AD}"/>
              </a:ext>
            </a:extLst>
          </p:cNvPr>
          <p:cNvSpPr/>
          <p:nvPr/>
        </p:nvSpPr>
        <p:spPr>
          <a:xfrm>
            <a:off x="7157545" y="29218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3DDCBB-1394-9366-3945-13B34B52AB78}"/>
              </a:ext>
            </a:extLst>
          </p:cNvPr>
          <p:cNvSpPr/>
          <p:nvPr/>
        </p:nvSpPr>
        <p:spPr>
          <a:xfrm>
            <a:off x="80719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1B7A44-8D4C-5296-73C5-5396C43186BC}"/>
              </a:ext>
            </a:extLst>
          </p:cNvPr>
          <p:cNvSpPr/>
          <p:nvPr/>
        </p:nvSpPr>
        <p:spPr>
          <a:xfrm>
            <a:off x="89863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3AFC0-061B-BBD1-348A-6915ED7408CC}"/>
              </a:ext>
            </a:extLst>
          </p:cNvPr>
          <p:cNvSpPr/>
          <p:nvPr/>
        </p:nvSpPr>
        <p:spPr>
          <a:xfrm>
            <a:off x="80719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0F4C92-E9F0-7F86-6DD2-4A4E42145335}"/>
              </a:ext>
            </a:extLst>
          </p:cNvPr>
          <p:cNvSpPr/>
          <p:nvPr/>
        </p:nvSpPr>
        <p:spPr>
          <a:xfrm>
            <a:off x="89863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F00762-146A-1703-3EB2-2D9C1DC54F27}"/>
              </a:ext>
            </a:extLst>
          </p:cNvPr>
          <p:cNvSpPr/>
          <p:nvPr/>
        </p:nvSpPr>
        <p:spPr>
          <a:xfrm>
            <a:off x="80719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08913B-B452-D424-7216-C39F66585D66}"/>
              </a:ext>
            </a:extLst>
          </p:cNvPr>
          <p:cNvSpPr/>
          <p:nvPr/>
        </p:nvSpPr>
        <p:spPr>
          <a:xfrm>
            <a:off x="89863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AE417B-F6B7-8C76-B116-CCB5A89C34D5}"/>
              </a:ext>
            </a:extLst>
          </p:cNvPr>
          <p:cNvSpPr/>
          <p:nvPr/>
        </p:nvSpPr>
        <p:spPr>
          <a:xfrm>
            <a:off x="80719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9C6624-E872-0F40-C1D5-8D0E4345F443}"/>
              </a:ext>
            </a:extLst>
          </p:cNvPr>
          <p:cNvSpPr/>
          <p:nvPr/>
        </p:nvSpPr>
        <p:spPr>
          <a:xfrm>
            <a:off x="89863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49B215-7F0A-B07A-354A-5D76EA3C7EAE}"/>
              </a:ext>
            </a:extLst>
          </p:cNvPr>
          <p:cNvSpPr/>
          <p:nvPr/>
        </p:nvSpPr>
        <p:spPr>
          <a:xfrm>
            <a:off x="99007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220046-609B-D56F-C2CC-E967200C43C7}"/>
              </a:ext>
            </a:extLst>
          </p:cNvPr>
          <p:cNvSpPr/>
          <p:nvPr/>
        </p:nvSpPr>
        <p:spPr>
          <a:xfrm>
            <a:off x="108151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FF9DCA-8888-83F0-F2F9-8CDC766DBBB6}"/>
              </a:ext>
            </a:extLst>
          </p:cNvPr>
          <p:cNvSpPr/>
          <p:nvPr/>
        </p:nvSpPr>
        <p:spPr>
          <a:xfrm>
            <a:off x="99007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B4D0E1-63AD-F1A9-6FE3-FB6385703283}"/>
              </a:ext>
            </a:extLst>
          </p:cNvPr>
          <p:cNvSpPr/>
          <p:nvPr/>
        </p:nvSpPr>
        <p:spPr>
          <a:xfrm>
            <a:off x="108151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F44C05-465C-3831-4231-E8C966F92859}"/>
              </a:ext>
            </a:extLst>
          </p:cNvPr>
          <p:cNvSpPr/>
          <p:nvPr/>
        </p:nvSpPr>
        <p:spPr>
          <a:xfrm>
            <a:off x="99007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AB6566-09A9-FCFE-2491-BE395E5E0611}"/>
              </a:ext>
            </a:extLst>
          </p:cNvPr>
          <p:cNvSpPr/>
          <p:nvPr/>
        </p:nvSpPr>
        <p:spPr>
          <a:xfrm>
            <a:off x="108151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6287B4-AF69-261F-3B5C-E3F3B8259A43}"/>
              </a:ext>
            </a:extLst>
          </p:cNvPr>
          <p:cNvSpPr/>
          <p:nvPr/>
        </p:nvSpPr>
        <p:spPr>
          <a:xfrm>
            <a:off x="99007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E6D0AB-35F4-F826-E581-B9E5BE4873CA}"/>
              </a:ext>
            </a:extLst>
          </p:cNvPr>
          <p:cNvSpPr/>
          <p:nvPr/>
        </p:nvSpPr>
        <p:spPr>
          <a:xfrm>
            <a:off x="108151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C1FA29-C6F1-FC0C-A52F-455A15D20F75}"/>
              </a:ext>
            </a:extLst>
          </p:cNvPr>
          <p:cNvSpPr/>
          <p:nvPr/>
        </p:nvSpPr>
        <p:spPr>
          <a:xfrm>
            <a:off x="44143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EFA415-6857-0CED-AFAD-040DB8034CF8}"/>
              </a:ext>
            </a:extLst>
          </p:cNvPr>
          <p:cNvSpPr/>
          <p:nvPr/>
        </p:nvSpPr>
        <p:spPr>
          <a:xfrm>
            <a:off x="5328745" y="38362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0F1C62-C3A4-C337-C9EF-8F36283EF598}"/>
              </a:ext>
            </a:extLst>
          </p:cNvPr>
          <p:cNvSpPr/>
          <p:nvPr/>
        </p:nvSpPr>
        <p:spPr>
          <a:xfrm>
            <a:off x="44143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765963-8945-2C1D-75D8-F773908BDA09}"/>
              </a:ext>
            </a:extLst>
          </p:cNvPr>
          <p:cNvSpPr/>
          <p:nvPr/>
        </p:nvSpPr>
        <p:spPr>
          <a:xfrm>
            <a:off x="5328745" y="47506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907899-7BCC-ECA7-2E6B-083DC135456D}"/>
              </a:ext>
            </a:extLst>
          </p:cNvPr>
          <p:cNvSpPr/>
          <p:nvPr/>
        </p:nvSpPr>
        <p:spPr>
          <a:xfrm>
            <a:off x="44143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A88007-5337-1CAA-7FAB-700ECF1C3DE8}"/>
              </a:ext>
            </a:extLst>
          </p:cNvPr>
          <p:cNvSpPr/>
          <p:nvPr/>
        </p:nvSpPr>
        <p:spPr>
          <a:xfrm>
            <a:off x="53287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54BDCF-C98A-1597-53BE-11AE0098CE95}"/>
              </a:ext>
            </a:extLst>
          </p:cNvPr>
          <p:cNvSpPr/>
          <p:nvPr/>
        </p:nvSpPr>
        <p:spPr>
          <a:xfrm>
            <a:off x="62431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7C7931-B219-F63A-47CB-AD0E9981568C}"/>
              </a:ext>
            </a:extLst>
          </p:cNvPr>
          <p:cNvSpPr/>
          <p:nvPr/>
        </p:nvSpPr>
        <p:spPr>
          <a:xfrm>
            <a:off x="7157545" y="38362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A208B1-1E7C-E086-D588-D18483E68F4B}"/>
              </a:ext>
            </a:extLst>
          </p:cNvPr>
          <p:cNvSpPr/>
          <p:nvPr/>
        </p:nvSpPr>
        <p:spPr>
          <a:xfrm>
            <a:off x="6243145" y="47506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9D27A7-55B6-8905-0E6B-234208704667}"/>
              </a:ext>
            </a:extLst>
          </p:cNvPr>
          <p:cNvSpPr/>
          <p:nvPr/>
        </p:nvSpPr>
        <p:spPr>
          <a:xfrm>
            <a:off x="7157545" y="47506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C623E3-E959-F28F-4FC4-CB1C3D1D3FBB}"/>
              </a:ext>
            </a:extLst>
          </p:cNvPr>
          <p:cNvSpPr/>
          <p:nvPr/>
        </p:nvSpPr>
        <p:spPr>
          <a:xfrm>
            <a:off x="62431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273E3B-B714-769D-FF36-A07E8AC89B8B}"/>
              </a:ext>
            </a:extLst>
          </p:cNvPr>
          <p:cNvSpPr/>
          <p:nvPr/>
        </p:nvSpPr>
        <p:spPr>
          <a:xfrm>
            <a:off x="71575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B337AE-CC6F-DBEE-F21F-8FF1B810E7C5}"/>
              </a:ext>
            </a:extLst>
          </p:cNvPr>
          <p:cNvSpPr/>
          <p:nvPr/>
        </p:nvSpPr>
        <p:spPr>
          <a:xfrm>
            <a:off x="80719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9E69A7-47AF-43E9-A046-E6B3B72763CB}"/>
              </a:ext>
            </a:extLst>
          </p:cNvPr>
          <p:cNvSpPr/>
          <p:nvPr/>
        </p:nvSpPr>
        <p:spPr>
          <a:xfrm>
            <a:off x="89863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E3103D-0E5C-7348-57F3-6A69D5BFF7D6}"/>
              </a:ext>
            </a:extLst>
          </p:cNvPr>
          <p:cNvSpPr/>
          <p:nvPr/>
        </p:nvSpPr>
        <p:spPr>
          <a:xfrm>
            <a:off x="80719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33D6209-6D3B-D6A4-4D21-46B303467B48}"/>
              </a:ext>
            </a:extLst>
          </p:cNvPr>
          <p:cNvSpPr/>
          <p:nvPr/>
        </p:nvSpPr>
        <p:spPr>
          <a:xfrm>
            <a:off x="89863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DBB7B7-F36F-A649-BCCD-986EFEDA5E81}"/>
              </a:ext>
            </a:extLst>
          </p:cNvPr>
          <p:cNvSpPr/>
          <p:nvPr/>
        </p:nvSpPr>
        <p:spPr>
          <a:xfrm>
            <a:off x="80719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D7604D-1391-177E-07AA-F351D14FB923}"/>
              </a:ext>
            </a:extLst>
          </p:cNvPr>
          <p:cNvSpPr/>
          <p:nvPr/>
        </p:nvSpPr>
        <p:spPr>
          <a:xfrm>
            <a:off x="89863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8C873E-A24C-E48D-516D-4D06838D64FE}"/>
              </a:ext>
            </a:extLst>
          </p:cNvPr>
          <p:cNvSpPr/>
          <p:nvPr/>
        </p:nvSpPr>
        <p:spPr>
          <a:xfrm>
            <a:off x="99007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E394FF-4B12-3207-7E6F-FF6B2D8B8F08}"/>
              </a:ext>
            </a:extLst>
          </p:cNvPr>
          <p:cNvSpPr/>
          <p:nvPr/>
        </p:nvSpPr>
        <p:spPr>
          <a:xfrm>
            <a:off x="108151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82FCC9-1899-9B1D-1964-470054561ACE}"/>
              </a:ext>
            </a:extLst>
          </p:cNvPr>
          <p:cNvSpPr/>
          <p:nvPr/>
        </p:nvSpPr>
        <p:spPr>
          <a:xfrm>
            <a:off x="99007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D14058-CEA3-DD61-94FB-FF27CD9ECC11}"/>
              </a:ext>
            </a:extLst>
          </p:cNvPr>
          <p:cNvSpPr/>
          <p:nvPr/>
        </p:nvSpPr>
        <p:spPr>
          <a:xfrm>
            <a:off x="108151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D51E28-EA19-B114-C455-AFBDA908AB67}"/>
              </a:ext>
            </a:extLst>
          </p:cNvPr>
          <p:cNvSpPr/>
          <p:nvPr/>
        </p:nvSpPr>
        <p:spPr>
          <a:xfrm>
            <a:off x="99007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7E1105-3DB2-FCC0-2147-C8C7E4F47702}"/>
              </a:ext>
            </a:extLst>
          </p:cNvPr>
          <p:cNvSpPr/>
          <p:nvPr/>
        </p:nvSpPr>
        <p:spPr>
          <a:xfrm>
            <a:off x="108151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27A3E89-8C2B-C547-875A-82EA039A0AD4}"/>
              </a:ext>
            </a:extLst>
          </p:cNvPr>
          <p:cNvSpPr/>
          <p:nvPr/>
        </p:nvSpPr>
        <p:spPr>
          <a:xfrm>
            <a:off x="5785945" y="3379075"/>
            <a:ext cx="18288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6A80BA-7BD9-9E9A-8B05-3863B4B95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60" y="526214"/>
            <a:ext cx="3714096" cy="605851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Divide Space into a Grid</a:t>
            </a:r>
            <a:r>
              <a:rPr lang="en-US" dirty="0"/>
              <a:t>: Break the simulation area into uniform cells.</a:t>
            </a:r>
          </a:p>
          <a:p>
            <a:r>
              <a:rPr lang="en-US" b="1" dirty="0"/>
              <a:t>Objects Claim Grid Cells</a:t>
            </a:r>
            <a:r>
              <a:rPr lang="en-US" dirty="0"/>
              <a:t>: As objects move, they register in the cells they occupy at each time step.</a:t>
            </a:r>
          </a:p>
          <a:p>
            <a:r>
              <a:rPr lang="en-US" b="1" dirty="0"/>
              <a:t>Check Locally, Not Globally</a:t>
            </a:r>
            <a:r>
              <a:rPr lang="en-US" dirty="0"/>
              <a:t>: Only test for collisions between objects in the same or neighboring cells.</a:t>
            </a:r>
          </a:p>
          <a:p>
            <a:r>
              <a:rPr lang="en-US" b="1" dirty="0"/>
              <a:t>Massively Reduces Checks</a:t>
            </a:r>
            <a:r>
              <a:rPr lang="en-US" dirty="0"/>
              <a:t>: From millions of potential comparisons to just a few relevant ones.</a:t>
            </a:r>
          </a:p>
          <a:p>
            <a:r>
              <a:rPr lang="en-US" b="1" dirty="0"/>
              <a:t>Scales Well</a:t>
            </a:r>
            <a:r>
              <a:rPr lang="en-US" dirty="0"/>
              <a:t>: Ideal for handling tens of thousands of objects in real-time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00A07-68F3-613C-CFC1-6D18389C0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214C6E-8F71-89D5-7173-464D5EB61ED0}"/>
              </a:ext>
            </a:extLst>
          </p:cNvPr>
          <p:cNvSpPr/>
          <p:nvPr/>
        </p:nvSpPr>
        <p:spPr>
          <a:xfrm>
            <a:off x="44143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0E9FE-7FFC-6A50-079A-2DF723F819BA}"/>
              </a:ext>
            </a:extLst>
          </p:cNvPr>
          <p:cNvSpPr/>
          <p:nvPr/>
        </p:nvSpPr>
        <p:spPr>
          <a:xfrm>
            <a:off x="53287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F0DF3-1C77-D813-B5A0-1E16BA07049F}"/>
              </a:ext>
            </a:extLst>
          </p:cNvPr>
          <p:cNvSpPr/>
          <p:nvPr/>
        </p:nvSpPr>
        <p:spPr>
          <a:xfrm>
            <a:off x="44143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C904-220E-42DF-A9D4-1664CCB91EE9}"/>
              </a:ext>
            </a:extLst>
          </p:cNvPr>
          <p:cNvSpPr/>
          <p:nvPr/>
        </p:nvSpPr>
        <p:spPr>
          <a:xfrm>
            <a:off x="53287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E0A29-C563-CA99-651C-AA52AD8FEBD5}"/>
              </a:ext>
            </a:extLst>
          </p:cNvPr>
          <p:cNvSpPr/>
          <p:nvPr/>
        </p:nvSpPr>
        <p:spPr>
          <a:xfrm>
            <a:off x="44143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A12F62-C3AB-614F-B616-FF10E5B23B95}"/>
              </a:ext>
            </a:extLst>
          </p:cNvPr>
          <p:cNvSpPr/>
          <p:nvPr/>
        </p:nvSpPr>
        <p:spPr>
          <a:xfrm>
            <a:off x="53287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E613E0-3027-EEDF-EF01-A3684BB0D8DC}"/>
              </a:ext>
            </a:extLst>
          </p:cNvPr>
          <p:cNvSpPr/>
          <p:nvPr/>
        </p:nvSpPr>
        <p:spPr>
          <a:xfrm>
            <a:off x="44143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A40DD-012F-19E8-1639-65A3166791C7}"/>
              </a:ext>
            </a:extLst>
          </p:cNvPr>
          <p:cNvSpPr/>
          <p:nvPr/>
        </p:nvSpPr>
        <p:spPr>
          <a:xfrm>
            <a:off x="5328745" y="29218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E7BB2-AD55-26E9-509F-C139731A37F4}"/>
              </a:ext>
            </a:extLst>
          </p:cNvPr>
          <p:cNvSpPr/>
          <p:nvPr/>
        </p:nvSpPr>
        <p:spPr>
          <a:xfrm>
            <a:off x="62431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EB889A-075B-2203-3200-8A0A381AB819}"/>
              </a:ext>
            </a:extLst>
          </p:cNvPr>
          <p:cNvSpPr/>
          <p:nvPr/>
        </p:nvSpPr>
        <p:spPr>
          <a:xfrm>
            <a:off x="71575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85E987-EBC5-069B-600F-E5F3D6678661}"/>
              </a:ext>
            </a:extLst>
          </p:cNvPr>
          <p:cNvSpPr/>
          <p:nvPr/>
        </p:nvSpPr>
        <p:spPr>
          <a:xfrm>
            <a:off x="62431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BB539-F49A-5D06-9C8F-18DF4A949E49}"/>
              </a:ext>
            </a:extLst>
          </p:cNvPr>
          <p:cNvSpPr/>
          <p:nvPr/>
        </p:nvSpPr>
        <p:spPr>
          <a:xfrm>
            <a:off x="71575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861B6-9136-C097-6932-730824064FE2}"/>
              </a:ext>
            </a:extLst>
          </p:cNvPr>
          <p:cNvSpPr/>
          <p:nvPr/>
        </p:nvSpPr>
        <p:spPr>
          <a:xfrm>
            <a:off x="62431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9D164E-B9F8-BD3C-1B32-0AF407934EB7}"/>
              </a:ext>
            </a:extLst>
          </p:cNvPr>
          <p:cNvSpPr/>
          <p:nvPr/>
        </p:nvSpPr>
        <p:spPr>
          <a:xfrm>
            <a:off x="71575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D073C6-6D03-933E-DE5D-11E20284D8BD}"/>
              </a:ext>
            </a:extLst>
          </p:cNvPr>
          <p:cNvSpPr/>
          <p:nvPr/>
        </p:nvSpPr>
        <p:spPr>
          <a:xfrm>
            <a:off x="6243145" y="29218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7B030D-BA9C-3E1B-3A4E-EE25FC2DC2A7}"/>
              </a:ext>
            </a:extLst>
          </p:cNvPr>
          <p:cNvSpPr/>
          <p:nvPr/>
        </p:nvSpPr>
        <p:spPr>
          <a:xfrm>
            <a:off x="7157545" y="29218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92ECD6-407C-29D0-284D-5F02E8131DE9}"/>
              </a:ext>
            </a:extLst>
          </p:cNvPr>
          <p:cNvSpPr/>
          <p:nvPr/>
        </p:nvSpPr>
        <p:spPr>
          <a:xfrm>
            <a:off x="80719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BFC35F-6241-DFC7-D000-F7F28FD797B7}"/>
              </a:ext>
            </a:extLst>
          </p:cNvPr>
          <p:cNvSpPr/>
          <p:nvPr/>
        </p:nvSpPr>
        <p:spPr>
          <a:xfrm>
            <a:off x="89863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E9CAE0-E1C6-F3DE-5CE5-DCDAD31646AC}"/>
              </a:ext>
            </a:extLst>
          </p:cNvPr>
          <p:cNvSpPr/>
          <p:nvPr/>
        </p:nvSpPr>
        <p:spPr>
          <a:xfrm>
            <a:off x="80719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39231D-31F0-0B7E-350B-5E223835F171}"/>
              </a:ext>
            </a:extLst>
          </p:cNvPr>
          <p:cNvSpPr/>
          <p:nvPr/>
        </p:nvSpPr>
        <p:spPr>
          <a:xfrm>
            <a:off x="89863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58642-98C2-F593-7F9B-B3F093723B3E}"/>
              </a:ext>
            </a:extLst>
          </p:cNvPr>
          <p:cNvSpPr/>
          <p:nvPr/>
        </p:nvSpPr>
        <p:spPr>
          <a:xfrm>
            <a:off x="80719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015D3C-E807-C845-9A28-48FB347E943A}"/>
              </a:ext>
            </a:extLst>
          </p:cNvPr>
          <p:cNvSpPr/>
          <p:nvPr/>
        </p:nvSpPr>
        <p:spPr>
          <a:xfrm>
            <a:off x="89863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BEBFF7-FB00-B3C2-8000-F68FC9455ACD}"/>
              </a:ext>
            </a:extLst>
          </p:cNvPr>
          <p:cNvSpPr/>
          <p:nvPr/>
        </p:nvSpPr>
        <p:spPr>
          <a:xfrm>
            <a:off x="80719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9C8D4F-C7FA-88F8-60F2-428F38D732A1}"/>
              </a:ext>
            </a:extLst>
          </p:cNvPr>
          <p:cNvSpPr/>
          <p:nvPr/>
        </p:nvSpPr>
        <p:spPr>
          <a:xfrm>
            <a:off x="89863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43432B-046D-14ED-0E9A-9C63EF2DC0C2}"/>
              </a:ext>
            </a:extLst>
          </p:cNvPr>
          <p:cNvSpPr/>
          <p:nvPr/>
        </p:nvSpPr>
        <p:spPr>
          <a:xfrm>
            <a:off x="99007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C40FB-B24A-9262-610E-DBA3FCB0417A}"/>
              </a:ext>
            </a:extLst>
          </p:cNvPr>
          <p:cNvSpPr/>
          <p:nvPr/>
        </p:nvSpPr>
        <p:spPr>
          <a:xfrm>
            <a:off x="108151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5F5626-79B8-2A10-B489-26C9A9C96DD6}"/>
              </a:ext>
            </a:extLst>
          </p:cNvPr>
          <p:cNvSpPr/>
          <p:nvPr/>
        </p:nvSpPr>
        <p:spPr>
          <a:xfrm>
            <a:off x="99007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EF701B-9374-802E-B612-65A68130FD7E}"/>
              </a:ext>
            </a:extLst>
          </p:cNvPr>
          <p:cNvSpPr/>
          <p:nvPr/>
        </p:nvSpPr>
        <p:spPr>
          <a:xfrm>
            <a:off x="108151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100D6B-C433-1A66-C514-6234F42A4831}"/>
              </a:ext>
            </a:extLst>
          </p:cNvPr>
          <p:cNvSpPr/>
          <p:nvPr/>
        </p:nvSpPr>
        <p:spPr>
          <a:xfrm>
            <a:off x="99007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D8E08E-29FE-A11F-98B2-19393908B4E3}"/>
              </a:ext>
            </a:extLst>
          </p:cNvPr>
          <p:cNvSpPr/>
          <p:nvPr/>
        </p:nvSpPr>
        <p:spPr>
          <a:xfrm>
            <a:off x="108151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3672F-3601-0783-94D1-B8471E651014}"/>
              </a:ext>
            </a:extLst>
          </p:cNvPr>
          <p:cNvSpPr/>
          <p:nvPr/>
        </p:nvSpPr>
        <p:spPr>
          <a:xfrm>
            <a:off x="99007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90A0C-AC0E-E55F-ABA4-7E1E04FC0C22}"/>
              </a:ext>
            </a:extLst>
          </p:cNvPr>
          <p:cNvSpPr/>
          <p:nvPr/>
        </p:nvSpPr>
        <p:spPr>
          <a:xfrm>
            <a:off x="108151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0D171-75B4-53E6-DE36-D0D8E184CA8F}"/>
              </a:ext>
            </a:extLst>
          </p:cNvPr>
          <p:cNvSpPr/>
          <p:nvPr/>
        </p:nvSpPr>
        <p:spPr>
          <a:xfrm>
            <a:off x="44143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37B984-855B-0C28-D066-87341516E94E}"/>
              </a:ext>
            </a:extLst>
          </p:cNvPr>
          <p:cNvSpPr/>
          <p:nvPr/>
        </p:nvSpPr>
        <p:spPr>
          <a:xfrm>
            <a:off x="5328745" y="38362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F42B6A-526A-5753-9004-7846A503A223}"/>
              </a:ext>
            </a:extLst>
          </p:cNvPr>
          <p:cNvSpPr/>
          <p:nvPr/>
        </p:nvSpPr>
        <p:spPr>
          <a:xfrm>
            <a:off x="44143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96592E-958C-EA70-9528-3957BFDC91A0}"/>
              </a:ext>
            </a:extLst>
          </p:cNvPr>
          <p:cNvSpPr/>
          <p:nvPr/>
        </p:nvSpPr>
        <p:spPr>
          <a:xfrm>
            <a:off x="5328745" y="47506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DBAE24-44A9-157A-334C-DFBC37BB157B}"/>
              </a:ext>
            </a:extLst>
          </p:cNvPr>
          <p:cNvSpPr/>
          <p:nvPr/>
        </p:nvSpPr>
        <p:spPr>
          <a:xfrm>
            <a:off x="44143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C4BA18-6402-5589-B018-838BBE1EE7C6}"/>
              </a:ext>
            </a:extLst>
          </p:cNvPr>
          <p:cNvSpPr/>
          <p:nvPr/>
        </p:nvSpPr>
        <p:spPr>
          <a:xfrm>
            <a:off x="53287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2292AB-9AC2-BB00-8FEA-AC6F7F69AC57}"/>
              </a:ext>
            </a:extLst>
          </p:cNvPr>
          <p:cNvSpPr/>
          <p:nvPr/>
        </p:nvSpPr>
        <p:spPr>
          <a:xfrm>
            <a:off x="6243145" y="38362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43B06A-E421-EB5F-B305-5C47B8788255}"/>
              </a:ext>
            </a:extLst>
          </p:cNvPr>
          <p:cNvSpPr/>
          <p:nvPr/>
        </p:nvSpPr>
        <p:spPr>
          <a:xfrm>
            <a:off x="7157545" y="38362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A6894F-3E8E-8BA9-6FFF-E2C15E125833}"/>
              </a:ext>
            </a:extLst>
          </p:cNvPr>
          <p:cNvSpPr/>
          <p:nvPr/>
        </p:nvSpPr>
        <p:spPr>
          <a:xfrm>
            <a:off x="6243145" y="47506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521842-8E13-04F0-B2EF-D9CE60DE9937}"/>
              </a:ext>
            </a:extLst>
          </p:cNvPr>
          <p:cNvSpPr/>
          <p:nvPr/>
        </p:nvSpPr>
        <p:spPr>
          <a:xfrm>
            <a:off x="7157545" y="47506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182EDC-4C08-AA63-2D1A-A14E75860C46}"/>
              </a:ext>
            </a:extLst>
          </p:cNvPr>
          <p:cNvSpPr/>
          <p:nvPr/>
        </p:nvSpPr>
        <p:spPr>
          <a:xfrm>
            <a:off x="62431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ACF85B-9A09-713B-A9D1-E2A26C85FAA9}"/>
              </a:ext>
            </a:extLst>
          </p:cNvPr>
          <p:cNvSpPr/>
          <p:nvPr/>
        </p:nvSpPr>
        <p:spPr>
          <a:xfrm>
            <a:off x="71575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735786-3C0E-7A56-24CA-4CA6394F7892}"/>
              </a:ext>
            </a:extLst>
          </p:cNvPr>
          <p:cNvSpPr/>
          <p:nvPr/>
        </p:nvSpPr>
        <p:spPr>
          <a:xfrm>
            <a:off x="80719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BA70AA-B41D-CA8D-AE46-FCF48E686F11}"/>
              </a:ext>
            </a:extLst>
          </p:cNvPr>
          <p:cNvSpPr/>
          <p:nvPr/>
        </p:nvSpPr>
        <p:spPr>
          <a:xfrm>
            <a:off x="89863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E310DF-8065-3B22-58A4-74F94BEF9FF4}"/>
              </a:ext>
            </a:extLst>
          </p:cNvPr>
          <p:cNvSpPr/>
          <p:nvPr/>
        </p:nvSpPr>
        <p:spPr>
          <a:xfrm>
            <a:off x="80719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3DAE14-1641-152E-B9FF-FFACB2BFB598}"/>
              </a:ext>
            </a:extLst>
          </p:cNvPr>
          <p:cNvSpPr/>
          <p:nvPr/>
        </p:nvSpPr>
        <p:spPr>
          <a:xfrm>
            <a:off x="89863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EF909F-8C6B-71F3-72E2-8FE16DB25689}"/>
              </a:ext>
            </a:extLst>
          </p:cNvPr>
          <p:cNvSpPr/>
          <p:nvPr/>
        </p:nvSpPr>
        <p:spPr>
          <a:xfrm>
            <a:off x="80719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1382B2-1459-1A68-DA18-6A83C5BABD1A}"/>
              </a:ext>
            </a:extLst>
          </p:cNvPr>
          <p:cNvSpPr/>
          <p:nvPr/>
        </p:nvSpPr>
        <p:spPr>
          <a:xfrm>
            <a:off x="89863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DE4BE0-4799-D5DB-393B-357C44AB2771}"/>
              </a:ext>
            </a:extLst>
          </p:cNvPr>
          <p:cNvSpPr/>
          <p:nvPr/>
        </p:nvSpPr>
        <p:spPr>
          <a:xfrm>
            <a:off x="99007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359A2B-0765-FF30-7515-0E2CEB0EC487}"/>
              </a:ext>
            </a:extLst>
          </p:cNvPr>
          <p:cNvSpPr/>
          <p:nvPr/>
        </p:nvSpPr>
        <p:spPr>
          <a:xfrm>
            <a:off x="108151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D972B0-5993-B56C-8DA6-062B01CFBC83}"/>
              </a:ext>
            </a:extLst>
          </p:cNvPr>
          <p:cNvSpPr/>
          <p:nvPr/>
        </p:nvSpPr>
        <p:spPr>
          <a:xfrm>
            <a:off x="99007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E07C62-CC79-EAF7-3306-C63F0AEC0849}"/>
              </a:ext>
            </a:extLst>
          </p:cNvPr>
          <p:cNvSpPr/>
          <p:nvPr/>
        </p:nvSpPr>
        <p:spPr>
          <a:xfrm>
            <a:off x="108151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6E5A25B-D633-D08E-07B9-142F2F81953F}"/>
              </a:ext>
            </a:extLst>
          </p:cNvPr>
          <p:cNvSpPr/>
          <p:nvPr/>
        </p:nvSpPr>
        <p:spPr>
          <a:xfrm>
            <a:off x="99007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BD967A-8DF0-7494-7189-96A01F860CAE}"/>
              </a:ext>
            </a:extLst>
          </p:cNvPr>
          <p:cNvSpPr/>
          <p:nvPr/>
        </p:nvSpPr>
        <p:spPr>
          <a:xfrm>
            <a:off x="108151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F00B11-DB58-646F-C2A9-C2F6C33CCD17}"/>
              </a:ext>
            </a:extLst>
          </p:cNvPr>
          <p:cNvSpPr/>
          <p:nvPr/>
        </p:nvSpPr>
        <p:spPr>
          <a:xfrm>
            <a:off x="5785945" y="3379075"/>
            <a:ext cx="18288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7CD652-4852-0929-9961-34797932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60" y="526214"/>
            <a:ext cx="3714096" cy="605851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Divide Space into a Grid</a:t>
            </a:r>
            <a:r>
              <a:rPr lang="en-US" dirty="0"/>
              <a:t>: Break the simulation area into uniform cells.</a:t>
            </a:r>
          </a:p>
          <a:p>
            <a:r>
              <a:rPr lang="en-US" b="1" dirty="0"/>
              <a:t>Objects Claim Grid Cells</a:t>
            </a:r>
            <a:r>
              <a:rPr lang="en-US" dirty="0"/>
              <a:t>: As objects move, they register in the cells they occupy at each time step.</a:t>
            </a:r>
          </a:p>
          <a:p>
            <a:r>
              <a:rPr lang="en-US" b="1" dirty="0"/>
              <a:t>Check Locally, Not Globally</a:t>
            </a:r>
            <a:r>
              <a:rPr lang="en-US" dirty="0"/>
              <a:t>: Only test for collisions between objects in the same or neighboring cells.</a:t>
            </a:r>
          </a:p>
          <a:p>
            <a:r>
              <a:rPr lang="en-US" b="1" dirty="0"/>
              <a:t>Massively Reduces Checks</a:t>
            </a:r>
            <a:r>
              <a:rPr lang="en-US" dirty="0"/>
              <a:t>: From millions of potential comparisons to just a few relevant ones.</a:t>
            </a:r>
          </a:p>
          <a:p>
            <a:r>
              <a:rPr lang="en-US" b="1" dirty="0"/>
              <a:t>Scales Well</a:t>
            </a:r>
            <a:r>
              <a:rPr lang="en-US" dirty="0"/>
              <a:t>: Ideal for handling tens of thousands of objects in real-time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996 L 0.0763 -0.408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199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repeatCount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repeatCount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repeatCount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repeatCount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repeatCount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repeatCount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repeatCount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repeatCount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repeatCount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repeatCount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repeatCount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repeatCount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repeatCount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repeatCount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A182A-9327-172D-97FB-480C87471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45847-1408-0508-0F54-664CC852257D}"/>
              </a:ext>
            </a:extLst>
          </p:cNvPr>
          <p:cNvSpPr/>
          <p:nvPr/>
        </p:nvSpPr>
        <p:spPr>
          <a:xfrm>
            <a:off x="44143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8F27-42B5-8C9C-1D3A-F6679BF55A32}"/>
              </a:ext>
            </a:extLst>
          </p:cNvPr>
          <p:cNvSpPr/>
          <p:nvPr/>
        </p:nvSpPr>
        <p:spPr>
          <a:xfrm>
            <a:off x="53287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D2713-1AEE-D81F-997A-889073FF35FC}"/>
              </a:ext>
            </a:extLst>
          </p:cNvPr>
          <p:cNvSpPr/>
          <p:nvPr/>
        </p:nvSpPr>
        <p:spPr>
          <a:xfrm>
            <a:off x="44143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87D97-73B8-13C7-746F-8781D0DDD4D8}"/>
              </a:ext>
            </a:extLst>
          </p:cNvPr>
          <p:cNvSpPr/>
          <p:nvPr/>
        </p:nvSpPr>
        <p:spPr>
          <a:xfrm>
            <a:off x="53287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8F445A-F739-3754-4F93-99C24FD6A9FE}"/>
              </a:ext>
            </a:extLst>
          </p:cNvPr>
          <p:cNvSpPr/>
          <p:nvPr/>
        </p:nvSpPr>
        <p:spPr>
          <a:xfrm>
            <a:off x="44143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9798C-419D-041A-1B5F-7CECD4565D5A}"/>
              </a:ext>
            </a:extLst>
          </p:cNvPr>
          <p:cNvSpPr/>
          <p:nvPr/>
        </p:nvSpPr>
        <p:spPr>
          <a:xfrm>
            <a:off x="53287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58520-4DBC-13F0-B5B1-8022A718841D}"/>
              </a:ext>
            </a:extLst>
          </p:cNvPr>
          <p:cNvSpPr/>
          <p:nvPr/>
        </p:nvSpPr>
        <p:spPr>
          <a:xfrm>
            <a:off x="44143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82CFC-4547-E862-43B4-9CD661DEF34F}"/>
              </a:ext>
            </a:extLst>
          </p:cNvPr>
          <p:cNvSpPr/>
          <p:nvPr/>
        </p:nvSpPr>
        <p:spPr>
          <a:xfrm>
            <a:off x="5328745" y="29218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E13ABD-1ABC-8706-961E-835495A86943}"/>
              </a:ext>
            </a:extLst>
          </p:cNvPr>
          <p:cNvSpPr/>
          <p:nvPr/>
        </p:nvSpPr>
        <p:spPr>
          <a:xfrm>
            <a:off x="62431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DE2BFF-2AD7-AF2B-DC63-08966A77107F}"/>
              </a:ext>
            </a:extLst>
          </p:cNvPr>
          <p:cNvSpPr/>
          <p:nvPr/>
        </p:nvSpPr>
        <p:spPr>
          <a:xfrm>
            <a:off x="71575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C9CB4C-80FC-E284-7548-B34D6B6E89CA}"/>
              </a:ext>
            </a:extLst>
          </p:cNvPr>
          <p:cNvSpPr/>
          <p:nvPr/>
        </p:nvSpPr>
        <p:spPr>
          <a:xfrm>
            <a:off x="62431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4B2017-27EE-FFEC-7F34-F3369C444F80}"/>
              </a:ext>
            </a:extLst>
          </p:cNvPr>
          <p:cNvSpPr/>
          <p:nvPr/>
        </p:nvSpPr>
        <p:spPr>
          <a:xfrm>
            <a:off x="71575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27516-E93C-9173-3996-F6DB5824B82B}"/>
              </a:ext>
            </a:extLst>
          </p:cNvPr>
          <p:cNvSpPr/>
          <p:nvPr/>
        </p:nvSpPr>
        <p:spPr>
          <a:xfrm>
            <a:off x="62431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A3E33-84AB-3911-BF8D-267A7209B330}"/>
              </a:ext>
            </a:extLst>
          </p:cNvPr>
          <p:cNvSpPr/>
          <p:nvPr/>
        </p:nvSpPr>
        <p:spPr>
          <a:xfrm>
            <a:off x="71575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FA082E-4F77-21A4-F501-E0F9085903E1}"/>
              </a:ext>
            </a:extLst>
          </p:cNvPr>
          <p:cNvSpPr/>
          <p:nvPr/>
        </p:nvSpPr>
        <p:spPr>
          <a:xfrm>
            <a:off x="6243145" y="29218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E1296A-CF23-55FA-49D9-FC6CCD27609A}"/>
              </a:ext>
            </a:extLst>
          </p:cNvPr>
          <p:cNvSpPr/>
          <p:nvPr/>
        </p:nvSpPr>
        <p:spPr>
          <a:xfrm>
            <a:off x="7157545" y="29218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D980DF-CD1F-8223-1021-5780810DE42F}"/>
              </a:ext>
            </a:extLst>
          </p:cNvPr>
          <p:cNvSpPr/>
          <p:nvPr/>
        </p:nvSpPr>
        <p:spPr>
          <a:xfrm>
            <a:off x="8071945" y="16816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DED07-E179-FD17-DD8B-8C91D08BABC8}"/>
              </a:ext>
            </a:extLst>
          </p:cNvPr>
          <p:cNvSpPr/>
          <p:nvPr/>
        </p:nvSpPr>
        <p:spPr>
          <a:xfrm>
            <a:off x="8986345" y="16816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777199-72AC-AF98-A026-400EB7BE07BA}"/>
              </a:ext>
            </a:extLst>
          </p:cNvPr>
          <p:cNvSpPr/>
          <p:nvPr/>
        </p:nvSpPr>
        <p:spPr>
          <a:xfrm>
            <a:off x="8071945" y="1087820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B6C233-DC6D-1AB0-DE01-D70F48C974FA}"/>
              </a:ext>
            </a:extLst>
          </p:cNvPr>
          <p:cNvSpPr/>
          <p:nvPr/>
        </p:nvSpPr>
        <p:spPr>
          <a:xfrm>
            <a:off x="8986345" y="1087820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0D896C-47B9-50FE-13E1-7E601CFF21C8}"/>
              </a:ext>
            </a:extLst>
          </p:cNvPr>
          <p:cNvSpPr/>
          <p:nvPr/>
        </p:nvSpPr>
        <p:spPr>
          <a:xfrm>
            <a:off x="80719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81FFA1-18BC-E718-0218-FC8E2775FDE5}"/>
              </a:ext>
            </a:extLst>
          </p:cNvPr>
          <p:cNvSpPr/>
          <p:nvPr/>
        </p:nvSpPr>
        <p:spPr>
          <a:xfrm>
            <a:off x="89863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DAAC58-B1EC-7158-D4CA-E630979CA57B}"/>
              </a:ext>
            </a:extLst>
          </p:cNvPr>
          <p:cNvSpPr/>
          <p:nvPr/>
        </p:nvSpPr>
        <p:spPr>
          <a:xfrm>
            <a:off x="80719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3F731F-1DD9-A7A5-C6FE-662FB81BF791}"/>
              </a:ext>
            </a:extLst>
          </p:cNvPr>
          <p:cNvSpPr/>
          <p:nvPr/>
        </p:nvSpPr>
        <p:spPr>
          <a:xfrm>
            <a:off x="89863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1FD42-4779-FFD8-2A6F-35F49398564A}"/>
              </a:ext>
            </a:extLst>
          </p:cNvPr>
          <p:cNvSpPr/>
          <p:nvPr/>
        </p:nvSpPr>
        <p:spPr>
          <a:xfrm>
            <a:off x="99007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8FEB7E-6871-7C8B-E48D-86162862E359}"/>
              </a:ext>
            </a:extLst>
          </p:cNvPr>
          <p:cNvSpPr/>
          <p:nvPr/>
        </p:nvSpPr>
        <p:spPr>
          <a:xfrm>
            <a:off x="10815145" y="16816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5E32B9-D2BB-1764-B12C-71890676ACC7}"/>
              </a:ext>
            </a:extLst>
          </p:cNvPr>
          <p:cNvSpPr/>
          <p:nvPr/>
        </p:nvSpPr>
        <p:spPr>
          <a:xfrm>
            <a:off x="99007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18DCFF-4E06-FC6C-2BB2-F34B353C819E}"/>
              </a:ext>
            </a:extLst>
          </p:cNvPr>
          <p:cNvSpPr/>
          <p:nvPr/>
        </p:nvSpPr>
        <p:spPr>
          <a:xfrm>
            <a:off x="10815145" y="10878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D7946E-1B9C-7089-0BDE-00E673E9ECAE}"/>
              </a:ext>
            </a:extLst>
          </p:cNvPr>
          <p:cNvSpPr/>
          <p:nvPr/>
        </p:nvSpPr>
        <p:spPr>
          <a:xfrm>
            <a:off x="99007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32979F-2A30-CF24-EF4C-A6CF4454CB41}"/>
              </a:ext>
            </a:extLst>
          </p:cNvPr>
          <p:cNvSpPr/>
          <p:nvPr/>
        </p:nvSpPr>
        <p:spPr>
          <a:xfrm>
            <a:off x="10815145" y="200222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107143-6EBA-1F8F-4D53-35BE7A50153B}"/>
              </a:ext>
            </a:extLst>
          </p:cNvPr>
          <p:cNvSpPr/>
          <p:nvPr/>
        </p:nvSpPr>
        <p:spPr>
          <a:xfrm>
            <a:off x="99007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12AAC7-3306-B8A6-9576-7737F8714FA7}"/>
              </a:ext>
            </a:extLst>
          </p:cNvPr>
          <p:cNvSpPr/>
          <p:nvPr/>
        </p:nvSpPr>
        <p:spPr>
          <a:xfrm>
            <a:off x="10815145" y="29218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DEE038-6371-F356-27E9-512B3A448A3F}"/>
              </a:ext>
            </a:extLst>
          </p:cNvPr>
          <p:cNvSpPr/>
          <p:nvPr/>
        </p:nvSpPr>
        <p:spPr>
          <a:xfrm>
            <a:off x="44143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38ED5D-3714-E9D6-B538-F6134AAF0CC7}"/>
              </a:ext>
            </a:extLst>
          </p:cNvPr>
          <p:cNvSpPr/>
          <p:nvPr/>
        </p:nvSpPr>
        <p:spPr>
          <a:xfrm>
            <a:off x="5328745" y="38362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341327-E7A9-13E2-56A4-F658E03CF72C}"/>
              </a:ext>
            </a:extLst>
          </p:cNvPr>
          <p:cNvSpPr/>
          <p:nvPr/>
        </p:nvSpPr>
        <p:spPr>
          <a:xfrm>
            <a:off x="44143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13CEA5-D3E7-8703-6DEF-3832E01DAABB}"/>
              </a:ext>
            </a:extLst>
          </p:cNvPr>
          <p:cNvSpPr/>
          <p:nvPr/>
        </p:nvSpPr>
        <p:spPr>
          <a:xfrm>
            <a:off x="5328745" y="47506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8C0432-1524-F906-CDC9-9B216D7803E6}"/>
              </a:ext>
            </a:extLst>
          </p:cNvPr>
          <p:cNvSpPr/>
          <p:nvPr/>
        </p:nvSpPr>
        <p:spPr>
          <a:xfrm>
            <a:off x="44143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B51ABA-DD82-4001-36E7-722D7C715EE8}"/>
              </a:ext>
            </a:extLst>
          </p:cNvPr>
          <p:cNvSpPr/>
          <p:nvPr/>
        </p:nvSpPr>
        <p:spPr>
          <a:xfrm>
            <a:off x="53287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0A97C-2BED-82CB-2D98-A8D39F47B28A}"/>
              </a:ext>
            </a:extLst>
          </p:cNvPr>
          <p:cNvSpPr/>
          <p:nvPr/>
        </p:nvSpPr>
        <p:spPr>
          <a:xfrm>
            <a:off x="6243145" y="38362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AFB104-1E3A-3167-6CA2-AFD471EDF386}"/>
              </a:ext>
            </a:extLst>
          </p:cNvPr>
          <p:cNvSpPr/>
          <p:nvPr/>
        </p:nvSpPr>
        <p:spPr>
          <a:xfrm>
            <a:off x="7157545" y="38362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4A6F8E-A28E-A648-839A-C14D14A8E8A9}"/>
              </a:ext>
            </a:extLst>
          </p:cNvPr>
          <p:cNvSpPr/>
          <p:nvPr/>
        </p:nvSpPr>
        <p:spPr>
          <a:xfrm>
            <a:off x="6243145" y="47506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6D659F-C837-8EEC-4AAB-1EBA7FB832D2}"/>
              </a:ext>
            </a:extLst>
          </p:cNvPr>
          <p:cNvSpPr/>
          <p:nvPr/>
        </p:nvSpPr>
        <p:spPr>
          <a:xfrm>
            <a:off x="7157545" y="475067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AAB168-70C8-4919-AE0E-216D276331D2}"/>
              </a:ext>
            </a:extLst>
          </p:cNvPr>
          <p:cNvSpPr/>
          <p:nvPr/>
        </p:nvSpPr>
        <p:spPr>
          <a:xfrm>
            <a:off x="62431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3BC952-F09B-2A02-28FE-A84985D9FAF7}"/>
              </a:ext>
            </a:extLst>
          </p:cNvPr>
          <p:cNvSpPr/>
          <p:nvPr/>
        </p:nvSpPr>
        <p:spPr>
          <a:xfrm>
            <a:off x="71575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E2E9B39-0639-70A1-8B93-43AE11EC009B}"/>
              </a:ext>
            </a:extLst>
          </p:cNvPr>
          <p:cNvSpPr/>
          <p:nvPr/>
        </p:nvSpPr>
        <p:spPr>
          <a:xfrm>
            <a:off x="80719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CA9EA2-9783-763A-F4FF-0B309DADD3CA}"/>
              </a:ext>
            </a:extLst>
          </p:cNvPr>
          <p:cNvSpPr/>
          <p:nvPr/>
        </p:nvSpPr>
        <p:spPr>
          <a:xfrm>
            <a:off x="89863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2E466A4-A513-EB87-3C1D-8EF1667C9340}"/>
              </a:ext>
            </a:extLst>
          </p:cNvPr>
          <p:cNvSpPr/>
          <p:nvPr/>
        </p:nvSpPr>
        <p:spPr>
          <a:xfrm>
            <a:off x="80719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5AC203A-9E68-9AFD-82C9-FC73D694D32B}"/>
              </a:ext>
            </a:extLst>
          </p:cNvPr>
          <p:cNvSpPr/>
          <p:nvPr/>
        </p:nvSpPr>
        <p:spPr>
          <a:xfrm>
            <a:off x="89863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3F6C41-CACE-DED6-0AB3-E941725E78AC}"/>
              </a:ext>
            </a:extLst>
          </p:cNvPr>
          <p:cNvSpPr/>
          <p:nvPr/>
        </p:nvSpPr>
        <p:spPr>
          <a:xfrm>
            <a:off x="80719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0D9E30-7DEB-8632-C479-09D95391BC09}"/>
              </a:ext>
            </a:extLst>
          </p:cNvPr>
          <p:cNvSpPr/>
          <p:nvPr/>
        </p:nvSpPr>
        <p:spPr>
          <a:xfrm>
            <a:off x="89863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7EF2CB-354B-BD71-2944-50D91A27E894}"/>
              </a:ext>
            </a:extLst>
          </p:cNvPr>
          <p:cNvSpPr/>
          <p:nvPr/>
        </p:nvSpPr>
        <p:spPr>
          <a:xfrm>
            <a:off x="99007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34E104-E1F3-B701-430D-F303C8C5E5EA}"/>
              </a:ext>
            </a:extLst>
          </p:cNvPr>
          <p:cNvSpPr/>
          <p:nvPr/>
        </p:nvSpPr>
        <p:spPr>
          <a:xfrm>
            <a:off x="10815145" y="38362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BE8033-F0A2-01AF-75E0-45C4F1C35E37}"/>
              </a:ext>
            </a:extLst>
          </p:cNvPr>
          <p:cNvSpPr/>
          <p:nvPr/>
        </p:nvSpPr>
        <p:spPr>
          <a:xfrm>
            <a:off x="99007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337B08-DA4C-2F3E-5C49-63FB95E8D9D0}"/>
              </a:ext>
            </a:extLst>
          </p:cNvPr>
          <p:cNvSpPr/>
          <p:nvPr/>
        </p:nvSpPr>
        <p:spPr>
          <a:xfrm>
            <a:off x="10815145" y="4750675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D6A52E-8849-24E7-5F97-4F8FA2D2DF5E}"/>
              </a:ext>
            </a:extLst>
          </p:cNvPr>
          <p:cNvSpPr/>
          <p:nvPr/>
        </p:nvSpPr>
        <p:spPr>
          <a:xfrm>
            <a:off x="99007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DC65DA6-75BD-6C74-281E-B6809CCBE04C}"/>
              </a:ext>
            </a:extLst>
          </p:cNvPr>
          <p:cNvSpPr/>
          <p:nvPr/>
        </p:nvSpPr>
        <p:spPr>
          <a:xfrm>
            <a:off x="10815145" y="5670330"/>
            <a:ext cx="9144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2F5FAA-2708-3505-78BA-21B45C90C26E}"/>
              </a:ext>
            </a:extLst>
          </p:cNvPr>
          <p:cNvSpPr/>
          <p:nvPr/>
        </p:nvSpPr>
        <p:spPr>
          <a:xfrm>
            <a:off x="5785945" y="3379075"/>
            <a:ext cx="18288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09384-E278-63A2-A8DF-FFFE29E46BCA}"/>
              </a:ext>
            </a:extLst>
          </p:cNvPr>
          <p:cNvSpPr/>
          <p:nvPr/>
        </p:nvSpPr>
        <p:spPr>
          <a:xfrm>
            <a:off x="8297917" y="393860"/>
            <a:ext cx="1376855" cy="1377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704D-A07A-334E-9E4E-E18FE7BE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60" y="526214"/>
            <a:ext cx="3714096" cy="605851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Divide Space into a Grid</a:t>
            </a:r>
            <a:r>
              <a:rPr lang="en-US" dirty="0"/>
              <a:t>: Break the simulation area into uniform cells.</a:t>
            </a:r>
          </a:p>
          <a:p>
            <a:r>
              <a:rPr lang="en-US" b="1" dirty="0"/>
              <a:t>Objects Claim Grid Cells</a:t>
            </a:r>
            <a:r>
              <a:rPr lang="en-US" dirty="0"/>
              <a:t>: As objects move, they register in the cells they occupy at each time step.</a:t>
            </a:r>
          </a:p>
          <a:p>
            <a:r>
              <a:rPr lang="en-US" b="1" dirty="0"/>
              <a:t>Check Locally, Not Globally</a:t>
            </a:r>
            <a:r>
              <a:rPr lang="en-US" dirty="0"/>
              <a:t>: Only test for collisions between objects in the same or neighboring cells.</a:t>
            </a:r>
          </a:p>
          <a:p>
            <a:r>
              <a:rPr lang="en-US" b="1" dirty="0"/>
              <a:t>Massively Reduces Checks</a:t>
            </a:r>
            <a:r>
              <a:rPr lang="en-US" dirty="0"/>
              <a:t>: From millions of potential comparisons to just a few relevant ones.</a:t>
            </a:r>
          </a:p>
          <a:p>
            <a:r>
              <a:rPr lang="en-US" b="1" dirty="0"/>
              <a:t>Scales Well</a:t>
            </a:r>
            <a:r>
              <a:rPr lang="en-US" dirty="0"/>
              <a:t>: Ideal for handling tens of thousands of objects in real-time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996 L 0.04844 -0.2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-9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repeatCount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repeatCount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repeatCount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repeatCount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repeatCount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repeatCount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4859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repeatCount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E487-A15B-B50D-AA3E-4DA352E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Collision Avoidance with Continuous Time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8586-DDC3-E29E-E5C8-7EAA8A44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Plan Ahead, Not Just React</a:t>
            </a:r>
            <a:r>
              <a:rPr lang="en-US" dirty="0"/>
              <a:t>: Each object maps out its future path across grid cells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Cells Track Future Occupancy</a:t>
            </a:r>
            <a:r>
              <a:rPr lang="en-US" dirty="0"/>
              <a:t>: Grid cells are “reserved” by objects planning to pass through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Early Warnings, Not Late Collisions</a:t>
            </a:r>
            <a:r>
              <a:rPr lang="en-US" dirty="0"/>
              <a:t>: If an object intends to enter a cell already reserved by another, it triggers a conflict alert.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Need to Track Objects Directly</a:t>
            </a:r>
            <a:r>
              <a:rPr lang="en-US" dirty="0"/>
              <a:t>: Collision checks are now against cell reservations — not individual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 &amp; Scalable</a:t>
            </a:r>
            <a:r>
              <a:rPr lang="en-US" dirty="0"/>
              <a:t>: Enables continuous, low-overhead collision detection at massive scales.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5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9E6F-DAE7-6D66-4AE8-E43F9D5A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Only the First Collision Matters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CBE6-9340-EE5C-ABBE-47A005FF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Objects May Have Multiple Future Conflicts</a:t>
            </a:r>
            <a:r>
              <a:rPr lang="en-US" dirty="0"/>
              <a:t>: Their planned paths might cross several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But Collisions Change the Future</a:t>
            </a:r>
            <a:r>
              <a:rPr lang="en-US" dirty="0"/>
              <a:t>: The first collision alters the object's trajectory or timing.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Downstream Conflicts Become Irrelevant</a:t>
            </a:r>
            <a:r>
              <a:rPr lang="en-US" dirty="0"/>
              <a:t>: Since the path changes, later conflicts may never happen.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Resolve Sequentially, Not Simultaneously</a:t>
            </a:r>
            <a:r>
              <a:rPr lang="en-US" dirty="0"/>
              <a:t>: Prioritize and handle the earliest conflict only. This resolution may lead to new conflicts.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Reduces Noise, Saves Processing</a:t>
            </a:r>
            <a:r>
              <a:rPr lang="en-US" dirty="0"/>
              <a:t>: Focus on the one that matters — the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1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802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Fizgrid</vt:lpstr>
      <vt:lpstr>Collision Detection</vt:lpstr>
      <vt:lpstr>Grid Based Collision Detection</vt:lpstr>
      <vt:lpstr>PowerPoint Presentation</vt:lpstr>
      <vt:lpstr>PowerPoint Presentation</vt:lpstr>
      <vt:lpstr>PowerPoint Presentation</vt:lpstr>
      <vt:lpstr>PowerPoint Presentation</vt:lpstr>
      <vt:lpstr>Collision Avoidance with Continuous Time </vt:lpstr>
      <vt:lpstr>Only the First Collision Matters </vt:lpstr>
      <vt:lpstr>From Time Steps to Event-Driven Simulation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Makowski</dc:creator>
  <cp:lastModifiedBy>Connor Makowski</cp:lastModifiedBy>
  <cp:revision>1</cp:revision>
  <dcterms:created xsi:type="dcterms:W3CDTF">2025-05-02T17:35:47Z</dcterms:created>
  <dcterms:modified xsi:type="dcterms:W3CDTF">2025-05-02T19:00:47Z</dcterms:modified>
</cp:coreProperties>
</file>