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3dc82e6bc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3dc82e6bc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3dc82e6bc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3dc82e6bc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dc82e6bc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dc82e6bc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dc82e6bc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dc82e6bc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dc82e6bc4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dc82e6bc4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3dc82e6bc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3dc82e6bc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SvA2N93vSIA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Launch a S</a:t>
            </a:r>
            <a:r>
              <a:rPr lang="en"/>
              <a:t>atellite</a:t>
            </a:r>
            <a:r>
              <a:rPr lang="en"/>
              <a:t> Into Orbit.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Connor Petri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"/>
            <a:ext cx="9144003" cy="5143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am I the expert?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582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I’m not.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I’m not even a physics major.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 have ~1700 hours in Kerbal Space Program.</a:t>
            </a:r>
            <a:endParaRPr sz="20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Payload</a:t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Whatever you want to put into orbit.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Usually a </a:t>
            </a:r>
            <a:r>
              <a:rPr lang="en" sz="1500"/>
              <a:t>satellite</a:t>
            </a:r>
            <a:r>
              <a:rPr lang="en" sz="1500"/>
              <a:t> or a capsule with humans or cargo inside.</a:t>
            </a:r>
            <a:endParaRPr sz="1500"/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Contained inside of a payload fairing, which covers the payload during launch.</a:t>
            </a:r>
            <a:endParaRPr sz="1500"/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6"/>
          <p:cNvPicPr preferRelativeResize="0"/>
          <p:nvPr/>
        </p:nvPicPr>
        <p:blipFill rotWithShape="1">
          <a:blip r:embed="rId3">
            <a:alphaModFix/>
          </a:blip>
          <a:srcRect b="7363" l="31998" r="33292" t="3819"/>
          <a:stretch/>
        </p:blipFill>
        <p:spPr>
          <a:xfrm>
            <a:off x="5698425" y="450700"/>
            <a:ext cx="2947123" cy="424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5111975" y="37510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Fuel Tanks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5111975" y="195390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Contains liquid methane or another rocket fuel and liquid oxygen (LOX).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have to carry our own oxidizer for combustion to take place, as there is no air in space.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3">
            <a:alphaModFix/>
          </a:blip>
          <a:srcRect b="8542" l="40485" r="21780" t="0"/>
          <a:stretch/>
        </p:blipFill>
        <p:spPr>
          <a:xfrm>
            <a:off x="1627475" y="375100"/>
            <a:ext cx="2891151" cy="3941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Engines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Turns fuel and oxidizer into thrust.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Different engines are meant to work at different altitudes.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Solid rocket boosters are lit once and burn until they run out.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 rotWithShape="1">
          <a:blip r:embed="rId3">
            <a:alphaModFix/>
          </a:blip>
          <a:srcRect b="7123" l="38678" r="19210" t="0"/>
          <a:stretch/>
        </p:blipFill>
        <p:spPr>
          <a:xfrm>
            <a:off x="5670450" y="393750"/>
            <a:ext cx="3220019" cy="3994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into orbit.</a:t>
            </a:r>
            <a:endParaRPr/>
          </a:p>
        </p:txBody>
      </p:sp>
      <p:pic>
        <p:nvPicPr>
          <p:cNvPr id="173" name="Google Shape;173;p19" title="KSP2 Orbit Dem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5313" y="1376325"/>
            <a:ext cx="6413375" cy="360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