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Abril Fatface"/>
      <p:regular r:id="rId18"/>
    </p:embeddedFont>
    <p:embeddedFont>
      <p:font typeface="Griffy"/>
      <p:regular r:id="rId19"/>
    </p:embeddedFont>
    <p:embeddedFont>
      <p:font typeface="Poppins"/>
      <p:regular r:id="rId20"/>
      <p:bold r:id="rId21"/>
      <p:italic r:id="rId22"/>
      <p:boldItalic r:id="rId23"/>
    </p:embeddedFont>
    <p:embeddedFont>
      <p:font typeface="Frank Ruhl Libre"/>
      <p:regular r:id="rId24"/>
      <p:bold r:id="rId25"/>
    </p:embeddedFont>
    <p:embeddedFont>
      <p:font typeface="Quicksand"/>
      <p:regular r:id="rId26"/>
      <p:bold r:id="rId27"/>
    </p:embeddedFont>
    <p:embeddedFont>
      <p:font typeface="Quicksand Medium"/>
      <p:regular r:id="rId28"/>
      <p:bold r:id="rId29"/>
    </p:embeddedFont>
    <p:embeddedFont>
      <p:font typeface="Playfair Display SemiBold"/>
      <p:regular r:id="rId30"/>
      <p:bold r:id="rId31"/>
      <p:italic r:id="rId32"/>
      <p:boldItalic r:id="rId33"/>
    </p:embeddedFont>
    <p:embeddedFont>
      <p:font typeface="Homemade Apple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regular.fntdata"/><Relationship Id="rId22" Type="http://schemas.openxmlformats.org/officeDocument/2006/relationships/font" Target="fonts/Poppins-italic.fntdata"/><Relationship Id="rId21" Type="http://schemas.openxmlformats.org/officeDocument/2006/relationships/font" Target="fonts/Poppins-bold.fntdata"/><Relationship Id="rId24" Type="http://schemas.openxmlformats.org/officeDocument/2006/relationships/font" Target="fonts/FrankRuhlLibre-regular.fntdata"/><Relationship Id="rId23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icksand-regular.fntdata"/><Relationship Id="rId25" Type="http://schemas.openxmlformats.org/officeDocument/2006/relationships/font" Target="fonts/FrankRuhlLibre-bold.fntdata"/><Relationship Id="rId28" Type="http://schemas.openxmlformats.org/officeDocument/2006/relationships/font" Target="fonts/QuicksandMedium-regular.fntdata"/><Relationship Id="rId27" Type="http://schemas.openxmlformats.org/officeDocument/2006/relationships/font" Target="fonts/Quicksa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icksand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SemiBold-bold.fntdata"/><Relationship Id="rId30" Type="http://schemas.openxmlformats.org/officeDocument/2006/relationships/font" Target="fonts/PlayfairDisplay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PlayfairDisplay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SemiBol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HomemadeApple-regular.fntdata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19" Type="http://schemas.openxmlformats.org/officeDocument/2006/relationships/font" Target="fonts/Griffy-regular.fntdata"/><Relationship Id="rId18" Type="http://schemas.openxmlformats.org/officeDocument/2006/relationships/font" Target="fonts/AbrilFatfac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073618e6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073618e6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3e4546f8b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3e4546f8b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073618e6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a073618e6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073618e6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a073618e6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a073618e6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a073618e6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073618e6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073618e6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180b7a0df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180b7a0df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3e4546f8b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3e4546f8b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4.png"/><Relationship Id="rId11" Type="http://schemas.openxmlformats.org/officeDocument/2006/relationships/image" Target="../media/image5.png"/><Relationship Id="rId10" Type="http://schemas.openxmlformats.org/officeDocument/2006/relationships/image" Target="../media/image2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3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708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708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478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1331750" y="188700"/>
            <a:ext cx="689400" cy="35943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99025" y="1317600"/>
            <a:ext cx="8018100" cy="4222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251425" y="1470000"/>
            <a:ext cx="7682700" cy="38811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2556225" y="1838525"/>
            <a:ext cx="7094100" cy="31485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 flipH="1" rot="10800000">
            <a:off x="-2689125" y="3811575"/>
            <a:ext cx="5738700" cy="5738700"/>
          </a:xfrm>
          <a:prstGeom prst="pie">
            <a:avLst>
              <a:gd fmla="val 13434" name="adj1"/>
              <a:gd fmla="val 5412299" name="adj2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549800" y="4987025"/>
            <a:ext cx="7782000" cy="1140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3788846" y="5222525"/>
            <a:ext cx="7320300" cy="717900"/>
          </a:xfrm>
          <a:prstGeom prst="rect">
            <a:avLst/>
          </a:prstGeom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1" name="Google Shape;21;p2"/>
          <p:cNvSpPr/>
          <p:nvPr/>
        </p:nvSpPr>
        <p:spPr>
          <a:xfrm>
            <a:off x="9205125" y="599100"/>
            <a:ext cx="1737600" cy="17376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/>
          <p:nvPr/>
        </p:nvSpPr>
        <p:spPr>
          <a:xfrm flipH="1">
            <a:off x="7713175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1"/>
          <p:cNvSpPr/>
          <p:nvPr/>
        </p:nvSpPr>
        <p:spPr>
          <a:xfrm flipH="1">
            <a:off x="7713175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"/>
          <p:cNvSpPr/>
          <p:nvPr/>
        </p:nvSpPr>
        <p:spPr>
          <a:xfrm flipH="1">
            <a:off x="170875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1"/>
          <p:cNvSpPr/>
          <p:nvPr/>
        </p:nvSpPr>
        <p:spPr>
          <a:xfrm flipH="1" rot="10800000">
            <a:off x="-2689125" y="3811575"/>
            <a:ext cx="5738700" cy="5738700"/>
          </a:xfrm>
          <a:prstGeom prst="pie">
            <a:avLst>
              <a:gd fmla="val 13434" name="adj1"/>
              <a:gd fmla="val 5412299" name="adj2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934500" y="1044350"/>
            <a:ext cx="10231500" cy="4917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1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1"/>
          <p:cNvSpPr/>
          <p:nvPr/>
        </p:nvSpPr>
        <p:spPr>
          <a:xfrm>
            <a:off x="10346075" y="3551075"/>
            <a:ext cx="1290000" cy="12900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"/>
          <p:cNvSpPr txBox="1"/>
          <p:nvPr>
            <p:ph type="title"/>
          </p:nvPr>
        </p:nvSpPr>
        <p:spPr>
          <a:xfrm>
            <a:off x="1547600" y="1583300"/>
            <a:ext cx="8907900" cy="3839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/>
          <p:nvPr/>
        </p:nvSpPr>
        <p:spPr>
          <a:xfrm flipH="1">
            <a:off x="77131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"/>
          <p:cNvSpPr/>
          <p:nvPr/>
        </p:nvSpPr>
        <p:spPr>
          <a:xfrm flipH="1">
            <a:off x="77131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2"/>
          <p:cNvSpPr/>
          <p:nvPr/>
        </p:nvSpPr>
        <p:spPr>
          <a:xfrm flipH="1">
            <a:off x="170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2"/>
          <p:cNvSpPr/>
          <p:nvPr/>
        </p:nvSpPr>
        <p:spPr>
          <a:xfrm>
            <a:off x="490775" y="560625"/>
            <a:ext cx="11210400" cy="577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12"/>
          <p:cNvSpPr txBox="1"/>
          <p:nvPr>
            <p:ph idx="1" type="subTitle"/>
          </p:nvPr>
        </p:nvSpPr>
        <p:spPr>
          <a:xfrm>
            <a:off x="1694558" y="1882974"/>
            <a:ext cx="8801400" cy="53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7" name="Google Shape;137;p12"/>
          <p:cNvSpPr txBox="1"/>
          <p:nvPr>
            <p:ph idx="2" type="subTitle"/>
          </p:nvPr>
        </p:nvSpPr>
        <p:spPr>
          <a:xfrm>
            <a:off x="1694558" y="3300516"/>
            <a:ext cx="8801400" cy="53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8" name="Google Shape;138;p12"/>
          <p:cNvSpPr txBox="1"/>
          <p:nvPr>
            <p:ph idx="3" type="subTitle"/>
          </p:nvPr>
        </p:nvSpPr>
        <p:spPr>
          <a:xfrm>
            <a:off x="1694558" y="4718058"/>
            <a:ext cx="8801400" cy="53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9" name="Google Shape;139;p12"/>
          <p:cNvSpPr txBox="1"/>
          <p:nvPr>
            <p:ph type="title"/>
          </p:nvPr>
        </p:nvSpPr>
        <p:spPr>
          <a:xfrm>
            <a:off x="1694550" y="879050"/>
            <a:ext cx="8801400" cy="67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40" name="Google Shape;140;p12"/>
          <p:cNvSpPr txBox="1"/>
          <p:nvPr>
            <p:ph idx="4" type="body"/>
          </p:nvPr>
        </p:nvSpPr>
        <p:spPr>
          <a:xfrm>
            <a:off x="1694550" y="2269798"/>
            <a:ext cx="8801400" cy="81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41" name="Google Shape;141;p12"/>
          <p:cNvSpPr txBox="1"/>
          <p:nvPr>
            <p:ph idx="5" type="body"/>
          </p:nvPr>
        </p:nvSpPr>
        <p:spPr>
          <a:xfrm>
            <a:off x="1694550" y="3677244"/>
            <a:ext cx="8801400" cy="815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42" name="Google Shape;142;p12"/>
          <p:cNvSpPr txBox="1"/>
          <p:nvPr>
            <p:ph idx="6" type="body"/>
          </p:nvPr>
        </p:nvSpPr>
        <p:spPr>
          <a:xfrm>
            <a:off x="1694550" y="5083100"/>
            <a:ext cx="8802900" cy="815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21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21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21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2100"/>
              </a:spcBef>
              <a:spcAft>
                <a:spcPts val="210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3"/>
          <p:cNvSpPr/>
          <p:nvPr/>
        </p:nvSpPr>
        <p:spPr>
          <a:xfrm>
            <a:off x="170850" y="2199150"/>
            <a:ext cx="4308000" cy="44703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3"/>
          <p:cNvSpPr/>
          <p:nvPr/>
        </p:nvSpPr>
        <p:spPr>
          <a:xfrm>
            <a:off x="170850" y="188700"/>
            <a:ext cx="4308000" cy="29214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3"/>
          <p:cNvSpPr/>
          <p:nvPr/>
        </p:nvSpPr>
        <p:spPr>
          <a:xfrm>
            <a:off x="3326925" y="188700"/>
            <a:ext cx="8694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3"/>
          <p:cNvSpPr/>
          <p:nvPr/>
        </p:nvSpPr>
        <p:spPr>
          <a:xfrm flipH="1" rot="10800000">
            <a:off x="-2689125" y="3811575"/>
            <a:ext cx="5738700" cy="5738700"/>
          </a:xfrm>
          <a:prstGeom prst="pie">
            <a:avLst>
              <a:gd fmla="val 13434" name="adj1"/>
              <a:gd fmla="val 5412299" name="adj2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3"/>
          <p:cNvSpPr/>
          <p:nvPr/>
        </p:nvSpPr>
        <p:spPr>
          <a:xfrm>
            <a:off x="7839000" y="2562300"/>
            <a:ext cx="3110400" cy="3594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3"/>
          <p:cNvSpPr/>
          <p:nvPr/>
        </p:nvSpPr>
        <p:spPr>
          <a:xfrm>
            <a:off x="4540800" y="2562300"/>
            <a:ext cx="3110400" cy="3594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1242600" y="2562300"/>
            <a:ext cx="3110400" cy="3594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"/>
          <p:cNvSpPr txBox="1"/>
          <p:nvPr>
            <p:ph idx="1" type="subTitle"/>
          </p:nvPr>
        </p:nvSpPr>
        <p:spPr>
          <a:xfrm>
            <a:off x="1492527" y="4020675"/>
            <a:ext cx="2512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2" name="Google Shape;152;p13"/>
          <p:cNvSpPr txBox="1"/>
          <p:nvPr>
            <p:ph idx="2" type="subTitle"/>
          </p:nvPr>
        </p:nvSpPr>
        <p:spPr>
          <a:xfrm>
            <a:off x="4822299" y="4020675"/>
            <a:ext cx="2512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3" name="Google Shape;153;p13"/>
          <p:cNvSpPr txBox="1"/>
          <p:nvPr>
            <p:ph idx="3" type="subTitle"/>
          </p:nvPr>
        </p:nvSpPr>
        <p:spPr>
          <a:xfrm>
            <a:off x="8152071" y="4020675"/>
            <a:ext cx="25119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54" name="Google Shape;154;p13"/>
          <p:cNvSpPr txBox="1"/>
          <p:nvPr>
            <p:ph type="title"/>
          </p:nvPr>
        </p:nvSpPr>
        <p:spPr>
          <a:xfrm>
            <a:off x="1242300" y="669575"/>
            <a:ext cx="9707400" cy="914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5" name="Google Shape;155;p13"/>
          <p:cNvSpPr txBox="1"/>
          <p:nvPr>
            <p:ph idx="4" type="body"/>
          </p:nvPr>
        </p:nvSpPr>
        <p:spPr>
          <a:xfrm>
            <a:off x="1492525" y="4458625"/>
            <a:ext cx="25122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56" name="Google Shape;156;p13"/>
          <p:cNvSpPr txBox="1"/>
          <p:nvPr>
            <p:ph idx="5" type="body"/>
          </p:nvPr>
        </p:nvSpPr>
        <p:spPr>
          <a:xfrm>
            <a:off x="4822297" y="4447196"/>
            <a:ext cx="25122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57" name="Google Shape;157;p13"/>
          <p:cNvSpPr txBox="1"/>
          <p:nvPr>
            <p:ph idx="6" type="body"/>
          </p:nvPr>
        </p:nvSpPr>
        <p:spPr>
          <a:xfrm>
            <a:off x="8152069" y="4433967"/>
            <a:ext cx="2512200" cy="92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6550" lvl="0" marL="457200" rtl="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>
              <a:spcBef>
                <a:spcPts val="210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>
              <a:spcBef>
                <a:spcPts val="210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>
              <a:spcBef>
                <a:spcPts val="210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>
              <a:spcBef>
                <a:spcPts val="2100"/>
              </a:spcBef>
              <a:spcAft>
                <a:spcPts val="210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158" name="Google Shape;158;p13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/>
          <p:nvPr/>
        </p:nvSpPr>
        <p:spPr>
          <a:xfrm>
            <a:off x="1708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"/>
          <p:cNvSpPr/>
          <p:nvPr/>
        </p:nvSpPr>
        <p:spPr>
          <a:xfrm>
            <a:off x="1708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4478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"/>
          <p:cNvSpPr/>
          <p:nvPr/>
        </p:nvSpPr>
        <p:spPr>
          <a:xfrm flipH="1" rot="10800000">
            <a:off x="-2689125" y="3811575"/>
            <a:ext cx="5738700" cy="5738700"/>
          </a:xfrm>
          <a:prstGeom prst="pie">
            <a:avLst>
              <a:gd fmla="val 13434" name="adj1"/>
              <a:gd fmla="val 5412299" name="adj2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4"/>
          <p:cNvSpPr txBox="1"/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/>
        </p:txBody>
      </p:sp>
      <p:sp>
        <p:nvSpPr>
          <p:cNvPr id="166" name="Google Shape;166;p14"/>
          <p:cNvSpPr txBox="1"/>
          <p:nvPr>
            <p:ph idx="1" type="subTitle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7" name="Google Shape;167;p14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/>
          <p:nvPr/>
        </p:nvSpPr>
        <p:spPr>
          <a:xfrm>
            <a:off x="1708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1708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"/>
          <p:cNvSpPr/>
          <p:nvPr/>
        </p:nvSpPr>
        <p:spPr>
          <a:xfrm>
            <a:off x="4478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"/>
          <p:cNvSpPr/>
          <p:nvPr/>
        </p:nvSpPr>
        <p:spPr>
          <a:xfrm flipH="1" rot="10800000">
            <a:off x="-2689125" y="3811575"/>
            <a:ext cx="5738700" cy="5738700"/>
          </a:xfrm>
          <a:prstGeom prst="pie">
            <a:avLst>
              <a:gd fmla="val 13434" name="adj1"/>
              <a:gd fmla="val 5412299" name="adj2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"/>
          <p:cNvSpPr/>
          <p:nvPr/>
        </p:nvSpPr>
        <p:spPr>
          <a:xfrm>
            <a:off x="490775" y="560625"/>
            <a:ext cx="11210400" cy="577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5"/>
          <p:cNvSpPr/>
          <p:nvPr/>
        </p:nvSpPr>
        <p:spPr>
          <a:xfrm rot="-5400000">
            <a:off x="11202850" y="188900"/>
            <a:ext cx="855600" cy="8553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 txBox="1"/>
          <p:nvPr>
            <p:ph idx="12" type="sldNum"/>
          </p:nvPr>
        </p:nvSpPr>
        <p:spPr>
          <a:xfrm>
            <a:off x="11264795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1059289" y="2246175"/>
            <a:ext cx="3125400" cy="31254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4533300" y="2246175"/>
            <a:ext cx="3125400" cy="31254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8007311" y="2246175"/>
            <a:ext cx="3125400" cy="31254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179" name="Google Shape;179;p15"/>
          <p:cNvSpPr txBox="1"/>
          <p:nvPr>
            <p:ph hasCustomPrompt="1" type="title"/>
          </p:nvPr>
        </p:nvSpPr>
        <p:spPr>
          <a:xfrm>
            <a:off x="1307600" y="2682950"/>
            <a:ext cx="2705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80" name="Google Shape;180;p15"/>
          <p:cNvSpPr txBox="1"/>
          <p:nvPr>
            <p:ph idx="2" type="title"/>
          </p:nvPr>
        </p:nvSpPr>
        <p:spPr>
          <a:xfrm>
            <a:off x="998150" y="1044350"/>
            <a:ext cx="10204800" cy="76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181" name="Google Shape;181;p15"/>
          <p:cNvSpPr txBox="1"/>
          <p:nvPr>
            <p:ph hasCustomPrompt="1" idx="3" type="title"/>
          </p:nvPr>
        </p:nvSpPr>
        <p:spPr>
          <a:xfrm>
            <a:off x="4795514" y="2682950"/>
            <a:ext cx="2705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82" name="Google Shape;182;p15"/>
          <p:cNvSpPr txBox="1"/>
          <p:nvPr>
            <p:ph hasCustomPrompt="1" idx="4" type="title"/>
          </p:nvPr>
        </p:nvSpPr>
        <p:spPr>
          <a:xfrm>
            <a:off x="8293895" y="2682950"/>
            <a:ext cx="2705400" cy="1188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8293888" y="3924525"/>
            <a:ext cx="2705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84" name="Google Shape;184;p15"/>
          <p:cNvSpPr txBox="1"/>
          <p:nvPr>
            <p:ph idx="5" type="body"/>
          </p:nvPr>
        </p:nvSpPr>
        <p:spPr>
          <a:xfrm>
            <a:off x="4795522" y="3913375"/>
            <a:ext cx="2705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185" name="Google Shape;185;p15"/>
          <p:cNvSpPr txBox="1"/>
          <p:nvPr>
            <p:ph idx="6" type="body"/>
          </p:nvPr>
        </p:nvSpPr>
        <p:spPr>
          <a:xfrm>
            <a:off x="1307600" y="3913375"/>
            <a:ext cx="2705400" cy="92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683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/>
          <p:nvPr/>
        </p:nvSpPr>
        <p:spPr>
          <a:xfrm>
            <a:off x="1708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1708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4478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"/>
          <p:cNvSpPr/>
          <p:nvPr/>
        </p:nvSpPr>
        <p:spPr>
          <a:xfrm flipH="1" rot="10800000">
            <a:off x="-2689125" y="3811575"/>
            <a:ext cx="5738700" cy="5738700"/>
          </a:xfrm>
          <a:prstGeom prst="pie">
            <a:avLst>
              <a:gd fmla="val 13434" name="adj1"/>
              <a:gd fmla="val 5412299" name="adj2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6"/>
          <p:cNvSpPr/>
          <p:nvPr/>
        </p:nvSpPr>
        <p:spPr>
          <a:xfrm>
            <a:off x="490775" y="560625"/>
            <a:ext cx="11210400" cy="577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 txBox="1"/>
          <p:nvPr>
            <p:ph idx="1" type="subTitle"/>
          </p:nvPr>
        </p:nvSpPr>
        <p:spPr>
          <a:xfrm>
            <a:off x="870123" y="2163600"/>
            <a:ext cx="31134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93" name="Google Shape;193;p16"/>
          <p:cNvSpPr txBox="1"/>
          <p:nvPr>
            <p:ph idx="2" type="subTitle"/>
          </p:nvPr>
        </p:nvSpPr>
        <p:spPr>
          <a:xfrm>
            <a:off x="870123" y="4020325"/>
            <a:ext cx="31134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94" name="Google Shape;194;p16"/>
          <p:cNvSpPr txBox="1"/>
          <p:nvPr>
            <p:ph idx="3" type="subTitle"/>
          </p:nvPr>
        </p:nvSpPr>
        <p:spPr>
          <a:xfrm>
            <a:off x="8208477" y="2172980"/>
            <a:ext cx="31134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95" name="Google Shape;195;p16"/>
          <p:cNvSpPr txBox="1"/>
          <p:nvPr>
            <p:ph idx="4" type="subTitle"/>
          </p:nvPr>
        </p:nvSpPr>
        <p:spPr>
          <a:xfrm>
            <a:off x="4559121" y="2180950"/>
            <a:ext cx="31134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96" name="Google Shape;196;p16"/>
          <p:cNvSpPr txBox="1"/>
          <p:nvPr>
            <p:ph idx="5" type="subTitle"/>
          </p:nvPr>
        </p:nvSpPr>
        <p:spPr>
          <a:xfrm>
            <a:off x="4559121" y="4020325"/>
            <a:ext cx="31134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97" name="Google Shape;197;p16"/>
          <p:cNvSpPr txBox="1"/>
          <p:nvPr>
            <p:ph idx="6" type="subTitle"/>
          </p:nvPr>
        </p:nvSpPr>
        <p:spPr>
          <a:xfrm>
            <a:off x="8245602" y="4001780"/>
            <a:ext cx="31134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sz="2000"/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b="1" sz="20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b="1" sz="2000"/>
            </a:lvl9pPr>
          </a:lstStyle>
          <a:p/>
        </p:txBody>
      </p:sp>
      <p:sp>
        <p:nvSpPr>
          <p:cNvPr id="198" name="Google Shape;198;p16"/>
          <p:cNvSpPr txBox="1"/>
          <p:nvPr>
            <p:ph type="title"/>
          </p:nvPr>
        </p:nvSpPr>
        <p:spPr>
          <a:xfrm>
            <a:off x="510625" y="879050"/>
            <a:ext cx="11210400" cy="914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9" name="Google Shape;199;p16"/>
          <p:cNvSpPr txBox="1"/>
          <p:nvPr>
            <p:ph idx="7" type="body"/>
          </p:nvPr>
        </p:nvSpPr>
        <p:spPr>
          <a:xfrm>
            <a:off x="4559121" y="2589800"/>
            <a:ext cx="31134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00" name="Google Shape;200;p16"/>
          <p:cNvSpPr txBox="1"/>
          <p:nvPr>
            <p:ph idx="8" type="body"/>
          </p:nvPr>
        </p:nvSpPr>
        <p:spPr>
          <a:xfrm>
            <a:off x="8245602" y="4418600"/>
            <a:ext cx="31134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01" name="Google Shape;201;p16"/>
          <p:cNvSpPr txBox="1"/>
          <p:nvPr>
            <p:ph idx="9" type="body"/>
          </p:nvPr>
        </p:nvSpPr>
        <p:spPr>
          <a:xfrm>
            <a:off x="4559121" y="4418600"/>
            <a:ext cx="31134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02" name="Google Shape;202;p16"/>
          <p:cNvSpPr txBox="1"/>
          <p:nvPr>
            <p:ph idx="13" type="body"/>
          </p:nvPr>
        </p:nvSpPr>
        <p:spPr>
          <a:xfrm>
            <a:off x="870123" y="2589800"/>
            <a:ext cx="31134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03" name="Google Shape;203;p16"/>
          <p:cNvSpPr txBox="1"/>
          <p:nvPr>
            <p:ph idx="14" type="body"/>
          </p:nvPr>
        </p:nvSpPr>
        <p:spPr>
          <a:xfrm>
            <a:off x="8245602" y="2589800"/>
            <a:ext cx="31134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04" name="Google Shape;204;p16"/>
          <p:cNvSpPr txBox="1"/>
          <p:nvPr>
            <p:ph idx="15" type="body"/>
          </p:nvPr>
        </p:nvSpPr>
        <p:spPr>
          <a:xfrm>
            <a:off x="870123" y="4418600"/>
            <a:ext cx="3113400" cy="83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05" name="Google Shape;205;p16"/>
          <p:cNvSpPr/>
          <p:nvPr/>
        </p:nvSpPr>
        <p:spPr>
          <a:xfrm rot="-5400000">
            <a:off x="11202850" y="188900"/>
            <a:ext cx="855600" cy="8553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"/>
          <p:cNvSpPr txBox="1"/>
          <p:nvPr>
            <p:ph idx="12" type="sldNum"/>
          </p:nvPr>
        </p:nvSpPr>
        <p:spPr>
          <a:xfrm>
            <a:off x="11264795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/>
          <p:nvPr/>
        </p:nvSpPr>
        <p:spPr>
          <a:xfrm flipH="1">
            <a:off x="77131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/>
          <p:nvPr/>
        </p:nvSpPr>
        <p:spPr>
          <a:xfrm flipH="1">
            <a:off x="77131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7"/>
          <p:cNvSpPr/>
          <p:nvPr/>
        </p:nvSpPr>
        <p:spPr>
          <a:xfrm flipH="1">
            <a:off x="170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490775" y="560625"/>
            <a:ext cx="10365900" cy="577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10434975" y="3489950"/>
            <a:ext cx="1290000" cy="12900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"/>
          <p:cNvSpPr txBox="1"/>
          <p:nvPr>
            <p:ph idx="1" type="subTitle"/>
          </p:nvPr>
        </p:nvSpPr>
        <p:spPr>
          <a:xfrm>
            <a:off x="7439675" y="1882375"/>
            <a:ext cx="2995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16" name="Google Shape;216;p17"/>
          <p:cNvSpPr txBox="1"/>
          <p:nvPr>
            <p:ph idx="2" type="subTitle"/>
          </p:nvPr>
        </p:nvSpPr>
        <p:spPr>
          <a:xfrm>
            <a:off x="7439675" y="4102757"/>
            <a:ext cx="29952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17" name="Google Shape;217;p17"/>
          <p:cNvSpPr txBox="1"/>
          <p:nvPr>
            <p:ph type="title"/>
          </p:nvPr>
        </p:nvSpPr>
        <p:spPr>
          <a:xfrm>
            <a:off x="490775" y="560625"/>
            <a:ext cx="10365900" cy="9144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18" name="Google Shape;218;p17"/>
          <p:cNvSpPr txBox="1"/>
          <p:nvPr>
            <p:ph idx="3" type="body"/>
          </p:nvPr>
        </p:nvSpPr>
        <p:spPr>
          <a:xfrm>
            <a:off x="7439675" y="2318375"/>
            <a:ext cx="29952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219" name="Google Shape;219;p17"/>
          <p:cNvSpPr txBox="1"/>
          <p:nvPr>
            <p:ph idx="4" type="body"/>
          </p:nvPr>
        </p:nvSpPr>
        <p:spPr>
          <a:xfrm>
            <a:off x="7439675" y="4506700"/>
            <a:ext cx="2995200" cy="1553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/>
          <p:nvPr/>
        </p:nvSpPr>
        <p:spPr>
          <a:xfrm>
            <a:off x="170850" y="188850"/>
            <a:ext cx="4308000" cy="6480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"/>
          <p:cNvSpPr/>
          <p:nvPr/>
        </p:nvSpPr>
        <p:spPr>
          <a:xfrm>
            <a:off x="170850" y="3738750"/>
            <a:ext cx="3156000" cy="29304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3326925" y="188700"/>
            <a:ext cx="8694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8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18"/>
          <p:cNvSpPr txBox="1"/>
          <p:nvPr>
            <p:ph idx="1" type="subTitle"/>
          </p:nvPr>
        </p:nvSpPr>
        <p:spPr>
          <a:xfrm>
            <a:off x="415600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27" name="Google Shape;227;p18"/>
          <p:cNvSpPr txBox="1"/>
          <p:nvPr>
            <p:ph idx="2" type="subTitle"/>
          </p:nvPr>
        </p:nvSpPr>
        <p:spPr>
          <a:xfrm>
            <a:off x="277537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28" name="Google Shape;228;p18"/>
          <p:cNvSpPr txBox="1"/>
          <p:nvPr>
            <p:ph idx="3" type="subTitle"/>
          </p:nvPr>
        </p:nvSpPr>
        <p:spPr>
          <a:xfrm>
            <a:off x="5135153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29" name="Google Shape;229;p18"/>
          <p:cNvSpPr txBox="1"/>
          <p:nvPr>
            <p:ph idx="4" type="subTitle"/>
          </p:nvPr>
        </p:nvSpPr>
        <p:spPr>
          <a:xfrm>
            <a:off x="7494930" y="23425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30" name="Google Shape;230;p18"/>
          <p:cNvSpPr txBox="1"/>
          <p:nvPr>
            <p:ph idx="5" type="subTitle"/>
          </p:nvPr>
        </p:nvSpPr>
        <p:spPr>
          <a:xfrm>
            <a:off x="9854707" y="2316000"/>
            <a:ext cx="1997700" cy="60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2pPr>
            <a:lvl3pPr lvl="2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3pPr>
            <a:lvl4pPr lvl="3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4pPr>
            <a:lvl5pPr lvl="4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5pPr>
            <a:lvl6pPr lvl="5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6pPr>
            <a:lvl7pPr lvl="6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7pPr>
            <a:lvl8pPr lvl="7" rtl="0" algn="ctr">
              <a:spcBef>
                <a:spcPts val="2100"/>
              </a:spcBef>
              <a:spcAft>
                <a:spcPts val="0"/>
              </a:spcAft>
              <a:buSzPts val="2200"/>
              <a:buNone/>
              <a:defRPr b="1" sz="2200"/>
            </a:lvl8pPr>
            <a:lvl9pPr lvl="8" rtl="0" algn="ctr">
              <a:spcBef>
                <a:spcPts val="2100"/>
              </a:spcBef>
              <a:spcAft>
                <a:spcPts val="2100"/>
              </a:spcAft>
              <a:buSzPts val="2200"/>
              <a:buNone/>
              <a:defRPr b="1" sz="2200"/>
            </a:lvl9pPr>
          </a:lstStyle>
          <a:p/>
        </p:txBody>
      </p:sp>
      <p:sp>
        <p:nvSpPr>
          <p:cNvPr id="231" name="Google Shape;231;p18"/>
          <p:cNvSpPr txBox="1"/>
          <p:nvPr>
            <p:ph type="title"/>
          </p:nvPr>
        </p:nvSpPr>
        <p:spPr>
          <a:xfrm>
            <a:off x="1022850" y="1044350"/>
            <a:ext cx="10146300" cy="9144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32" name="Google Shape;232;p18"/>
          <p:cNvSpPr txBox="1"/>
          <p:nvPr>
            <p:ph idx="6" type="body"/>
          </p:nvPr>
        </p:nvSpPr>
        <p:spPr>
          <a:xfrm>
            <a:off x="415600" y="3238625"/>
            <a:ext cx="1997700" cy="233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3" name="Google Shape;233;p18"/>
          <p:cNvSpPr txBox="1"/>
          <p:nvPr>
            <p:ph idx="7" type="body"/>
          </p:nvPr>
        </p:nvSpPr>
        <p:spPr>
          <a:xfrm>
            <a:off x="2775375" y="3238625"/>
            <a:ext cx="1997700" cy="233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4" name="Google Shape;234;p18"/>
          <p:cNvSpPr txBox="1"/>
          <p:nvPr>
            <p:ph idx="8" type="body"/>
          </p:nvPr>
        </p:nvSpPr>
        <p:spPr>
          <a:xfrm>
            <a:off x="5135150" y="3238625"/>
            <a:ext cx="1997700" cy="233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5" name="Google Shape;235;p18"/>
          <p:cNvSpPr txBox="1"/>
          <p:nvPr>
            <p:ph idx="9" type="body"/>
          </p:nvPr>
        </p:nvSpPr>
        <p:spPr>
          <a:xfrm>
            <a:off x="7494925" y="3238625"/>
            <a:ext cx="1997700" cy="233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6" name="Google Shape;236;p18"/>
          <p:cNvSpPr txBox="1"/>
          <p:nvPr>
            <p:ph idx="13" type="body"/>
          </p:nvPr>
        </p:nvSpPr>
        <p:spPr>
          <a:xfrm>
            <a:off x="9854700" y="3238625"/>
            <a:ext cx="1997700" cy="23301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"/>
          <p:cNvSpPr/>
          <p:nvPr/>
        </p:nvSpPr>
        <p:spPr>
          <a:xfrm>
            <a:off x="1708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1708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4478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9"/>
          <p:cNvSpPr/>
          <p:nvPr/>
        </p:nvSpPr>
        <p:spPr>
          <a:xfrm flipH="1" rot="10800000">
            <a:off x="-2689125" y="3811575"/>
            <a:ext cx="5738700" cy="5738700"/>
          </a:xfrm>
          <a:prstGeom prst="pie">
            <a:avLst>
              <a:gd fmla="val 13434" name="adj1"/>
              <a:gd fmla="val 5412299" name="adj2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490775" y="560625"/>
            <a:ext cx="5796300" cy="577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 txBox="1"/>
          <p:nvPr>
            <p:ph type="title"/>
          </p:nvPr>
        </p:nvSpPr>
        <p:spPr>
          <a:xfrm>
            <a:off x="874175" y="1094025"/>
            <a:ext cx="5029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44" name="Google Shape;244;p19"/>
          <p:cNvSpPr txBox="1"/>
          <p:nvPr>
            <p:ph idx="1" type="body"/>
          </p:nvPr>
        </p:nvSpPr>
        <p:spPr>
          <a:xfrm>
            <a:off x="874175" y="2336700"/>
            <a:ext cx="5029500" cy="3314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5" name="Google Shape;245;p19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"/>
          <p:cNvSpPr/>
          <p:nvPr/>
        </p:nvSpPr>
        <p:spPr>
          <a:xfrm>
            <a:off x="1708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0"/>
          <p:cNvSpPr/>
          <p:nvPr/>
        </p:nvSpPr>
        <p:spPr>
          <a:xfrm>
            <a:off x="1708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4478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 flipH="1" rot="10800000">
            <a:off x="-2689125" y="3811575"/>
            <a:ext cx="5738700" cy="5738700"/>
          </a:xfrm>
          <a:prstGeom prst="pie">
            <a:avLst>
              <a:gd fmla="val 13434" name="adj1"/>
              <a:gd fmla="val 5412299" name="adj2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5431375" y="1044350"/>
            <a:ext cx="5738700" cy="4761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5" name="Google Shape;255;p20"/>
          <p:cNvSpPr txBox="1"/>
          <p:nvPr>
            <p:ph type="title"/>
          </p:nvPr>
        </p:nvSpPr>
        <p:spPr>
          <a:xfrm>
            <a:off x="5814775" y="1378813"/>
            <a:ext cx="5029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56" name="Google Shape;256;p20"/>
          <p:cNvSpPr txBox="1"/>
          <p:nvPr>
            <p:ph idx="1" type="body"/>
          </p:nvPr>
        </p:nvSpPr>
        <p:spPr>
          <a:xfrm>
            <a:off x="5814775" y="2621498"/>
            <a:ext cx="5029500" cy="2912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 flipH="1">
            <a:off x="77131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77131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170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490775" y="560625"/>
            <a:ext cx="11210400" cy="577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490775" y="560625"/>
            <a:ext cx="11210400" cy="914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/>
          <p:nvPr/>
        </p:nvSpPr>
        <p:spPr>
          <a:xfrm flipH="1">
            <a:off x="7713150" y="188700"/>
            <a:ext cx="4308000" cy="36756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"/>
          <p:cNvSpPr/>
          <p:nvPr/>
        </p:nvSpPr>
        <p:spPr>
          <a:xfrm flipH="1">
            <a:off x="7713150" y="3491200"/>
            <a:ext cx="4308000" cy="31782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1"/>
          <p:cNvSpPr/>
          <p:nvPr/>
        </p:nvSpPr>
        <p:spPr>
          <a:xfrm flipH="1">
            <a:off x="170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"/>
          <p:cNvSpPr/>
          <p:nvPr/>
        </p:nvSpPr>
        <p:spPr>
          <a:xfrm>
            <a:off x="899550" y="1044350"/>
            <a:ext cx="10266300" cy="4843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1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1"/>
          <p:cNvSpPr txBox="1"/>
          <p:nvPr>
            <p:ph idx="1" type="subTitle"/>
          </p:nvPr>
        </p:nvSpPr>
        <p:spPr>
          <a:xfrm>
            <a:off x="1439475" y="2999550"/>
            <a:ext cx="55815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264" name="Google Shape;264;p21"/>
          <p:cNvSpPr txBox="1"/>
          <p:nvPr>
            <p:ph type="title"/>
          </p:nvPr>
        </p:nvSpPr>
        <p:spPr>
          <a:xfrm>
            <a:off x="899550" y="1044350"/>
            <a:ext cx="10266300" cy="9144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ldrich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/>
              <a:buNone/>
              <a:defRPr sz="5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/>
              <a:buNone/>
              <a:defRPr sz="5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/>
              <a:buNone/>
              <a:defRPr sz="5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/>
              <a:buNone/>
              <a:defRPr sz="5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/>
              <a:buNone/>
              <a:defRPr sz="5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/>
              <a:buNone/>
              <a:defRPr sz="5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/>
              <a:buNone/>
              <a:defRPr sz="5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/>
              <a:buNone/>
              <a:defRPr sz="5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5" name="Google Shape;265;p21"/>
          <p:cNvSpPr txBox="1"/>
          <p:nvPr>
            <p:ph idx="2" type="body"/>
          </p:nvPr>
        </p:nvSpPr>
        <p:spPr>
          <a:xfrm>
            <a:off x="1439525" y="3864350"/>
            <a:ext cx="5581500" cy="134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66" name="Google Shape;266;p21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2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69" name="Google Shape;269;p2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2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36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30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44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271" name="Google Shape;271;p22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272" name="Google Shape;272;p22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2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4" name="Google Shape;274;p22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22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22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24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277" name="Google Shape;277;p22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lvl="1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lvl="2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lvl="3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lvl="4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lvl="5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lvl="6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lvl="7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lvl="8">
              <a:buNone/>
              <a:defRPr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1718550" y="188700"/>
            <a:ext cx="10302600" cy="6480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170850" y="188700"/>
            <a:ext cx="1547700" cy="64806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70850" y="3596100"/>
            <a:ext cx="3792600" cy="30732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3264650" y="560625"/>
            <a:ext cx="7718100" cy="568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 txBox="1"/>
          <p:nvPr>
            <p:ph type="title"/>
          </p:nvPr>
        </p:nvSpPr>
        <p:spPr>
          <a:xfrm>
            <a:off x="5377150" y="1608900"/>
            <a:ext cx="5322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" type="body"/>
          </p:nvPr>
        </p:nvSpPr>
        <p:spPr>
          <a:xfrm>
            <a:off x="5377125" y="3013200"/>
            <a:ext cx="5322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8" name="Google Shape;38;p4"/>
          <p:cNvSpPr/>
          <p:nvPr/>
        </p:nvSpPr>
        <p:spPr>
          <a:xfrm rot="-5400000">
            <a:off x="8952100" y="3600150"/>
            <a:ext cx="689400" cy="5448900"/>
          </a:xfrm>
          <a:prstGeom prst="rect">
            <a:avLst/>
          </a:prstGeom>
          <a:solidFill>
            <a:schemeClr val="accent5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/>
          <p:nvPr/>
        </p:nvSpPr>
        <p:spPr>
          <a:xfrm>
            <a:off x="1708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1708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5"/>
          <p:cNvSpPr/>
          <p:nvPr/>
        </p:nvSpPr>
        <p:spPr>
          <a:xfrm>
            <a:off x="4478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490775" y="560625"/>
            <a:ext cx="11210400" cy="577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5"/>
          <p:cNvSpPr txBox="1"/>
          <p:nvPr>
            <p:ph type="title"/>
          </p:nvPr>
        </p:nvSpPr>
        <p:spPr>
          <a:xfrm>
            <a:off x="846725" y="751875"/>
            <a:ext cx="104985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846725" y="2742368"/>
            <a:ext cx="30855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body"/>
          </p:nvPr>
        </p:nvSpPr>
        <p:spPr>
          <a:xfrm>
            <a:off x="4553230" y="2742368"/>
            <a:ext cx="30855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body"/>
          </p:nvPr>
        </p:nvSpPr>
        <p:spPr>
          <a:xfrm>
            <a:off x="846725" y="4783425"/>
            <a:ext cx="30855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4" type="body"/>
          </p:nvPr>
        </p:nvSpPr>
        <p:spPr>
          <a:xfrm>
            <a:off x="4553230" y="4783425"/>
            <a:ext cx="30855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5" type="title"/>
          </p:nvPr>
        </p:nvSpPr>
        <p:spPr>
          <a:xfrm>
            <a:off x="846725" y="2046599"/>
            <a:ext cx="30855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2" name="Google Shape;52;p5"/>
          <p:cNvSpPr txBox="1"/>
          <p:nvPr>
            <p:ph idx="6" type="title"/>
          </p:nvPr>
        </p:nvSpPr>
        <p:spPr>
          <a:xfrm>
            <a:off x="4553230" y="2046599"/>
            <a:ext cx="30855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7" type="title"/>
          </p:nvPr>
        </p:nvSpPr>
        <p:spPr>
          <a:xfrm>
            <a:off x="846725" y="4087656"/>
            <a:ext cx="30855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4" name="Google Shape;54;p5"/>
          <p:cNvSpPr txBox="1"/>
          <p:nvPr>
            <p:ph idx="8" type="title"/>
          </p:nvPr>
        </p:nvSpPr>
        <p:spPr>
          <a:xfrm>
            <a:off x="4553230" y="4087656"/>
            <a:ext cx="30855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9" type="body"/>
          </p:nvPr>
        </p:nvSpPr>
        <p:spPr>
          <a:xfrm>
            <a:off x="8259736" y="2742368"/>
            <a:ext cx="30855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3" type="body"/>
          </p:nvPr>
        </p:nvSpPr>
        <p:spPr>
          <a:xfrm>
            <a:off x="8259736" y="4783425"/>
            <a:ext cx="3085500" cy="132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4" type="title"/>
          </p:nvPr>
        </p:nvSpPr>
        <p:spPr>
          <a:xfrm>
            <a:off x="8259736" y="2046599"/>
            <a:ext cx="30855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15" type="title"/>
          </p:nvPr>
        </p:nvSpPr>
        <p:spPr>
          <a:xfrm>
            <a:off x="8259736" y="4087656"/>
            <a:ext cx="3085500" cy="69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59" name="Google Shape;59;p5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v2">
  <p:cSld name="CUSTOM_2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/>
          <p:nvPr/>
        </p:nvSpPr>
        <p:spPr>
          <a:xfrm>
            <a:off x="1708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>
            <a:off x="1708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>
            <a:off x="170850" y="4168075"/>
            <a:ext cx="2500200" cy="25011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/>
          <p:nvPr/>
        </p:nvSpPr>
        <p:spPr>
          <a:xfrm>
            <a:off x="4478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490775" y="560625"/>
            <a:ext cx="11210400" cy="577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6"/>
          <p:cNvSpPr txBox="1"/>
          <p:nvPr>
            <p:ph type="title"/>
          </p:nvPr>
        </p:nvSpPr>
        <p:spPr>
          <a:xfrm>
            <a:off x="1707000" y="876425"/>
            <a:ext cx="87780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" type="body"/>
          </p:nvPr>
        </p:nvSpPr>
        <p:spPr>
          <a:xfrm>
            <a:off x="1707000" y="1889875"/>
            <a:ext cx="5058600" cy="409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2" type="body"/>
          </p:nvPr>
        </p:nvSpPr>
        <p:spPr>
          <a:xfrm>
            <a:off x="9736200" y="1889875"/>
            <a:ext cx="748800" cy="4091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r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r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/>
          <p:nvPr/>
        </p:nvSpPr>
        <p:spPr>
          <a:xfrm flipH="1">
            <a:off x="77131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 flipH="1">
            <a:off x="77131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 flipH="1">
            <a:off x="170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>
            <a:off x="490775" y="560625"/>
            <a:ext cx="11210400" cy="577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7"/>
          <p:cNvSpPr txBox="1"/>
          <p:nvPr>
            <p:ph type="title"/>
          </p:nvPr>
        </p:nvSpPr>
        <p:spPr>
          <a:xfrm>
            <a:off x="2401350" y="2621650"/>
            <a:ext cx="7389300" cy="20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0" name="Google Shape;80;p7"/>
          <p:cNvSpPr txBox="1"/>
          <p:nvPr>
            <p:ph idx="1" type="body"/>
          </p:nvPr>
        </p:nvSpPr>
        <p:spPr>
          <a:xfrm>
            <a:off x="2401350" y="4705300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81" name="Google Shape;81;p7"/>
          <p:cNvSpPr/>
          <p:nvPr/>
        </p:nvSpPr>
        <p:spPr>
          <a:xfrm flipH="1" rot="10800000">
            <a:off x="-1940625" y="4537600"/>
            <a:ext cx="4242000" cy="4242000"/>
          </a:xfrm>
          <a:prstGeom prst="pie">
            <a:avLst>
              <a:gd fmla="val 21572307" name="adj1"/>
              <a:gd fmla="val 5412299" name="adj2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 flipH="1">
            <a:off x="77131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8"/>
          <p:cNvSpPr/>
          <p:nvPr/>
        </p:nvSpPr>
        <p:spPr>
          <a:xfrm flipH="1">
            <a:off x="77131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"/>
          <p:cNvSpPr/>
          <p:nvPr/>
        </p:nvSpPr>
        <p:spPr>
          <a:xfrm flipH="1">
            <a:off x="170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8"/>
          <p:cNvSpPr/>
          <p:nvPr/>
        </p:nvSpPr>
        <p:spPr>
          <a:xfrm>
            <a:off x="490775" y="560625"/>
            <a:ext cx="10365900" cy="577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8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8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8"/>
          <p:cNvSpPr txBox="1"/>
          <p:nvPr>
            <p:ph idx="1" type="subTitle"/>
          </p:nvPr>
        </p:nvSpPr>
        <p:spPr>
          <a:xfrm>
            <a:off x="873360" y="1813775"/>
            <a:ext cx="4538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0" name="Google Shape;90;p8"/>
          <p:cNvSpPr txBox="1"/>
          <p:nvPr>
            <p:ph idx="2" type="subTitle"/>
          </p:nvPr>
        </p:nvSpPr>
        <p:spPr>
          <a:xfrm>
            <a:off x="5987845" y="1813775"/>
            <a:ext cx="4538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91" name="Google Shape;91;p8"/>
          <p:cNvSpPr txBox="1"/>
          <p:nvPr>
            <p:ph type="title"/>
          </p:nvPr>
        </p:nvSpPr>
        <p:spPr>
          <a:xfrm>
            <a:off x="490775" y="560625"/>
            <a:ext cx="10365900" cy="914400"/>
          </a:xfrm>
          <a:prstGeom prst="rect">
            <a:avLst/>
          </a:prstGeom>
          <a:solidFill>
            <a:schemeClr val="accent3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92" name="Google Shape;92;p8"/>
          <p:cNvSpPr txBox="1"/>
          <p:nvPr>
            <p:ph idx="3" type="body"/>
          </p:nvPr>
        </p:nvSpPr>
        <p:spPr>
          <a:xfrm>
            <a:off x="873350" y="2750800"/>
            <a:ext cx="45381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3" name="Google Shape;93;p8"/>
          <p:cNvSpPr txBox="1"/>
          <p:nvPr>
            <p:ph idx="4" type="body"/>
          </p:nvPr>
        </p:nvSpPr>
        <p:spPr>
          <a:xfrm>
            <a:off x="5987837" y="2739050"/>
            <a:ext cx="4538400" cy="3118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4" name="Google Shape;94;p8"/>
          <p:cNvSpPr/>
          <p:nvPr/>
        </p:nvSpPr>
        <p:spPr>
          <a:xfrm>
            <a:off x="10434975" y="3489950"/>
            <a:ext cx="1290000" cy="1290000"/>
          </a:xfrm>
          <a:prstGeom prst="ellipse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>
            <a:off x="1708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1708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4478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490775" y="560625"/>
            <a:ext cx="10413300" cy="5772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"/>
          <p:cNvSpPr txBox="1"/>
          <p:nvPr>
            <p:ph type="title"/>
          </p:nvPr>
        </p:nvSpPr>
        <p:spPr>
          <a:xfrm>
            <a:off x="490775" y="560625"/>
            <a:ext cx="10413300" cy="9144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01" name="Google Shape;101;p9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9"/>
          <p:cNvSpPr txBox="1"/>
          <p:nvPr>
            <p:ph idx="1" type="subTitle"/>
          </p:nvPr>
        </p:nvSpPr>
        <p:spPr>
          <a:xfrm>
            <a:off x="920475" y="1895300"/>
            <a:ext cx="7794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04" name="Google Shape;104;p9"/>
          <p:cNvSpPr txBox="1"/>
          <p:nvPr>
            <p:ph idx="2" type="body"/>
          </p:nvPr>
        </p:nvSpPr>
        <p:spPr>
          <a:xfrm>
            <a:off x="920475" y="2555475"/>
            <a:ext cx="7794000" cy="3436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indent="-349250" lvl="1" marL="9144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05" name="Google Shape;105;p9"/>
          <p:cNvSpPr/>
          <p:nvPr/>
        </p:nvSpPr>
        <p:spPr>
          <a:xfrm>
            <a:off x="10026800" y="3530525"/>
            <a:ext cx="1737600" cy="1737600"/>
          </a:xfrm>
          <a:prstGeom prst="ellipse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/>
        </p:nvSpPr>
        <p:spPr>
          <a:xfrm>
            <a:off x="170850" y="188700"/>
            <a:ext cx="4308000" cy="21480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"/>
          <p:cNvSpPr/>
          <p:nvPr/>
        </p:nvSpPr>
        <p:spPr>
          <a:xfrm>
            <a:off x="170850" y="2336700"/>
            <a:ext cx="4308000" cy="43326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4478850" y="188700"/>
            <a:ext cx="7542300" cy="6480600"/>
          </a:xfrm>
          <a:prstGeom prst="rect">
            <a:avLst/>
          </a:prstGeom>
          <a:gradFill>
            <a:gsLst>
              <a:gs pos="0">
                <a:schemeClr val="accent3"/>
              </a:gs>
              <a:gs pos="50000">
                <a:schemeClr val="accent4"/>
              </a:gs>
              <a:gs pos="100000">
                <a:schemeClr val="accent5"/>
              </a:gs>
            </a:gsLst>
            <a:lin ang="0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0"/>
          <p:cNvSpPr/>
          <p:nvPr/>
        </p:nvSpPr>
        <p:spPr>
          <a:xfrm>
            <a:off x="4003075" y="5529000"/>
            <a:ext cx="8018100" cy="1140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0"/>
          <p:cNvSpPr/>
          <p:nvPr/>
        </p:nvSpPr>
        <p:spPr>
          <a:xfrm flipH="1" rot="10800000">
            <a:off x="-2689125" y="3811575"/>
            <a:ext cx="5738700" cy="5738700"/>
          </a:xfrm>
          <a:prstGeom prst="pie">
            <a:avLst>
              <a:gd fmla="val 13434" name="adj1"/>
              <a:gd fmla="val 5412299" name="adj2"/>
            </a:avLst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"/>
          <p:cNvSpPr/>
          <p:nvPr/>
        </p:nvSpPr>
        <p:spPr>
          <a:xfrm>
            <a:off x="934500" y="1044350"/>
            <a:ext cx="10231500" cy="4917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0"/>
          <p:cNvSpPr/>
          <p:nvPr/>
        </p:nvSpPr>
        <p:spPr>
          <a:xfrm>
            <a:off x="1128967" y="1221818"/>
            <a:ext cx="9803100" cy="45195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"/>
          <p:cNvSpPr txBox="1"/>
          <p:nvPr>
            <p:ph type="title"/>
          </p:nvPr>
        </p:nvSpPr>
        <p:spPr>
          <a:xfrm>
            <a:off x="2086950" y="1922600"/>
            <a:ext cx="8018100" cy="31608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15" name="Google Shape;115;p10"/>
          <p:cNvSpPr txBox="1"/>
          <p:nvPr>
            <p:ph idx="1" type="subTitle"/>
          </p:nvPr>
        </p:nvSpPr>
        <p:spPr>
          <a:xfrm>
            <a:off x="4237425" y="5919475"/>
            <a:ext cx="7775400" cy="717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116" name="Google Shape;116;p10"/>
          <p:cNvSpPr/>
          <p:nvPr/>
        </p:nvSpPr>
        <p:spPr>
          <a:xfrm rot="-5400000">
            <a:off x="11165725" y="188900"/>
            <a:ext cx="855600" cy="855300"/>
          </a:xfrm>
          <a:prstGeom prst="rect">
            <a:avLst/>
          </a:prstGeom>
          <a:solidFill>
            <a:schemeClr val="accent6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0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>
            <a:lvl1pPr lvl="0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 algn="ctr">
              <a:buNone/>
              <a:defRPr b="1" sz="1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397050" y="5083400"/>
            <a:ext cx="1290000" cy="1290000"/>
          </a:xfrm>
          <a:prstGeom prst="ellipse">
            <a:avLst/>
          </a:prstGeom>
          <a:solidFill>
            <a:schemeClr val="accent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fair Display"/>
              <a:buNone/>
              <a:defRPr b="1" i="1" sz="40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 Ruhl Libre"/>
              <a:buNone/>
              <a:defRPr sz="4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 Ruhl Libre"/>
              <a:buNone/>
              <a:defRPr sz="4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 Ruhl Libre"/>
              <a:buNone/>
              <a:defRPr sz="4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 Ruhl Libre"/>
              <a:buNone/>
              <a:defRPr sz="4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 Ruhl Libre"/>
              <a:buNone/>
              <a:defRPr sz="4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 Ruhl Libre"/>
              <a:buNone/>
              <a:defRPr sz="4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 Ruhl Libre"/>
              <a:buNone/>
              <a:defRPr sz="4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Frank Ruhl Libre"/>
              <a:buNone/>
              <a:defRPr sz="4000">
                <a:solidFill>
                  <a:schemeClr val="dk1"/>
                </a:solidFill>
                <a:latin typeface="Frank Ruhl Libre"/>
                <a:ea typeface="Frank Ruhl Libre"/>
                <a:cs typeface="Frank Ruhl Libre"/>
                <a:sym typeface="Frank Ruhl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 Medium"/>
              <a:buChar char="●"/>
              <a:defRPr sz="1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1pPr>
            <a:lvl2pPr indent="-349250" lvl="1" marL="914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 Medium"/>
              <a:buChar char="○"/>
              <a:defRPr sz="1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2pPr>
            <a:lvl3pPr indent="-349250" lvl="2" marL="1371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 Medium"/>
              <a:buChar char="■"/>
              <a:defRPr sz="1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3pPr>
            <a:lvl4pPr indent="-349250" lvl="3" marL="18288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 Medium"/>
              <a:buChar char="●"/>
              <a:defRPr sz="1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4pPr>
            <a:lvl5pPr indent="-349250" lvl="4" marL="22860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 Medium"/>
              <a:buChar char="○"/>
              <a:defRPr sz="1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5pPr>
            <a:lvl6pPr indent="-349250" lvl="5" marL="27432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 Medium"/>
              <a:buChar char="■"/>
              <a:defRPr sz="1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6pPr>
            <a:lvl7pPr indent="-349250" lvl="6" marL="32004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 Medium"/>
              <a:buChar char="●"/>
              <a:defRPr sz="1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7pPr>
            <a:lvl8pPr indent="-349250" lvl="7" marL="36576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Quicksand Medium"/>
              <a:buChar char="○"/>
              <a:defRPr sz="1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8pPr>
            <a:lvl9pPr indent="-349250" lvl="8" marL="41148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900"/>
              <a:buFont typeface="Quicksand Medium"/>
              <a:buChar char="■"/>
              <a:defRPr sz="1900">
                <a:solidFill>
                  <a:schemeClr val="dk1"/>
                </a:solidFill>
                <a:latin typeface="Quicksand Medium"/>
                <a:ea typeface="Quicksand Medium"/>
                <a:cs typeface="Quicksand Medium"/>
                <a:sym typeface="Quicksand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318810" y="24377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3"/>
          <p:cNvSpPr txBox="1"/>
          <p:nvPr>
            <p:ph type="title"/>
          </p:nvPr>
        </p:nvSpPr>
        <p:spPr>
          <a:xfrm>
            <a:off x="2904650" y="1838525"/>
            <a:ext cx="6745800" cy="31485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Semicolon Usage </a:t>
            </a:r>
            <a:endParaRPr/>
          </a:p>
        </p:txBody>
      </p:sp>
      <p:sp>
        <p:nvSpPr>
          <p:cNvPr id="284" name="Google Shape;284;p23"/>
          <p:cNvSpPr txBox="1"/>
          <p:nvPr>
            <p:ph idx="1" type="subTitle"/>
          </p:nvPr>
        </p:nvSpPr>
        <p:spPr>
          <a:xfrm>
            <a:off x="3730396" y="5183525"/>
            <a:ext cx="7320300" cy="717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Hayley Lowry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4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0" name="Google Shape;290;p24"/>
          <p:cNvSpPr txBox="1"/>
          <p:nvPr>
            <p:ph type="title"/>
          </p:nvPr>
        </p:nvSpPr>
        <p:spPr>
          <a:xfrm>
            <a:off x="2401350" y="2621650"/>
            <a:ext cx="7389300" cy="20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4"/>
          <p:cNvSpPr txBox="1"/>
          <p:nvPr>
            <p:ph idx="1" type="body"/>
          </p:nvPr>
        </p:nvSpPr>
        <p:spPr>
          <a:xfrm>
            <a:off x="2401350" y="4705300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250" y="1342413"/>
            <a:ext cx="6974899" cy="401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5"/>
          <p:cNvSpPr txBox="1"/>
          <p:nvPr>
            <p:ph idx="1" type="body"/>
          </p:nvPr>
        </p:nvSpPr>
        <p:spPr>
          <a:xfrm>
            <a:off x="2401350" y="4857700"/>
            <a:ext cx="73893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“At a comma, stop at a little; at a semicolon, </a:t>
            </a:r>
            <a:r>
              <a:rPr lang="en"/>
              <a:t>somewhat</a:t>
            </a:r>
            <a:r>
              <a:rPr lang="en"/>
              <a:t> more.”</a:t>
            </a:r>
            <a:endParaRPr/>
          </a:p>
          <a:p>
            <a:pPr indent="0" lvl="0" marL="0" rtl="0" algn="ctr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-Richard Hodges, The English Primrose</a:t>
            </a:r>
            <a:endParaRPr/>
          </a:p>
        </p:txBody>
      </p:sp>
      <p:sp>
        <p:nvSpPr>
          <p:cNvPr id="298" name="Google Shape;298;p25"/>
          <p:cNvSpPr txBox="1"/>
          <p:nvPr>
            <p:ph type="title"/>
          </p:nvPr>
        </p:nvSpPr>
        <p:spPr>
          <a:xfrm>
            <a:off x="2401350" y="2774050"/>
            <a:ext cx="7389300" cy="20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it used; how do you use it?</a:t>
            </a:r>
            <a:endParaRPr/>
          </a:p>
        </p:txBody>
      </p:sp>
      <p:sp>
        <p:nvSpPr>
          <p:cNvPr id="299" name="Google Shape;299;p25"/>
          <p:cNvSpPr/>
          <p:nvPr/>
        </p:nvSpPr>
        <p:spPr>
          <a:xfrm>
            <a:off x="5450575" y="879050"/>
            <a:ext cx="1641300" cy="1641300"/>
          </a:xfrm>
          <a:prstGeom prst="ellipse">
            <a:avLst/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1</a:t>
            </a:r>
            <a:endParaRPr i="1" sz="100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00" name="Google Shape;300;p25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/>
          <p:nvPr/>
        </p:nvSpPr>
        <p:spPr>
          <a:xfrm>
            <a:off x="1034225" y="1157550"/>
            <a:ext cx="4542900" cy="4542900"/>
          </a:xfrm>
          <a:prstGeom prst="ellipse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6"/>
          <p:cNvSpPr/>
          <p:nvPr/>
        </p:nvSpPr>
        <p:spPr>
          <a:xfrm>
            <a:off x="1228175" y="1351500"/>
            <a:ext cx="4155000" cy="4155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6"/>
          <p:cNvSpPr txBox="1"/>
          <p:nvPr>
            <p:ph type="title"/>
          </p:nvPr>
        </p:nvSpPr>
        <p:spPr>
          <a:xfrm>
            <a:off x="5377149" y="1608900"/>
            <a:ext cx="5070600" cy="132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</a:t>
            </a:r>
            <a:endParaRPr/>
          </a:p>
        </p:txBody>
      </p:sp>
      <p:sp>
        <p:nvSpPr>
          <p:cNvPr id="308" name="Google Shape;308;p26"/>
          <p:cNvSpPr txBox="1"/>
          <p:nvPr>
            <p:ph idx="1" type="body"/>
          </p:nvPr>
        </p:nvSpPr>
        <p:spPr>
          <a:xfrm>
            <a:off x="5679125" y="3061975"/>
            <a:ext cx="5070600" cy="2235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Soft period, hard comma.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Mostly useful for programmers, honestly. </a:t>
            </a:r>
            <a:endParaRPr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Useful for emphasizing relationship between ideas.</a:t>
            </a:r>
            <a:endParaRPr/>
          </a:p>
          <a:p>
            <a:pPr indent="0" lvl="0" marL="457200" rtl="0" algn="r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6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0" name="Google Shape;3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850" y="1417400"/>
            <a:ext cx="4081651" cy="363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/>
          <p:nvPr>
            <p:ph type="title"/>
          </p:nvPr>
        </p:nvSpPr>
        <p:spPr>
          <a:xfrm>
            <a:off x="490775" y="560625"/>
            <a:ext cx="10413300" cy="9144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use it?</a:t>
            </a:r>
            <a:endParaRPr/>
          </a:p>
        </p:txBody>
      </p:sp>
      <p:sp>
        <p:nvSpPr>
          <p:cNvPr id="316" name="Google Shape;316;p27"/>
          <p:cNvSpPr txBox="1"/>
          <p:nvPr>
            <p:ph idx="1" type="subTitle"/>
          </p:nvPr>
        </p:nvSpPr>
        <p:spPr>
          <a:xfrm>
            <a:off x="1903375" y="1906900"/>
            <a:ext cx="64710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Use a semicolon to join two independent clauses together in place of a coordinating conjunction (Or where one doesn’t exist).</a:t>
            </a:r>
            <a:endParaRPr/>
          </a:p>
        </p:txBody>
      </p:sp>
      <p:sp>
        <p:nvSpPr>
          <p:cNvPr id="317" name="Google Shape;317;p27"/>
          <p:cNvSpPr txBox="1"/>
          <p:nvPr>
            <p:ph idx="2" type="body"/>
          </p:nvPr>
        </p:nvSpPr>
        <p:spPr>
          <a:xfrm>
            <a:off x="1971575" y="3166000"/>
            <a:ext cx="6471000" cy="1511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EX: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I’m not a big fan of country music. I’m more into rock instead.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Can be rewritten as: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I’m not a big fan of country music</a:t>
            </a:r>
            <a:r>
              <a:rPr lang="en">
                <a:highlight>
                  <a:schemeClr val="accent6"/>
                </a:highlight>
              </a:rPr>
              <a:t>; </a:t>
            </a:r>
            <a:r>
              <a:rPr lang="en"/>
              <a:t>I’m more into rock instead. </a:t>
            </a:r>
            <a:endParaRPr/>
          </a:p>
        </p:txBody>
      </p:sp>
      <p:sp>
        <p:nvSpPr>
          <p:cNvPr id="318" name="Google Shape;318;p27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"/>
          <p:cNvSpPr txBox="1"/>
          <p:nvPr>
            <p:ph type="title"/>
          </p:nvPr>
        </p:nvSpPr>
        <p:spPr>
          <a:xfrm>
            <a:off x="490775" y="560625"/>
            <a:ext cx="10365900" cy="9144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else can you use it?</a:t>
            </a:r>
            <a:endParaRPr/>
          </a:p>
        </p:txBody>
      </p:sp>
      <p:sp>
        <p:nvSpPr>
          <p:cNvPr id="324" name="Google Shape;324;p28"/>
          <p:cNvSpPr txBox="1"/>
          <p:nvPr>
            <p:ph idx="4" type="body"/>
          </p:nvPr>
        </p:nvSpPr>
        <p:spPr>
          <a:xfrm>
            <a:off x="5987700" y="3127025"/>
            <a:ext cx="4538400" cy="292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ate too much</a:t>
            </a:r>
            <a:r>
              <a:rPr lang="en">
                <a:highlight>
                  <a:schemeClr val="accent6"/>
                </a:highlight>
              </a:rPr>
              <a:t>; </a:t>
            </a:r>
            <a:r>
              <a:rPr lang="en"/>
              <a:t>therefore, I have a stomach ache.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rPr lang="en"/>
              <a:t>There was an event being held nearby by my favorite author</a:t>
            </a:r>
            <a:r>
              <a:rPr lang="en">
                <a:highlight>
                  <a:schemeClr val="accent6"/>
                </a:highlight>
              </a:rPr>
              <a:t>; </a:t>
            </a:r>
            <a:r>
              <a:rPr lang="en"/>
              <a:t>however, I couldn’t afford to go. </a:t>
            </a:r>
            <a:endParaRPr/>
          </a:p>
        </p:txBody>
      </p:sp>
      <p:sp>
        <p:nvSpPr>
          <p:cNvPr id="325" name="Google Shape;325;p28"/>
          <p:cNvSpPr txBox="1"/>
          <p:nvPr>
            <p:ph idx="3" type="body"/>
          </p:nvPr>
        </p:nvSpPr>
        <p:spPr>
          <a:xfrm>
            <a:off x="873500" y="3127025"/>
            <a:ext cx="4538100" cy="2233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 I woke up and chose </a:t>
            </a:r>
            <a:r>
              <a:rPr lang="en"/>
              <a:t>violence</a:t>
            </a:r>
            <a:r>
              <a:rPr lang="en"/>
              <a:t>, which was necessary</a:t>
            </a:r>
            <a:r>
              <a:rPr lang="en">
                <a:highlight>
                  <a:schemeClr val="accent6"/>
                </a:highlight>
              </a:rPr>
              <a:t>; </a:t>
            </a:r>
            <a:r>
              <a:rPr lang="en"/>
              <a:t>anger, which was called for</a:t>
            </a:r>
            <a:r>
              <a:rPr lang="en">
                <a:highlight>
                  <a:schemeClr val="accent6"/>
                </a:highlight>
              </a:rPr>
              <a:t>; </a:t>
            </a:r>
            <a:r>
              <a:rPr lang="en"/>
              <a:t>and destruction, which brought me peace.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 txBox="1"/>
          <p:nvPr>
            <p:ph idx="1" type="subTitle"/>
          </p:nvPr>
        </p:nvSpPr>
        <p:spPr>
          <a:xfrm>
            <a:off x="873360" y="1813775"/>
            <a:ext cx="4538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Internal punctuation can easily get disorganized without one.</a:t>
            </a:r>
            <a:endParaRPr/>
          </a:p>
        </p:txBody>
      </p:sp>
      <p:sp>
        <p:nvSpPr>
          <p:cNvPr id="327" name="Google Shape;327;p28"/>
          <p:cNvSpPr txBox="1"/>
          <p:nvPr>
            <p:ph idx="2" type="subTitle"/>
          </p:nvPr>
        </p:nvSpPr>
        <p:spPr>
          <a:xfrm>
            <a:off x="5987845" y="1813775"/>
            <a:ext cx="4538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Between clauses linked by a transition word. </a:t>
            </a:r>
            <a:endParaRPr/>
          </a:p>
        </p:txBody>
      </p:sp>
      <p:sp>
        <p:nvSpPr>
          <p:cNvPr id="328" name="Google Shape;328;p28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"/>
          <p:cNvSpPr txBox="1"/>
          <p:nvPr>
            <p:ph idx="1" type="body"/>
          </p:nvPr>
        </p:nvSpPr>
        <p:spPr>
          <a:xfrm>
            <a:off x="2401350" y="4529775"/>
            <a:ext cx="7389300" cy="1091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Most of the time, a semicolon is </a:t>
            </a:r>
            <a:r>
              <a:rPr lang="en"/>
              <a:t>unnecessary, and too many can over-complicate your work. </a:t>
            </a:r>
            <a:endParaRPr/>
          </a:p>
        </p:txBody>
      </p:sp>
      <p:sp>
        <p:nvSpPr>
          <p:cNvPr id="334" name="Google Shape;334;p29"/>
          <p:cNvSpPr txBox="1"/>
          <p:nvPr>
            <p:ph type="title"/>
          </p:nvPr>
        </p:nvSpPr>
        <p:spPr>
          <a:xfrm>
            <a:off x="2401350" y="2655975"/>
            <a:ext cx="7389300" cy="2066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Pitfalls</a:t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5450575" y="879050"/>
            <a:ext cx="1641300" cy="1641300"/>
          </a:xfrm>
          <a:prstGeom prst="ellipse">
            <a:avLst/>
          </a:prstGeom>
          <a:solidFill>
            <a:schemeClr val="accen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0"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2</a:t>
            </a:r>
            <a:endParaRPr i="1" sz="10000"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336" name="Google Shape;336;p29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/>
          <p:cNvSpPr txBox="1"/>
          <p:nvPr>
            <p:ph type="title"/>
          </p:nvPr>
        </p:nvSpPr>
        <p:spPr>
          <a:xfrm>
            <a:off x="490775" y="560625"/>
            <a:ext cx="10365900" cy="9144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not to do:</a:t>
            </a:r>
            <a:endParaRPr/>
          </a:p>
        </p:txBody>
      </p:sp>
      <p:sp>
        <p:nvSpPr>
          <p:cNvPr id="342" name="Google Shape;342;p30"/>
          <p:cNvSpPr txBox="1"/>
          <p:nvPr>
            <p:ph idx="4" type="body"/>
          </p:nvPr>
        </p:nvSpPr>
        <p:spPr>
          <a:xfrm>
            <a:off x="5987825" y="3049075"/>
            <a:ext cx="4538400" cy="2808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I love nature</a:t>
            </a:r>
            <a:r>
              <a:rPr lang="en">
                <a:highlight>
                  <a:schemeClr val="accent6"/>
                </a:highlight>
              </a:rPr>
              <a:t>; </a:t>
            </a:r>
            <a:r>
              <a:rPr lang="en"/>
              <a:t>I love to go </a:t>
            </a:r>
            <a:r>
              <a:rPr lang="en"/>
              <a:t>outside</a:t>
            </a:r>
            <a:r>
              <a:rPr lang="en"/>
              <a:t> and dance in the rain!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While I love reading</a:t>
            </a:r>
            <a:r>
              <a:rPr lang="en">
                <a:highlight>
                  <a:schemeClr val="accent6"/>
                </a:highlight>
              </a:rPr>
              <a:t>; </a:t>
            </a:r>
            <a:r>
              <a:rPr lang="en"/>
              <a:t>many people find reading to be a chore.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0"/>
          <p:cNvSpPr txBox="1"/>
          <p:nvPr>
            <p:ph idx="3" type="body"/>
          </p:nvPr>
        </p:nvSpPr>
        <p:spPr>
          <a:xfrm>
            <a:off x="873500" y="3049075"/>
            <a:ext cx="4538100" cy="30054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love going </a:t>
            </a:r>
            <a:r>
              <a:rPr lang="en"/>
              <a:t>outside</a:t>
            </a:r>
            <a:r>
              <a:rPr lang="en"/>
              <a:t> in the rain</a:t>
            </a:r>
            <a:r>
              <a:rPr lang="en">
                <a:highlight>
                  <a:schemeClr val="accent6"/>
                </a:highlight>
              </a:rPr>
              <a:t>; </a:t>
            </a:r>
            <a:r>
              <a:rPr lang="en">
                <a:highlight>
                  <a:schemeClr val="accent3"/>
                </a:highlight>
              </a:rPr>
              <a:t>and </a:t>
            </a:r>
            <a:r>
              <a:rPr lang="en"/>
              <a:t>the smell of grass after the rain is the best part! 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0"/>
              </a:spcAft>
              <a:buNone/>
            </a:pPr>
            <a:r>
              <a:rPr lang="en"/>
              <a:t>My friends urged me to go out with them</a:t>
            </a:r>
            <a:r>
              <a:rPr lang="en">
                <a:highlight>
                  <a:schemeClr val="accent6"/>
                </a:highlight>
              </a:rPr>
              <a:t>; </a:t>
            </a:r>
            <a:r>
              <a:rPr lang="en">
                <a:highlight>
                  <a:schemeClr val="accent3"/>
                </a:highlight>
              </a:rPr>
              <a:t>but</a:t>
            </a:r>
            <a:r>
              <a:rPr lang="en"/>
              <a:t> I was too tired that night to go out.</a:t>
            </a:r>
            <a:endParaRPr/>
          </a:p>
          <a:p>
            <a:pPr indent="0" lvl="0" marL="0" rtl="0" algn="l">
              <a:spcBef>
                <a:spcPts val="2100"/>
              </a:spcBef>
              <a:spcAft>
                <a:spcPts val="210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0"/>
          <p:cNvSpPr txBox="1"/>
          <p:nvPr>
            <p:ph idx="1" type="subTitle"/>
          </p:nvPr>
        </p:nvSpPr>
        <p:spPr>
          <a:xfrm>
            <a:off x="873360" y="1813775"/>
            <a:ext cx="45384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Use the semicolon when a </a:t>
            </a:r>
            <a:r>
              <a:rPr lang="en"/>
              <a:t>coordinating</a:t>
            </a:r>
            <a:r>
              <a:rPr lang="en"/>
              <a:t> conjunction is present.</a:t>
            </a:r>
            <a:endParaRPr/>
          </a:p>
        </p:txBody>
      </p:sp>
      <p:sp>
        <p:nvSpPr>
          <p:cNvPr id="345" name="Google Shape;345;p30"/>
          <p:cNvSpPr txBox="1"/>
          <p:nvPr>
            <p:ph idx="2" type="subTitle"/>
          </p:nvPr>
        </p:nvSpPr>
        <p:spPr>
          <a:xfrm>
            <a:off x="5987845" y="1813775"/>
            <a:ext cx="4538100" cy="717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100"/>
              </a:spcAft>
              <a:buNone/>
            </a:pPr>
            <a:r>
              <a:rPr lang="en"/>
              <a:t>Link a dependent clause to an independent clause. </a:t>
            </a:r>
            <a:endParaRPr/>
          </a:p>
        </p:txBody>
      </p:sp>
      <p:sp>
        <p:nvSpPr>
          <p:cNvPr id="346" name="Google Shape;346;p30"/>
          <p:cNvSpPr txBox="1"/>
          <p:nvPr>
            <p:ph idx="12" type="sldNum"/>
          </p:nvPr>
        </p:nvSpPr>
        <p:spPr>
          <a:xfrm>
            <a:off x="11227670" y="354059"/>
            <a:ext cx="731700" cy="525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2D5C3"/>
      </a:lt2>
      <a:accent1>
        <a:srgbClr val="CEECEC"/>
      </a:accent1>
      <a:accent2>
        <a:srgbClr val="B8D8E7"/>
      </a:accent2>
      <a:accent3>
        <a:srgbClr val="E6EFC2"/>
      </a:accent3>
      <a:accent4>
        <a:srgbClr val="FDF4C9"/>
      </a:accent4>
      <a:accent5>
        <a:srgbClr val="FBCCDE"/>
      </a:accent5>
      <a:accent6>
        <a:srgbClr val="EBE0F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