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BFA3-1075-451B-8DBD-E1FACD0B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C8D9F-C52B-4166-A9DF-8BE95D6C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7AC5-45CE-4427-831E-6C11F27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BA09-B711-4E40-8D45-6D4D8273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01D0-052F-49A3-A9D1-25302E3E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B1B0-0E47-4E68-8281-F0A39751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682C4-8EF8-444E-B5BD-000E5AB5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C857-4906-4F72-AD13-43770AEC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8448-585F-44FE-A2E2-258DEF92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2733-CFC1-44DD-8AC5-1C63A81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983D8-8169-4F8A-A767-0215321FE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F075-C2F9-4C76-86BB-B5F88F66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71480-DC92-4092-8897-FBDC9116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A0FC-B539-495E-9ED2-5B113D88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B9A9-BB2A-44E7-927E-F41E7856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4BDB-EC97-46F2-890B-4FC76139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CB88-704C-41F2-AA16-BD0C20C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C082-0D14-4895-9892-F150825B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D9FF-BE91-4CB3-BFD1-C46906FA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C135-F95E-4975-AAEF-F5C3069C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6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A573-5D91-467B-8B77-28B6A5B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E719-E6A8-4FBD-867E-AE272D6F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4129-412B-440D-BBAB-444379C7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4D4D-D499-4A45-827F-020E1EB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D931-E7A9-4D1C-B3C6-E97CD046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3E8-9D40-4CF8-8EFD-B68FDE4C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721F-D9FD-4517-A23C-1238D465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94FAC-824B-4208-B968-1B8CD72F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560F-31AC-4B95-9DDA-0FE8BEBD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BD70-3905-4FFD-B198-66C62EC2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71C9-E806-4BE1-9548-412A5C93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C879-5CFE-45F0-B868-AA7CD7EA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2070-B3AD-47D9-9E64-A119447E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B4CEE-AFC3-4239-A789-60C3DDE4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E4C2-6374-48A4-9432-055DF92DA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1C70A-A876-4C8A-9C39-6BABBA641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23FC2-3FE4-4E42-A10B-A8AA3786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B1F60-5819-49A8-A44C-EB27ECDC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10FE0-E579-4D33-8382-EB18949E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D6A2-1BBF-4687-B494-15A27D68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63166-2EC4-415A-9AAD-9F1CB1A0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0FB5-B7E7-4656-B415-AE2867D2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5A48-C05C-447E-AA5E-B05F874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2C8EA-805B-4F86-BE5A-8231D034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397A1-3A60-4F71-B0A7-E14CFA75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05F6-2CFF-40D5-864B-299E6D0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2D9-0BF1-4582-B18B-CB713E49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8F69-948F-4143-930D-E42B4A5E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2B0BB-B941-4314-B1A2-FE9AAB9D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4EACA-1E55-410E-AE61-36B80C02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9ED9-3088-4D29-9037-1401F37B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91A8-2E48-4F76-A9BF-A97492FD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C257-712D-4309-B197-4029F719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FC604-7842-4918-953C-902CDFFB8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0A6-FAE0-4767-A1C7-BE1AE91B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3E73-9B84-41A7-A9E3-1CA44F27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F460-B5EC-4560-A035-C1BA1D1F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51790-49B9-49AB-9575-B66E42F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41E9-C546-43A6-9E3D-F01F4A2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F6C5F-F794-42E8-8806-2DBDFEBD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F151-D19C-4CE3-A16F-F4F1C2920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E521-0EBA-4FE4-AC95-91F849DF44F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8B5F-1F05-4F23-A684-AD3D47FB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09F4-1476-4C79-8517-B4F5D3BFC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2456-6586-4473-AB9B-9A0BB116C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F98F-24DA-4507-9F36-51788112C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 history for P9022_Bi03.bwa.sortbx.haploid</a:t>
            </a:r>
          </a:p>
        </p:txBody>
      </p:sp>
    </p:spTree>
    <p:extLst>
      <p:ext uri="{BB962C8B-B14F-4D97-AF65-F5344CB8AC3E}">
        <p14:creationId xmlns:p14="http://schemas.microsoft.com/office/powerpoint/2010/main" val="33117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58425E-256B-4D05-9C0A-E7D98899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88" y="1055590"/>
            <a:ext cx="3006014" cy="1325563"/>
          </a:xfrm>
        </p:spPr>
        <p:txBody>
          <a:bodyPr>
            <a:normAutofit/>
          </a:bodyPr>
          <a:lstStyle/>
          <a:p>
            <a:r>
              <a:rPr lang="en-US" sz="3200" dirty="0"/>
              <a:t>&gt;= 500Kb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A5D780-BCB9-4772-8A68-1B5CEB5943A5}"/>
              </a:ext>
            </a:extLst>
          </p:cNvPr>
          <p:cNvSpPr txBox="1">
            <a:spLocks/>
          </p:cNvSpPr>
          <p:nvPr/>
        </p:nvSpPr>
        <p:spPr>
          <a:xfrm>
            <a:off x="9238859" y="1096023"/>
            <a:ext cx="193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&gt;= 100 Kb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A4513BD-1A4D-4D12-A7C2-790159D650D2}"/>
              </a:ext>
            </a:extLst>
          </p:cNvPr>
          <p:cNvSpPr txBox="1">
            <a:spLocks/>
          </p:cNvSpPr>
          <p:nvPr/>
        </p:nvSpPr>
        <p:spPr>
          <a:xfrm>
            <a:off x="5183152" y="1089803"/>
            <a:ext cx="193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&gt;= 250 Kb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CB04E1-8422-4CDC-95F0-36255C1B7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894879"/>
              </p:ext>
            </p:extLst>
          </p:nvPr>
        </p:nvGraphicFramePr>
        <p:xfrm>
          <a:off x="261258" y="2304661"/>
          <a:ext cx="3853543" cy="385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3840480" imgH="3840196" progId="AcroExch.Document.DC">
                  <p:embed/>
                </p:oleObj>
              </mc:Choice>
              <mc:Fallback>
                <p:oleObj name="Acrobat Document" r:id="rId3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258" y="2304661"/>
                        <a:ext cx="3853543" cy="385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7FB3AAD-253B-402F-A73C-EBFCD26FA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85575"/>
              </p:ext>
            </p:extLst>
          </p:nvPr>
        </p:nvGraphicFramePr>
        <p:xfrm>
          <a:off x="8177959" y="2267339"/>
          <a:ext cx="3834882" cy="383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5" imgW="3840480" imgH="3840196" progId="AcroExch.Document.DC">
                  <p:embed/>
                </p:oleObj>
              </mc:Choice>
              <mc:Fallback>
                <p:oleObj name="Acrobat Document" r:id="rId5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7959" y="2267339"/>
                        <a:ext cx="3834882" cy="383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04B2074-FC9A-4D67-B90C-CE572DAA9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453826"/>
              </p:ext>
            </p:extLst>
          </p:nvPr>
        </p:nvGraphicFramePr>
        <p:xfrm>
          <a:off x="4137803" y="2332653"/>
          <a:ext cx="3864720" cy="386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7" imgW="3840480" imgH="3840196" progId="AcroExch.Document.DC">
                  <p:embed/>
                </p:oleObj>
              </mc:Choice>
              <mc:Fallback>
                <p:oleObj name="Acrobat Document" r:id="rId7" imgW="3840480" imgH="38401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7803" y="2332653"/>
                        <a:ext cx="3864720" cy="386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6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Adobe Acrobat Document</vt:lpstr>
      <vt:lpstr>Demographic history for P9022_Bi03.bwa.sortbx.haploid</vt:lpstr>
      <vt:lpstr>&gt;= 500Kb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history for P9022_Bi03.bwa.sortbx.haploid</dc:title>
  <dc:creator>Connor Murray</dc:creator>
  <cp:lastModifiedBy>Connor Murray</cp:lastModifiedBy>
  <cp:revision>3</cp:revision>
  <dcterms:created xsi:type="dcterms:W3CDTF">2021-10-27T02:17:49Z</dcterms:created>
  <dcterms:modified xsi:type="dcterms:W3CDTF">2021-10-27T13:07:21Z</dcterms:modified>
</cp:coreProperties>
</file>