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1F49-140D-4448-ADCD-016EF12CB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669E-8CFC-4D5A-B175-D02726E7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1DA6-B563-4F09-8A85-38020C0D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B1FB-86DD-45D3-AC23-1AF3EE51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2937-C1FD-4D2A-A917-61915D63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BE35-2CD1-4D10-988F-C75C3AA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1A221-2D9C-4C2B-8F44-0BDAF06C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4023-A8ED-4CDC-9915-CD985E10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E305-F4A0-4F0E-92A7-B4DB5AEF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E2E0-3BCD-4E3D-B2DE-BD99F4F0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4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6AE40-0B1F-4C05-B62C-D83D05BC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CDDF-8F30-412A-AD39-65929862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823A-893A-4490-92CE-FCA197C9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5DCD-B508-474B-A64A-1D08071A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2615-E4C2-4AB2-8267-F962812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7EC6-2999-4410-B86C-18BDF7BC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C0E1-4741-4D04-A3B9-CFC10921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1903-5E68-4210-98A5-32E52CB1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02CC-7D22-43C1-A3FF-D4ACE94A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A204-3DB0-4FC8-A007-C50684A0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46AE-0020-4F8B-9C32-4F4B1FAB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1586E-2181-44C1-ABDD-8FFD451E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D59F-2438-4122-B06F-2328BFB5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336F-9CB6-4263-BE53-4541271B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4E07-32A2-4AF6-8C24-AEAC228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AB68-BB77-4BB6-894A-11C60CD2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633D-2875-46E4-B6CD-D10E43867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D817-8033-4218-92E3-1213AB64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9E215-E8D8-4627-AB81-34900E28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7848-8475-4DF1-8BF9-509B3AB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2DD39-3BC8-42E3-BF09-5D1982AF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51E0-890E-42B3-AD4D-7D8B02FD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F268-DFC3-4D2E-80D8-7DDDBECD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9CFF9-BED7-41D9-B755-439010F8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EA8A2-6F43-4E3B-9506-30351DDB1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EF15C-D717-46D1-B489-5C10FB6DE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DB7DE-6C8F-42E3-AE1A-675026D2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243F1-BDF0-4ED9-8E5E-183FFEEF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BE6F2-2397-4987-96AC-84C6DF62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7FED-88B1-4845-B37D-D621B053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A3A2B-622D-423D-8092-F84F4491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2F68D-6F10-464D-B1BB-2E0D6AC2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BFD0-6B23-4E4E-B151-9D6883F1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2F8D4-3C7E-48E1-BD02-0C36C73A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9E70A-F7E6-4703-95D9-3BCBBBF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B172-AB25-459F-A1CA-3C75533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DF27-D829-419C-8A89-1C54ECED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CBB2-D5D7-4403-9655-7B7E9576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A316-3F16-4D7A-9138-E2F342DD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5980-F06C-4F62-9E57-5F8DF20E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E620A-BF4E-4C30-A593-B5112F28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8ED7F-CA70-4B72-8793-AE0C3CF3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F941-C936-4F6E-B461-9B59A543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32F3E-3F41-43FC-98F1-C48BF5084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F953-3453-404E-8BC3-BBDB1A56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94E4B-6B0C-488A-8B1E-2BA1F187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AE51-0EDF-4CB8-9B2C-03E4817E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FCDE-EE2F-4C8B-A6E2-8F60D1A4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71374-C210-4239-830D-C245F011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3C307-4CBC-4609-A37F-13C77380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A8E8-A064-4E59-9810-E2F35BF8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FA60-A4FA-437D-AB25-3A660662B9B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27F0-148C-4B21-8058-BF36E5018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323B-B838-4A01-95F7-D79858604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8BE0-4741-40D3-B164-B661F4C1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50595-D294-4406-8D22-DEC0378F8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4"/>
          <a:stretch/>
        </p:blipFill>
        <p:spPr>
          <a:xfrm>
            <a:off x="544965" y="613616"/>
            <a:ext cx="10741871" cy="60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D04EE2-2660-42C9-B65A-89D0F596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697" y="445193"/>
            <a:ext cx="10154448" cy="6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AA70E0-79E0-4FCE-93C3-1513D8E4B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43" y="643466"/>
            <a:ext cx="8284113" cy="5571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56B31C-958E-496B-942E-B09F8770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34" y="1435630"/>
            <a:ext cx="739204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90473F-37BD-4B18-B911-50ACB102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6" y="234103"/>
            <a:ext cx="10359813" cy="6423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55E7F9-7542-42D8-AF75-1B3114E1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0"/>
          <a:stretch/>
        </p:blipFill>
        <p:spPr>
          <a:xfrm>
            <a:off x="5358259" y="3838755"/>
            <a:ext cx="2454777" cy="185661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74889A6-3A18-411A-A726-729556B8A601}"/>
              </a:ext>
            </a:extLst>
          </p:cNvPr>
          <p:cNvSpPr/>
          <p:nvPr/>
        </p:nvSpPr>
        <p:spPr>
          <a:xfrm>
            <a:off x="2057399" y="3078480"/>
            <a:ext cx="288417" cy="51532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35C4E6-FE59-42C2-BA0A-89FD5A0A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372" y="3595763"/>
            <a:ext cx="2164360" cy="21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7B92C-B670-4F7F-AE5A-D8592227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13" y="262615"/>
            <a:ext cx="10539373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Murray</dc:creator>
  <cp:lastModifiedBy>Connor Murray</cp:lastModifiedBy>
  <cp:revision>7</cp:revision>
  <dcterms:created xsi:type="dcterms:W3CDTF">2022-02-04T14:00:37Z</dcterms:created>
  <dcterms:modified xsi:type="dcterms:W3CDTF">2022-02-11T18:52:43Z</dcterms:modified>
</cp:coreProperties>
</file>