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70" r:id="rId4"/>
    <p:sldId id="260" r:id="rId5"/>
    <p:sldId id="261" r:id="rId6"/>
    <p:sldId id="271" r:id="rId7"/>
    <p:sldId id="272" r:id="rId8"/>
    <p:sldId id="264" r:id="rId9"/>
    <p:sldId id="273" r:id="rId10"/>
    <p:sldId id="265" r:id="rId11"/>
    <p:sldId id="266" r:id="rId12"/>
    <p:sldId id="274" r:id="rId13"/>
    <p:sldId id="275" r:id="rId14"/>
    <p:sldId id="278" r:id="rId15"/>
    <p:sldId id="267" r:id="rId16"/>
    <p:sldId id="268" r:id="rId17"/>
    <p:sldId id="269" r:id="rId18"/>
    <p:sldId id="276" r:id="rId19"/>
    <p:sldId id="277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45"/>
    <p:restoredTop sz="94650"/>
  </p:normalViewPr>
  <p:slideViewPr>
    <p:cSldViewPr snapToGrid="0" snapToObjects="1">
      <p:cViewPr>
        <p:scale>
          <a:sx n="90" d="100"/>
          <a:sy n="90" d="100"/>
        </p:scale>
        <p:origin x="232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9E42-92E6-6B41-81EC-FF2D815DE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F896-71F4-FE4B-A487-F70AD15DE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0183-B8A6-BD44-8E13-ED79DA61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DF87-C2EE-DE41-8FD3-E89AE85C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4105-0FC6-364B-8CA1-641C922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0EA5-5247-F547-AB18-04559CC6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714C2-8634-754F-BD4A-2D0A435A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2067-8887-404D-A1BB-16C2306C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F906-C5B8-7943-A765-CC901321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0E04-F0CE-C74F-B4AE-7DB28B7F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49305-EF14-7148-B055-D3FE3E666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AB4CC-B51B-0D4C-B405-99AB55B5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C0B5-845F-BB42-B568-BD66B6F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0B0C-C931-5D4F-9036-541AE1F3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D1DF-5CE0-5042-8EFD-560CEC5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7062-057B-B84F-A72F-C50DEBD0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4A05-F134-4841-88C0-EED40DFA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4935-3E16-7B46-BB84-104302C1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F08F-D23F-084A-A81D-1F606E65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4D6F-30AD-944C-83DB-FF3270AF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1DEA-9D6E-A94F-BAC7-A4EA1D8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CC7C-2EE2-7E4B-9460-936F06B1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4B9B-8E0E-8B4E-803C-33372F9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04C2-B250-4049-9142-F7663BAB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956C-41F8-5C4B-A56D-B3E089B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C6FF-6AC5-8944-BEA9-8CA1C10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9575-DCFF-614F-AE4C-2F2D1DDFA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2EB3-E7A5-CC4F-BAD2-8711CFE7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47ACA-7419-4145-89CF-E4F3602F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AA660-F275-4B42-8FFF-1B0FB6B6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2E18-3405-D94A-9E55-071BE6AB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576-496B-9F44-8624-98326623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97B2-A539-C945-805D-AC7780A9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65F6A-B8BD-E94A-AEC8-4E29E20F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BBAF6-6780-9D43-B465-87C57F6F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349BB-F43F-9541-B534-06E2A86AA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297F4-6A36-AA44-867C-C3E35C6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220CE-3C6E-A444-AE75-C26D5773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46182-99BE-ED41-B1C8-5387228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2C28-10DE-B942-A271-BAF835D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34F34-4BC2-B74B-9EDF-CEF7E6BC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01D92-E2B7-EF42-B511-4ED12AB4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E232D-419E-C844-BDE0-EEA72B10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DFE61-DF80-2146-BCBD-29B4B27A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BB446-6B0A-B440-AC70-78F1BF87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2229-54C3-9D44-A932-45C32EC6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809-3735-8D49-B36E-8417950C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A3F4-9CF6-BA46-8237-3B34A849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3E34-B33B-D247-AD69-C2F705D3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DCF2-451A-C749-919B-6FA0FCFD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15CE-18DC-EE4E-B16C-653D735F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23B7-41D7-9F42-A519-0A2C08E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0A5B-79EE-8E44-A2AD-80127243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66085-AA22-3B46-955F-05EB9B27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B7CC5-6C3F-6D47-B00B-960CBBE4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708B5-AECA-FB44-8A3C-16B7BC59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79AC-535F-8644-BA71-70483964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5B60D-8B38-0545-B258-1991B3F3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DC4D3-6228-EE47-BAEA-E263288E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197F-DF43-7746-A16F-95FAC393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C30-D753-7E4B-AD69-2B0F9F1CA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23C0-C12A-8F4A-8714-D21CE6FBEFE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28E4-EF9C-514A-9139-5DF38D90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9604-0012-6A47-83C3-B0E4D32D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10F6F-32BD-A846-AD07-95C082CB5B66}"/>
              </a:ext>
            </a:extLst>
          </p:cNvPr>
          <p:cNvSpPr txBox="1"/>
          <p:nvPr/>
        </p:nvSpPr>
        <p:spPr>
          <a:xfrm>
            <a:off x="930233" y="368135"/>
            <a:ext cx="1033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Store Management System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0538A0-7C77-1549-9089-56C1D3127267}"/>
              </a:ext>
            </a:extLst>
          </p:cNvPr>
          <p:cNvSpPr/>
          <p:nvPr/>
        </p:nvSpPr>
        <p:spPr>
          <a:xfrm>
            <a:off x="930233" y="2169225"/>
            <a:ext cx="2327563" cy="219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346079-4837-0F49-971A-6D4B7B2A7758}"/>
              </a:ext>
            </a:extLst>
          </p:cNvPr>
          <p:cNvSpPr/>
          <p:nvPr/>
        </p:nvSpPr>
        <p:spPr>
          <a:xfrm>
            <a:off x="4932217" y="2169226"/>
            <a:ext cx="2327563" cy="219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Customer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A28FE0-6A8F-A842-B03C-F426AC8C36BD}"/>
              </a:ext>
            </a:extLst>
          </p:cNvPr>
          <p:cNvSpPr/>
          <p:nvPr/>
        </p:nvSpPr>
        <p:spPr>
          <a:xfrm>
            <a:off x="8934203" y="2169226"/>
            <a:ext cx="2327563" cy="219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Purchase</a:t>
            </a:r>
          </a:p>
        </p:txBody>
      </p:sp>
    </p:spTree>
    <p:extLst>
      <p:ext uri="{BB962C8B-B14F-4D97-AF65-F5344CB8AC3E}">
        <p14:creationId xmlns:p14="http://schemas.microsoft.com/office/powerpoint/2010/main" val="20570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7420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786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59962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230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38E53-45EF-B34E-9F44-C6795063256D}"/>
              </a:ext>
            </a:extLst>
          </p:cNvPr>
          <p:cNvSpPr txBox="1"/>
          <p:nvPr/>
        </p:nvSpPr>
        <p:spPr>
          <a:xfrm>
            <a:off x="486888" y="1344863"/>
            <a:ext cx="1769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Purchase ID</a:t>
            </a:r>
          </a:p>
          <a:p>
            <a:endParaRPr lang="en-US" sz="2400" dirty="0"/>
          </a:p>
          <a:p>
            <a:r>
              <a:rPr lang="en-US" sz="2400" dirty="0"/>
              <a:t>Customer ID</a:t>
            </a:r>
          </a:p>
          <a:p>
            <a:endParaRPr lang="en-US" sz="2400" dirty="0"/>
          </a:p>
          <a:p>
            <a:r>
              <a:rPr lang="en-US" sz="2400" dirty="0"/>
              <a:t>Product ID</a:t>
            </a:r>
          </a:p>
          <a:p>
            <a:endParaRPr lang="en-US" sz="2400" dirty="0"/>
          </a:p>
          <a:p>
            <a:r>
              <a:rPr lang="en-US" sz="2400" dirty="0"/>
              <a:t>Date</a:t>
            </a:r>
          </a:p>
          <a:p>
            <a:endParaRPr lang="en-US" sz="2400" dirty="0"/>
          </a:p>
          <a:p>
            <a:r>
              <a:rPr lang="en-US" sz="2400" dirty="0"/>
              <a:t>Quantity</a:t>
            </a:r>
          </a:p>
          <a:p>
            <a:endParaRPr lang="en-US" sz="2400" dirty="0"/>
          </a:p>
          <a:p>
            <a:r>
              <a:rPr lang="en-US" sz="2400" dirty="0"/>
              <a:t>Price</a:t>
            </a:r>
          </a:p>
          <a:p>
            <a:endParaRPr lang="en-US" sz="2400" dirty="0"/>
          </a:p>
          <a:p>
            <a:r>
              <a:rPr lang="en-US" sz="2400" dirty="0"/>
              <a:t>Tax</a:t>
            </a:r>
          </a:p>
          <a:p>
            <a:endParaRPr lang="en-US" sz="2400" dirty="0"/>
          </a:p>
          <a:p>
            <a:r>
              <a:rPr lang="en-US" sz="2400" dirty="0"/>
              <a:t>Total Cost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9010-E264-3848-A472-3EB38E7E0AEC}"/>
              </a:ext>
            </a:extLst>
          </p:cNvPr>
          <p:cNvSpPr/>
          <p:nvPr/>
        </p:nvSpPr>
        <p:spPr>
          <a:xfrm>
            <a:off x="2517567" y="1351508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A7DF4-5609-0D4E-8CF7-A68C64BB3556}"/>
              </a:ext>
            </a:extLst>
          </p:cNvPr>
          <p:cNvSpPr/>
          <p:nvPr/>
        </p:nvSpPr>
        <p:spPr>
          <a:xfrm>
            <a:off x="2517566" y="2068496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884F7-A0F2-ED47-B1E7-05F26D3A4EC0}"/>
              </a:ext>
            </a:extLst>
          </p:cNvPr>
          <p:cNvSpPr/>
          <p:nvPr/>
        </p:nvSpPr>
        <p:spPr>
          <a:xfrm>
            <a:off x="2509646" y="278548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8C598-8AC0-8D4F-BFF0-F183A919EC5A}"/>
              </a:ext>
            </a:extLst>
          </p:cNvPr>
          <p:cNvSpPr/>
          <p:nvPr/>
        </p:nvSpPr>
        <p:spPr>
          <a:xfrm>
            <a:off x="2509646" y="3534229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44A95-F5FF-224A-A867-E6D5819C3956}"/>
              </a:ext>
            </a:extLst>
          </p:cNvPr>
          <p:cNvSpPr/>
          <p:nvPr/>
        </p:nvSpPr>
        <p:spPr>
          <a:xfrm>
            <a:off x="2509647" y="4339472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7499F-3750-B447-A0EB-C03C4452B2B8}"/>
              </a:ext>
            </a:extLst>
          </p:cNvPr>
          <p:cNvSpPr/>
          <p:nvPr/>
        </p:nvSpPr>
        <p:spPr>
          <a:xfrm>
            <a:off x="2517566" y="5024703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9927772" y="2068496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9927771" y="2988504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1246D-5E45-8E4B-A63E-97E5E09C64FD}"/>
              </a:ext>
            </a:extLst>
          </p:cNvPr>
          <p:cNvSpPr/>
          <p:nvPr/>
        </p:nvSpPr>
        <p:spPr>
          <a:xfrm>
            <a:off x="2517566" y="570993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3A20A-BE65-904E-BEF0-6117966EA679}"/>
              </a:ext>
            </a:extLst>
          </p:cNvPr>
          <p:cNvSpPr/>
          <p:nvPr/>
        </p:nvSpPr>
        <p:spPr>
          <a:xfrm>
            <a:off x="2509645" y="639516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0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38E53-45EF-B34E-9F44-C6795063256D}"/>
              </a:ext>
            </a:extLst>
          </p:cNvPr>
          <p:cNvSpPr txBox="1"/>
          <p:nvPr/>
        </p:nvSpPr>
        <p:spPr>
          <a:xfrm>
            <a:off x="486888" y="1344863"/>
            <a:ext cx="1769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Purchase ID</a:t>
            </a:r>
          </a:p>
          <a:p>
            <a:endParaRPr lang="en-US" sz="2400" dirty="0"/>
          </a:p>
          <a:p>
            <a:r>
              <a:rPr lang="en-US" sz="2400" dirty="0"/>
              <a:t>Customer ID</a:t>
            </a:r>
          </a:p>
          <a:p>
            <a:endParaRPr lang="en-US" sz="2400" dirty="0"/>
          </a:p>
          <a:p>
            <a:r>
              <a:rPr lang="en-US" sz="2400" dirty="0"/>
              <a:t>Product ID</a:t>
            </a:r>
          </a:p>
          <a:p>
            <a:endParaRPr lang="en-US" sz="2400" dirty="0"/>
          </a:p>
          <a:p>
            <a:r>
              <a:rPr lang="en-US" sz="2400" dirty="0"/>
              <a:t>Date</a:t>
            </a:r>
          </a:p>
          <a:p>
            <a:endParaRPr lang="en-US" sz="2400" dirty="0"/>
          </a:p>
          <a:p>
            <a:r>
              <a:rPr lang="en-US" sz="2400" dirty="0"/>
              <a:t>Quantity</a:t>
            </a:r>
          </a:p>
          <a:p>
            <a:endParaRPr lang="en-US" sz="2400" dirty="0"/>
          </a:p>
          <a:p>
            <a:r>
              <a:rPr lang="en-US" sz="2400" dirty="0"/>
              <a:t>Price</a:t>
            </a:r>
          </a:p>
          <a:p>
            <a:endParaRPr lang="en-US" sz="2400" dirty="0"/>
          </a:p>
          <a:p>
            <a:r>
              <a:rPr lang="en-US" sz="2400" dirty="0"/>
              <a:t>Tax</a:t>
            </a:r>
          </a:p>
          <a:p>
            <a:endParaRPr lang="en-US" sz="2400" dirty="0"/>
          </a:p>
          <a:p>
            <a:r>
              <a:rPr lang="en-US" sz="2400" dirty="0"/>
              <a:t>Total Cost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9010-E264-3848-A472-3EB38E7E0AEC}"/>
              </a:ext>
            </a:extLst>
          </p:cNvPr>
          <p:cNvSpPr/>
          <p:nvPr/>
        </p:nvSpPr>
        <p:spPr>
          <a:xfrm>
            <a:off x="2517567" y="1351508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0003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A7DF4-5609-0D4E-8CF7-A68C64BB3556}"/>
              </a:ext>
            </a:extLst>
          </p:cNvPr>
          <p:cNvSpPr/>
          <p:nvPr/>
        </p:nvSpPr>
        <p:spPr>
          <a:xfrm>
            <a:off x="2517566" y="2068496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0002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884F7-A0F2-ED47-B1E7-05F26D3A4EC0}"/>
              </a:ext>
            </a:extLst>
          </p:cNvPr>
          <p:cNvSpPr/>
          <p:nvPr/>
        </p:nvSpPr>
        <p:spPr>
          <a:xfrm>
            <a:off x="2509646" y="278548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8C598-8AC0-8D4F-BFF0-F183A919EC5A}"/>
              </a:ext>
            </a:extLst>
          </p:cNvPr>
          <p:cNvSpPr/>
          <p:nvPr/>
        </p:nvSpPr>
        <p:spPr>
          <a:xfrm>
            <a:off x="2509646" y="3534229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9/13/2019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44A95-F5FF-224A-A867-E6D5819C3956}"/>
              </a:ext>
            </a:extLst>
          </p:cNvPr>
          <p:cNvSpPr/>
          <p:nvPr/>
        </p:nvSpPr>
        <p:spPr>
          <a:xfrm>
            <a:off x="2509647" y="4339472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7499F-3750-B447-A0EB-C03C4452B2B8}"/>
              </a:ext>
            </a:extLst>
          </p:cNvPr>
          <p:cNvSpPr/>
          <p:nvPr/>
        </p:nvSpPr>
        <p:spPr>
          <a:xfrm>
            <a:off x="2517566" y="5024703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2.99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9927772" y="2068496"/>
            <a:ext cx="1421081" cy="619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9927771" y="2988504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1246D-5E45-8E4B-A63E-97E5E09C64FD}"/>
              </a:ext>
            </a:extLst>
          </p:cNvPr>
          <p:cNvSpPr/>
          <p:nvPr/>
        </p:nvSpPr>
        <p:spPr>
          <a:xfrm>
            <a:off x="2517566" y="570993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0.27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3A20A-BE65-904E-BEF0-6117966EA679}"/>
              </a:ext>
            </a:extLst>
          </p:cNvPr>
          <p:cNvSpPr/>
          <p:nvPr/>
        </p:nvSpPr>
        <p:spPr>
          <a:xfrm>
            <a:off x="2509645" y="639516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3.26</a:t>
            </a:r>
          </a:p>
        </p:txBody>
      </p:sp>
    </p:spTree>
    <p:extLst>
      <p:ext uri="{BB962C8B-B14F-4D97-AF65-F5344CB8AC3E}">
        <p14:creationId xmlns:p14="http://schemas.microsoft.com/office/powerpoint/2010/main" val="207079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544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1961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56865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7095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38E53-45EF-B34E-9F44-C6795063256D}"/>
              </a:ext>
            </a:extLst>
          </p:cNvPr>
          <p:cNvSpPr txBox="1"/>
          <p:nvPr/>
        </p:nvSpPr>
        <p:spPr>
          <a:xfrm>
            <a:off x="477671" y="1239716"/>
            <a:ext cx="1778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ID</a:t>
            </a:r>
          </a:p>
          <a:p>
            <a:endParaRPr lang="en-US" sz="2400" dirty="0"/>
          </a:p>
          <a:p>
            <a:r>
              <a:rPr lang="en-US" sz="2400" dirty="0"/>
              <a:t>Name</a:t>
            </a:r>
          </a:p>
          <a:p>
            <a:endParaRPr lang="en-US" sz="2400" dirty="0"/>
          </a:p>
          <a:p>
            <a:r>
              <a:rPr lang="en-US" sz="2400" dirty="0"/>
              <a:t>Price</a:t>
            </a:r>
          </a:p>
          <a:p>
            <a:endParaRPr lang="en-US" sz="2400" dirty="0"/>
          </a:p>
          <a:p>
            <a:r>
              <a:rPr lang="en-US" sz="2400" dirty="0"/>
              <a:t>Tax Rate</a:t>
            </a:r>
          </a:p>
          <a:p>
            <a:endParaRPr lang="en-US" sz="2400" dirty="0"/>
          </a:p>
          <a:p>
            <a:r>
              <a:rPr lang="en-US" sz="2400" dirty="0"/>
              <a:t>Quantity</a:t>
            </a:r>
          </a:p>
          <a:p>
            <a:endParaRPr lang="en-US" sz="2400" dirty="0"/>
          </a:p>
          <a:p>
            <a:r>
              <a:rPr lang="en-US" sz="2400" dirty="0"/>
              <a:t>Vendor</a:t>
            </a:r>
          </a:p>
          <a:p>
            <a:endParaRPr lang="en-US" sz="2400" dirty="0"/>
          </a:p>
          <a:p>
            <a:r>
              <a:rPr lang="en-US" sz="2400" dirty="0"/>
              <a:t>Description</a:t>
            </a:r>
          </a:p>
          <a:p>
            <a:endParaRPr lang="en-US" sz="2400" dirty="0"/>
          </a:p>
          <a:p>
            <a:r>
              <a:rPr lang="en-US" sz="2400" dirty="0"/>
              <a:t>Date Expired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9010-E264-3848-A472-3EB38E7E0AEC}"/>
              </a:ext>
            </a:extLst>
          </p:cNvPr>
          <p:cNvSpPr/>
          <p:nvPr/>
        </p:nvSpPr>
        <p:spPr>
          <a:xfrm>
            <a:off x="2517566" y="1244749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A7DF4-5609-0D4E-8CF7-A68C64BB3556}"/>
              </a:ext>
            </a:extLst>
          </p:cNvPr>
          <p:cNvSpPr/>
          <p:nvPr/>
        </p:nvSpPr>
        <p:spPr>
          <a:xfrm>
            <a:off x="2509644" y="2000331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884F7-A0F2-ED47-B1E7-05F26D3A4EC0}"/>
              </a:ext>
            </a:extLst>
          </p:cNvPr>
          <p:cNvSpPr/>
          <p:nvPr/>
        </p:nvSpPr>
        <p:spPr>
          <a:xfrm>
            <a:off x="2509644" y="272995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8C598-8AC0-8D4F-BFF0-F183A919EC5A}"/>
              </a:ext>
            </a:extLst>
          </p:cNvPr>
          <p:cNvSpPr/>
          <p:nvPr/>
        </p:nvSpPr>
        <p:spPr>
          <a:xfrm>
            <a:off x="2509644" y="3472558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44A95-F5FF-224A-A867-E6D5819C3956}"/>
              </a:ext>
            </a:extLst>
          </p:cNvPr>
          <p:cNvSpPr/>
          <p:nvPr/>
        </p:nvSpPr>
        <p:spPr>
          <a:xfrm>
            <a:off x="2517566" y="414195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7499F-3750-B447-A0EB-C03C4452B2B8}"/>
              </a:ext>
            </a:extLst>
          </p:cNvPr>
          <p:cNvSpPr/>
          <p:nvPr/>
        </p:nvSpPr>
        <p:spPr>
          <a:xfrm>
            <a:off x="2517566" y="492669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9927772" y="2068496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9927771" y="2988504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137A5-F319-FD4D-896F-9F2D2BC4B364}"/>
              </a:ext>
            </a:extLst>
          </p:cNvPr>
          <p:cNvSpPr/>
          <p:nvPr/>
        </p:nvSpPr>
        <p:spPr>
          <a:xfrm>
            <a:off x="2517566" y="563944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55171-4474-DC41-BF7C-C23C93969F81}"/>
              </a:ext>
            </a:extLst>
          </p:cNvPr>
          <p:cNvSpPr/>
          <p:nvPr/>
        </p:nvSpPr>
        <p:spPr>
          <a:xfrm>
            <a:off x="2509644" y="636976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6250B2-493B-9547-8899-DD9BD457CBE9}"/>
              </a:ext>
            </a:extLst>
          </p:cNvPr>
          <p:cNvSpPr/>
          <p:nvPr/>
        </p:nvSpPr>
        <p:spPr>
          <a:xfrm>
            <a:off x="1603169" y="2612570"/>
            <a:ext cx="1737756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6E5FA-52D9-6747-BDA9-A72EB3DFA8DC}"/>
              </a:ext>
            </a:extLst>
          </p:cNvPr>
          <p:cNvSpPr/>
          <p:nvPr/>
        </p:nvSpPr>
        <p:spPr>
          <a:xfrm>
            <a:off x="7396347" y="2612570"/>
            <a:ext cx="1737756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70848F6-BBFB-BF4D-8B20-77B7C9F6DC5C}"/>
              </a:ext>
            </a:extLst>
          </p:cNvPr>
          <p:cNvSpPr/>
          <p:nvPr/>
        </p:nvSpPr>
        <p:spPr>
          <a:xfrm>
            <a:off x="4184071" y="2555188"/>
            <a:ext cx="1816925" cy="1116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768652-FBE6-8240-9F04-1A5DAE590485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6000996" y="3113328"/>
            <a:ext cx="1395351" cy="2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E5058-2B90-BB4D-9073-5C2CA997810C}"/>
              </a:ext>
            </a:extLst>
          </p:cNvPr>
          <p:cNvCxnSpPr>
            <a:stCxn id="2" idx="3"/>
          </p:cNvCxnSpPr>
          <p:nvPr/>
        </p:nvCxnSpPr>
        <p:spPr>
          <a:xfrm flipV="1">
            <a:off x="3340925" y="3135084"/>
            <a:ext cx="1124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D956095-0B1E-B347-972E-45C558A30E6F}"/>
              </a:ext>
            </a:extLst>
          </p:cNvPr>
          <p:cNvSpPr/>
          <p:nvPr/>
        </p:nvSpPr>
        <p:spPr>
          <a:xfrm>
            <a:off x="7637812" y="1300707"/>
            <a:ext cx="1254824" cy="431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productID</a:t>
            </a:r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F60A9-9FD4-5E4B-9C2F-DC192EFFB94E}"/>
              </a:ext>
            </a:extLst>
          </p:cNvPr>
          <p:cNvSpPr/>
          <p:nvPr/>
        </p:nvSpPr>
        <p:spPr>
          <a:xfrm>
            <a:off x="9130638" y="1594172"/>
            <a:ext cx="817420" cy="431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2DEDB-07BE-FE4E-AE52-95D9E3CC40D6}"/>
              </a:ext>
            </a:extLst>
          </p:cNvPr>
          <p:cNvSpPr/>
          <p:nvPr/>
        </p:nvSpPr>
        <p:spPr>
          <a:xfrm>
            <a:off x="9767700" y="3528932"/>
            <a:ext cx="1577842" cy="58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expirationDate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BA2C4A-9683-3B43-9912-6C61CA8CF2E6}"/>
              </a:ext>
            </a:extLst>
          </p:cNvPr>
          <p:cNvSpPr/>
          <p:nvPr/>
        </p:nvSpPr>
        <p:spPr>
          <a:xfrm>
            <a:off x="8813654" y="4160310"/>
            <a:ext cx="1031916" cy="52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2A2C54-C2EC-2F48-BBD5-D9DE8B8672B9}"/>
              </a:ext>
            </a:extLst>
          </p:cNvPr>
          <p:cNvSpPr/>
          <p:nvPr/>
        </p:nvSpPr>
        <p:spPr>
          <a:xfrm>
            <a:off x="7796645" y="4209803"/>
            <a:ext cx="937159" cy="52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taxRate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212882-FC51-8E4C-9279-12AC420C34F1}"/>
              </a:ext>
            </a:extLst>
          </p:cNvPr>
          <p:cNvSpPr/>
          <p:nvPr/>
        </p:nvSpPr>
        <p:spPr>
          <a:xfrm>
            <a:off x="6533809" y="4053443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E34CB6-0233-DB4F-AA03-5AC4739A9F6D}"/>
              </a:ext>
            </a:extLst>
          </p:cNvPr>
          <p:cNvSpPr/>
          <p:nvPr/>
        </p:nvSpPr>
        <p:spPr>
          <a:xfrm>
            <a:off x="6321135" y="1535242"/>
            <a:ext cx="961902" cy="393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vendor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6FBB8D-1DD4-E84A-B34F-958F4CE25DB2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8265224" y="1732176"/>
            <a:ext cx="1" cy="880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F99316-7B7C-DB4F-B861-741694D7B75B}"/>
              </a:ext>
            </a:extLst>
          </p:cNvPr>
          <p:cNvCxnSpPr>
            <a:cxnSpLocks/>
            <a:stCxn id="13" idx="0"/>
            <a:endCxn id="3" idx="3"/>
          </p:cNvCxnSpPr>
          <p:nvPr/>
        </p:nvCxnSpPr>
        <p:spPr>
          <a:xfrm flipH="1" flipV="1">
            <a:off x="9134103" y="3135085"/>
            <a:ext cx="1422518" cy="39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770FE3-15E3-A549-99E8-FD24668AF54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8265225" y="3657599"/>
            <a:ext cx="0" cy="55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9FE727-6D11-EC46-ADC8-DC2806E5A352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8265225" y="3657599"/>
            <a:ext cx="1064387" cy="50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D74793-0032-F54B-BA4B-2749C6ABF3D9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028120" y="3657599"/>
            <a:ext cx="1237105" cy="39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F040F8-536B-F147-8477-52D11DFD1F82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802086" y="1929110"/>
            <a:ext cx="1463139" cy="68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C5DBF7-02C2-B347-965D-9733029BF285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8265225" y="2025641"/>
            <a:ext cx="1274123" cy="58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29EF74-B5BA-2C4A-8E05-D4A8AAEFAAC7}"/>
              </a:ext>
            </a:extLst>
          </p:cNvPr>
          <p:cNvSpPr/>
          <p:nvPr/>
        </p:nvSpPr>
        <p:spPr>
          <a:xfrm>
            <a:off x="89747" y="4012879"/>
            <a:ext cx="15134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paymentInfo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DE2BDB-DD25-A048-A828-0C7B319DA2F4}"/>
              </a:ext>
            </a:extLst>
          </p:cNvPr>
          <p:cNvSpPr/>
          <p:nvPr/>
        </p:nvSpPr>
        <p:spPr>
          <a:xfrm>
            <a:off x="1616340" y="4510645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B40EAA-21E0-FA49-ABFA-6FF5BD56A7F4}"/>
              </a:ext>
            </a:extLst>
          </p:cNvPr>
          <p:cNvSpPr/>
          <p:nvPr/>
        </p:nvSpPr>
        <p:spPr>
          <a:xfrm>
            <a:off x="119742" y="2963867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183304-3910-D443-99C2-AD43EBF8D88A}"/>
              </a:ext>
            </a:extLst>
          </p:cNvPr>
          <p:cNvSpPr/>
          <p:nvPr/>
        </p:nvSpPr>
        <p:spPr>
          <a:xfrm>
            <a:off x="1688212" y="1240458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FAE9CC-5A70-F641-9D9F-3DF30C235A98}"/>
              </a:ext>
            </a:extLst>
          </p:cNvPr>
          <p:cNvSpPr/>
          <p:nvPr/>
        </p:nvSpPr>
        <p:spPr>
          <a:xfrm>
            <a:off x="89747" y="1697660"/>
            <a:ext cx="1361023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customerID</a:t>
            </a: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6C36E-3EB5-294D-B8D3-A59C478A3B2C}"/>
              </a:ext>
            </a:extLst>
          </p:cNvPr>
          <p:cNvCxnSpPr>
            <a:stCxn id="32" idx="4"/>
            <a:endCxn id="2" idx="0"/>
          </p:cNvCxnSpPr>
          <p:nvPr/>
        </p:nvCxnSpPr>
        <p:spPr>
          <a:xfrm>
            <a:off x="2182523" y="1697660"/>
            <a:ext cx="289524" cy="9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736BA5-19A2-B841-9259-B2FBEA6F7A7A}"/>
              </a:ext>
            </a:extLst>
          </p:cNvPr>
          <p:cNvCxnSpPr>
            <a:stCxn id="34" idx="5"/>
            <a:endCxn id="2" idx="0"/>
          </p:cNvCxnSpPr>
          <p:nvPr/>
        </p:nvCxnSpPr>
        <p:spPr>
          <a:xfrm>
            <a:off x="1251453" y="2087906"/>
            <a:ext cx="1220594" cy="5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97702-2C45-CA40-8C80-A35F4F5D295A}"/>
              </a:ext>
            </a:extLst>
          </p:cNvPr>
          <p:cNvCxnSpPr>
            <a:stCxn id="31" idx="6"/>
            <a:endCxn id="2" idx="1"/>
          </p:cNvCxnSpPr>
          <p:nvPr/>
        </p:nvCxnSpPr>
        <p:spPr>
          <a:xfrm flipV="1">
            <a:off x="1108364" y="3135085"/>
            <a:ext cx="494805" cy="5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686EA1-7DA8-1540-8B88-1BCA0D3BF312}"/>
              </a:ext>
            </a:extLst>
          </p:cNvPr>
          <p:cNvCxnSpPr>
            <a:stCxn id="30" idx="0"/>
            <a:endCxn id="2" idx="2"/>
          </p:cNvCxnSpPr>
          <p:nvPr/>
        </p:nvCxnSpPr>
        <p:spPr>
          <a:xfrm flipV="1">
            <a:off x="2110651" y="3657599"/>
            <a:ext cx="361396" cy="85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2087F-1A77-AD46-9F46-F4801B55639D}"/>
              </a:ext>
            </a:extLst>
          </p:cNvPr>
          <p:cNvCxnSpPr>
            <a:stCxn id="28" idx="0"/>
            <a:endCxn id="2" idx="2"/>
          </p:cNvCxnSpPr>
          <p:nvPr/>
        </p:nvCxnSpPr>
        <p:spPr>
          <a:xfrm flipV="1">
            <a:off x="846458" y="3657599"/>
            <a:ext cx="1625589" cy="35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F085DF1-5B89-E84D-BF14-1507F2297C4D}"/>
              </a:ext>
            </a:extLst>
          </p:cNvPr>
          <p:cNvSpPr/>
          <p:nvPr/>
        </p:nvSpPr>
        <p:spPr>
          <a:xfrm>
            <a:off x="3521938" y="1790204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C73EDF-54B5-9E4D-948D-0D48168A126E}"/>
              </a:ext>
            </a:extLst>
          </p:cNvPr>
          <p:cNvSpPr/>
          <p:nvPr/>
        </p:nvSpPr>
        <p:spPr>
          <a:xfrm>
            <a:off x="4430760" y="4416383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F76FE9-BAF8-C942-B5C6-3129726ABD9A}"/>
              </a:ext>
            </a:extLst>
          </p:cNvPr>
          <p:cNvCxnSpPr>
            <a:stCxn id="43" idx="4"/>
            <a:endCxn id="5" idx="0"/>
          </p:cNvCxnSpPr>
          <p:nvPr/>
        </p:nvCxnSpPr>
        <p:spPr>
          <a:xfrm>
            <a:off x="4016249" y="2247406"/>
            <a:ext cx="1076285" cy="3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2F8233-F710-2C47-8393-E1A2FB44AAE0}"/>
              </a:ext>
            </a:extLst>
          </p:cNvPr>
          <p:cNvCxnSpPr>
            <a:cxnSpLocks/>
            <a:stCxn id="45" idx="0"/>
            <a:endCxn id="5" idx="2"/>
          </p:cNvCxnSpPr>
          <p:nvPr/>
        </p:nvCxnSpPr>
        <p:spPr>
          <a:xfrm flipV="1">
            <a:off x="4925071" y="3671468"/>
            <a:ext cx="167463" cy="74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8F049D9-E27C-7E40-A538-DA73ED311789}"/>
              </a:ext>
            </a:extLst>
          </p:cNvPr>
          <p:cNvSpPr/>
          <p:nvPr/>
        </p:nvSpPr>
        <p:spPr>
          <a:xfrm>
            <a:off x="10001219" y="2376035"/>
            <a:ext cx="1577842" cy="58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B13F2-786F-3742-B819-090F8067B69C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30639" y="2669951"/>
            <a:ext cx="870580" cy="45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AFE5B8F-CB39-3446-8D10-452FD0747BBC}"/>
              </a:ext>
            </a:extLst>
          </p:cNvPr>
          <p:cNvSpPr/>
          <p:nvPr/>
        </p:nvSpPr>
        <p:spPr>
          <a:xfrm>
            <a:off x="4500168" y="1460665"/>
            <a:ext cx="1254824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purchaseID</a:t>
            </a:r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3E531D-AAB6-A347-9B1B-FCA45703EB1C}"/>
              </a:ext>
            </a:extLst>
          </p:cNvPr>
          <p:cNvCxnSpPr>
            <a:cxnSpLocks/>
            <a:stCxn id="48" idx="4"/>
            <a:endCxn id="5" idx="0"/>
          </p:cNvCxnSpPr>
          <p:nvPr/>
        </p:nvCxnSpPr>
        <p:spPr>
          <a:xfrm flipH="1">
            <a:off x="5092534" y="1917867"/>
            <a:ext cx="35046" cy="63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2DE3B4A-BCA7-EB44-B109-B0F81E5424CC}"/>
              </a:ext>
            </a:extLst>
          </p:cNvPr>
          <p:cNvSpPr/>
          <p:nvPr/>
        </p:nvSpPr>
        <p:spPr>
          <a:xfrm>
            <a:off x="5648114" y="1997048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5DC4B7A-ACC9-9F43-8D3A-F80F82305C51}"/>
              </a:ext>
            </a:extLst>
          </p:cNvPr>
          <p:cNvSpPr/>
          <p:nvPr/>
        </p:nvSpPr>
        <p:spPr>
          <a:xfrm>
            <a:off x="5349258" y="4055407"/>
            <a:ext cx="1060310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totalCost</a:t>
            </a:r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47BFF2-F258-FC47-B23F-DFDB34B0E0AF}"/>
              </a:ext>
            </a:extLst>
          </p:cNvPr>
          <p:cNvSpPr/>
          <p:nvPr/>
        </p:nvSpPr>
        <p:spPr>
          <a:xfrm>
            <a:off x="3527117" y="4034491"/>
            <a:ext cx="988622" cy="45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AE7BD8-80DA-C54F-86FF-EF80AC776F7C}"/>
              </a:ext>
            </a:extLst>
          </p:cNvPr>
          <p:cNvCxnSpPr>
            <a:cxnSpLocks/>
            <a:stCxn id="56" idx="3"/>
            <a:endCxn id="5" idx="0"/>
          </p:cNvCxnSpPr>
          <p:nvPr/>
        </p:nvCxnSpPr>
        <p:spPr>
          <a:xfrm flipH="1">
            <a:off x="5092534" y="2387294"/>
            <a:ext cx="700360" cy="16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24AF04-EBDF-F240-9E48-FB8D975256AC}"/>
              </a:ext>
            </a:extLst>
          </p:cNvPr>
          <p:cNvCxnSpPr>
            <a:cxnSpLocks/>
            <a:stCxn id="58" idx="0"/>
            <a:endCxn id="5" idx="2"/>
          </p:cNvCxnSpPr>
          <p:nvPr/>
        </p:nvCxnSpPr>
        <p:spPr>
          <a:xfrm flipV="1">
            <a:off x="4021428" y="3671468"/>
            <a:ext cx="1071106" cy="36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22CD0E-B2FC-0B46-8C82-6A7E8C58853C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>
            <a:off x="5092534" y="3671468"/>
            <a:ext cx="786879" cy="38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1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8AF95-C067-134A-B936-4B51F9D0EBF1}"/>
              </a:ext>
            </a:extLst>
          </p:cNvPr>
          <p:cNvSpPr txBox="1"/>
          <p:nvPr/>
        </p:nvSpPr>
        <p:spPr>
          <a:xfrm>
            <a:off x="403762" y="289679"/>
            <a:ext cx="8720529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﻿CREATE TABLE "Products" (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productID</a:t>
            </a:r>
            <a:r>
              <a:rPr lang="en-US" sz="1200" dirty="0"/>
              <a:t>"	INTEGER NOT NULL,</a:t>
            </a:r>
          </a:p>
          <a:p>
            <a:r>
              <a:rPr lang="en-US" sz="1200" dirty="0"/>
              <a:t>	"barcode"	INTEGER NOT NULL,</a:t>
            </a:r>
          </a:p>
          <a:p>
            <a:r>
              <a:rPr lang="en-US" sz="1200" dirty="0"/>
              <a:t>	"name"	TEXT NOT NULL,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expirationDate</a:t>
            </a:r>
            <a:r>
              <a:rPr lang="en-US" sz="1200" dirty="0"/>
              <a:t>"	INTEGER,</a:t>
            </a:r>
          </a:p>
          <a:p>
            <a:r>
              <a:rPr lang="en-US" sz="1200" dirty="0"/>
              <a:t>	"price"	REAL NOT NULL,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taxRate</a:t>
            </a:r>
            <a:r>
              <a:rPr lang="en-US" sz="1200" dirty="0"/>
              <a:t>"	REAL NOT NULL,</a:t>
            </a:r>
          </a:p>
          <a:p>
            <a:r>
              <a:rPr lang="en-US" sz="1200" dirty="0"/>
              <a:t>	"quantity"	INTEGER NOT NULL,</a:t>
            </a:r>
          </a:p>
          <a:p>
            <a:r>
              <a:rPr lang="en-US" sz="1200" dirty="0"/>
              <a:t>	"supplier"	TEXT,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manufacturedDate</a:t>
            </a:r>
            <a:r>
              <a:rPr lang="en-US" sz="1200" dirty="0"/>
              <a:t>"	INTEGER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﻿CREATE TABLE ”Customers" (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customerID</a:t>
            </a:r>
            <a:r>
              <a:rPr lang="en-US" sz="1200" dirty="0"/>
              <a:t>"	INTEGER NOT NULL,</a:t>
            </a:r>
          </a:p>
          <a:p>
            <a:r>
              <a:rPr lang="en-US" sz="1200" dirty="0"/>
              <a:t>	"name"	TEXT NOT NULL,</a:t>
            </a:r>
          </a:p>
          <a:p>
            <a:r>
              <a:rPr lang="en-US" sz="1200" dirty="0"/>
              <a:t>	"address"	TEXT,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phoneNumer</a:t>
            </a:r>
            <a:r>
              <a:rPr lang="en-US" sz="1200" dirty="0"/>
              <a:t>" INTEGER,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paymentInfo</a:t>
            </a:r>
            <a:r>
              <a:rPr lang="en-US" sz="1200" dirty="0"/>
              <a:t>" TEXT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﻿CREATE TABLE "Purchase" (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purchaseID</a:t>
            </a:r>
            <a:r>
              <a:rPr lang="en-US" sz="1200" dirty="0"/>
              <a:t>"	INTEGER NOT NULL,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customerID</a:t>
            </a:r>
            <a:r>
              <a:rPr lang="en-US" sz="1200" dirty="0"/>
              <a:t>"	INTEGER NOT NULL,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productID</a:t>
            </a:r>
            <a:r>
              <a:rPr lang="en-US" sz="1200" dirty="0"/>
              <a:t>"	INTEGER NOT NULL,</a:t>
            </a:r>
          </a:p>
          <a:p>
            <a:r>
              <a:rPr lang="en-US" sz="1200" dirty="0"/>
              <a:t>	"date"	INTEGER NOT NULL,</a:t>
            </a:r>
          </a:p>
          <a:p>
            <a:r>
              <a:rPr lang="en-US" sz="1200" dirty="0"/>
              <a:t>	"quantity"	INTEGER NOT NULL,</a:t>
            </a:r>
          </a:p>
          <a:p>
            <a:r>
              <a:rPr lang="en-US" sz="1200" dirty="0"/>
              <a:t>	"price" INTEGER NOT NULL,</a:t>
            </a:r>
          </a:p>
          <a:p>
            <a:r>
              <a:rPr lang="en-US" sz="1200" dirty="0"/>
              <a:t>	"tax" INTEGER NOT NULL,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totalCost</a:t>
            </a:r>
            <a:r>
              <a:rPr lang="en-US" sz="1200" dirty="0"/>
              <a:t>" INTEGER NOT NULL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﻿INSERT INTO Products("</a:t>
            </a:r>
            <a:r>
              <a:rPr lang="en-US" sz="1200" dirty="0" err="1"/>
              <a:t>productID</a:t>
            </a:r>
            <a:r>
              <a:rPr lang="en-US" sz="1200" dirty="0"/>
              <a:t>", "barcode", "name", "</a:t>
            </a:r>
            <a:r>
              <a:rPr lang="en-US" sz="1200" dirty="0" err="1"/>
              <a:t>expirationDate</a:t>
            </a:r>
            <a:r>
              <a:rPr lang="en-US" sz="1200" dirty="0"/>
              <a:t>", "price", "</a:t>
            </a:r>
            <a:r>
              <a:rPr lang="en-US" sz="1200" dirty="0" err="1"/>
              <a:t>taxRate</a:t>
            </a:r>
            <a:r>
              <a:rPr lang="en-US" sz="1200" dirty="0"/>
              <a:t>", "quantity", "supplier", "</a:t>
            </a:r>
            <a:r>
              <a:rPr lang="en-US" sz="1200" dirty="0" err="1"/>
              <a:t>manufacturedDate</a:t>
            </a:r>
            <a:r>
              <a:rPr lang="en-US" sz="1200" dirty="0"/>
              <a:t>")</a:t>
            </a:r>
          </a:p>
          <a:p>
            <a:r>
              <a:rPr lang="en-US" sz="1200" dirty="0"/>
              <a:t>VALUES</a:t>
            </a:r>
          </a:p>
          <a:p>
            <a:r>
              <a:rPr lang="en-US" sz="1200" dirty="0"/>
              <a:t>(00000001, 00000001, "Red Fish", 091319, 3.99, 9, 15, "The Lonely Island", 090319),</a:t>
            </a:r>
          </a:p>
          <a:p>
            <a:r>
              <a:rPr lang="en-US" sz="1200" dirty="0"/>
              <a:t>(00000002, 00000002, "Blue Fish", 091319, 4.99, 9, 15, "The Lonely Island", 090319),</a:t>
            </a:r>
          </a:p>
          <a:p>
            <a:r>
              <a:rPr lang="en-US" sz="1200" dirty="0"/>
              <a:t>(00000003, 00000003, "Paper", NULL, 9.99, 9, 100, "</a:t>
            </a:r>
            <a:r>
              <a:rPr lang="en-US" sz="1200" dirty="0" err="1"/>
              <a:t>Dunder</a:t>
            </a:r>
            <a:r>
              <a:rPr lang="en-US" sz="1200" dirty="0"/>
              <a:t> Mifflin", NULL),</a:t>
            </a:r>
          </a:p>
          <a:p>
            <a:r>
              <a:rPr lang="en-US" sz="1200" dirty="0"/>
              <a:t>(00000004, 00000004, "A Big Fork", NULL, 14.79, 9, 1, "The Big Fork Company", 030578),</a:t>
            </a:r>
          </a:p>
          <a:p>
            <a:r>
              <a:rPr lang="en-US" sz="1200" dirty="0"/>
              <a:t>(00000005, 00000005, "Refrigerator", NULL, 250.99, 9, 50, "Vance Refrigeration", 061719);</a:t>
            </a:r>
          </a:p>
          <a:p>
            <a:endParaRPr lang="en-US" sz="1200" dirty="0"/>
          </a:p>
          <a:p>
            <a:r>
              <a:rPr lang="en-US" sz="1200" dirty="0"/>
              <a:t>﻿INSERT INTO Customers("</a:t>
            </a:r>
            <a:r>
              <a:rPr lang="en-US" sz="1200" dirty="0" err="1"/>
              <a:t>customerID</a:t>
            </a:r>
            <a:r>
              <a:rPr lang="en-US" sz="1200" dirty="0"/>
              <a:t>", "name", "address", "</a:t>
            </a:r>
            <a:r>
              <a:rPr lang="en-US" sz="1200" dirty="0" err="1"/>
              <a:t>phoneNumer</a:t>
            </a:r>
            <a:r>
              <a:rPr lang="en-US" sz="1200" dirty="0"/>
              <a:t>", "</a:t>
            </a:r>
            <a:r>
              <a:rPr lang="en-US" sz="1200" dirty="0" err="1"/>
              <a:t>paymentInfo</a:t>
            </a:r>
            <a:r>
              <a:rPr lang="en-US" sz="1200" dirty="0"/>
              <a:t>")</a:t>
            </a:r>
          </a:p>
          <a:p>
            <a:r>
              <a:rPr lang="en-US" sz="1200" dirty="0"/>
              <a:t>VALUES</a:t>
            </a:r>
          </a:p>
          <a:p>
            <a:r>
              <a:rPr lang="en-US" sz="1200" dirty="0"/>
              <a:t>(00000001, "Jim </a:t>
            </a:r>
            <a:r>
              <a:rPr lang="en-US" sz="1200" dirty="0" err="1"/>
              <a:t>Halpert</a:t>
            </a:r>
            <a:r>
              <a:rPr lang="en-US" sz="1200" dirty="0"/>
              <a:t>", "123 Circle Street", 1234567890, "Visa"),</a:t>
            </a:r>
          </a:p>
          <a:p>
            <a:r>
              <a:rPr lang="en-US" sz="1200" dirty="0"/>
              <a:t>(00000001, "Michael Scott", "123 Square Street", 1234567891, "MasterCard"),</a:t>
            </a:r>
          </a:p>
          <a:p>
            <a:r>
              <a:rPr lang="en-US" sz="1200" dirty="0"/>
              <a:t>(00000001, "Dwight </a:t>
            </a:r>
            <a:r>
              <a:rPr lang="en-US" sz="1200" dirty="0" err="1"/>
              <a:t>Schrute</a:t>
            </a:r>
            <a:r>
              <a:rPr lang="en-US" sz="1200" dirty="0"/>
              <a:t>", "123 Triangle Street", 1234567892, "American Express");</a:t>
            </a:r>
          </a:p>
          <a:p>
            <a:endParaRPr lang="en-US" sz="1200" dirty="0"/>
          </a:p>
          <a:p>
            <a:r>
              <a:rPr lang="en-US" sz="1200" dirty="0"/>
              <a:t>﻿INSERT INTO Purchase("</a:t>
            </a:r>
            <a:r>
              <a:rPr lang="en-US" sz="1200" dirty="0" err="1"/>
              <a:t>purchaseID</a:t>
            </a:r>
            <a:r>
              <a:rPr lang="en-US" sz="1200" dirty="0"/>
              <a:t>", "</a:t>
            </a:r>
            <a:r>
              <a:rPr lang="en-US" sz="1200" dirty="0" err="1"/>
              <a:t>customerID</a:t>
            </a:r>
            <a:r>
              <a:rPr lang="en-US" sz="1200" dirty="0"/>
              <a:t>", "</a:t>
            </a:r>
            <a:r>
              <a:rPr lang="en-US" sz="1200" dirty="0" err="1"/>
              <a:t>productID</a:t>
            </a:r>
            <a:r>
              <a:rPr lang="en-US" sz="1200" dirty="0"/>
              <a:t>", "date", "quantity", "price", "tax", "</a:t>
            </a:r>
            <a:r>
              <a:rPr lang="en-US" sz="1200" dirty="0" err="1"/>
              <a:t>totalCost</a:t>
            </a:r>
            <a:r>
              <a:rPr lang="en-US" sz="1200" dirty="0"/>
              <a:t>")</a:t>
            </a:r>
          </a:p>
          <a:p>
            <a:r>
              <a:rPr lang="en-US" sz="1200" dirty="0"/>
              <a:t>VALUES</a:t>
            </a:r>
          </a:p>
          <a:p>
            <a:r>
              <a:rPr lang="en-US" sz="1200" dirty="0"/>
              <a:t>(00000004, 00000004, 00000004, 091319, 10, 100, 9, 109),</a:t>
            </a:r>
          </a:p>
          <a:p>
            <a:r>
              <a:rPr lang="en-US" sz="1200" dirty="0"/>
              <a:t>(00000005, 00000005, 00000005, 091419, 1, 1000, 90, 1090),</a:t>
            </a:r>
          </a:p>
          <a:p>
            <a:r>
              <a:rPr lang="en-US" sz="1200" dirty="0"/>
              <a:t>(00000006, 00000006, 00000006, 091519, 15, 10000, 900, 10900);</a:t>
            </a:r>
          </a:p>
        </p:txBody>
      </p:sp>
    </p:spTree>
    <p:extLst>
      <p:ext uri="{BB962C8B-B14F-4D97-AF65-F5344CB8AC3E}">
        <p14:creationId xmlns:p14="http://schemas.microsoft.com/office/powerpoint/2010/main" val="40871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38E53-45EF-B34E-9F44-C6795063256D}"/>
              </a:ext>
            </a:extLst>
          </p:cNvPr>
          <p:cNvSpPr txBox="1"/>
          <p:nvPr/>
        </p:nvSpPr>
        <p:spPr>
          <a:xfrm>
            <a:off x="477671" y="1239716"/>
            <a:ext cx="1778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ID</a:t>
            </a:r>
          </a:p>
          <a:p>
            <a:endParaRPr lang="en-US" sz="2400" dirty="0"/>
          </a:p>
          <a:p>
            <a:r>
              <a:rPr lang="en-US" sz="2400" dirty="0"/>
              <a:t>Name</a:t>
            </a:r>
          </a:p>
          <a:p>
            <a:endParaRPr lang="en-US" sz="2400" dirty="0"/>
          </a:p>
          <a:p>
            <a:r>
              <a:rPr lang="en-US" sz="2400" dirty="0"/>
              <a:t>Price</a:t>
            </a:r>
          </a:p>
          <a:p>
            <a:endParaRPr lang="en-US" sz="2400" dirty="0"/>
          </a:p>
          <a:p>
            <a:r>
              <a:rPr lang="en-US" sz="2400" dirty="0"/>
              <a:t>Tax Rate</a:t>
            </a:r>
          </a:p>
          <a:p>
            <a:endParaRPr lang="en-US" sz="2400" dirty="0"/>
          </a:p>
          <a:p>
            <a:r>
              <a:rPr lang="en-US" sz="2400" dirty="0"/>
              <a:t>Quantity</a:t>
            </a:r>
          </a:p>
          <a:p>
            <a:endParaRPr lang="en-US" sz="2400" dirty="0"/>
          </a:p>
          <a:p>
            <a:r>
              <a:rPr lang="en-US" sz="2400" dirty="0"/>
              <a:t>Vendor</a:t>
            </a:r>
          </a:p>
          <a:p>
            <a:endParaRPr lang="en-US" sz="2400" dirty="0"/>
          </a:p>
          <a:p>
            <a:r>
              <a:rPr lang="en-US" sz="2400" dirty="0"/>
              <a:t>Description</a:t>
            </a:r>
          </a:p>
          <a:p>
            <a:endParaRPr lang="en-US" sz="2400" dirty="0"/>
          </a:p>
          <a:p>
            <a:r>
              <a:rPr lang="en-US" sz="2400" dirty="0"/>
              <a:t>Date Expired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9010-E264-3848-A472-3EB38E7E0AEC}"/>
              </a:ext>
            </a:extLst>
          </p:cNvPr>
          <p:cNvSpPr/>
          <p:nvPr/>
        </p:nvSpPr>
        <p:spPr>
          <a:xfrm>
            <a:off x="2517566" y="1244749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A7DF4-5609-0D4E-8CF7-A68C64BB3556}"/>
              </a:ext>
            </a:extLst>
          </p:cNvPr>
          <p:cNvSpPr/>
          <p:nvPr/>
        </p:nvSpPr>
        <p:spPr>
          <a:xfrm>
            <a:off x="2509644" y="2000331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Macaroni and Cheese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884F7-A0F2-ED47-B1E7-05F26D3A4EC0}"/>
              </a:ext>
            </a:extLst>
          </p:cNvPr>
          <p:cNvSpPr/>
          <p:nvPr/>
        </p:nvSpPr>
        <p:spPr>
          <a:xfrm>
            <a:off x="2509644" y="272995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2.99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8C598-8AC0-8D4F-BFF0-F183A919EC5A}"/>
              </a:ext>
            </a:extLst>
          </p:cNvPr>
          <p:cNvSpPr/>
          <p:nvPr/>
        </p:nvSpPr>
        <p:spPr>
          <a:xfrm>
            <a:off x="2509644" y="3472558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44A95-F5FF-224A-A867-E6D5819C3956}"/>
              </a:ext>
            </a:extLst>
          </p:cNvPr>
          <p:cNvSpPr/>
          <p:nvPr/>
        </p:nvSpPr>
        <p:spPr>
          <a:xfrm>
            <a:off x="2517566" y="414195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7499F-3750-B447-A0EB-C03C4452B2B8}"/>
              </a:ext>
            </a:extLst>
          </p:cNvPr>
          <p:cNvSpPr/>
          <p:nvPr/>
        </p:nvSpPr>
        <p:spPr>
          <a:xfrm>
            <a:off x="2517566" y="4926695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Kraft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9927772" y="2068496"/>
            <a:ext cx="1421081" cy="619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9927771" y="2988504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137A5-F319-FD4D-896F-9F2D2BC4B364}"/>
              </a:ext>
            </a:extLst>
          </p:cNvPr>
          <p:cNvSpPr/>
          <p:nvPr/>
        </p:nvSpPr>
        <p:spPr>
          <a:xfrm>
            <a:off x="2517566" y="563944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An explosion of cheesy flavor.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55171-4474-DC41-BF7C-C23C93969F81}"/>
              </a:ext>
            </a:extLst>
          </p:cNvPr>
          <p:cNvSpPr/>
          <p:nvPr/>
        </p:nvSpPr>
        <p:spPr>
          <a:xfrm>
            <a:off x="2509644" y="636976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10/28/2019</a:t>
            </a:r>
          </a:p>
        </p:txBody>
      </p:sp>
    </p:spTree>
    <p:extLst>
      <p:ext uri="{BB962C8B-B14F-4D97-AF65-F5344CB8AC3E}">
        <p14:creationId xmlns:p14="http://schemas.microsoft.com/office/powerpoint/2010/main" val="197985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13837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48063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475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98763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38E53-45EF-B34E-9F44-C6795063256D}"/>
              </a:ext>
            </a:extLst>
          </p:cNvPr>
          <p:cNvSpPr txBox="1"/>
          <p:nvPr/>
        </p:nvSpPr>
        <p:spPr>
          <a:xfrm>
            <a:off x="486888" y="1351508"/>
            <a:ext cx="1839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ID</a:t>
            </a:r>
          </a:p>
          <a:p>
            <a:endParaRPr lang="en-US" sz="2400" dirty="0"/>
          </a:p>
          <a:p>
            <a:r>
              <a:rPr lang="en-US" sz="2400" dirty="0"/>
              <a:t>Name</a:t>
            </a:r>
          </a:p>
          <a:p>
            <a:endParaRPr lang="en-US" sz="2400" dirty="0"/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r>
              <a:rPr lang="en-US" sz="2400" dirty="0"/>
              <a:t>Phone #</a:t>
            </a:r>
          </a:p>
          <a:p>
            <a:endParaRPr lang="en-US" sz="2400" dirty="0"/>
          </a:p>
          <a:p>
            <a:r>
              <a:rPr lang="en-US" sz="2400" dirty="0"/>
              <a:t>Payment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9010-E264-3848-A472-3EB38E7E0AEC}"/>
              </a:ext>
            </a:extLst>
          </p:cNvPr>
          <p:cNvSpPr/>
          <p:nvPr/>
        </p:nvSpPr>
        <p:spPr>
          <a:xfrm>
            <a:off x="2517567" y="1351508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A7DF4-5609-0D4E-8CF7-A68C64BB3556}"/>
              </a:ext>
            </a:extLst>
          </p:cNvPr>
          <p:cNvSpPr/>
          <p:nvPr/>
        </p:nvSpPr>
        <p:spPr>
          <a:xfrm>
            <a:off x="2517566" y="2068496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884F7-A0F2-ED47-B1E7-05F26D3A4EC0}"/>
              </a:ext>
            </a:extLst>
          </p:cNvPr>
          <p:cNvSpPr/>
          <p:nvPr/>
        </p:nvSpPr>
        <p:spPr>
          <a:xfrm>
            <a:off x="2509646" y="278548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8C598-8AC0-8D4F-BFF0-F183A919EC5A}"/>
              </a:ext>
            </a:extLst>
          </p:cNvPr>
          <p:cNvSpPr/>
          <p:nvPr/>
        </p:nvSpPr>
        <p:spPr>
          <a:xfrm>
            <a:off x="2509646" y="3534229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44A95-F5FF-224A-A867-E6D5819C3956}"/>
              </a:ext>
            </a:extLst>
          </p:cNvPr>
          <p:cNvSpPr/>
          <p:nvPr/>
        </p:nvSpPr>
        <p:spPr>
          <a:xfrm>
            <a:off x="2509647" y="4339472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9927772" y="2068496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9927771" y="2988504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7814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38E53-45EF-B34E-9F44-C6795063256D}"/>
              </a:ext>
            </a:extLst>
          </p:cNvPr>
          <p:cNvSpPr txBox="1"/>
          <p:nvPr/>
        </p:nvSpPr>
        <p:spPr>
          <a:xfrm>
            <a:off x="486888" y="1351508"/>
            <a:ext cx="1839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ID</a:t>
            </a:r>
          </a:p>
          <a:p>
            <a:endParaRPr lang="en-US" sz="2400" dirty="0"/>
          </a:p>
          <a:p>
            <a:r>
              <a:rPr lang="en-US" sz="2400" dirty="0"/>
              <a:t>Name</a:t>
            </a:r>
          </a:p>
          <a:p>
            <a:endParaRPr lang="en-US" sz="2400" dirty="0"/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r>
              <a:rPr lang="en-US" sz="2400" dirty="0"/>
              <a:t>Phone #</a:t>
            </a:r>
          </a:p>
          <a:p>
            <a:endParaRPr lang="en-US" sz="2400" dirty="0"/>
          </a:p>
          <a:p>
            <a:r>
              <a:rPr lang="en-US" sz="2400" dirty="0"/>
              <a:t>Payment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9010-E264-3848-A472-3EB38E7E0AEC}"/>
              </a:ext>
            </a:extLst>
          </p:cNvPr>
          <p:cNvSpPr/>
          <p:nvPr/>
        </p:nvSpPr>
        <p:spPr>
          <a:xfrm>
            <a:off x="2517567" y="1351508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A7DF4-5609-0D4E-8CF7-A68C64BB3556}"/>
              </a:ext>
            </a:extLst>
          </p:cNvPr>
          <p:cNvSpPr/>
          <p:nvPr/>
        </p:nvSpPr>
        <p:spPr>
          <a:xfrm>
            <a:off x="2517566" y="2068496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Michael Scott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884F7-A0F2-ED47-B1E7-05F26D3A4EC0}"/>
              </a:ext>
            </a:extLst>
          </p:cNvPr>
          <p:cNvSpPr/>
          <p:nvPr/>
        </p:nvSpPr>
        <p:spPr>
          <a:xfrm>
            <a:off x="2509646" y="2785484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123 </a:t>
            </a:r>
            <a:r>
              <a:rPr lang="en-US" dirty="0" err="1">
                <a:solidFill>
                  <a:schemeClr val="tx1"/>
                </a:solidFill>
              </a:rPr>
              <a:t>Dunder</a:t>
            </a:r>
            <a:r>
              <a:rPr lang="en-US" dirty="0">
                <a:solidFill>
                  <a:schemeClr val="tx1"/>
                </a:solidFill>
              </a:rPr>
              <a:t> Mifflin Street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8C598-8AC0-8D4F-BFF0-F183A919EC5A}"/>
              </a:ext>
            </a:extLst>
          </p:cNvPr>
          <p:cNvSpPr/>
          <p:nvPr/>
        </p:nvSpPr>
        <p:spPr>
          <a:xfrm>
            <a:off x="2509646" y="3534229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123-456-7890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44A95-F5FF-224A-A867-E6D5819C3956}"/>
              </a:ext>
            </a:extLst>
          </p:cNvPr>
          <p:cNvSpPr/>
          <p:nvPr/>
        </p:nvSpPr>
        <p:spPr>
          <a:xfrm>
            <a:off x="2509647" y="4339472"/>
            <a:ext cx="6246421" cy="40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9927772" y="2068496"/>
            <a:ext cx="1421081" cy="619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9927771" y="2988504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8220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215</Words>
  <Application>Microsoft Macintosh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Johnston</dc:creator>
  <cp:lastModifiedBy>Connor Johnston</cp:lastModifiedBy>
  <cp:revision>19</cp:revision>
  <cp:lastPrinted>2019-09-13T21:14:40Z</cp:lastPrinted>
  <dcterms:created xsi:type="dcterms:W3CDTF">2019-09-10T16:19:14Z</dcterms:created>
  <dcterms:modified xsi:type="dcterms:W3CDTF">2019-09-14T16:27:40Z</dcterms:modified>
</cp:coreProperties>
</file>