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79" r:id="rId4"/>
    <p:sldId id="260" r:id="rId5"/>
    <p:sldId id="261" r:id="rId6"/>
    <p:sldId id="271" r:id="rId7"/>
    <p:sldId id="272" r:id="rId8"/>
    <p:sldId id="282" r:id="rId9"/>
    <p:sldId id="283" r:id="rId10"/>
    <p:sldId id="265" r:id="rId11"/>
    <p:sldId id="266" r:id="rId12"/>
    <p:sldId id="274" r:id="rId13"/>
    <p:sldId id="275" r:id="rId14"/>
    <p:sldId id="284" r:id="rId15"/>
    <p:sldId id="285" r:id="rId16"/>
    <p:sldId id="288" r:id="rId17"/>
    <p:sldId id="268" r:id="rId18"/>
    <p:sldId id="289" r:id="rId19"/>
    <p:sldId id="286" r:id="rId20"/>
    <p:sldId id="269" r:id="rId21"/>
    <p:sldId id="276" r:id="rId22"/>
    <p:sldId id="290" r:id="rId23"/>
    <p:sldId id="287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6C5E6-DC6D-DB45-A619-D9E47D4EC1E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E991-0CE8-6049-9CFD-37E479ED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E991-0CE8-6049-9CFD-37E479EDCA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E991-0CE8-6049-9CFD-37E479EDCA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E991-0CE8-6049-9CFD-37E479EDCA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9E42-92E6-6B41-81EC-FF2D815DE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BF896-71F4-FE4B-A487-F70AD15DE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0183-B8A6-BD44-8E13-ED79DA61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DF87-C2EE-DE41-8FD3-E89AE85C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4105-0FC6-364B-8CA1-641C9221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0EA5-5247-F547-AB18-04559CC6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714C2-8634-754F-BD4A-2D0A435A2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2067-8887-404D-A1BB-16C2306C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F906-C5B8-7943-A765-CC901321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0E04-F0CE-C74F-B4AE-7DB28B7F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49305-EF14-7148-B055-D3FE3E666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AB4CC-B51B-0D4C-B405-99AB55B58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C0B5-845F-BB42-B568-BD66B6F7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0B0C-C931-5D4F-9036-541AE1F3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D1DF-5CE0-5042-8EFD-560CEC59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7062-057B-B84F-A72F-C50DEBD0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4A05-F134-4841-88C0-EED40DFA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4935-3E16-7B46-BB84-104302C1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F08F-D23F-084A-A81D-1F606E65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4D6F-30AD-944C-83DB-FF3270AF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1DEA-9D6E-A94F-BAC7-A4EA1D8D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CC7C-2EE2-7E4B-9460-936F06B1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4B9B-8E0E-8B4E-803C-33372F9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04C2-B250-4049-9142-F7663BAB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956C-41F8-5C4B-A56D-B3E089B8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C6FF-6AC5-8944-BEA9-8CA1C10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9575-DCFF-614F-AE4C-2F2D1DDFA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2EB3-E7A5-CC4F-BAD2-8711CFE7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47ACA-7419-4145-89CF-E4F3602F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AA660-F275-4B42-8FFF-1B0FB6B6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2E18-3405-D94A-9E55-071BE6AB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F576-496B-9F44-8624-98326623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97B2-A539-C945-805D-AC7780A9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65F6A-B8BD-E94A-AEC8-4E29E20F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BBAF6-6780-9D43-B465-87C57F6F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349BB-F43F-9541-B534-06E2A86AA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297F4-6A36-AA44-867C-C3E35C65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220CE-3C6E-A444-AE75-C26D5773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46182-99BE-ED41-B1C8-53872288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2C28-10DE-B942-A271-BAF835D0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34F34-4BC2-B74B-9EDF-CEF7E6BC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01D92-E2B7-EF42-B511-4ED12AB4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E232D-419E-C844-BDE0-EEA72B10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DFE61-DF80-2146-BCBD-29B4B27A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BB446-6B0A-B440-AC70-78F1BF87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2229-54C3-9D44-A932-45C32EC6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9809-3735-8D49-B36E-8417950C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A3F4-9CF6-BA46-8237-3B34A849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3E34-B33B-D247-AD69-C2F705D3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2DCF2-451A-C749-919B-6FA0FCFD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15CE-18DC-EE4E-B16C-653D735F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223B7-41D7-9F42-A519-0A2C08E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0A5B-79EE-8E44-A2AD-80127243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66085-AA22-3B46-955F-05EB9B276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B7CC5-6C3F-6D47-B00B-960CBBE45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708B5-AECA-FB44-8A3C-16B7BC59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D79AC-535F-8644-BA71-70483964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5B60D-8B38-0545-B258-1991B3F3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DC4D3-6228-EE47-BAEA-E263288E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1197F-DF43-7746-A16F-95FAC393C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8C30-D753-7E4B-AD69-2B0F9F1CA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23C0-C12A-8F4A-8714-D21CE6FBEFE4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28E4-EF9C-514A-9139-5DF38D908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9604-0012-6A47-83C3-B0E4D32D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50A0-B035-334C-BEA1-A02A07C3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10F6F-32BD-A846-AD07-95C082CB5B66}"/>
              </a:ext>
            </a:extLst>
          </p:cNvPr>
          <p:cNvSpPr txBox="1"/>
          <p:nvPr/>
        </p:nvSpPr>
        <p:spPr>
          <a:xfrm>
            <a:off x="930233" y="368135"/>
            <a:ext cx="1033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Store Management System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0538A0-7C77-1549-9089-56C1D3127267}"/>
              </a:ext>
            </a:extLst>
          </p:cNvPr>
          <p:cNvSpPr/>
          <p:nvPr/>
        </p:nvSpPr>
        <p:spPr>
          <a:xfrm>
            <a:off x="930233" y="2169225"/>
            <a:ext cx="2327563" cy="219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346079-4837-0F49-971A-6D4B7B2A7758}"/>
              </a:ext>
            </a:extLst>
          </p:cNvPr>
          <p:cNvSpPr/>
          <p:nvPr/>
        </p:nvSpPr>
        <p:spPr>
          <a:xfrm>
            <a:off x="4932217" y="2169226"/>
            <a:ext cx="2327563" cy="219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Customer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A28FE0-6A8F-A842-B03C-F426AC8C36BD}"/>
              </a:ext>
            </a:extLst>
          </p:cNvPr>
          <p:cNvSpPr/>
          <p:nvPr/>
        </p:nvSpPr>
        <p:spPr>
          <a:xfrm>
            <a:off x="8934203" y="2169226"/>
            <a:ext cx="2327563" cy="219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Purchase</a:t>
            </a:r>
          </a:p>
        </p:txBody>
      </p:sp>
    </p:spTree>
    <p:extLst>
      <p:ext uri="{BB962C8B-B14F-4D97-AF65-F5344CB8AC3E}">
        <p14:creationId xmlns:p14="http://schemas.microsoft.com/office/powerpoint/2010/main" val="205708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Customer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7420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Customer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786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Customer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59962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Customer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2302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Purchase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3802079" y="5903652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6968842" y="5903652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A52AF-DD39-2A47-8BCD-864F4A59A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36609"/>
              </p:ext>
            </p:extLst>
          </p:nvPr>
        </p:nvGraphicFramePr>
        <p:xfrm>
          <a:off x="335145" y="1299697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Purchase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Date: October 15, 2019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DFCB5A-523B-B849-B155-9BE63C8DE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91591"/>
              </p:ext>
            </p:extLst>
          </p:nvPr>
        </p:nvGraphicFramePr>
        <p:xfrm>
          <a:off x="349661" y="2269073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Product Name: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18F7BB-2B4C-1A47-8D7F-7D486E352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13643"/>
              </p:ext>
            </p:extLst>
          </p:nvPr>
        </p:nvGraphicFramePr>
        <p:xfrm>
          <a:off x="349661" y="3238449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Customer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Customer Name: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851C5C7-0E34-D149-895E-5E20C9AB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80917"/>
              </p:ext>
            </p:extLst>
          </p:nvPr>
        </p:nvGraphicFramePr>
        <p:xfrm>
          <a:off x="335145" y="4207825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Product Price: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4BDF02-8F11-C147-9B2D-CC8A5D3EF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5672"/>
              </p:ext>
            </p:extLst>
          </p:nvPr>
        </p:nvGraphicFramePr>
        <p:xfrm>
          <a:off x="2032000" y="517720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9099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81354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8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Cost: $0.00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Tax: $0.00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Cost: $0.00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Purchase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3802079" y="5903652"/>
            <a:ext cx="1421081" cy="6197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6968842" y="5903652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A52AF-DD39-2A47-8BCD-864F4A59A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25168"/>
              </p:ext>
            </p:extLst>
          </p:nvPr>
        </p:nvGraphicFramePr>
        <p:xfrm>
          <a:off x="335145" y="1299697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Purchase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Date: October 15, 2019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DFCB5A-523B-B849-B155-9BE63C8DE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17917"/>
              </p:ext>
            </p:extLst>
          </p:nvPr>
        </p:nvGraphicFramePr>
        <p:xfrm>
          <a:off x="349661" y="2269073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Product Name: Goldfish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18F7BB-2B4C-1A47-8D7F-7D486E352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86232"/>
              </p:ext>
            </p:extLst>
          </p:nvPr>
        </p:nvGraphicFramePr>
        <p:xfrm>
          <a:off x="349661" y="3238449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Customer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Customer Name: Michael Scott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851C5C7-0E34-D149-895E-5E20C9AB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95589"/>
              </p:ext>
            </p:extLst>
          </p:nvPr>
        </p:nvGraphicFramePr>
        <p:xfrm>
          <a:off x="335145" y="4207825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Product Price: $4.99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4BDF02-8F11-C147-9B2D-CC8A5D3EF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14576"/>
              </p:ext>
            </p:extLst>
          </p:nvPr>
        </p:nvGraphicFramePr>
        <p:xfrm>
          <a:off x="2032000" y="517720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9099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81354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8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Cost: $49.90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Tax: $4.49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Cost: $54.39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91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Purchase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3802079" y="5903652"/>
            <a:ext cx="1421081" cy="6197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6968842" y="5903652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A52AF-DD39-2A47-8BCD-864F4A59AED8}"/>
              </a:ext>
            </a:extLst>
          </p:cNvPr>
          <p:cNvGraphicFramePr>
            <a:graphicFrameLocks noGrp="1"/>
          </p:cNvGraphicFramePr>
          <p:nvPr/>
        </p:nvGraphicFramePr>
        <p:xfrm>
          <a:off x="335145" y="1299697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Purchase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Date: October 15, 2019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DFCB5A-523B-B849-B155-9BE63C8DEFF4}"/>
              </a:ext>
            </a:extLst>
          </p:cNvPr>
          <p:cNvGraphicFramePr>
            <a:graphicFrameLocks noGrp="1"/>
          </p:cNvGraphicFramePr>
          <p:nvPr/>
        </p:nvGraphicFramePr>
        <p:xfrm>
          <a:off x="349661" y="2269073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Product Name: Goldfish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18F7BB-2B4C-1A47-8D7F-7D486E352C16}"/>
              </a:ext>
            </a:extLst>
          </p:cNvPr>
          <p:cNvGraphicFramePr>
            <a:graphicFrameLocks noGrp="1"/>
          </p:cNvGraphicFramePr>
          <p:nvPr/>
        </p:nvGraphicFramePr>
        <p:xfrm>
          <a:off x="349661" y="3238449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Customer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Customer Name: Michael Scott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851C5C7-0E34-D149-895E-5E20C9AB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2106"/>
              </p:ext>
            </p:extLst>
          </p:nvPr>
        </p:nvGraphicFramePr>
        <p:xfrm>
          <a:off x="335145" y="4207825"/>
          <a:ext cx="11492678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15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07678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1756545659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Product Price: $4.99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4BDF02-8F11-C147-9B2D-CC8A5D3EF21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7720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9099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81354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8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Cost: $49.90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Tax: $4.49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Cost: $54.39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64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Purchase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544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Not enough items in stock.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0184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Receipt sent.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978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3802082" y="5481528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6968839" y="5500407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A52AF-DD39-2A47-8BCD-864F4A59A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62578"/>
              </p:ext>
            </p:extLst>
          </p:nvPr>
        </p:nvGraphicFramePr>
        <p:xfrm>
          <a:off x="2032000" y="1550938"/>
          <a:ext cx="8128000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03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407397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3F9A47B-5BC5-CC45-BEDA-5152DFD7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7143"/>
              </p:ext>
            </p:extLst>
          </p:nvPr>
        </p:nvGraphicFramePr>
        <p:xfrm>
          <a:off x="2032000" y="2461702"/>
          <a:ext cx="8128000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03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407397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4482447-FC6D-264D-95E3-CB98C480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2492"/>
              </p:ext>
            </p:extLst>
          </p:nvPr>
        </p:nvGraphicFramePr>
        <p:xfrm>
          <a:off x="2032000" y="3372466"/>
          <a:ext cx="8128000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03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407397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F650286-A432-6241-A995-B9D59078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94839"/>
              </p:ext>
            </p:extLst>
          </p:nvPr>
        </p:nvGraphicFramePr>
        <p:xfrm>
          <a:off x="2032000" y="4283230"/>
          <a:ext cx="8128000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03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407397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7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Purchase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1961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Purchase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568653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Not enough items in stock.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1596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Receipt sent.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442180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Purchase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7095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3802082" y="5481528"/>
            <a:ext cx="1421081" cy="6197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6968839" y="5500407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A52AF-DD39-2A47-8BCD-864F4A59A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74919"/>
              </p:ext>
            </p:extLst>
          </p:nvPr>
        </p:nvGraphicFramePr>
        <p:xfrm>
          <a:off x="2032000" y="1550938"/>
          <a:ext cx="8128000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03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407397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3F9A47B-5BC5-CC45-BEDA-5152DFD7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87709"/>
              </p:ext>
            </p:extLst>
          </p:nvPr>
        </p:nvGraphicFramePr>
        <p:xfrm>
          <a:off x="2032000" y="2461702"/>
          <a:ext cx="8128000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03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407397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Goldfish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4482447-FC6D-264D-95E3-CB98C480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33406"/>
              </p:ext>
            </p:extLst>
          </p:nvPr>
        </p:nvGraphicFramePr>
        <p:xfrm>
          <a:off x="2032000" y="3372466"/>
          <a:ext cx="8128000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03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407397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4.99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F650286-A432-6241-A995-B9D59078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02060"/>
              </p:ext>
            </p:extLst>
          </p:nvPr>
        </p:nvGraphicFramePr>
        <p:xfrm>
          <a:off x="2032000" y="4283230"/>
          <a:ext cx="8128000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03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407397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92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Product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13837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Product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48063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Product added successfully!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4752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D8E6-FEFB-D843-9849-3ED7037F7F41}"/>
              </a:ext>
            </a:extLst>
          </p:cNvPr>
          <p:cNvSpPr txBox="1"/>
          <p:nvPr/>
        </p:nvSpPr>
        <p:spPr>
          <a:xfrm>
            <a:off x="793667" y="1769424"/>
            <a:ext cx="10604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Product already in system!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83935-E99D-E24A-A8BC-9380337B66DC}"/>
              </a:ext>
            </a:extLst>
          </p:cNvPr>
          <p:cNvSpPr/>
          <p:nvPr/>
        </p:nvSpPr>
        <p:spPr>
          <a:xfrm>
            <a:off x="4777839" y="3291812"/>
            <a:ext cx="2636322" cy="1377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98763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Customer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3802082" y="5481528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6968839" y="5500407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A52AF-DD39-2A47-8BCD-864F4A59A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74356"/>
              </p:ext>
            </p:extLst>
          </p:nvPr>
        </p:nvGraphicFramePr>
        <p:xfrm>
          <a:off x="1918521" y="1248825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Customer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1ECDD8-1011-A148-B692-026BF8AAC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50151"/>
              </p:ext>
            </p:extLst>
          </p:nvPr>
        </p:nvGraphicFramePr>
        <p:xfrm>
          <a:off x="1918520" y="2105540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777FE6-44EB-C244-8C37-A13BC5AA3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9308"/>
              </p:ext>
            </p:extLst>
          </p:nvPr>
        </p:nvGraphicFramePr>
        <p:xfrm>
          <a:off x="1918519" y="2962255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8955E6-995A-DD4F-B3AC-A71264E84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58529"/>
              </p:ext>
            </p:extLst>
          </p:nvPr>
        </p:nvGraphicFramePr>
        <p:xfrm>
          <a:off x="1918518" y="3818970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1332-37D7-934C-95F5-A9899492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48417"/>
              </p:ext>
            </p:extLst>
          </p:nvPr>
        </p:nvGraphicFramePr>
        <p:xfrm>
          <a:off x="1918517" y="4679618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76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D3C0DDA-F3AE-C247-B7DA-36F327DA57D9}"/>
              </a:ext>
            </a:extLst>
          </p:cNvPr>
          <p:cNvSpPr/>
          <p:nvPr/>
        </p:nvSpPr>
        <p:spPr>
          <a:xfrm>
            <a:off x="0" y="0"/>
            <a:ext cx="4512623" cy="95002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Add Customer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39F8CD-086B-3844-83FD-C87BF1D2250B}"/>
              </a:ext>
            </a:extLst>
          </p:cNvPr>
          <p:cNvSpPr/>
          <p:nvPr/>
        </p:nvSpPr>
        <p:spPr>
          <a:xfrm>
            <a:off x="3802082" y="5481528"/>
            <a:ext cx="1421081" cy="6197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35161-BAED-6945-B9D1-218EB2975CDB}"/>
              </a:ext>
            </a:extLst>
          </p:cNvPr>
          <p:cNvSpPr/>
          <p:nvPr/>
        </p:nvSpPr>
        <p:spPr>
          <a:xfrm>
            <a:off x="6968839" y="5500407"/>
            <a:ext cx="1421081" cy="6197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A52AF-DD39-2A47-8BCD-864F4A59A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21985"/>
              </p:ext>
            </p:extLst>
          </p:nvPr>
        </p:nvGraphicFramePr>
        <p:xfrm>
          <a:off x="1918521" y="1248825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Customer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1ECDD8-1011-A148-B692-026BF8AAC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43578"/>
              </p:ext>
            </p:extLst>
          </p:nvPr>
        </p:nvGraphicFramePr>
        <p:xfrm>
          <a:off x="1918520" y="2105540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Michael Scott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777FE6-44EB-C244-8C37-A13BC5AA3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02675"/>
              </p:ext>
            </p:extLst>
          </p:nvPr>
        </p:nvGraphicFramePr>
        <p:xfrm>
          <a:off x="1918519" y="2962255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123 Circle Street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8955E6-995A-DD4F-B3AC-A71264E84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11511"/>
              </p:ext>
            </p:extLst>
          </p:nvPr>
        </p:nvGraphicFramePr>
        <p:xfrm>
          <a:off x="1918518" y="3818970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123-456-7890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1332-37D7-934C-95F5-A9899492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93627"/>
              </p:ext>
            </p:extLst>
          </p:nvPr>
        </p:nvGraphicFramePr>
        <p:xfrm>
          <a:off x="1918517" y="4679618"/>
          <a:ext cx="8354951" cy="6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46">
                  <a:extLst>
                    <a:ext uri="{9D8B030D-6E8A-4147-A177-3AD203B41FA5}">
                      <a16:colId xmlns:a16="http://schemas.microsoft.com/office/drawing/2014/main" val="201077473"/>
                    </a:ext>
                  </a:extLst>
                </a:gridCol>
                <a:gridCol w="6586305">
                  <a:extLst>
                    <a:ext uri="{9D8B030D-6E8A-4147-A177-3AD203B41FA5}">
                      <a16:colId xmlns:a16="http://schemas.microsoft.com/office/drawing/2014/main" val="1466425567"/>
                    </a:ext>
                  </a:extLst>
                </a:gridCol>
              </a:tblGrid>
              <a:tr h="61970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Visa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47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285</Words>
  <Application>Microsoft Macintosh PowerPoint</Application>
  <PresentationFormat>Widescreen</PresentationFormat>
  <Paragraphs>128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Johnston</dc:creator>
  <cp:lastModifiedBy>Connor Johnston</cp:lastModifiedBy>
  <cp:revision>24</cp:revision>
  <cp:lastPrinted>2019-10-16T03:19:05Z</cp:lastPrinted>
  <dcterms:created xsi:type="dcterms:W3CDTF">2019-09-10T16:19:14Z</dcterms:created>
  <dcterms:modified xsi:type="dcterms:W3CDTF">2019-10-16T16:08:09Z</dcterms:modified>
</cp:coreProperties>
</file>