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Inwerken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Maintenance cockpit in myKannegiesser Portal</a:t>
            </a:r>
            <a:endParaRPr sz="17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Fradenburgh, Derek Boonstra, Tanner Olason, Victor Rauta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58" y="521725"/>
            <a:ext cx="5729879" cy="4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300" y="257950"/>
            <a:ext cx="6352876" cy="48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87" y="263400"/>
            <a:ext cx="6293625" cy="47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290138"/>
            <a:ext cx="6038874" cy="45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100" y="164450"/>
            <a:ext cx="1608200" cy="48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950" y="169356"/>
            <a:ext cx="1608200" cy="480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74" y="253838"/>
            <a:ext cx="6138048" cy="46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Velocity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0314325" y="1359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083800"/>
            <a:ext cx="56102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Issues/Risks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information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to Kannegeiser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difference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time vs Sleeping 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Build.me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Relied on too much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IDE and SAPUI5 newer technology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 lot of information while </a:t>
            </a:r>
            <a:r>
              <a:rPr lang="en"/>
              <a:t>troubleshooting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Postmortem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international team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SAPUI5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Inwerken will present prototype to Kannegiesser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from them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prototype more based on 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Kannegiesser may not even be interested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Inwerken  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in Germany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software development and consulting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SAP partner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large clients around the world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Kannegiesser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Volkswagen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Adidas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543300"/>
            <a:ext cx="3476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050" y="2913679"/>
            <a:ext cx="4353400" cy="19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Kannegiesser 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Inwerken project customer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Produces industrial laundry technology, clothing technology, and fusing technology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Industry leader in industrial laundry technology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in 51 countries all over the world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50" y="2886075"/>
            <a:ext cx="4900600" cy="2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Kannegiesser is interested in a prototype for a new customer portal that is subject to further change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New features are needed that include: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overview center that gives customers a review of their machines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Maintenance Cockpit where users can perform maintenance tasks/activities on their machines.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spare parts web-shop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video center for tutorials and other informative content</a:t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an easy to use interface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levels of access for employees/customers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Distinct views in the Maintenance Cockpit: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 view: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Customers can view their orders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Customers can view details regarding the machines in the orders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Customers can view tutorials/information on their machines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view: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Customers can perform maintenance tasks on machines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Customers can create support/maintenance tickets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Compatible with mobile devices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Skype meetings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8:00 am CST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3:00 pm CET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in parallel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NDSU - Web UI front-end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Inwerken - Database back-end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Plan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https://www.teamgantt.com/free-gantt-chart-excel-template</a:t>
            </a:r>
            <a:endParaRPr sz="1000"/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420436"/>
            <a:ext cx="8832302" cy="3148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Maintenance Cockpit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View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master list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data interactable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information displayable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 workable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View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Machine’s order list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data interactable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 information displayable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 workable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350" y="1152475"/>
            <a:ext cx="5006150" cy="38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