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25B5-B0F8-4FE7-782A-DEED5828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5D89D-5038-3320-050D-751BCF841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0C2E-9AC7-F7D9-715A-6121AE34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7C48B-7242-2AC5-2F27-B04E8715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DDF9-9E22-79BF-DE15-CBCEA504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8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6D62-2D78-B361-14BD-C171FE44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A86E2-E4B4-193B-6957-9D4B8D473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F2F6-4C84-A8B5-01AB-47230DAB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C8E2-CFD9-DA6A-85EF-9215A8C5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CE73-F161-2CB3-B9C1-983D349D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2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8ADE3A-0134-1812-FBF2-C7AD8E1A4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9019B-2DBD-6361-A03D-1ECB48965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B1E6A-0CBA-5BDC-6771-6BB22E42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514BF-F1D3-0254-CCD4-1356170F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25510-EE29-0418-25C0-45435630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47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6DBC-00E1-A22F-398F-39F5EF77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305F6-07DB-3017-DD8D-77200294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76357-12E8-EFA9-7F7D-B4D9763C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E2637-5757-02BB-1D96-235558DF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5FC9-1BAC-A468-D3C2-0309139E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9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C712-17F6-AA8F-4FFC-B576BA94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D098B-9022-D392-CEEE-C37573B32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CBE8-3FD9-ED94-1A78-CDEBA226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F33E-BC24-12B3-063E-F6222523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7A25-0720-F526-330B-9E829E3B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31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2651-A414-1018-80F7-2F1D88B1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775C-ADEA-297F-9711-68EA62B4B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DA0D1-6503-C90B-6059-36E792C53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F6B42-397C-5058-F61D-2AC30CFA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1758B-5BA4-1008-F687-68D21676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AAC6B-C43E-752E-43A0-3D801C55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080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B8D5-E97D-5CB2-535E-CB94A52F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0A9F6-20F8-B021-966F-23253960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82CAC-E345-52A7-4F6E-FBDD5B85D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A28F5-D6D9-6BB5-78DC-BBDC31C4C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64A5F-7723-4E6B-A936-D18B0F8C3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8BD78-4FA0-038D-5455-E754304B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14E71-C01E-4475-5D19-BA293E0C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513A3-5546-1509-FDF8-4DBB21A0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28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DB41-3BED-2C42-01CF-39D0BB50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A32A1-E555-00CB-E984-B882ADD8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D94B-9271-EBD7-18A1-B77EACE3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2EC7C-515B-60CB-E921-FB48E600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81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9541A-65FF-5248-A672-6EB3EC00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D601C-C583-A60A-C453-6F78CF64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24C8-C4A4-8D69-A764-F95AF52A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79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6EB2-07F0-A995-356C-4B1F564A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F22F7-93A9-3D45-4139-FCC4077E5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87CB9-AF59-9412-65F9-8D5C571E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D0D35-F864-A1F9-63B8-B5F004CD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2E9D-31CD-6D72-9485-F992F301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35A13-5A15-FC6B-3EF1-51A73DBF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68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A366-2E9E-B744-52F9-D03668BD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3D31C-410A-1171-5E5A-2925D37D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9C1F-E943-D069-7A9B-9526BFCFC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5B615-9BEF-FDB7-4B20-707EE47B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3ABCE-EE12-0D19-3AF6-2EAB88ED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F0D03-AB91-3EB8-9D2B-F6EBD64C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63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B74B6-2F0D-C176-6FB0-70F481E0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6FA1-6193-F595-3AA0-99DB9A81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CAD3-9945-1354-F56E-769E4B959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07EF-5A73-4BA0-AB84-75CF2BD8284C}" type="datetimeFigureOut">
              <a:rPr lang="en-CA" smtClean="0"/>
              <a:t>2023-06-15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77B3C-BF78-7579-ABE5-070EC5C89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9CAD-7D88-8B5F-700B-23963AF02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9C6CC-94C1-40AB-A9EB-8345AAC789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255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F986C5-8A6E-F4E7-7F1E-39C1503BC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81994"/>
              </p:ext>
            </p:extLst>
          </p:nvPr>
        </p:nvGraphicFramePr>
        <p:xfrm>
          <a:off x="253455" y="1035848"/>
          <a:ext cx="81280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69954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763506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31313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54410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83084712"/>
                    </a:ext>
                  </a:extLst>
                </a:gridCol>
              </a:tblGrid>
              <a:tr h="239623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email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716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5B7FA5-88C5-FA72-6C4D-EA472BA0E078}"/>
              </a:ext>
            </a:extLst>
          </p:cNvPr>
          <p:cNvSpPr txBox="1"/>
          <p:nvPr/>
        </p:nvSpPr>
        <p:spPr>
          <a:xfrm>
            <a:off x="1224951" y="560717"/>
            <a:ext cx="155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DB: </a:t>
            </a:r>
            <a:r>
              <a:rPr lang="en-US" dirty="0" err="1"/>
              <a:t>CheapNite</a:t>
            </a:r>
            <a:endParaRPr lang="en-CA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034D58A0-E456-97DE-AD5E-370348E4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3521"/>
              </p:ext>
            </p:extLst>
          </p:nvPr>
        </p:nvGraphicFramePr>
        <p:xfrm>
          <a:off x="253455" y="2149541"/>
          <a:ext cx="8128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669954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763506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431313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3544101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177388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40270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417175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2967269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/>
                        <a:t>restaurants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email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restaurant_name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7169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8731ECB-C883-F190-03EB-2B911A5C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11144"/>
              </p:ext>
            </p:extLst>
          </p:nvPr>
        </p:nvGraphicFramePr>
        <p:xfrm>
          <a:off x="172942" y="3536595"/>
          <a:ext cx="8128000" cy="1555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669954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763506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431313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3544101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177388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402705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417175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320761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150502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9129449"/>
                    </a:ext>
                  </a:extLst>
                </a:gridCol>
              </a:tblGrid>
              <a:tr h="366527">
                <a:tc gridSpan="7">
                  <a:txBody>
                    <a:bodyPr/>
                    <a:lstStyle/>
                    <a:p>
                      <a:r>
                        <a:rPr lang="en-US" dirty="0" err="1"/>
                        <a:t>restaurant_deals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email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restaurant_name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deal_title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Valid_from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Valid_to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Deal_description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Term_conditions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71697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0C8D1A7-F7B6-D780-9C6F-5AEAF36AB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46082"/>
              </p:ext>
            </p:extLst>
          </p:nvPr>
        </p:nvGraphicFramePr>
        <p:xfrm>
          <a:off x="172942" y="5193657"/>
          <a:ext cx="8128001" cy="128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66995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63506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31313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5441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7738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402705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41717508"/>
                    </a:ext>
                  </a:extLst>
                </a:gridCol>
              </a:tblGrid>
              <a:tr h="366527">
                <a:tc gridSpan="7">
                  <a:txBody>
                    <a:bodyPr/>
                    <a:lstStyle/>
                    <a:p>
                      <a:r>
                        <a:rPr lang="en-US" dirty="0" err="1"/>
                        <a:t>restaurant_deals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email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restaurant_name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deal_title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71697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1FA2A71E-001A-0E73-B9F5-4B05E5DA8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473127"/>
              </p:ext>
            </p:extLst>
          </p:nvPr>
        </p:nvGraphicFramePr>
        <p:xfrm>
          <a:off x="172941" y="5210910"/>
          <a:ext cx="8128001" cy="1280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6699540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763506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431313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35441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51773880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402705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41717508"/>
                    </a:ext>
                  </a:extLst>
                </a:gridCol>
              </a:tblGrid>
              <a:tr h="366527">
                <a:tc gridSpan="7">
                  <a:txBody>
                    <a:bodyPr/>
                    <a:lstStyle/>
                    <a:p>
                      <a:r>
                        <a:rPr lang="en-US" dirty="0" err="1"/>
                        <a:t>favouite_deals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0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id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err="1"/>
                        <a:t>user_email</a:t>
                      </a:r>
                      <a:endParaRPr lang="en-CA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restaurant_name</a:t>
                      </a:r>
                      <a:endParaRPr lang="en-CA" dirty="0"/>
                    </a:p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deal_title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471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58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73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Ayre</dc:creator>
  <cp:lastModifiedBy>Connor Ayre</cp:lastModifiedBy>
  <cp:revision>5</cp:revision>
  <dcterms:created xsi:type="dcterms:W3CDTF">2023-05-31T21:59:16Z</dcterms:created>
  <dcterms:modified xsi:type="dcterms:W3CDTF">2023-06-16T01:12:21Z</dcterms:modified>
</cp:coreProperties>
</file>