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Ticket System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Created: 10-12-2012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User’s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Additions:</a:t>
            </a:r>
          </a:p>
          <a:p>
            <a:pPr lvl="1"/>
            <a:r>
              <a:rPr lang="en-US" dirty="0" smtClean="0"/>
              <a:t>Repeat Issue – Expected or re-occurring issues </a:t>
            </a:r>
          </a:p>
          <a:p>
            <a:pPr lvl="2"/>
            <a:r>
              <a:rPr lang="en-US" dirty="0" err="1" smtClean="0"/>
              <a:t>Options:Yes</a:t>
            </a:r>
            <a:r>
              <a:rPr lang="en-US" dirty="0" smtClean="0"/>
              <a:t>/No</a:t>
            </a:r>
          </a:p>
          <a:p>
            <a:pPr lvl="1"/>
            <a:r>
              <a:rPr lang="en-US" dirty="0" smtClean="0"/>
              <a:t>System – Enhanced to trigger Sub Issues</a:t>
            </a:r>
          </a:p>
          <a:p>
            <a:pPr lvl="1"/>
            <a:r>
              <a:rPr lang="en-US" dirty="0" smtClean="0"/>
              <a:t>Sub System – Based on the System selected</a:t>
            </a:r>
          </a:p>
          <a:p>
            <a:pPr lvl="1"/>
            <a:r>
              <a:rPr lang="en-US" dirty="0" smtClean="0"/>
              <a:t>Priority Option – 911/Escalation (for Customer facing issues)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</a:t>
            </a:r>
            <a:r>
              <a:rPr lang="en-US" dirty="0" smtClean="0"/>
              <a:t> classifications:</a:t>
            </a:r>
          </a:p>
          <a:p>
            <a:pPr lvl="1"/>
            <a:r>
              <a:rPr lang="en-US" dirty="0" smtClean="0"/>
              <a:t>Issue</a:t>
            </a:r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Unplanned Issue </a:t>
            </a:r>
          </a:p>
          <a:p>
            <a:pPr lvl="1"/>
            <a:r>
              <a:rPr lang="en-US" dirty="0" smtClean="0"/>
              <a:t>Unplanned Project</a:t>
            </a:r>
          </a:p>
          <a:p>
            <a:pPr lvl="1"/>
            <a:r>
              <a:rPr lang="en-US" dirty="0" smtClean="0"/>
              <a:t>Customer – </a:t>
            </a:r>
            <a:r>
              <a:rPr lang="en-US" dirty="0" err="1" smtClean="0"/>
              <a:t>Asn</a:t>
            </a:r>
            <a:r>
              <a:rPr lang="en-US" dirty="0" smtClean="0"/>
              <a:t>, </a:t>
            </a:r>
            <a:r>
              <a:rPr lang="en-US" dirty="0" err="1" smtClean="0"/>
              <a:t>edi</a:t>
            </a:r>
            <a:r>
              <a:rPr lang="en-US" dirty="0" smtClean="0"/>
              <a:t> issues, etc.</a:t>
            </a:r>
          </a:p>
          <a:p>
            <a:pPr lvl="1"/>
            <a:endParaRPr lang="en-US" dirty="0" smtClean="0"/>
          </a:p>
          <a:p>
            <a:r>
              <a:rPr lang="en-US" dirty="0"/>
              <a:t>Status – the </a:t>
            </a:r>
            <a:r>
              <a:rPr lang="en-US" dirty="0" smtClean="0"/>
              <a:t>Verification date </a:t>
            </a:r>
            <a:r>
              <a:rPr lang="en-US" dirty="0"/>
              <a:t>(timestamp) is set when “</a:t>
            </a:r>
            <a:r>
              <a:rPr lang="en-US" b="1" dirty="0"/>
              <a:t>Closed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Status –Changed to </a:t>
            </a:r>
            <a:r>
              <a:rPr lang="en-US" b="1" dirty="0"/>
              <a:t>Closed </a:t>
            </a:r>
            <a:r>
              <a:rPr lang="en-US" dirty="0"/>
              <a:t>when </a:t>
            </a:r>
            <a:r>
              <a:rPr lang="en-US" b="1" dirty="0"/>
              <a:t>Root Cause </a:t>
            </a:r>
            <a:r>
              <a:rPr lang="en-US" dirty="0"/>
              <a:t>Analysis and </a:t>
            </a:r>
            <a:r>
              <a:rPr lang="en-US" b="1" dirty="0"/>
              <a:t>Permanent Fix </a:t>
            </a:r>
            <a:r>
              <a:rPr lang="en-US" dirty="0"/>
              <a:t>have been </a:t>
            </a:r>
            <a:r>
              <a:rPr lang="en-US" dirty="0" smtClean="0"/>
              <a:t>implemented; Actual Completion Date is also set</a:t>
            </a:r>
          </a:p>
          <a:p>
            <a:endParaRPr lang="en-US" dirty="0" smtClean="0"/>
          </a:p>
          <a:p>
            <a:r>
              <a:rPr lang="en-US" dirty="0" smtClean="0"/>
              <a:t>Skill – the type of skillset required to resolve the issue</a:t>
            </a:r>
          </a:p>
          <a:p>
            <a:endParaRPr lang="en-US" dirty="0" smtClean="0"/>
          </a:p>
          <a:p>
            <a:r>
              <a:rPr lang="en-US" dirty="0" smtClean="0"/>
              <a:t>Time to Resolve – time (in </a:t>
            </a:r>
            <a:r>
              <a:rPr lang="en-US" dirty="0" err="1" smtClean="0"/>
              <a:t>mins</a:t>
            </a:r>
            <a:r>
              <a:rPr lang="en-US" dirty="0" smtClean="0"/>
              <a:t>) taken to complete </a:t>
            </a:r>
            <a:r>
              <a:rPr lang="en-US" dirty="0" smtClean="0"/>
              <a:t>issue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Timestamps – Added whenever inputs have </a:t>
            </a:r>
            <a:r>
              <a:rPr lang="en-US" smtClean="0"/>
              <a:t>been detected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Status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Report for all sub Issues Related to </a:t>
            </a:r>
            <a:r>
              <a:rPr lang="en-US" dirty="0" err="1"/>
              <a:t>Solarsoft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482975"/>
            <a:ext cx="4914900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838200"/>
            <a:ext cx="41624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6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</TotalTime>
  <Words>148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Ticket System Changes</vt:lpstr>
      <vt:lpstr>End User’s options</vt:lpstr>
      <vt:lpstr>Admin Options</vt:lpstr>
      <vt:lpstr>Admin Options</vt:lpstr>
      <vt:lpstr>Admin Reporting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System</dc:title>
  <dc:creator>William Alexander</dc:creator>
  <cp:lastModifiedBy>William Alexander</cp:lastModifiedBy>
  <cp:revision>9</cp:revision>
  <dcterms:created xsi:type="dcterms:W3CDTF">2006-08-16T00:00:00Z</dcterms:created>
  <dcterms:modified xsi:type="dcterms:W3CDTF">2012-10-16T20:41:21Z</dcterms:modified>
</cp:coreProperties>
</file>