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A1E97-D5D0-4933-84E3-4CF899B63A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0F151C-1E42-4E39-81A4-3202A2A8972D}">
      <dgm:prSet/>
      <dgm:spPr/>
      <dgm:t>
        <a:bodyPr/>
        <a:lstStyle/>
        <a:p>
          <a:pPr>
            <a:defRPr cap="all"/>
          </a:pPr>
          <a:r>
            <a:rPr lang="en-US"/>
            <a:t>Load testing</a:t>
          </a:r>
        </a:p>
      </dgm:t>
    </dgm:pt>
    <dgm:pt modelId="{3F58546B-EE65-439A-8AC9-70F6E13E8454}" type="parTrans" cxnId="{06570341-06A9-4099-ACD2-E540B010070D}">
      <dgm:prSet/>
      <dgm:spPr/>
      <dgm:t>
        <a:bodyPr/>
        <a:lstStyle/>
        <a:p>
          <a:endParaRPr lang="en-US"/>
        </a:p>
      </dgm:t>
    </dgm:pt>
    <dgm:pt modelId="{C8406A3E-DE8B-4885-900D-A0F3CB351325}" type="sibTrans" cxnId="{06570341-06A9-4099-ACD2-E540B010070D}">
      <dgm:prSet/>
      <dgm:spPr/>
      <dgm:t>
        <a:bodyPr/>
        <a:lstStyle/>
        <a:p>
          <a:endParaRPr lang="en-US"/>
        </a:p>
      </dgm:t>
    </dgm:pt>
    <dgm:pt modelId="{6C4EC02B-0B39-484E-8A32-0515ECAA5574}">
      <dgm:prSet/>
      <dgm:spPr/>
      <dgm:t>
        <a:bodyPr/>
        <a:lstStyle/>
        <a:p>
          <a:pPr>
            <a:defRPr cap="all"/>
          </a:pPr>
          <a:r>
            <a:rPr lang="en-US"/>
            <a:t>Accurate and expected output</a:t>
          </a:r>
        </a:p>
      </dgm:t>
    </dgm:pt>
    <dgm:pt modelId="{C317C879-4645-4DCE-994E-CA3B1F1C0896}" type="parTrans" cxnId="{99E60E63-1691-4E33-A60E-ACA2A4F8A03D}">
      <dgm:prSet/>
      <dgm:spPr/>
      <dgm:t>
        <a:bodyPr/>
        <a:lstStyle/>
        <a:p>
          <a:endParaRPr lang="en-US"/>
        </a:p>
      </dgm:t>
    </dgm:pt>
    <dgm:pt modelId="{12CEA5BF-A4FA-4F07-B5D2-0665FB549BD0}" type="sibTrans" cxnId="{99E60E63-1691-4E33-A60E-ACA2A4F8A03D}">
      <dgm:prSet/>
      <dgm:spPr/>
      <dgm:t>
        <a:bodyPr/>
        <a:lstStyle/>
        <a:p>
          <a:endParaRPr lang="en-US"/>
        </a:p>
      </dgm:t>
    </dgm:pt>
    <dgm:pt modelId="{A541B031-7EEA-4E24-B833-C5838D6D595D}" type="pres">
      <dgm:prSet presAssocID="{7B1A1E97-D5D0-4933-84E3-4CF899B63ABE}" presName="root" presStyleCnt="0">
        <dgm:presLayoutVars>
          <dgm:dir/>
          <dgm:resizeHandles val="exact"/>
        </dgm:presLayoutVars>
      </dgm:prSet>
      <dgm:spPr/>
    </dgm:pt>
    <dgm:pt modelId="{77E88CB1-3F22-4474-84E7-B03BC5F77789}" type="pres">
      <dgm:prSet presAssocID="{060F151C-1E42-4E39-81A4-3202A2A8972D}" presName="compNode" presStyleCnt="0"/>
      <dgm:spPr/>
    </dgm:pt>
    <dgm:pt modelId="{FB8414CA-6F20-4CE3-9BA1-D620824B7185}" type="pres">
      <dgm:prSet presAssocID="{060F151C-1E42-4E39-81A4-3202A2A8972D}" presName="iconBgRect" presStyleLbl="bgShp" presStyleIdx="0" presStyleCnt="2"/>
      <dgm:spPr/>
    </dgm:pt>
    <dgm:pt modelId="{C0662289-3FAA-440D-BD3B-6898486AC6F3}" type="pres">
      <dgm:prSet presAssocID="{060F151C-1E42-4E39-81A4-3202A2A897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5D9A52-8F94-4D99-A7F5-C85DDFC870B6}" type="pres">
      <dgm:prSet presAssocID="{060F151C-1E42-4E39-81A4-3202A2A8972D}" presName="spaceRect" presStyleCnt="0"/>
      <dgm:spPr/>
    </dgm:pt>
    <dgm:pt modelId="{F62A08B5-4009-4F9F-AB0C-2A581F8D0A95}" type="pres">
      <dgm:prSet presAssocID="{060F151C-1E42-4E39-81A4-3202A2A8972D}" presName="textRect" presStyleLbl="revTx" presStyleIdx="0" presStyleCnt="2">
        <dgm:presLayoutVars>
          <dgm:chMax val="1"/>
          <dgm:chPref val="1"/>
        </dgm:presLayoutVars>
      </dgm:prSet>
      <dgm:spPr/>
    </dgm:pt>
    <dgm:pt modelId="{8645BC22-F18E-4483-8F5E-0A91372DBC6D}" type="pres">
      <dgm:prSet presAssocID="{C8406A3E-DE8B-4885-900D-A0F3CB351325}" presName="sibTrans" presStyleCnt="0"/>
      <dgm:spPr/>
    </dgm:pt>
    <dgm:pt modelId="{F4DE0FE1-61EB-40A1-A67C-5A59CA509100}" type="pres">
      <dgm:prSet presAssocID="{6C4EC02B-0B39-484E-8A32-0515ECAA5574}" presName="compNode" presStyleCnt="0"/>
      <dgm:spPr/>
    </dgm:pt>
    <dgm:pt modelId="{50C8A9AD-47D9-4490-BF5E-E06F41B1DCA1}" type="pres">
      <dgm:prSet presAssocID="{6C4EC02B-0B39-484E-8A32-0515ECAA5574}" presName="iconBgRect" presStyleLbl="bgShp" presStyleIdx="1" presStyleCnt="2"/>
      <dgm:spPr/>
    </dgm:pt>
    <dgm:pt modelId="{3952A8E2-6B3B-481C-9E5F-A6BD57FE66C9}" type="pres">
      <dgm:prSet presAssocID="{6C4EC02B-0B39-484E-8A32-0515ECAA55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B50E69D-0500-4918-A532-C4CC41CBD8FD}" type="pres">
      <dgm:prSet presAssocID="{6C4EC02B-0B39-484E-8A32-0515ECAA5574}" presName="spaceRect" presStyleCnt="0"/>
      <dgm:spPr/>
    </dgm:pt>
    <dgm:pt modelId="{E0FA3DAA-C954-4A65-A4A0-C961DA8D72AB}" type="pres">
      <dgm:prSet presAssocID="{6C4EC02B-0B39-484E-8A32-0515ECAA55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11C03B-F1FB-43B8-AC68-9D600BD46474}" type="presOf" srcId="{060F151C-1E42-4E39-81A4-3202A2A8972D}" destId="{F62A08B5-4009-4F9F-AB0C-2A581F8D0A95}" srcOrd="0" destOrd="0" presId="urn:microsoft.com/office/officeart/2018/5/layout/IconCircleLabelList"/>
    <dgm:cxn modelId="{06570341-06A9-4099-ACD2-E540B010070D}" srcId="{7B1A1E97-D5D0-4933-84E3-4CF899B63ABE}" destId="{060F151C-1E42-4E39-81A4-3202A2A8972D}" srcOrd="0" destOrd="0" parTransId="{3F58546B-EE65-439A-8AC9-70F6E13E8454}" sibTransId="{C8406A3E-DE8B-4885-900D-A0F3CB351325}"/>
    <dgm:cxn modelId="{99E60E63-1691-4E33-A60E-ACA2A4F8A03D}" srcId="{7B1A1E97-D5D0-4933-84E3-4CF899B63ABE}" destId="{6C4EC02B-0B39-484E-8A32-0515ECAA5574}" srcOrd="1" destOrd="0" parTransId="{C317C879-4645-4DCE-994E-CA3B1F1C0896}" sibTransId="{12CEA5BF-A4FA-4F07-B5D2-0665FB549BD0}"/>
    <dgm:cxn modelId="{D5E51657-3D27-4059-8C1E-88386FEF7C31}" type="presOf" srcId="{7B1A1E97-D5D0-4933-84E3-4CF899B63ABE}" destId="{A541B031-7EEA-4E24-B833-C5838D6D595D}" srcOrd="0" destOrd="0" presId="urn:microsoft.com/office/officeart/2018/5/layout/IconCircleLabelList"/>
    <dgm:cxn modelId="{96061DBE-32F4-4991-937A-89B38C929CD9}" type="presOf" srcId="{6C4EC02B-0B39-484E-8A32-0515ECAA5574}" destId="{E0FA3DAA-C954-4A65-A4A0-C961DA8D72AB}" srcOrd="0" destOrd="0" presId="urn:microsoft.com/office/officeart/2018/5/layout/IconCircleLabelList"/>
    <dgm:cxn modelId="{92280018-1F5E-4738-9E04-AE1EAC895F69}" type="presParOf" srcId="{A541B031-7EEA-4E24-B833-C5838D6D595D}" destId="{77E88CB1-3F22-4474-84E7-B03BC5F77789}" srcOrd="0" destOrd="0" presId="urn:microsoft.com/office/officeart/2018/5/layout/IconCircleLabelList"/>
    <dgm:cxn modelId="{2A1AF868-27B4-456B-9B8A-83DF368091E7}" type="presParOf" srcId="{77E88CB1-3F22-4474-84E7-B03BC5F77789}" destId="{FB8414CA-6F20-4CE3-9BA1-D620824B7185}" srcOrd="0" destOrd="0" presId="urn:microsoft.com/office/officeart/2018/5/layout/IconCircleLabelList"/>
    <dgm:cxn modelId="{BBEED546-BEFD-4DD8-B6BF-9EF1C96BFEA7}" type="presParOf" srcId="{77E88CB1-3F22-4474-84E7-B03BC5F77789}" destId="{C0662289-3FAA-440D-BD3B-6898486AC6F3}" srcOrd="1" destOrd="0" presId="urn:microsoft.com/office/officeart/2018/5/layout/IconCircleLabelList"/>
    <dgm:cxn modelId="{0C93B342-3364-4275-8507-7CF0A538834D}" type="presParOf" srcId="{77E88CB1-3F22-4474-84E7-B03BC5F77789}" destId="{295D9A52-8F94-4D99-A7F5-C85DDFC870B6}" srcOrd="2" destOrd="0" presId="urn:microsoft.com/office/officeart/2018/5/layout/IconCircleLabelList"/>
    <dgm:cxn modelId="{D0D8443B-60DF-4AA1-AD74-C5F76952D2DD}" type="presParOf" srcId="{77E88CB1-3F22-4474-84E7-B03BC5F77789}" destId="{F62A08B5-4009-4F9F-AB0C-2A581F8D0A95}" srcOrd="3" destOrd="0" presId="urn:microsoft.com/office/officeart/2018/5/layout/IconCircleLabelList"/>
    <dgm:cxn modelId="{8FCC32A2-E440-4AC9-A692-FE49383544F7}" type="presParOf" srcId="{A541B031-7EEA-4E24-B833-C5838D6D595D}" destId="{8645BC22-F18E-4483-8F5E-0A91372DBC6D}" srcOrd="1" destOrd="0" presId="urn:microsoft.com/office/officeart/2018/5/layout/IconCircleLabelList"/>
    <dgm:cxn modelId="{3F005164-99E8-454E-B4CD-BA325009660D}" type="presParOf" srcId="{A541B031-7EEA-4E24-B833-C5838D6D595D}" destId="{F4DE0FE1-61EB-40A1-A67C-5A59CA509100}" srcOrd="2" destOrd="0" presId="urn:microsoft.com/office/officeart/2018/5/layout/IconCircleLabelList"/>
    <dgm:cxn modelId="{B264B837-5514-4CDC-8852-FE291D1EE1CB}" type="presParOf" srcId="{F4DE0FE1-61EB-40A1-A67C-5A59CA509100}" destId="{50C8A9AD-47D9-4490-BF5E-E06F41B1DCA1}" srcOrd="0" destOrd="0" presId="urn:microsoft.com/office/officeart/2018/5/layout/IconCircleLabelList"/>
    <dgm:cxn modelId="{7DEA4112-A5D0-4491-B0AE-388152CB5734}" type="presParOf" srcId="{F4DE0FE1-61EB-40A1-A67C-5A59CA509100}" destId="{3952A8E2-6B3B-481C-9E5F-A6BD57FE66C9}" srcOrd="1" destOrd="0" presId="urn:microsoft.com/office/officeart/2018/5/layout/IconCircleLabelList"/>
    <dgm:cxn modelId="{02E65674-9687-4F9E-9E8B-9B80CCF926B4}" type="presParOf" srcId="{F4DE0FE1-61EB-40A1-A67C-5A59CA509100}" destId="{2B50E69D-0500-4918-A532-C4CC41CBD8FD}" srcOrd="2" destOrd="0" presId="urn:microsoft.com/office/officeart/2018/5/layout/IconCircleLabelList"/>
    <dgm:cxn modelId="{6381A924-07F4-4252-B1AF-B66AB9BCCF7A}" type="presParOf" srcId="{F4DE0FE1-61EB-40A1-A67C-5A59CA509100}" destId="{E0FA3DAA-C954-4A65-A4A0-C961DA8D72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14CA-6F20-4CE3-9BA1-D620824B7185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62289-3FAA-440D-BD3B-6898486AC6F3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A08B5-4009-4F9F-AB0C-2A581F8D0A95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Load testing</a:t>
          </a:r>
        </a:p>
      </dsp:txBody>
      <dsp:txXfrm>
        <a:off x="1315390" y="2584747"/>
        <a:ext cx="3206250" cy="720000"/>
      </dsp:txXfrm>
    </dsp:sp>
    <dsp:sp modelId="{50C8A9AD-47D9-4490-BF5E-E06F41B1DCA1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2A8E2-6B3B-481C-9E5F-A6BD57FE66C9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A3DAA-C954-4A65-A4A0-C961DA8D72AB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Accurate and expected output</a:t>
          </a:r>
        </a:p>
      </dsp:txBody>
      <dsp:txXfrm>
        <a:off x="5082734" y="258474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A71-0B18-4A39-A357-D53DF5DCA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SSBM Video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57C0-37BF-4089-B793-527E4D802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Bradford</a:t>
            </a:r>
          </a:p>
        </p:txBody>
      </p:sp>
    </p:spTree>
    <p:extLst>
      <p:ext uri="{BB962C8B-B14F-4D97-AF65-F5344CB8AC3E}">
        <p14:creationId xmlns:p14="http://schemas.microsoft.com/office/powerpoint/2010/main" val="63682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CDE4-D079-43AE-8FAC-9BD88850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4AC2-6609-49B3-A674-9BC62CCD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site created</a:t>
            </a:r>
          </a:p>
          <a:p>
            <a:r>
              <a:rPr lang="en-US" dirty="0"/>
              <a:t>Gathered data – Over 200 matches from 5 different major tournaments</a:t>
            </a:r>
          </a:p>
          <a:p>
            <a:r>
              <a:rPr lang="en-US" dirty="0"/>
              <a:t>Database created</a:t>
            </a:r>
          </a:p>
          <a:p>
            <a:r>
              <a:rPr lang="en-US" dirty="0"/>
              <a:t>Working on web page</a:t>
            </a:r>
          </a:p>
        </p:txBody>
      </p:sp>
    </p:spTree>
    <p:extLst>
      <p:ext uri="{BB962C8B-B14F-4D97-AF65-F5344CB8AC3E}">
        <p14:creationId xmlns:p14="http://schemas.microsoft.com/office/powerpoint/2010/main" val="373002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4628D-389A-4426-BBB8-F45739B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Database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36B7D-0B8C-4823-90A0-3D623113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60" y="805583"/>
            <a:ext cx="4252944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9A1D-24A2-48CD-97D7-8D49824E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2B5DD6-D977-4869-ABC6-4358E0A94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75520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9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C65-2E34-4216-82F2-02DD38A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0814-B268-4F0F-89C6-84FA87E4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– Finish web page and connect with YT API, testing</a:t>
            </a:r>
          </a:p>
          <a:p>
            <a:r>
              <a:rPr lang="en-US" dirty="0"/>
              <a:t>December – Continue testing and refining, final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68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SSBM Video Search</vt:lpstr>
      <vt:lpstr>Progress</vt:lpstr>
      <vt:lpstr>Database</vt:lpstr>
      <vt:lpstr>Testing</vt:lpstr>
      <vt:lpstr>Updated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SSBM Video Search</dc:title>
  <dc:creator>Bob Smith</dc:creator>
  <cp:lastModifiedBy>Bob Smith</cp:lastModifiedBy>
  <cp:revision>2</cp:revision>
  <dcterms:created xsi:type="dcterms:W3CDTF">2019-10-28T17:42:13Z</dcterms:created>
  <dcterms:modified xsi:type="dcterms:W3CDTF">2019-10-28T17:44:21Z</dcterms:modified>
</cp:coreProperties>
</file>