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C1B1-E12D-4C97-ACD0-A369567D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3D8F-7776-4FC7-8A92-4A1A7E7B6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55CC-BCBB-4C77-8E8B-935D76A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A426-DE6F-467E-8BBD-097ED556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D970-655A-416A-83A4-FB6CB491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2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81AB-B9B5-429B-B784-B91EDB7B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B517-3907-4EF5-A9D0-34B3C5BB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9D21-18D4-4484-948D-8F3F442C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989F-CB39-4CD7-96E0-E9BA2D36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8F2B-F6E0-4F1E-BFE7-9FAE0A0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9EAA0-DC27-45F4-B1C5-8A79FD81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1675F-9AA9-4C47-9A81-8D17F251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E478-B001-484E-A7C8-488E023F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F688-59C0-459F-B5DB-D3D139EA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9C58-8A6A-4375-9F2C-85E7BC26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BF96-4C83-4DCD-9EBB-267D1B83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6A5-D4DC-4844-B34A-24F4AA5B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4F25-BBA9-4C74-A1D0-DBA2127E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4E32-0A0F-45D2-84DC-9C6AF7F8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BF4A-754F-4A52-A68C-0F6E37C7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E87E-3979-4C63-A1C1-8BACB334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865-9996-4A77-AB99-81280D03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382A-6485-42C3-A121-859CFA8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722E-CBC8-4F45-B178-52E42F8E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E75AA-FE33-4F66-B15B-C00D52F9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1DD-72F9-4E5C-B52F-82F7E6B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3C61-9516-4616-9D3D-7AB2E6F22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C12B0-FF20-48F8-9E07-F3DF39E7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AE03-145E-4F96-A823-00AC5DEC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F57D-6BC1-4746-AD38-9FB161A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98F-F0A7-4B8A-972C-D75C4A2A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A93-4409-4FA4-A957-D185D939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1B69-8BE9-4D6C-B4ED-6F130B13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D0FD-12EF-48E1-BE18-00E318E5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AC394-28DC-41B9-8CE0-7E1408DD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08676-5511-41E4-8479-51A577E4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D2996-6223-4005-B68E-8E903C54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829B2-0E93-4E6E-8E7A-579786D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03B1F-6DB6-4B21-BC2E-516E249F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4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7409-3493-43BD-A597-62FA61C5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82DAF-9BBE-4D87-ABD8-3F7CEB6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52ECD-53CC-42E7-91FD-41451B15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ACB18-4ABB-473F-9E4D-5C5D4AA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B80C6-A389-4D2A-A879-C2C6F34F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70C98-8754-4E20-81E1-6A6BDE27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C07F5-E156-4101-83F0-0D1DCD02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A11-F1EC-49AB-A917-6B9EE4F4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FB85-876A-4DCD-BB64-87512A50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10577-8FC3-47ED-87CE-BE8A8219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7683-4606-4CE7-BA92-A7140945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E124-1B47-4134-8BD4-6BC79EF3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8A7D-E51E-49AD-B172-3D89D666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E44D-42D0-40A5-9963-AAF02D7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3CE9C-B6E0-4DFD-B131-7B39BA4A3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6711-5E46-4AB7-AF6D-527F7191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7682-1183-423A-B0C7-CAEA343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F30DE-2218-4C6E-B2FB-FBDDC01D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8404-600F-4C81-A48E-BAE7BA40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31AD-7FCF-4FF3-A20A-E20ABE48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364-7A5C-4E2F-BD6A-819C92FE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022D-773B-43B6-99C6-AE49A6296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FAD9-20C4-467D-839F-FA0A8800C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1E20-A4B5-48AC-80D8-032EED79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1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80ADCB4-90B0-465A-9A20-952B123B9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2" b="303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32238-9FA0-4984-A1B4-77B3F575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SSBM Video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1FC3-21B3-4B9A-9EB1-7F17CE3BD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Connor 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70CE-0298-4DEA-9978-5A0B0E82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17" y="308512"/>
            <a:ext cx="9795309" cy="116415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5" name="Picture 4" descr="A picture containing table, sitting, different, large&#10;&#10;Description automatically generated">
            <a:extLst>
              <a:ext uri="{FF2B5EF4-FFF2-40B4-BE49-F238E27FC236}">
                <a16:creationId xmlns:a16="http://schemas.microsoft.com/office/drawing/2014/main" id="{41F7E1B3-E50D-4C40-87D5-90ABFE4C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06" y="2040594"/>
            <a:ext cx="7997588" cy="424419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681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F0B9-C749-4F76-8E07-5410F67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70D8-5A6F-4A92-A39B-3B1532F8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Must correctly apply the filters to the set of videos and supply correct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UI must be user friendly and not too congested on the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Must search for videos relatively quickly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3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2154-FE67-44A2-A1F4-DB19A371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49EC-9557-4331-9E05-A5F57296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page with easy to use UI to be able to filter through SSBM videos with filters such as character, player, player rank, tournament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 provided with the video such as the tournament, players, characters, current player ranks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to keep track of SSBM match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4296-D17C-4ED1-9CCC-59E2AE6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5" name="Picture 4" descr="A picture containing plate, light&#10;&#10;Description automatically generated">
            <a:extLst>
              <a:ext uri="{FF2B5EF4-FFF2-40B4-BE49-F238E27FC236}">
                <a16:creationId xmlns:a16="http://schemas.microsoft.com/office/drawing/2014/main" id="{1D74B12A-D440-420F-8115-4D1210DCA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8242"/>
            <a:ext cx="2812455" cy="145075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5D28A85-FDA2-4460-A8E8-C980F4C39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41" y="2153897"/>
            <a:ext cx="2572139" cy="162352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264AD82-BA12-4CFB-BC5A-45F0637E5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97" y="4324588"/>
            <a:ext cx="3460791" cy="204153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8BFDC3-23ED-462F-B67A-6C28BDBD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50" y="1978242"/>
            <a:ext cx="3537857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348E-C638-4450-9688-24D8325A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914" y="114650"/>
            <a:ext cx="2792930" cy="46552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Web Page Mock-Up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01874-1472-42FB-A756-3AB74D616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5" y="580173"/>
            <a:ext cx="10876548" cy="55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65748-C81B-45F9-9408-501F374E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B947C-5B36-420A-ACBA-9D647127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37" y="961812"/>
            <a:ext cx="44995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25A2-F369-4D08-9FBA-14007DD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14F-0080-4407-8AB2-EDDC89F65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September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Gather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Django App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Database</a:t>
            </a:r>
          </a:p>
          <a:p>
            <a:pPr marL="0" indent="0">
              <a:buNone/>
            </a:pPr>
            <a:r>
              <a:rPr lang="en-US" dirty="0"/>
              <a:t>October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Django App with YT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Continue building web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ED9D-ABB3-4383-B052-2CB8E07EB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November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 extra information about matches (?)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Continue refining, testing</a:t>
            </a:r>
          </a:p>
          <a:p>
            <a:pPr marL="0" indent="0">
              <a:buNone/>
            </a:pPr>
            <a:r>
              <a:rPr lang="en-US" dirty="0"/>
              <a:t>December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Finish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Presentation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SSBM Video Search Engine</vt:lpstr>
      <vt:lpstr>Description</vt:lpstr>
      <vt:lpstr>Requirements</vt:lpstr>
      <vt:lpstr>Features</vt:lpstr>
      <vt:lpstr>Tools</vt:lpstr>
      <vt:lpstr>Web Page Mock-Up</vt:lpstr>
      <vt:lpstr>Database Design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SSBM Video Search Engine</dc:title>
  <dc:creator>Bob Smith</dc:creator>
  <cp:lastModifiedBy>Bob Smith</cp:lastModifiedBy>
  <cp:revision>1</cp:revision>
  <dcterms:created xsi:type="dcterms:W3CDTF">2019-09-30T17:53:00Z</dcterms:created>
  <dcterms:modified xsi:type="dcterms:W3CDTF">2019-09-30T17:53:46Z</dcterms:modified>
</cp:coreProperties>
</file>