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1.jpg"/><Relationship Id="rId5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4.jp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Function and Rating System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261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Chat tab brings you to you message inbox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you click on a name it brings up the individual conversation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If you click the user’s name you can see the reviews for a person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25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775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825" y="1152474"/>
            <a:ext cx="19641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 Page and Changing Zip-Code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241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Account Page holds the </a:t>
            </a:r>
            <a:r>
              <a:rPr lang="en"/>
              <a:t>User's</a:t>
            </a:r>
            <a:r>
              <a:rPr lang="en"/>
              <a:t>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can view his/her </a:t>
            </a:r>
            <a:r>
              <a:rPr lang="en"/>
              <a:t>Favorited</a:t>
            </a:r>
            <a:r>
              <a:rPr lang="en"/>
              <a:t> Items and Reviews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may also Log Out from the Account Page.</a:t>
            </a:r>
          </a:p>
        </p:txBody>
      </p:sp>
      <p:pic>
        <p:nvPicPr>
          <p:cNvPr descr="IMG_0437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525" y="1220012"/>
            <a:ext cx="192173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436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87" y="1220012"/>
            <a:ext cx="19217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435.PNG"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499" y="1220025"/>
            <a:ext cx="1921700" cy="341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Favorited Items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254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can click the heart on item pages to “favorite” them and track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favorited items are stored on the Account Page</a:t>
            </a:r>
          </a:p>
        </p:txBody>
      </p:sp>
      <p:pic>
        <p:nvPicPr>
          <p:cNvPr descr="IMG_0439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300" y="1220012"/>
            <a:ext cx="19217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433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799" y="1220012"/>
            <a:ext cx="19217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438.PNG"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550" y="1220012"/>
            <a:ext cx="1921724" cy="341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System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310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be viewed by through the Messaging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view on Reviews on their Account Page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00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50" y="1152475"/>
            <a:ext cx="1866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PayPal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Accessed through individual conversations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enter their PayPal information and purchase items from the seller of an item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474" y="1152475"/>
            <a:ext cx="191749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775" y="1152474"/>
            <a:ext cx="19174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14" name="Shape 214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1131000"/>
            <a:ext cx="7929004" cy="40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21" name="Shape 221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Page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1903975"/>
            <a:ext cx="9144000" cy="183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28" name="Shape 228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Function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87" y="1131000"/>
            <a:ext cx="6335520" cy="40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35" name="Shape 235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Account Information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37" y="1131149"/>
            <a:ext cx="5879021" cy="39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42" name="Shape 242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Selling Post / New Item Page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1241796"/>
            <a:ext cx="9144000" cy="390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30925" y="1716600"/>
            <a:ext cx="4045200" cy="171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Problem?</a:t>
            </a:r>
          </a:p>
        </p:txBody>
      </p:sp>
      <p:pic>
        <p:nvPicPr>
          <p:cNvPr descr="kermit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325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49" name="Shape 249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Items Being Tracked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12" y="1131000"/>
            <a:ext cx="7135773" cy="40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56" name="Shape 256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PayPal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2525" y="1157450"/>
            <a:ext cx="2750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https://github.com/paypal/PayPal-iOS-SDK</a:t>
            </a:r>
          </a:p>
        </p:txBody>
      </p:sp>
      <p:pic>
        <p:nvPicPr>
          <p:cNvPr descr="AdapPymntRolesApp_A.gif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875" y="1917937"/>
            <a:ext cx="48387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975"/>
            <a:ext cx="8520600" cy="348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Efforts</a:t>
            </a:r>
          </a:p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4939500" y="50"/>
            <a:ext cx="38370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500"/>
              <a:t>Upload multiple images for an item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Send images/videos in chat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Categorize items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Transaction history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Sophisticated search system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Detailed analytics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Link messages to a specific item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Link item information to PayPal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Technical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Android implementation of Ketch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</a:t>
            </a:r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https://ketch-b8d8a.firebaseapp.com/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293" name="Shape 293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93575" y="1341175"/>
            <a:ext cx="85035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[1]”Features - Firebase”, Firebase, 2017. [Online]. Available: https://firebase.google.com/features/. [Accessed: 08- Mar- 2017].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[2]B. Lim, ”Introducing Cloud Functions for Firebase”, The Firebase Blog, 2017. [Online]. Available: https://firebase.googleblog.com/2017/03/introducingcloud-functions-for-firebase.html. [Accessed: 10- Mar- 2017].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[3]M. Maher, ”Introduction to Firebase: Building a Simple Social App in Swift”, Appcoda.com, 2016. [Online]. Available: https://www.appcoda.com/firebase/. [Accessed: 09- Mar- 2017].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Ketch is a mobile application designed to buy and sell goods locally between two parties in a safe, easy and effective manner.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17725"/>
            <a:ext cx="3999900" cy="39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 between users and buyer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items based upon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 support tutorial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Edit account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Feedback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and sell an item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Upload pictures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Technical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iOS 10.1		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100 MB of Storage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880200" y="445025"/>
            <a:ext cx="3999900" cy="24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User-Interface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Item listings(where the seller posts)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login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Account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Individual item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Favorites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Dashboard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880200" y="2871725"/>
            <a:ext cx="3999900" cy="17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 system is done through stripe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 login to validate identities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Chat system is done in-app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rating/report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/>
              <a:t>Firebase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3999900" cy="374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NoSQL cloud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stored as JSON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is synced across all clients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Remains available when offline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ACACA"/>
              </a:buClr>
            </a:pPr>
            <a:r>
              <a:rPr lang="en">
                <a:solidFill>
                  <a:srgbClr val="CACACA"/>
                </a:solidFill>
              </a:rPr>
              <a:t>Allows app to be secure</a:t>
            </a:r>
          </a:p>
          <a:p>
            <a:pPr indent="-228600" lvl="0" marL="457200" rtl="0">
              <a:spcBef>
                <a:spcPts val="0"/>
              </a:spcBef>
              <a:buClr>
                <a:srgbClr val="CACACA"/>
              </a:buClr>
            </a:pPr>
            <a:r>
              <a:rPr lang="en">
                <a:solidFill>
                  <a:srgbClr val="CACACA"/>
                </a:solidFill>
              </a:rPr>
              <a:t>Easily expand authentication methods (gmail, Facebook, etc.)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675" y="408737"/>
            <a:ext cx="657525" cy="64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2" type="body"/>
          </p:nvPr>
        </p:nvSpPr>
        <p:spPr>
          <a:xfrm>
            <a:off x="4856675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Storage</a:t>
            </a:r>
          </a:p>
          <a:p>
            <a:pPr indent="-228600" lvl="0" marL="457200"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Cloud Storage that stores user-generated content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Contains pictures that users upload and creates an i.d. for the database to reference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Hosting</a:t>
            </a:r>
          </a:p>
          <a:p>
            <a:pPr indent="-228600" lvl="0" marL="457200" rtl="0">
              <a:spcBef>
                <a:spcPts val="0"/>
              </a:spcBef>
              <a:buClr>
                <a:srgbClr val="CACACA"/>
              </a:buClr>
            </a:pPr>
            <a:r>
              <a:rPr lang="en">
                <a:solidFill>
                  <a:srgbClr val="CACACA"/>
                </a:solidFill>
              </a:rPr>
              <a:t>Deploys Web and mobile Web apps</a:t>
            </a:r>
          </a:p>
          <a:p>
            <a:pPr indent="-228600" lvl="0" marL="457200" rtl="0">
              <a:spcBef>
                <a:spcPts val="0"/>
              </a:spcBef>
              <a:buClr>
                <a:srgbClr val="CACACA"/>
              </a:buClr>
            </a:pPr>
            <a:r>
              <a:rPr lang="en">
                <a:solidFill>
                  <a:srgbClr val="CACACA"/>
                </a:solidFill>
              </a:rPr>
              <a:t>Allows for one-click rollbacks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stem design - Page 1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100"/>
            <a:ext cx="8839201" cy="458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Login and </a:t>
            </a:r>
            <a:r>
              <a:rPr lang="en"/>
              <a:t>Authorization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2425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Profiles linked to unique Facebook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login screen is used to create a new account through Facebook and Firebase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the user is currently logged in, the app will bypass the login screen</a:t>
            </a:r>
          </a:p>
        </p:txBody>
      </p:sp>
      <p:pic>
        <p:nvPicPr>
          <p:cNvPr descr="IMG_0362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75" y="1152475"/>
            <a:ext cx="18666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5099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650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212" y="1152475"/>
            <a:ext cx="18666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Setup and Dashboard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282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Upon first entering the application, zipcode is to be set by the user and can be changed later by the user on the account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u</a:t>
            </a:r>
            <a:r>
              <a:rPr lang="en"/>
              <a:t>ser can select an image pulling up an item page and the user can also navigate throughout all functions on the application.</a:t>
            </a:r>
          </a:p>
        </p:txBody>
      </p:sp>
      <p:pic>
        <p:nvPicPr>
          <p:cNvPr descr="IMG_0363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0" y="1201450"/>
            <a:ext cx="1813133" cy="3318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named.jp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526" y="1185787"/>
            <a:ext cx="1884250" cy="334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Selling Post and Item Page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251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goes to post at dashboard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 items shows all items for sale, the can be deleted from this page as well(swipe to delete)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 an Item allows the User to fill in the required text and upload a picture for the item being sold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Item page is the link between Buyer and Seller</a:t>
            </a:r>
          </a:p>
        </p:txBody>
      </p:sp>
      <p:pic>
        <p:nvPicPr>
          <p:cNvPr descr="IMG_0433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350" y="1152475"/>
            <a:ext cx="19217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432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149" y="1152475"/>
            <a:ext cx="19217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434.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325" y="1152475"/>
            <a:ext cx="1921724" cy="341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