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70" r:id="rId11"/>
    <p:sldId id="267" r:id="rId12"/>
    <p:sldId id="268" r:id="rId13"/>
    <p:sldId id="265" r:id="rId14"/>
    <p:sldId id="269" r:id="rId15"/>
    <p:sldId id="27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F8B34D-073F-4BA3-B453-E58B9350F5B5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C3F4DB-E49B-4168-BDBA-AA40B6D81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QL" TargetMode="External"/><Relationship Id="rId3" Type="http://schemas.openxmlformats.org/officeDocument/2006/relationships/hyperlink" Target="http://smallbusiness.chron.com/database-52268.html" TargetMode="External"/><Relationship Id="rId7" Type="http://schemas.openxmlformats.org/officeDocument/2006/relationships/hyperlink" Target="http://stackoverflow.com/questions/1165040/what-security-issues-should-i-look-out-for-in-php" TargetMode="External"/><Relationship Id="rId2" Type="http://schemas.openxmlformats.org/officeDocument/2006/relationships/hyperlink" Target="http://www.w3schools.com/website/web_databas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HP" TargetMode="External"/><Relationship Id="rId5" Type="http://schemas.openxmlformats.org/officeDocument/2006/relationships/hyperlink" Target="http://www.technicalinfo.net/papers/CSS.html" TargetMode="External"/><Relationship Id="rId4" Type="http://schemas.openxmlformats.org/officeDocument/2006/relationships/hyperlink" Target="http://en.wikipedia.org/wiki/HTML" TargetMode="External"/><Relationship Id="rId9" Type="http://schemas.openxmlformats.org/officeDocument/2006/relationships/hyperlink" Target="https://technet.microsoft.com/en-us/magazine/2009.05.sql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Period: A</a:t>
            </a:r>
          </a:p>
          <a:p>
            <a:r>
              <a:rPr lang="en-US" dirty="0" smtClean="0"/>
              <a:t>Ryan Dean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Languages: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SQL:</a:t>
            </a:r>
          </a:p>
          <a:p>
            <a:pPr lvl="1"/>
            <a:r>
              <a:rPr lang="en-US" dirty="0" smtClean="0"/>
              <a:t>Commonly used and known for managing data</a:t>
            </a:r>
          </a:p>
          <a:p>
            <a:pPr lvl="1"/>
            <a:r>
              <a:rPr lang="en-US" dirty="0" smtClean="0"/>
              <a:t>Known by classmates</a:t>
            </a:r>
          </a:p>
          <a:p>
            <a:pPr lvl="1"/>
            <a:r>
              <a:rPr lang="en-US" dirty="0" smtClean="0"/>
              <a:t>Used for database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Runs on web server</a:t>
            </a:r>
          </a:p>
          <a:p>
            <a:r>
              <a:rPr lang="en-US" dirty="0" smtClean="0"/>
              <a:t>Create dynamic web page content</a:t>
            </a:r>
          </a:p>
          <a:p>
            <a:pPr lvl="1"/>
            <a:r>
              <a:rPr lang="en-US" dirty="0" smtClean="0"/>
              <a:t>Because code is executed in runtime</a:t>
            </a:r>
          </a:p>
          <a:p>
            <a:r>
              <a:rPr lang="en-US" dirty="0" smtClean="0"/>
              <a:t>Used as a link between web and database server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widely recognized</a:t>
            </a:r>
          </a:p>
          <a:p>
            <a:r>
              <a:rPr lang="en-US" dirty="0" smtClean="0"/>
              <a:t>Most resources available</a:t>
            </a:r>
            <a:endParaRPr lang="en-US" dirty="0"/>
          </a:p>
          <a:p>
            <a:pPr lvl="1"/>
            <a:r>
              <a:rPr lang="en-US" dirty="0" smtClean="0"/>
              <a:t>Good for learning students</a:t>
            </a:r>
          </a:p>
          <a:p>
            <a:r>
              <a:rPr lang="en-US" dirty="0" smtClean="0"/>
              <a:t>Solid and stable infrastructure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Page:</a:t>
            </a:r>
          </a:p>
          <a:p>
            <a:pPr lvl="1"/>
            <a:r>
              <a:rPr lang="en-US" dirty="0" smtClean="0"/>
              <a:t>Need of a host server to connect between HTML and database.</a:t>
            </a:r>
          </a:p>
          <a:p>
            <a:pPr lvl="1"/>
            <a:r>
              <a:rPr lang="en-US" dirty="0" smtClean="0"/>
              <a:t>Possible HTML code injection if live project.</a:t>
            </a:r>
          </a:p>
          <a:p>
            <a:pPr lvl="2"/>
            <a:r>
              <a:rPr lang="en-US" dirty="0" smtClean="0"/>
              <a:t>Embed into project undetected.</a:t>
            </a:r>
          </a:p>
          <a:p>
            <a:pPr lvl="1"/>
            <a:r>
              <a:rPr lang="en-US" dirty="0" smtClean="0"/>
              <a:t>Cross Site Scripting</a:t>
            </a:r>
          </a:p>
          <a:p>
            <a:pPr lvl="2"/>
            <a:r>
              <a:rPr lang="en-US" dirty="0" smtClean="0"/>
              <a:t>Using code injection, causes a function to be executed undetected.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PHP:</a:t>
            </a:r>
          </a:p>
          <a:p>
            <a:pPr lvl="1"/>
            <a:r>
              <a:rPr lang="en-US" dirty="0" smtClean="0"/>
              <a:t>Turn register </a:t>
            </a:r>
            <a:r>
              <a:rPr lang="en-US" dirty="0" err="1" smtClean="0"/>
              <a:t>globals</a:t>
            </a:r>
            <a:r>
              <a:rPr lang="en-US" dirty="0" smtClean="0"/>
              <a:t> off</a:t>
            </a:r>
          </a:p>
          <a:p>
            <a:pPr lvl="2"/>
            <a:r>
              <a:rPr lang="en-US" dirty="0" smtClean="0"/>
              <a:t>Potential for admin to be a global variable with no code.  Get all information from it.</a:t>
            </a:r>
          </a:p>
          <a:p>
            <a:pPr lvl="1"/>
            <a:r>
              <a:rPr lang="en-US" dirty="0" smtClean="0"/>
              <a:t>Turn Magic quotes off</a:t>
            </a:r>
          </a:p>
          <a:p>
            <a:pPr lvl="2"/>
            <a:r>
              <a:rPr lang="en-US" dirty="0" smtClean="0"/>
              <a:t>Makes PHP susceptible to code injection by using escape characters.</a:t>
            </a:r>
          </a:p>
          <a:p>
            <a:pPr lvl="1"/>
            <a:r>
              <a:rPr lang="en-US" dirty="0" smtClean="0"/>
              <a:t>Error reporting will give hackers the upper hand as they know what to look for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SQL:</a:t>
            </a:r>
          </a:p>
          <a:p>
            <a:pPr lvl="1"/>
            <a:r>
              <a:rPr lang="en-US" dirty="0" smtClean="0"/>
              <a:t>Physical Access to server</a:t>
            </a:r>
          </a:p>
          <a:p>
            <a:pPr lvl="1"/>
            <a:r>
              <a:rPr lang="en-US" dirty="0" smtClean="0"/>
              <a:t>Network Security</a:t>
            </a:r>
          </a:p>
          <a:p>
            <a:pPr lvl="1"/>
            <a:r>
              <a:rPr lang="en-US" dirty="0" smtClean="0"/>
              <a:t>More services and features enabled on server, higher risk of attack</a:t>
            </a:r>
          </a:p>
          <a:p>
            <a:pPr lvl="1"/>
            <a:r>
              <a:rPr lang="en-US" dirty="0" smtClean="0"/>
              <a:t>Code Injection</a:t>
            </a:r>
          </a:p>
          <a:p>
            <a:pPr lvl="1"/>
            <a:r>
              <a:rPr lang="en-US" dirty="0" smtClean="0"/>
              <a:t>Authorization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http://www.w3schools.com/website/web_database.asp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http://smallbusiness.chron.com/database-52268.html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http://en.wikipedia.org/wiki/HTML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http://www.technicalinfo.net/papers/CSS.html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http://en.wikipedia.org/wiki/PHP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http://stackoverflow.com/questions/1165040/what-security-issues-should-i-look-out-for-in-php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http://en.wikipedia.org/wiki/SQL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https://technet.microsoft.com/en-us/magazine/2009.05.sql.aspx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stored in a server (database)</a:t>
            </a:r>
          </a:p>
          <a:p>
            <a:r>
              <a:rPr lang="en-US" dirty="0" smtClean="0"/>
              <a:t>Information received and displayed through web page</a:t>
            </a:r>
          </a:p>
          <a:p>
            <a:r>
              <a:rPr lang="en-US" dirty="0" smtClean="0"/>
              <a:t>Information processed through database scripting language</a:t>
            </a:r>
          </a:p>
          <a:p>
            <a:pPr lvl="1"/>
            <a:r>
              <a:rPr lang="en-US" dirty="0" smtClean="0"/>
              <a:t>Through a database host such as </a:t>
            </a:r>
            <a:r>
              <a:rPr lang="en-US" dirty="0" err="1" smtClean="0"/>
              <a:t>localhost</a:t>
            </a:r>
            <a:r>
              <a:rPr lang="en-US" dirty="0" smtClean="0"/>
              <a:t>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Commonly helped with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such as </a:t>
            </a:r>
            <a:r>
              <a:rPr lang="en-US" dirty="0" err="1" smtClean="0"/>
              <a:t>WebMatrix</a:t>
            </a:r>
            <a:endParaRPr lang="en-US" dirty="0" smtClean="0"/>
          </a:p>
          <a:p>
            <a:pPr lvl="1"/>
            <a:r>
              <a:rPr lang="en-US" dirty="0" smtClean="0"/>
              <a:t>Follow steps to set up an SQL database</a:t>
            </a:r>
          </a:p>
          <a:p>
            <a:pPr lvl="1"/>
            <a:r>
              <a:rPr lang="en-US" dirty="0" smtClean="0"/>
              <a:t>Add columns, tables,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user account details</a:t>
            </a:r>
          </a:p>
          <a:p>
            <a:pPr lvl="1"/>
            <a:r>
              <a:rPr lang="en-US" dirty="0" smtClean="0"/>
              <a:t>Username, password (Oracle class members)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Localhost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Serves as a web server running on local machine</a:t>
            </a:r>
          </a:p>
          <a:p>
            <a:pPr lvl="1"/>
            <a:r>
              <a:rPr lang="en-US" dirty="0" smtClean="0"/>
              <a:t>Host to link web page to database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PHP to connect to host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SQL scripts to query(retrieve) your data</a:t>
            </a:r>
          </a:p>
          <a:p>
            <a:r>
              <a:rPr lang="en-US" dirty="0" smtClean="0"/>
              <a:t>Output data to user through scripts with HTML structure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Languages: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Page (User End):</a:t>
            </a:r>
          </a:p>
          <a:p>
            <a:pPr lvl="1"/>
            <a:r>
              <a:rPr lang="en-US" dirty="0" smtClean="0"/>
              <a:t>HTML: </a:t>
            </a:r>
          </a:p>
          <a:p>
            <a:pPr lvl="2"/>
            <a:r>
              <a:rPr lang="en-US" dirty="0" smtClean="0"/>
              <a:t>Standard markup language to create web pages.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tructure and content of the site.</a:t>
            </a:r>
          </a:p>
          <a:p>
            <a:pPr lvl="2"/>
            <a:r>
              <a:rPr lang="en-US" dirty="0" smtClean="0"/>
              <a:t>Considered Secure</a:t>
            </a:r>
          </a:p>
          <a:p>
            <a:pPr lvl="1"/>
            <a:r>
              <a:rPr lang="en-US" dirty="0" smtClean="0"/>
              <a:t>CSS:</a:t>
            </a:r>
          </a:p>
          <a:p>
            <a:pPr lvl="2"/>
            <a:r>
              <a:rPr lang="en-US" dirty="0" smtClean="0"/>
              <a:t>Styling of the HTML content.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Languages: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PHP:</a:t>
            </a:r>
          </a:p>
          <a:p>
            <a:pPr lvl="1"/>
            <a:r>
              <a:rPr lang="en-US" dirty="0" smtClean="0"/>
              <a:t>Server side scripting language for web development</a:t>
            </a:r>
          </a:p>
          <a:p>
            <a:pPr lvl="1"/>
            <a:r>
              <a:rPr lang="en-US" dirty="0" smtClean="0"/>
              <a:t>Most popular scripting language of its type</a:t>
            </a:r>
          </a:p>
          <a:p>
            <a:pPr lvl="1"/>
            <a:r>
              <a:rPr lang="en-US" dirty="0" smtClean="0"/>
              <a:t>240 million websites and 2.1 million servers.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</TotalTime>
  <Words>405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Oracle Database</vt:lpstr>
      <vt:lpstr>Interaction</vt:lpstr>
      <vt:lpstr>Creating a Database</vt:lpstr>
      <vt:lpstr>Creating a Database</vt:lpstr>
      <vt:lpstr>Create Host</vt:lpstr>
      <vt:lpstr>Connect to Host</vt:lpstr>
      <vt:lpstr>Query Data</vt:lpstr>
      <vt:lpstr>Scripting Languages: Web</vt:lpstr>
      <vt:lpstr>Scripting Languages: Server</vt:lpstr>
      <vt:lpstr>Scripting Languages: Database</vt:lpstr>
      <vt:lpstr>PHP</vt:lpstr>
      <vt:lpstr>Why PHP?</vt:lpstr>
      <vt:lpstr>Security Roadblocks</vt:lpstr>
      <vt:lpstr>Security Roadblocks</vt:lpstr>
      <vt:lpstr>Security Roadblocks</vt:lpstr>
      <vt:lpstr>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Database</dc:title>
  <dc:creator>Ryan</dc:creator>
  <cp:lastModifiedBy>Ryan</cp:lastModifiedBy>
  <cp:revision>7</cp:revision>
  <dcterms:created xsi:type="dcterms:W3CDTF">2015-03-08T16:55:33Z</dcterms:created>
  <dcterms:modified xsi:type="dcterms:W3CDTF">2015-03-08T17:52:44Z</dcterms:modified>
</cp:coreProperties>
</file>