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95"/>
  </p:normalViewPr>
  <p:slideViewPr>
    <p:cSldViewPr snapToGrid="0" snapToObjects="1">
      <p:cViewPr>
        <p:scale>
          <a:sx n="100" d="100"/>
          <a:sy n="100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5904-DBB8-8148-BEC8-222584191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2DEBB-119A-2E4D-9D35-57D76A41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991FC-4D97-2D4B-9D14-4B8CB57A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A1D52-E871-2E42-9918-5A364AA11BD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2815-26CD-2840-8820-30123381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F4951-BFAE-A94C-9B49-0591D7DF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0DD1-74F5-2B43-94BF-DED1427E1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3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1332-B38E-E743-89ED-ABD3BA00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E4DCF-3A54-CE4B-AAC6-DC89DA36D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050AA-AB6B-934C-A48B-64C15753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A1D52-E871-2E42-9918-5A364AA11BD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3C0B-1A23-A348-8CB7-17B167B5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D4E1-9973-294A-B39B-3299E835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0DD1-74F5-2B43-94BF-DED1427E1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6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FC2C2-58D5-3448-AEF4-12F9F160E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75047-E513-7B4E-980E-42258BCB6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90F13-1653-5D4F-8746-FB827B6B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A1D52-E871-2E42-9918-5A364AA11BD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47846-C7A1-1849-918B-07D90943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B3BBD-71F0-314D-A97D-D2E63DD2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0DD1-74F5-2B43-94BF-DED1427E1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0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4FC-7D5D-3F4A-BD57-3C52312D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300B-18CB-D349-A5B0-514F50925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1528C-EF06-B14F-8F46-BD0A264A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A1D52-E871-2E42-9918-5A364AA11BD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D8E77-5216-4140-A723-8B07BB81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1706-507D-FF44-AACA-BD680D46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0DD1-74F5-2B43-94BF-DED1427E1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3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BB99-E75A-2644-8D04-CBECA099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BC908-0147-BE4F-A5D5-A983776A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AB90C-D2C3-E84C-897F-28C2C136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A1D52-E871-2E42-9918-5A364AA11BD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3AB0-DEEB-B64F-8D31-7D6741BF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AFA1-515B-FA42-A1EC-E2B0AE63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0DD1-74F5-2B43-94BF-DED1427E1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5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A47C-64BD-6B4F-B245-3FE2A579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F7EB-71F9-D748-9725-80AB6AEA9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E506D-92A3-6440-BF81-AB81ABE1E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C71BF-A1A8-9448-A6FC-BD05A985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A1D52-E871-2E42-9918-5A364AA11BD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B980C-FB5D-EB44-A75B-72C391A7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8378F-A93E-1E41-98A0-27F48F76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0DD1-74F5-2B43-94BF-DED1427E1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5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5E64-16C5-D643-8F92-8B59B8E2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F7790-F1B1-704A-B6F8-6759DABF8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06B0-D212-3247-88F5-9768A9642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9F083-154F-FD47-8802-7953851B6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7AC1E-4AD4-FE44-AB47-A23AC7A22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843C2-2E01-E34B-BB58-1BDD2C23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A1D52-E871-2E42-9918-5A364AA11BD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98F38-4B0A-C047-8C5D-B80FBFD5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0E03B-876A-834A-BEA6-2D4469D5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0DD1-74F5-2B43-94BF-DED1427E1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AA06-9361-2D49-9028-C80EFD63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9A0A5-9F89-1F44-8E8B-4C0D6CB33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A1D52-E871-2E42-9918-5A364AA11BD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D0717-EDE5-ED43-B1AD-A474CBE9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34A9-15AD-2440-B11F-CA34EE00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0DD1-74F5-2B43-94BF-DED1427E1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64C87-65A2-BA4E-90A9-6EEABC03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A1D52-E871-2E42-9918-5A364AA11BD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75657-907B-844F-82AE-048291AF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F1B23-5AAA-4349-974B-4409F830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0DD1-74F5-2B43-94BF-DED1427E1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3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0274-BF74-C748-9744-1D16DAE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4B8FD-371E-B745-B528-E5F56AF37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E6178-92C7-5B46-8D87-F173995CF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0F311-3C01-C640-8CD3-7E6B868A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A1D52-E871-2E42-9918-5A364AA11BD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AF28C-6D00-794D-B045-73C26B2A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E1C14-9933-124C-93B2-E3CCAFDE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0DD1-74F5-2B43-94BF-DED1427E1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52C3-5D94-8144-8130-3AE98B49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04EAA-9350-194A-8D24-C632E823E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FADBD-8A13-6B47-8EAF-03D4DDF53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ADF6C-7565-6E47-B925-201264AEB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A1D52-E871-2E42-9918-5A364AA11BD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C6DE7-077B-DC41-9C0B-8C0031E2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202DE-8D74-D741-AD79-A3AADB89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A0DD1-74F5-2B43-94BF-DED1427E1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6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89655-6335-AB40-80C7-F96C5AC8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64FC0-BCE4-194E-9EC9-BFEF20AD4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6AD1-1630-6B4E-8147-2299E8CA0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A1D52-E871-2E42-9918-5A364AA11BDA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B882F-877B-B542-9BAA-618A2E8A9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7A19-A0F3-864A-98F4-63D28F361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A0DD1-74F5-2B43-94BF-DED1427E1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9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9FBD57-864A-A04D-A2FC-4A5DD3829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1371600"/>
            <a:ext cx="36576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CD3387-4DC1-7D47-BC72-6EFF9C41A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3" y="1371600"/>
            <a:ext cx="36576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61E372-1D31-4446-874E-1E2DE6121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3716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9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Meenan</dc:creator>
  <cp:lastModifiedBy>Connor Meenan</cp:lastModifiedBy>
  <cp:revision>4</cp:revision>
  <dcterms:created xsi:type="dcterms:W3CDTF">2020-08-20T16:29:50Z</dcterms:created>
  <dcterms:modified xsi:type="dcterms:W3CDTF">2020-08-21T14:59:28Z</dcterms:modified>
</cp:coreProperties>
</file>