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3"/>
    <p:restoredTop sz="94694"/>
  </p:normalViewPr>
  <p:slideViewPr>
    <p:cSldViewPr snapToGrid="0">
      <p:cViewPr varScale="1">
        <p:scale>
          <a:sx n="86" d="100"/>
          <a:sy n="86" d="100"/>
        </p:scale>
        <p:origin x="248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642B-7505-6A0F-E7FC-672798A7E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9882090" cy="1981200"/>
          </a:xfrm>
        </p:spPr>
        <p:txBody>
          <a:bodyPr/>
          <a:lstStyle/>
          <a:p>
            <a:pPr algn="ctr"/>
            <a:r>
              <a:rPr lang="en-US" dirty="0"/>
              <a:t>AI Autocomplete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A0A2B-5955-2633-06BC-4B9524B97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34933"/>
            <a:ext cx="8825658" cy="17271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Connor Brown</a:t>
            </a:r>
          </a:p>
          <a:p>
            <a:pPr algn="ctr"/>
            <a:r>
              <a:rPr lang="en-US" dirty="0"/>
              <a:t>CSPB 4830 – Natural Language processing</a:t>
            </a:r>
          </a:p>
          <a:p>
            <a:pPr algn="ctr"/>
            <a:r>
              <a:rPr lang="en-US" dirty="0"/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6795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91E6-7BF7-01B0-1F36-ABF1F3AF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81B0-D09E-8B20-429F-22BEF7414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1: Writing code with AI assistance</a:t>
            </a:r>
          </a:p>
          <a:p>
            <a:pPr lvl="1"/>
            <a:r>
              <a:rPr lang="en-US" dirty="0"/>
              <a:t>Requires careful review – less at a time is better</a:t>
            </a:r>
          </a:p>
          <a:p>
            <a:r>
              <a:rPr lang="en-US" dirty="0"/>
              <a:t>Challenge 2: Debugging AI-written code</a:t>
            </a:r>
          </a:p>
          <a:p>
            <a:pPr lvl="1"/>
            <a:r>
              <a:rPr lang="en-US" dirty="0"/>
              <a:t>Tracing unusual/incomplete implementation patterns</a:t>
            </a:r>
          </a:p>
          <a:p>
            <a:r>
              <a:rPr lang="en-US" dirty="0"/>
              <a:t>Challenge 3: Development Limitations</a:t>
            </a:r>
          </a:p>
          <a:p>
            <a:pPr lvl="1"/>
            <a:r>
              <a:rPr lang="en-US" dirty="0"/>
              <a:t>No GPU access, memory constraints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Lessons Learned: ML is CPU-intensive and use AI carefully</a:t>
            </a:r>
          </a:p>
          <a:p>
            <a:pPr lvl="1"/>
            <a:r>
              <a:rPr lang="en-US" dirty="0"/>
              <a:t>Start simple and scale up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5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DE66-0CB0-8E8C-2EFE-3DEFE53F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EEE5-B572-7DC2-5AB6-20626CDF4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is on right track - just needs more resources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Work in GPU-enabled environment for faster training</a:t>
            </a:r>
          </a:p>
          <a:p>
            <a:pPr lvl="1"/>
            <a:r>
              <a:rPr lang="en-US" dirty="0"/>
              <a:t>Scale to larger datasets (full </a:t>
            </a:r>
            <a:r>
              <a:rPr lang="en-US" dirty="0" err="1"/>
              <a:t>WebText</a:t>
            </a:r>
            <a:r>
              <a:rPr lang="en-US" dirty="0"/>
              <a:t> corpus)</a:t>
            </a:r>
          </a:p>
          <a:p>
            <a:pPr lvl="1"/>
            <a:r>
              <a:rPr lang="en-US" dirty="0"/>
              <a:t>Increase model size and training duration</a:t>
            </a:r>
          </a:p>
          <a:p>
            <a:pPr lvl="1"/>
            <a:endParaRPr lang="en-US" dirty="0"/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Implement a GUI for interactive testing</a:t>
            </a:r>
          </a:p>
        </p:txBody>
      </p:sp>
    </p:spTree>
    <p:extLst>
      <p:ext uri="{BB962C8B-B14F-4D97-AF65-F5344CB8AC3E}">
        <p14:creationId xmlns:p14="http://schemas.microsoft.com/office/powerpoint/2010/main" val="343933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EC6D-D03E-6168-E230-47BFDDD2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26B6-4F1C-559F-BF0B-07F9FB47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an application for autocompletion of written text</a:t>
            </a:r>
          </a:p>
          <a:p>
            <a:endParaRPr lang="en-US" dirty="0"/>
          </a:p>
          <a:p>
            <a:r>
              <a:rPr lang="en-US" dirty="0"/>
              <a:t>Autocomplete increasingly relevant in digital communication</a:t>
            </a:r>
          </a:p>
          <a:p>
            <a:endParaRPr lang="en-US" dirty="0"/>
          </a:p>
          <a:p>
            <a:r>
              <a:rPr lang="en-US" dirty="0"/>
              <a:t>Benefits: Faster typing, improve accuracy, reduced errors</a:t>
            </a:r>
          </a:p>
          <a:p>
            <a:endParaRPr lang="en-US" dirty="0"/>
          </a:p>
          <a:p>
            <a:r>
              <a:rPr lang="en-US" dirty="0"/>
              <a:t>Assists in structuring documents more effectively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6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5004-035B-3DDF-8C97-48A6E418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8EC5-4E83-A972-6DE4-36866D042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Create an AI application capable of accurately predicting and finishing user text</a:t>
            </a:r>
          </a:p>
          <a:p>
            <a:endParaRPr lang="en-US" dirty="0"/>
          </a:p>
          <a:p>
            <a:r>
              <a:rPr lang="en-US" dirty="0"/>
              <a:t>Specific Goals:</a:t>
            </a:r>
          </a:p>
          <a:p>
            <a:pPr lvl="1"/>
            <a:r>
              <a:rPr lang="en-US" dirty="0"/>
              <a:t>Achieve word level accuracy of at least 15%</a:t>
            </a:r>
          </a:p>
          <a:p>
            <a:pPr lvl="1"/>
            <a:r>
              <a:rPr lang="en-US" dirty="0"/>
              <a:t>Generate text completions that are contextually appropriate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1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0200-B2D8-B00E-3935-7BA52602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E654-4000-CA11-F387-CD6E2E81B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OpenAI’s</a:t>
            </a:r>
            <a:r>
              <a:rPr lang="en-US" dirty="0"/>
              <a:t> </a:t>
            </a:r>
            <a:r>
              <a:rPr lang="en-US" dirty="0" err="1"/>
              <a:t>WebText</a:t>
            </a:r>
            <a:r>
              <a:rPr lang="en-US" dirty="0"/>
              <a:t> corpus: collection of web documents</a:t>
            </a:r>
          </a:p>
          <a:p>
            <a:endParaRPr lang="en-US" dirty="0"/>
          </a:p>
          <a:p>
            <a:r>
              <a:rPr lang="en-US" dirty="0"/>
              <a:t>Working with 10,000 document subset due to computational constraints</a:t>
            </a:r>
          </a:p>
          <a:p>
            <a:endParaRPr lang="en-US" dirty="0"/>
          </a:p>
          <a:p>
            <a:r>
              <a:rPr lang="en-US" dirty="0"/>
              <a:t>No cleaning or preprocessing – want to maintain authentic language patterns</a:t>
            </a:r>
          </a:p>
          <a:p>
            <a:endParaRPr lang="en-US" dirty="0"/>
          </a:p>
          <a:p>
            <a:r>
              <a:rPr lang="en-US" dirty="0"/>
              <a:t>Ideally use 80/20 split for training/testing</a:t>
            </a:r>
          </a:p>
        </p:txBody>
      </p:sp>
    </p:spTree>
    <p:extLst>
      <p:ext uri="{BB962C8B-B14F-4D97-AF65-F5344CB8AC3E}">
        <p14:creationId xmlns:p14="http://schemas.microsoft.com/office/powerpoint/2010/main" val="114597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14C8-DB25-0006-65F1-9495153D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1AF79-F549-6221-4950-9DAEBC641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model used: GPT-2 (Generative Pre-trained Transformer)</a:t>
            </a:r>
          </a:p>
          <a:p>
            <a:endParaRPr lang="en-US" dirty="0"/>
          </a:p>
          <a:p>
            <a:r>
              <a:rPr lang="en-US" dirty="0"/>
              <a:t>Fine-tuning pre-trained model rather than training from scratch</a:t>
            </a:r>
          </a:p>
          <a:p>
            <a:endParaRPr lang="en-US" dirty="0"/>
          </a:p>
          <a:p>
            <a:r>
              <a:rPr lang="en-US" dirty="0"/>
              <a:t>Create two general systems: Trainer and Evaluator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0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CC3E-8B6A-5C18-4E2F-C64D7D31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4A7E-8053-57BF-5B94-42509FDDD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Model: GPT-2</a:t>
            </a:r>
          </a:p>
          <a:p>
            <a:r>
              <a:rPr lang="en-US" dirty="0"/>
              <a:t>Google Firebase Studio with Nix environment</a:t>
            </a:r>
          </a:p>
          <a:p>
            <a:r>
              <a:rPr lang="en-US" dirty="0"/>
              <a:t>Key Libraries:</a:t>
            </a:r>
          </a:p>
          <a:p>
            <a:pPr lvl="1"/>
            <a:r>
              <a:rPr lang="en-US" dirty="0"/>
              <a:t>Datasets (data loading and processing)</a:t>
            </a:r>
          </a:p>
          <a:p>
            <a:pPr lvl="1"/>
            <a:r>
              <a:rPr lang="en-US" dirty="0"/>
              <a:t>NLTK &amp; </a:t>
            </a:r>
            <a:r>
              <a:rPr lang="en-US" dirty="0" err="1"/>
              <a:t>Rouge_Score</a:t>
            </a:r>
            <a:r>
              <a:rPr lang="en-US" dirty="0"/>
              <a:t> (evaluation metrics)</a:t>
            </a:r>
          </a:p>
          <a:p>
            <a:pPr lvl="1"/>
            <a:r>
              <a:rPr lang="en-US" dirty="0"/>
              <a:t>NumPy </a:t>
            </a:r>
            <a:r>
              <a:rPr lang="en-US"/>
              <a:t>&amp; Scikit-Learn </a:t>
            </a:r>
            <a:r>
              <a:rPr lang="en-US" dirty="0"/>
              <a:t>(data manipulation)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 (underlying ML framework)</a:t>
            </a:r>
          </a:p>
          <a:p>
            <a:pPr lvl="1"/>
            <a:r>
              <a:rPr lang="en-US" dirty="0"/>
              <a:t>Transformers (for model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241143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4B48-BC1B-A075-A5F9-FAD9A81F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D6AB-09D3-26FD-CBD8-ECB5545B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Approach: Multifile Object-Oriented design</a:t>
            </a:r>
          </a:p>
          <a:p>
            <a:pPr lvl="1"/>
            <a:r>
              <a:rPr lang="en-US" dirty="0"/>
              <a:t>Failed due to computational resources limitations</a:t>
            </a:r>
          </a:p>
          <a:p>
            <a:r>
              <a:rPr lang="en-US" dirty="0"/>
              <a:t>Revised Approach: Simplified application design</a:t>
            </a:r>
          </a:p>
          <a:p>
            <a:pPr lvl="1"/>
            <a:r>
              <a:rPr lang="en-US" dirty="0"/>
              <a:t>Two core modules: trainer and evaluator</a:t>
            </a:r>
          </a:p>
          <a:p>
            <a:r>
              <a:rPr lang="en-US" dirty="0"/>
              <a:t>Training Parameters:</a:t>
            </a:r>
          </a:p>
          <a:p>
            <a:pPr lvl="1"/>
            <a:r>
              <a:rPr lang="en-US" dirty="0"/>
              <a:t>Batch size: 4-8</a:t>
            </a:r>
          </a:p>
          <a:p>
            <a:pPr lvl="1"/>
            <a:r>
              <a:rPr lang="en-US" dirty="0"/>
              <a:t>Epochs: 1-3</a:t>
            </a:r>
          </a:p>
          <a:p>
            <a:pPr lvl="1"/>
            <a:r>
              <a:rPr lang="en-US" dirty="0"/>
              <a:t>Dataset: 1000 samples from </a:t>
            </a:r>
            <a:r>
              <a:rPr lang="en-US" dirty="0" err="1"/>
              <a:t>Webtext</a:t>
            </a:r>
            <a:endParaRPr lang="en-US" dirty="0"/>
          </a:p>
          <a:p>
            <a:pPr lvl="1"/>
            <a:r>
              <a:rPr lang="en-US" dirty="0"/>
              <a:t>Training time: ~2 hours on available hardware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4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BDE127-1A5E-6ADD-7B5A-FF38536AC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8021" y="1853248"/>
            <a:ext cx="6587867" cy="40924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11CEE-2411-4058-8B04-F4271ABF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14CC6-1E7E-FBF0-B5A4-F39B6EEEB3E3}"/>
              </a:ext>
            </a:extLst>
          </p:cNvPr>
          <p:cNvSpPr txBox="1"/>
          <p:nvPr/>
        </p:nvSpPr>
        <p:spPr>
          <a:xfrm>
            <a:off x="646112" y="1853248"/>
            <a:ext cx="39896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sz="2000" dirty="0"/>
              <a:t>odel performs below expectations, likely due to:</a:t>
            </a:r>
          </a:p>
          <a:p>
            <a:endParaRPr lang="en-US" sz="2000" dirty="0"/>
          </a:p>
          <a:p>
            <a:r>
              <a:rPr lang="en-US" sz="2000" dirty="0"/>
              <a:t>1. Limited training data</a:t>
            </a:r>
          </a:p>
          <a:p>
            <a:endParaRPr lang="en-US" sz="2000" dirty="0"/>
          </a:p>
          <a:p>
            <a:r>
              <a:rPr lang="en-US" sz="2000" dirty="0"/>
              <a:t>2. Insufficient training epochs</a:t>
            </a:r>
          </a:p>
          <a:p>
            <a:endParaRPr lang="en-US" sz="2000" dirty="0"/>
          </a:p>
          <a:p>
            <a:r>
              <a:rPr lang="en-US" sz="2000" dirty="0"/>
              <a:t>3. Memory/time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369630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2E9E-29B5-0C41-7D56-A62F2909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95F69-5DD4-1ADA-1FA1-9A9E8A68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979" y="1582620"/>
            <a:ext cx="4524827" cy="4195762"/>
          </a:xfrm>
        </p:spPr>
      </p:pic>
    </p:spTree>
    <p:extLst>
      <p:ext uri="{BB962C8B-B14F-4D97-AF65-F5344CB8AC3E}">
        <p14:creationId xmlns:p14="http://schemas.microsoft.com/office/powerpoint/2010/main" val="3774907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1152</TotalTime>
  <Words>386</Words>
  <Application>Microsoft Macintosh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AI Autocomplete</vt:lpstr>
      <vt:lpstr>Problem Overview</vt:lpstr>
      <vt:lpstr>Motivation and Goals</vt:lpstr>
      <vt:lpstr>Dataset Description</vt:lpstr>
      <vt:lpstr>Approach Overview</vt:lpstr>
      <vt:lpstr>Tools and Techniques</vt:lpstr>
      <vt:lpstr>Experiments and Analysis</vt:lpstr>
      <vt:lpstr>Results </vt:lpstr>
      <vt:lpstr>Examples</vt:lpstr>
      <vt:lpstr>Challenges and Lessons Learned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Autocomplete</dc:title>
  <dc:creator>Connor Brown</dc:creator>
  <cp:lastModifiedBy>Connor Brown</cp:lastModifiedBy>
  <cp:revision>30</cp:revision>
  <cp:lastPrinted>2025-04-20T22:25:42Z</cp:lastPrinted>
  <dcterms:created xsi:type="dcterms:W3CDTF">2025-04-20T20:20:21Z</dcterms:created>
  <dcterms:modified xsi:type="dcterms:W3CDTF">2025-04-21T15:32:59Z</dcterms:modified>
</cp:coreProperties>
</file>