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791" r:id="rId3"/>
    <p:sldId id="802" r:id="rId4"/>
    <p:sldId id="278" r:id="rId5"/>
    <p:sldId id="544" r:id="rId6"/>
    <p:sldId id="773" r:id="rId7"/>
    <p:sldId id="774" r:id="rId8"/>
    <p:sldId id="274" r:id="rId9"/>
    <p:sldId id="788" r:id="rId10"/>
    <p:sldId id="7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670" autoAdjust="0"/>
  </p:normalViewPr>
  <p:slideViewPr>
    <p:cSldViewPr snapToGrid="0">
      <p:cViewPr varScale="1">
        <p:scale>
          <a:sx n="89" d="100"/>
          <a:sy n="8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6:5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2808 297,'-5'-1,"1"-1,0 0,0 0,0 0,0 0,0-1,0 1,0-1,1 0,-1 0,-3-5,-12-8,-8-3,0 0,-1 2,-1 2,0 0,-1 2,-58-17,73 26,1-1,0-1,0 0,-22-13,21 10,-1 1,0 1,-19-6,6 5,2-1,-1 2,1 1,-1 1,-40-2,-464 8,515 1,0 0,0 1,0 1,1 0,-1 1,1 1,-24 12,22-9,-1-1,1-1,-1-1,-1-1,-24 4,16-5,0 1,0 1,1 2,-1 0,2 2,-38 19,-55 27,-26 18,104-56,0 3,1 0,2 3,-70 55,99-69,0 0,1 1,0 1,1-1,-10 21,-22 33,12-33,19-23,0 0,0 1,1 0,0 0,1 0,-6 13,10-18,-1 0,0 0,0-1,0 0,-1 1,1-1,-1 0,0-1,0 1,-7 4,5-4,1 0,0 1,0-1,1 1,-1 0,-5 9,-6 17,2 0,1 1,-10 37,15-42,-1 0,-1-1,-1 0,-1-1,-22 34,27-48,2 0,0 0,0 0,1 1,0 0,1 0,0 0,1 0,1 0,0 0,0 0,2 15,-9 65,1-40,2 0,3 102,-1 31,-12-105,10-59,1 0,-2 34,5 313,3-174,0-166,1 0,1-1,2 0,1 0,20 52,-19-60,-2-5,0-1,-1 1,-1 0,0 1,-1-1,2 21,-2-8,1-1,2 1,1-1,1 0,1 0,22 43,-17-33,16 58,-21-62,1 0,1-1,17 30,45 103,-51-107,37 65,-43-93,-7-12,0 0,2-1,0 0,14 15,10 13,-29-35,0 0,1 0,0-1,1 0,0 0,11 8,4 0,1-1,0-1,1-1,1-1,31 10,-37-14,0 2,-1 0,0 0,-1 2,0 0,22 21,-13-11,39 22,1 0,-40-25,46 23,231 92,-297-132,17 9,1-2,28 7,-26-8,0 1,0 1,40 22,-42-19,0-1,1-1,45 12,-14-7,64 26,-65-21,-29-11,-11-4,0 0,0-1,0 0,1-2,25 3,56 8,-70-8,52 3,-10-9,-33-1,-1 2,0 1,63 13,-53-7,1-2,0-3,-1-1,61-6,2 1,15 5,135-5,-228-1,0-2,0-1,0-2,33-14,21-17,-59 27,-1 0,2 2,37-10,-37 13,0-2,-1 0,-1-2,0-1,44-30,-60 39,-1 0,1 0,0 0,0 1,11-2,-10 3,-1-1,1 0,-1 0,0-1,9-5,33-21,-26 16,-1-1,0-2,30-25,-38 26,-2-2,14-18,20-25,19-19,-50 59,-2-1,0 0,17-37,-10 18,-14 29,0 0,1 1,11-13,-14 19,0-1,-1 0,0-1,0 1,0-1,-1 0,0 0,-1 0,1-1,-1 1,-1-1,4-14,5-57,-2 18,2-94,-11 128,2-1,0 0,11-48,-9 52,-1 0,1-45,-4 47,1 0,1 0,8-37,-1 10,-2 0,-2 0,-2-1,-7-91,1 24,5 22,-4-105,-3 172,0-1,-14-41,11 46,1-1,1 0,-3-40,7 50,0-1,-1 1,-1 0,-1 0,0 1,-1 0,-12-23,-15-40,9-26,21 82,-1-1,-2 1,0 0,-1 0,-12-25,-71-100,55 88,-49-63,71 105,-1 1,-20-16,-23-24,9 10,37 37,1-1,0-1,-16-19,12 12,-1 1,0 0,-22-17,-2-1,-6-4,30 27,1-1,-23-25,23 23,1 0,-2 1,0 0,-22-14,-9-15,42 36,-1 1,0 0,0 0,0 0,0 1,-1-1,0 1,0 1,0-1,0 1,-1 0,1 0,-11-2,5 3,1-1,-1-1,1 0,-1 0,1-1,1 0,-1-1,1 0,0-1,0 0,-9-9,-4-2,-2 2,-43-24,1 2,50 30,1 1,-1 0,-1 1,1 1,-30-6,22 6,-183-23,184 24,-1 1,-43-1,45 4,0-1,0-1,-33-7,-18-5,51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23:14:53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3320 242,'-4'-2,"0"1,0 0,0-1,0 0,1 0,-1 0,0 0,1-1,0 1,-6-7,-16-9,-41-13,-117-37,84 33,98 35,-29-13,0 2,0 2,-1 1,0 1,-1 1,-52-2,-874 10,936-1,0 2,-41 9,40-7,-1-1,-30 2,-36-5,51-2,0 1,-1 3,-63 11,-94 18,98-21,68-8,0 1,-33 8,53-9,1 0,0 1,0 0,0 1,0 0,1 0,-1 1,1 1,-14 13,-104 105,-60 66,125-115,7-5,44-58,1 1,0 1,2 0,-1 1,2-1,0 1,-9 32,8-23,-1-1,-18 33,16-31,1 0,1 0,1 1,1 1,2-1,-4 46,8-62,-7 86,8 142,3-96,-4-93,5 87,-2-119,0-1,2 0,0 0,1 0,13 30,-4-19,2 0,0 0,2-2,1 0,32 33,-38-43,0 0,-2 1,0 1,16 34,17 27,-19-42,-9-12,1 0,0-2,28 28,105 106,-110-101,-32-44,0 0,1-1,0 1,20 18,0-6,-1 1,-1 1,-1 2,39 53,-31-33,44 45,-40-48,-25-31,1-1,0-1,24 17,-24-20,-1 1,0 0,-1 1,0 0,15 21,-17-20,1 0,-1 0,2-2,0 1,0-1,0-1,20 11,-1 0,-3-1,1-2,1-1,43 17,1 0,-44-18,54 18,-57-25,1 0,0-2,1-1,-1-1,35 0,-33-4,0 1,-1 2,46 9,-26-4,1-2,0-3,97-5,-37-1,368 3,-461-2,0 0,-1-1,1-1,-1-1,0 0,0-1,-1 0,1-2,-1 0,15-11,45-20,-64 33,-1-1,1 0,-2 0,1-1,-1 0,0-1,10-12,-8 9,0 0,1 0,18-12,-19 16,1-1,-1-1,-1 0,0-1,-1 0,0 0,12-19,43-93,-52 96,16-11,-24 34,0 0,0 0,0-1,-1 0,0 1,0-1,-1 0,4-8,17-51,37-71,-15 38,21-53,-51 111,-1-1,8-48,-10 40,18-47,-18 60,-1-1,-1 0,-3-1,4-39,3 7,0-14,1-15,-9 71,-2 0,2-29,-7-483,-1 513,-1 1,-10-47,1 16,3 16,-27-76,21 75,-13-63,22 73,-1 0,-1 1,-17-43,21 64,-1-1,-1 1,1 0,-1 0,-1 0,0 1,0 0,-1 0,0 1,0 0,0 0,-1 1,-16-9,-114-58,120 62,0 0,-23-17,31 20,1 0,-2 1,1 0,-1 0,0 1,0 1,-1 0,0 1,-15-4,-22 0,31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EC49-BC4A-EE34-6B5E-31FCA4F6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2BA47-948B-F27F-A7D3-8547A29C3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C8FFF-B0CC-97D1-E393-F4348D2E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7AD7-D848-200A-3C76-D001FEE9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2 – Supervised Segmentation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F663-885D-20E6-3CA9-694F72B9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BCBA-1F39-88CD-7904-2CD6B7B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E3CA2A9-7EDD-7C21-F989-6BD46FDB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8BF4A-1E9C-0649-6FB3-BE03C4B47874}"/>
                  </a:ext>
                </a:extLst>
              </p14:cNvPr>
              <p14:cNvContentPartPr/>
              <p14:nvPr/>
            </p14:nvContentPartPr>
            <p14:xfrm>
              <a:off x="6647040" y="3688729"/>
              <a:ext cx="1421280" cy="131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8BF4A-1E9C-0649-6FB3-BE03C4B47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3040" y="3580729"/>
                <a:ext cx="1528920" cy="15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45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2CD4-F230-0671-E08F-8686A03D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637D-DE2D-62A6-1168-4BC03EAA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Syllabus Reminder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264A58-A805-FA8B-F75B-8B81BCDC6631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ChatGPT</a:t>
            </a:r>
          </a:p>
          <a:p>
            <a:r>
              <a:rPr lang="en-US" dirty="0">
                <a:solidFill>
                  <a:schemeClr val="tx2"/>
                </a:solidFill>
              </a:rPr>
              <a:t>Late penalty</a:t>
            </a:r>
          </a:p>
          <a:p>
            <a:r>
              <a:rPr lang="en-US" dirty="0">
                <a:solidFill>
                  <a:schemeClr val="tx2"/>
                </a:solidFill>
              </a:rPr>
              <a:t>Participation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46E1-BF28-1262-D90A-D6B61B4B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68F5FD-1F61-E926-CB0B-33420D2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EV[Decision] &gt;= EV[Not Decision]</a:t>
            </a:r>
          </a:p>
        </p:txBody>
      </p:sp>
    </p:spTree>
    <p:extLst>
      <p:ext uri="{BB962C8B-B14F-4D97-AF65-F5344CB8AC3E}">
        <p14:creationId xmlns:p14="http://schemas.microsoft.com/office/powerpoint/2010/main" val="3263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68202-60F6-2BC3-F3BB-DE6ABD00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BA9-9F10-C25E-FE5E-44127C84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F23E57-3355-7182-512A-A340A5AA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" y="1690688"/>
            <a:ext cx="5210902" cy="3820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718164-AD38-8864-15ED-CE3964B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7A8F284-CBEC-8815-2A7A-338252087E5A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65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2 (Friday): </a:t>
            </a:r>
            <a:r>
              <a:rPr lang="en-US" strike="sngStrike" dirty="0">
                <a:solidFill>
                  <a:schemeClr val="tx2"/>
                </a:solidFill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3 (Monday): </a:t>
            </a:r>
            <a:r>
              <a:rPr lang="en-US" strike="sngStrike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4 (Tuesday): </a:t>
            </a:r>
            <a:r>
              <a:rPr lang="en-US" strike="sngStrike" dirty="0">
                <a:solidFill>
                  <a:schemeClr val="tx2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5 (Wednesday):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209E-788E-6200-426C-ADF370F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6116-4B47-BA40-9FDE-84900ECA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D0673-EEDD-06A4-88BA-0363897D831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DFB06AF-E414-529C-58FD-D388F45B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1DFBC-AAF4-02F0-982E-246768F0E0C8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5BC68-ED7D-C3AA-44C3-987AA19021F8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90C6B-84BD-7F73-CACD-0F93AF5B76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608D9-EA79-A26E-5DD5-1B5B08BDBBE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D4A564-8932-EA50-A910-879B337F8E3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040C4-219C-56F6-2AEA-17DF2D12BEAE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4F000-044E-56F7-53CC-922B5B0EF5F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14:cNvPr>
              <p14:cNvContentPartPr/>
              <p14:nvPr/>
            </p14:nvContentPartPr>
            <p14:xfrm>
              <a:off x="7826358" y="4734995"/>
              <a:ext cx="1779120" cy="175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800C3-59AF-AC0D-2059-72A2D015E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2358" y="4626995"/>
                <a:ext cx="1886760" cy="19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23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164</Words>
  <Application>Microsoft Office PowerPoint</Application>
  <PresentationFormat>Widescreen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Print</vt:lpstr>
      <vt:lpstr>Office Theme</vt:lpstr>
      <vt:lpstr>Data Science For Business</vt:lpstr>
      <vt:lpstr>Syllabus Reminder</vt:lpstr>
      <vt:lpstr>EV[Decision] &gt;= EV[Not Decision]</vt:lpstr>
      <vt:lpstr>Quiz time!</vt:lpstr>
      <vt:lpstr>Quiz discussion!</vt:lpstr>
      <vt:lpstr>Q1</vt:lpstr>
      <vt:lpstr>Q1</vt:lpstr>
      <vt:lpstr>Agenda</vt:lpstr>
      <vt:lpstr>Where we are</vt:lpstr>
      <vt:lpstr>Where we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11</cp:revision>
  <dcterms:created xsi:type="dcterms:W3CDTF">2024-12-31T20:48:16Z</dcterms:created>
  <dcterms:modified xsi:type="dcterms:W3CDTF">2025-01-07T23:20:17Z</dcterms:modified>
</cp:coreProperties>
</file>