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544" r:id="rId4"/>
    <p:sldId id="773" r:id="rId5"/>
    <p:sldId id="774" r:id="rId6"/>
    <p:sldId id="802" r:id="rId7"/>
    <p:sldId id="803" r:id="rId8"/>
    <p:sldId id="804" r:id="rId9"/>
    <p:sldId id="838" r:id="rId10"/>
    <p:sldId id="839" r:id="rId11"/>
    <p:sldId id="841" r:id="rId12"/>
    <p:sldId id="842" r:id="rId13"/>
    <p:sldId id="8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670" autoAdjust="0"/>
  </p:normalViewPr>
  <p:slideViewPr>
    <p:cSldViewPr snapToGrid="0">
      <p:cViewPr varScale="1">
        <p:scale>
          <a:sx n="91" d="100"/>
          <a:sy n="91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2:5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2166 110,'-1'-2,"0"0,1 0,-1 0,-1 1,1-1,0 0,0 1,-1-1,1 1,-1-1,1 1,-1-1,0 1,1 0,-1 0,0 0,-3-1,-34-16,12 11,-1 2,0 1,0 2,0 0,-1 2,-36 4,-17-1,-16-4,-95 3,115 13,56-10,1-1,-33 2,20-5,0 1,-56 12,4-3,71-11,0 1,0 1,0 0,0 1,0 1,1 0,-19 9,-8 8,-1-1,-76 23,96-34,1 0,0 2,1 0,0 1,0 1,1 1,1 1,-21 21,-27 42,-101 107,152-168,1 1,1 0,-14 25,-16 22,10-9,28-46,1-1,-2 0,1 0,-1 0,-1-1,1 0,-10 9,10-12,1 0,0 1,0 0,1 0,-1 0,2 1,-1-1,1 1,-1 0,2 0,-3 9,-1 8,1 1,-1 26,-8 32,6-37,2 0,2 0,2 0,5 66,-1-15,-1-72,2 0,10 45,-1-15,-4-17,3-1,1 0,23 48,-10-26,-18-44,1 0,0-1,19 24,-19-28,0 0,-1 1,0-1,-1 2,0-1,-1 1,6 16,-4-4,2 0,0-1,1 0,2-1,0 0,22 27,-34-48,5 8,-1 0,0-1,0 2,-1-1,0 0,-1 1,1 10,-1-10,0 0,1 0,0 0,0 0,1 0,5 9,2-2,1 0,0 0,16 14,-23-25,-1 1,0-1,0 1,0 0,-1-1,4 12,-4-9,0-1,1 0,0-1,0 1,8 10,25 32,-28-37,0 1,1-2,1 1,16 15,71 49,14 16,-56-65,-46-24,0 1,0 0,-1 0,18 12,14 13,1-2,1-3,87 38,-74-36,-41-21,0-1,0 0,16 2,-15-3,-1-1,-1 2,21 8,-10 0,1-1,0-1,43 11,-27-12,-1-2,1-2,66 1,447-9,-526 0,0-2,0-1,-1-1,1-1,43-18,33-9,-29 10,-1-5,-2-2,112-65,-152 76,27-13,-49 28,-1-1,1 0,-1-1,17-14,26-17,-22 18,0-3,-1 0,-1-2,-1-1,33-40,3-2,-56 61,0-2,-1 1,0-1,-1 0,1 0,-2-1,1 0,-1 0,6-19,9-25,12-40,-25 70,2 0,0 0,25-43,-20 42,-2-1,16-44,1-9,5-20,-32 90,6-23,-1-2,-1 1,2-60,-8 64,1 0,2 1,9-45,-6 38,-1 0,-2-1,-1 1,-2-1,-5-37,2 59,0 0,0 0,-2 0,0 1,0-1,-14-23,12 25,0-1,1 0,0 0,2-1,-1 1,-3-25,6 23,-1-1,0 1,-2 0,1 0,-2 0,0 1,-1 0,0 0,-16-21,11 11,0 1,1-1,-13-45,-8-21,11 40,10 23,-26-48,32 66,-1 1,0 0,0 0,-1 1,1 0,-2 0,1 0,-1 1,-12-7,9 5,1 0,0 0,0-1,1-1,-11-12,11 11,-1 0,-1 0,0 1,-13-9,-6-1,-1 1,0 2,-2 1,-34-12,44 18,0 0,-21-14,-19-10,36 24,0 1,-48-10,42 12,29 6,-8-1,-1-1,1 0,0-1,0 0,0-1,0-1,1 0,0 0,-14-11,12 9,0 0,-1 1,1 1,-2 0,1 1,0 0,-1 1,0 1,-28-3,23 3,-1-1,1 0,0-2,-32-13,33 9,-1 0,0 1,0 2,0 0,-1 1,0 0,-1 2,-37-2,17 6,13 0,0 0,0-2,0-1,-30-8,39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3:0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1434 91,'-440'0,"430"0,-1 1,1 0,0 1,0 0,0 0,0 1,0 1,-12 5,-4 5,-39 27,54-33,-9 3,0 0,-1-1,-25 8,3-2,19-5,-1 0,-26 17,42-22,0 1,1-1,1 1,-1 0,1 1,0 0,0 0,-9 17,-24 49,27-49,0 0,-2 0,0-1,-2-1,-29 31,36-41,-1 1,2 0,-1 0,2 1,0 1,1-1,1 1,-6 19,-12 28,-43 105,59-141,5-15,-1 0,0 0,0 0,-1-1,-1 1,0-1,-11 14,10-15,1 0,0 0,1 0,0 1,1-1,0 1,-4 15,-11 82,18-104,-6 73,7 149,3-96,-2-101,2 1,7 32,-4-30,3 48,-7-62,0-1,1 0,2 0,-1 0,12 25,9 36,-17-51,2 1,0-1,24 41,-18-37,20 53,-22-51,1-1,2 0,1-1,1-2,26 31,4 5,-2 2,44 86,-83-142,-1 0,1-1,1-1,0 1,0-1,1 0,18 12,19 18,-40-32,1-1,1 1,-1-2,1 1,0-1,1 0,-1-1,12 4,84 17,-74-19,46 15,-56-15,1 0,0-2,43 3,31 7,-62-9,0-1,0-1,66-5,37 3,-58 13,-57-9,0-1,31 2,408-5,-221-3,-228 2,0-1,1-1,-1 0,0-1,0 0,0-1,-1 0,1-1,-1 0,0-1,-1 0,14-10,-9 7,0 1,1 1,29-9,26-12,181-110,-184 95,-50 30,1 1,23-12,-35 21,-1 0,-1-1,1 0,0 0,-1-1,0 1,0-1,0 0,-1-1,0 1,0-1,4-7,4-10,-2 0,9-26,-3 6,42-104,-46 115,-2 0,5-34,-10 44,23-153,-20 127,-3-1,-2 0,-5-94,-1 34,3-475,-2 564,0-1,-2 0,0 1,-1 0,-1 0,-15-32,11 29,2 0,0 0,2-1,-5-32,8 36,-1 1,-1-1,-1 0,0 1,-1 0,-19-34,-73-102,86 136,-5-7,1 0,-18-39,19 33,-2 2,0 0,-2 0,-1 2,-29-29,34 42,-2 2,1 0,-2 0,0 2,0 0,-1 2,-23-9,-48-25,64 30,0 2,0 1,-1 2,0 0,-39-5,-3-1,-123-26,129 27,40 7,0 2,-39-3,6 6,-237 4,147 25,126-25,0 0,-24 8,35-9,-10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5:59:5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451,'-5'-2,"0"1,1-1,-1 1,0-1,1-1,-1 1,-6-5,-5-2,-2-1,-2 0,1 2,-1 1,-1 0,1 1,-1 1,0 1,-25-1,-305 4,164 3,156 0,0 2,0 0,-41 13,10-3,23-3,0 2,2 2,-1 1,-62 37,-14 7,96-52,1 0,-1 1,2 1,-1 0,1 2,1 0,0 0,1 2,-21 22,30-29,-2-1,1-1,-1 1,1-1,-2 0,1-1,-14 7,15-9,0 1,1-1,-1 1,1 1,0-1,0 1,0 0,0 0,1 1,-1-1,1 1,0 0,0 0,1 0,-4 7,2 2,1 0,1 0,0 0,0 0,0 28,7 78,0-53,0 1187,-6-679,2-562,1-1,0 1,1-1,0 1,1-1,1 0,0 0,0 0,1-1,8 13,-2-6,1-1,1 0,0 0,2-2,19 18,-6-6,-2 1,0 2,37 58,-34-32,-26-48,0 0,1 0,0 0,1 0,-1-1,1 0,1 0,-1 0,1 0,1-1,-1 0,13 9,41 17,1-2,2-3,129 37,-148-50,139 61,39 16,-167-69,78 40,-113-51,36 21,-44-24,0 0,0-1,0-1,1 0,0-1,0 0,1-1,18 4,68-3,-72-5,0 2,0 0,34 9,-2 0,0-3,1-2,121-5,-126-2,-31-1,-1-1,0-1,0-1,0-1,41-17,-31 11,58-14,134-25,-199 43,0-2,-1 0,-1-1,0-2,0 0,26-21,-1 3,-5 0,-1-2,-2-2,-2-2,47-54,-24 25,-31 34,1-1,57-71,-81 91,-1 1,-1-2,0 1,0-1,-1 0,-1 0,0 0,-1-1,-1 0,2-17,-1-36,-3 39,1 0,10-48,42-163,-43 160,-3 0,-4 0,-7-108,-1 35,4-471,-1 596,-2 1,-1 0,-10-36,6 32,-6-62,11 51,-2 0,-2 1,-1 0,-3 0,-17-46,-1-16,24 79,-1 0,-2 0,-17-40,-23-37,30 59,-1 2,-3 0,-42-59,32 54,24 33,1 0,-2 1,0 0,0 1,-1 0,-14-11,-133-111,136 120,0 0,-1 1,-25-9,-38-19,84 38,-16-10,0 1,-1 1,0 0,0 1,-1 1,0 1,0 1,0 0,-32-2,-321 6,164 4,147-4,-92 4,136-1,0 1,1 0,-1 1,1 1,-1 0,-28 14,-66 28,86-38,0 1,1 1,0 1,-40 26,39-19,2-4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95,'-4'-1,"1"0,-1 0,1 0,-1 0,1 0,0-1,0 1,-6-5,-17-7,-159-24,146 28,0 1,-1 2,-51-1,-124 9,81 1,99-1,-1 0,1 3,-55 13,45-8,1 2,1 2,0 1,-77 41,-9 9,81-44,-69 44,4 27,97-82,0 1,1 0,1 1,0 1,0 0,1 1,-12 17,16-19,0-2,-1 1,0-1,0-1,-1 0,-1 0,0-1,0 0,0-1,-1-1,0 0,0 0,-14 3,13-5,1 1,0 0,0 2,1-1,0 1,0 1,0 0,1 1,0 0,1 1,0 0,-15 21,-3 8,-36 40,40-53,2 2,1 0,-30 54,31-41,-25 72,37-92,0-1,-18 31,18-38,0 0,1 1,1 1,1-1,0 1,-6 29,4 45,8 155,3-89,-4-133,0 0,2 0,8 39,-7-51,0 0,1 0,0-1,0 1,1-1,0 0,1-1,0 1,1-1,9 10,45 59,-51-62,0-1,0 0,2-1,0 0,0-1,27 20,-19-15,1 0,-2 2,0 0,-2 1,0 1,-1 1,14 24,44 57,95 73,-131-139,-28-29,1 0,0 0,1-1,0-1,0 0,0 0,1-1,19 5,43 19,-49-17,-2 0,0 1,33 23,99 67,-80-50,-48-35,49 42,-63-48,1-1,0 0,1-1,0-1,1 0,0-1,0-1,1-1,-1 0,33 5,17 5,-34-8,0-1,57 5,263-10,-171-4,-159 0,0-1,0 0,-1-2,0-1,0 0,0-2,26-13,22-6,-45 16,-2-1,1-1,-2 0,40-32,-34 24,0 1,34-17,-43 24,0-1,0-1,-1-1,-2 0,1-2,-2 1,0-2,17-29,43-85,-53 91,1 1,2 0,33-39,-48 66,-1 0,-1 0,0 0,-1-1,-1-1,0 1,7-31,-10 30,2 0,0 1,0 0,2-1,0 2,0-1,2 1,11-16,8 1,-21 23,-1-1,0 1,0-1,0 0,-1-1,0 1,0-1,-1 0,0 0,0 0,-1-1,5-17,-4-4,-2-1,-1-40,-2 45,2 0,0 0,2 1,7-29,38-91,-30 99,-3 0,12-55,-19 29,-3 1,-7-131,-2 64,5 84,0 18,-3-44,0 69,1 0,-1 1,-1 0,1 0,-2 0,0 0,0 0,-9-15,-25-50,34 64,-1-1,0 1,-1 0,0 0,-1 1,0-1,-1 2,0-1,-16-14,-69-60,29 32,48 37,-1 1,0 0,-1 2,0 0,-39-18,17 15,0 2,-54-10,61 15,1-1,-35-16,44 16,-1 0,1 1,-1 2,0 0,-36-3,-71 7,92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181,'-12'0,"1"-2,0 0,0 0,0-1,-15-6,-30-7,-48-8,71 15,0 1,-62-6,-203 12,150 4,126-1,1 1,-1 2,1-1,0 2,0 1,-32 13,5 3,-71 42,86-42,-44 38,-28 18,68-55,21-14,-1 0,2 1,-1 1,2 1,-1 0,2 1,-20 21,-6 14,30-39,0 1,1 0,0 0,0 1,-8 19,5-7,2 1,0 0,2 1,1 0,1 0,1 0,1 0,1 35,5 611,-3-658,1 1,1-1,0 1,1-1,0 0,1 0,0 0,1 0,1-1,0 0,10 15,-8-10,-1 1,-1-1,0 1,-1 0,-1 0,-1 1,-1-1,0 1,-2 29,0-28,0 0,2 1,0-1,1 0,2 0,-1-1,2 1,9 21,8 1,-12-23,-1-1,-1 1,-1 1,0 0,-2 0,9 41,15 103,-16-101,-11-52,1 0,0-1,1 0,0 0,1 0,0-1,7 10,20 34,-23-34,0 0,2 0,0-2,1 1,1-2,0 1,1-2,1 0,1-1,0-1,0 0,1-1,1-1,27 12,-36-17,1 1,-1 0,1 1,-2 0,0 1,0 0,13 16,-13-13,0-2,1 1,1-1,-1-1,23 15,7-2,-12-7,-1 0,-1 2,35 29,-46-34,0-1,1 0,0-1,1-1,0 0,0-2,1 1,0-2,0-1,1 0,-1-1,30 2,-35-4,-1 1,0 1,0 0,0 0,0 2,-1-1,1 1,-2 1,1 0,17 15,2 0,-11-10,0-1,0-1,1 0,0-2,1 0,0-2,0 0,1-1,38 3,17-3,112-8,-66 0,-61 3,-17 1,1-2,46-7,-77 6,-1-1,1-1,-1 0,0-1,0 0,-1-1,1-1,-1 0,-1-1,17-13,-17 12,1 1,0 0,1 1,22-9,33-19,-38 16,-20 14,0-2,-1 0,1 0,-2-1,1 0,-1 0,0-1,0-1,13-19,11-34,-24 44,0 2,1-1,0 1,1 1,21-24,-24 31,0-2,-1 1,0-1,0 0,-1-1,-1 1,0-1,-1 0,0-1,-1 1,0-1,1-18,0 10,1 0,1 0,11-28,-11 36,4-12,2 1,0 0,2 1,18-24,-19 29,0-2,-2 1,0-2,11-31,19-34,7 14,-35 54,0 0,-2 0,18-38,47-113,-41 95,-28 56,-1 0,0 0,-1-1,-1 1,-1-1,1-28,-6-122,-2 78,4 66,1 16,0 0,-1 0,0 0,-1 1,0-1,0 0,-1 1,0-1,-1 1,0-1,0 1,0 0,-6-8,-16-17,-42-65,60 88,0-1,-2 1,-16-16,-9-12,15 17,0 2,-1 0,-29-21,0 0,21 19,0 1,-51-27,-5-4,2 7,65 37,1-1,0-1,0 0,1-1,1-1,-16-14,2-2,-37-27,45 39,1 0,1-1,1-1,0-1,-27-37,30 37,0 1,-2 0,0 1,0 1,-2 1,0 0,0 1,-27-14,15 9,1-2,-33-29,19 15,32 27,1-1,0 0,-14-15,1 0,0 2,-1 0,-53-35,48 40,-1 1,-54-18,8 4,58 22,1 1,-2 1,1 1,0 1,-1 0,-19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EC49-BC4A-EE34-6B5E-31FCA4F6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2BA47-948B-F27F-A7D3-8547A29C3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C8FFF-B0CC-97D1-E393-F4348D2E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7AD7-D848-200A-3C76-D001FEE9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4 – Regularization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D60-075F-3EA4-FB8F-507B58F2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C590-8CA4-C81A-5ECF-C1D93AD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503F1-24BB-2D01-6913-3A80D49F5F6B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B1470F0-75F5-7CB3-2F2D-9E23C6862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34D0B7-5624-7282-768C-A7BAEA7017CD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F8E17-E396-6864-D5AE-8EEE4BF133CA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4A87E-6A99-A5B5-0184-7B1AB147291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D77A79-B41F-CC89-D566-9B84AB5F99B0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5F398-4C54-16B6-C119-1A3CDD8D3DB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BBDCA-03A9-47E1-0AF1-AD0D2FE7068D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7B380E-E15F-1A61-5311-F3D7FAE67945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14:cNvPr>
              <p14:cNvContentPartPr/>
              <p14:nvPr/>
            </p14:nvContentPartPr>
            <p14:xfrm>
              <a:off x="8133687" y="5064575"/>
              <a:ext cx="1222560" cy="118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0047" y="4956935"/>
                <a:ext cx="1330200" cy="1405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43B67-14E0-59E5-E6EE-209BD16D808E}"/>
              </a:ext>
            </a:extLst>
          </p:cNvPr>
          <p:cNvSpPr txBox="1"/>
          <p:nvPr/>
        </p:nvSpPr>
        <p:spPr>
          <a:xfrm>
            <a:off x="593833" y="1809172"/>
            <a:ext cx="41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Evaluation Techniques/Considerations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0568-E256-643B-B788-DEF4DDE72653}"/>
              </a:ext>
            </a:extLst>
          </p:cNvPr>
          <p:cNvSpPr txBox="1"/>
          <p:nvPr/>
        </p:nvSpPr>
        <p:spPr>
          <a:xfrm>
            <a:off x="1006778" y="2758653"/>
            <a:ext cx="359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(the training data)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worse generalization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(on unseen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K-fold cross-validation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is a way to evaluate generalization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F4072-2A3F-0AA7-D4E9-D232E199439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94391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6B2-9B09-2273-F3E5-5D66130B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D79-35AF-08BF-3B02-5C041503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2DEE5-0272-3E6C-885C-A9DD6FFE3D96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4FC56BD6-069B-BC7D-0F6F-D3649C2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A6B99-EC02-EFF8-775B-344A3DF34F6A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A423F8-0D4B-AD38-E126-0DE7224CC203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F2BD6-BCD6-770D-8C3A-3E91D5904C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E753F-DE89-0459-AE24-A1F7132FE01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5529A-428A-3D12-38AB-930D5ECD8B46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169283-7053-BA87-C5C6-763B432FDB96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A9B931-5134-4B51-3940-BD8ADA57A36F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D49319-E3E3-70F2-91B3-4393934776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14:cNvPr>
              <p14:cNvContentPartPr/>
              <p14:nvPr/>
            </p14:nvContentPartPr>
            <p14:xfrm>
              <a:off x="10407796" y="1602297"/>
              <a:ext cx="1337760" cy="147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96" y="1494657"/>
                <a:ext cx="14454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14:cNvPr>
              <p14:cNvContentPartPr/>
              <p14:nvPr/>
            </p14:nvContentPartPr>
            <p14:xfrm>
              <a:off x="10136716" y="3799737"/>
              <a:ext cx="1303560" cy="120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2716" y="3691737"/>
                <a:ext cx="141120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14:cNvPr>
              <p14:cNvContentPartPr/>
              <p14:nvPr/>
            </p14:nvContentPartPr>
            <p14:xfrm>
              <a:off x="8131516" y="5003577"/>
              <a:ext cx="1222920" cy="127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7876" y="4895577"/>
                <a:ext cx="1330560" cy="14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53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B43B0-F64E-38C3-EE81-EBC4B9CAE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BC5F-9FC0-9933-5AB9-7A14CBC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304C239-F9ED-C4F9-7973-B9F115F3714C}"/>
              </a:ext>
            </a:extLst>
          </p:cNvPr>
          <p:cNvSpPr txBox="1">
            <a:spLocks/>
          </p:cNvSpPr>
          <p:nvPr/>
        </p:nvSpPr>
        <p:spPr>
          <a:xfrm>
            <a:off x="1038727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13743-E7FE-9B7A-99DF-14BC1402D37E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B84EE84-C1AE-DDE3-CED3-06AF661434B8}"/>
              </a:ext>
            </a:extLst>
          </p:cNvPr>
          <p:cNvSpPr txBox="1">
            <a:spLocks/>
          </p:cNvSpPr>
          <p:nvPr/>
        </p:nvSpPr>
        <p:spPr>
          <a:xfrm>
            <a:off x="103872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L1, L2</a:t>
            </a:r>
          </a:p>
          <a:p>
            <a:r>
              <a:rPr lang="en-US" dirty="0">
                <a:solidFill>
                  <a:schemeClr val="tx2"/>
                </a:solidFill>
              </a:rPr>
              <a:t>Data preparation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to perform regularization well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Normalization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Standardization</a:t>
            </a:r>
          </a:p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Hyper-parameter tuning</a:t>
            </a:r>
          </a:p>
          <a:p>
            <a:r>
              <a:rPr lang="en-US" dirty="0">
                <a:solidFill>
                  <a:schemeClr val="tx2"/>
                </a:solidFill>
              </a:rPr>
              <a:t>How to assess whether to get more data?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Learning curves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AE3D-D220-95A3-BBAC-35090B09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E80-E915-F9AD-1F4E-4CCC528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Notebook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BA9-9F10-C25E-FE5E-44127C84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718164-AD38-8864-15ED-CE3964B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7A8F284-CBEC-8815-2A7A-338252087E5A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65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2 (Friday): </a:t>
            </a:r>
            <a:r>
              <a:rPr lang="en-US" strike="sngStrike" dirty="0">
                <a:solidFill>
                  <a:schemeClr val="tx2"/>
                </a:solidFill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3 (Monday): </a:t>
            </a:r>
            <a:r>
              <a:rPr lang="en-US" strike="sngStrike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4 (Tuesday):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7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3765-85C1-3C71-A8C5-C130AB76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F50-2F53-1DDA-29EE-1410CF8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FD1CA0-53AE-FAB0-906E-883AFD8B35E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F5937BA-284C-E66E-6B4F-3AD5F777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31E6D-1100-17F8-3FEA-0B6ACB90E3B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A23653-A6C8-6F4A-3B59-84F28F0FE97D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9D9EC-67D5-F5BB-D8A0-182E9E2474E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1A735-F545-28A7-401D-8F3A1F2C432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AA54A-BD84-487E-F09F-C8C409CEC9C7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E81F6-393C-9ACE-874B-7D08C3758D9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C022D0-CDD8-A0DE-EBFA-DBD25B9D9314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CFBD69-CCCA-6B18-BAC6-CEA7FF2708D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9282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EB2B-27AC-64BB-962B-CCB782A2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378-248B-45D9-194F-ADFC7E06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72671-296F-8A45-30F5-6DD9F4F5495E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8F478FA2-B715-31C4-897A-81483F9F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957E9B-0A5B-4E17-B68A-626DCA8F347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65800-FABD-74ED-75CD-5D997465D5B5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18703-22EB-06BB-EB3F-4EEE98DAD52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191FB-1DA5-B364-4680-E106DFE48EB6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6EF7A-D3EC-E0FA-5977-FDDEA1AE8FBB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86496-C772-A227-9F2D-01D35B935BAF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93D0C-747D-38C8-9149-0241B25318FB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093D3-CC21-C7D9-E96B-707CCA56D7DF}"/>
              </a:ext>
            </a:extLst>
          </p:cNvPr>
          <p:cNvSpPr/>
          <p:nvPr/>
        </p:nvSpPr>
        <p:spPr>
          <a:xfrm>
            <a:off x="392338" y="2473185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A67EF-53B2-9405-7939-9CF3242077F1}"/>
              </a:ext>
            </a:extLst>
          </p:cNvPr>
          <p:cNvSpPr txBox="1"/>
          <p:nvPr/>
        </p:nvSpPr>
        <p:spPr>
          <a:xfrm>
            <a:off x="593833" y="1809172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491DD-ACCC-0D44-2071-C3984DB91899}"/>
              </a:ext>
            </a:extLst>
          </p:cNvPr>
          <p:cNvSpPr/>
          <p:nvPr/>
        </p:nvSpPr>
        <p:spPr>
          <a:xfrm>
            <a:off x="818006" y="3147544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2E956-B1ED-BABA-CE7C-C9CA1D33576F}"/>
              </a:ext>
            </a:extLst>
          </p:cNvPr>
          <p:cNvSpPr txBox="1"/>
          <p:nvPr/>
        </p:nvSpPr>
        <p:spPr>
          <a:xfrm>
            <a:off x="1419724" y="37892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 separator/ logistic regression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0B465-0C2D-3211-34BF-8F9E8375B2CC}"/>
              </a:ext>
            </a:extLst>
          </p:cNvPr>
          <p:cNvSpPr/>
          <p:nvPr/>
        </p:nvSpPr>
        <p:spPr>
          <a:xfrm>
            <a:off x="818005" y="4707541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0CB90-7D0F-126A-D054-0B6CD6A81E3E}"/>
              </a:ext>
            </a:extLst>
          </p:cNvPr>
          <p:cNvSpPr txBox="1"/>
          <p:nvPr/>
        </p:nvSpPr>
        <p:spPr>
          <a:xfrm>
            <a:off x="1315934" y="5287690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14:cNvPr>
              <p14:cNvContentPartPr/>
              <p14:nvPr/>
            </p14:nvContentPartPr>
            <p14:xfrm>
              <a:off x="10129887" y="3785855"/>
              <a:ext cx="1411920" cy="122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6247" y="3677855"/>
                <a:ext cx="1519560" cy="1443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47FD0D-AA47-B06C-7A6F-383F0ACA3E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92274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307</Words>
  <Application>Microsoft Office PowerPoint</Application>
  <PresentationFormat>Widescreen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Segoe Print</vt:lpstr>
      <vt:lpstr>Wingdings</vt:lpstr>
      <vt:lpstr>Office Theme</vt:lpstr>
      <vt:lpstr>Data Science For Business</vt:lpstr>
      <vt:lpstr>Quiz time!</vt:lpstr>
      <vt:lpstr>Quiz discussion!</vt:lpstr>
      <vt:lpstr>Q1</vt:lpstr>
      <vt:lpstr>Q1</vt:lpstr>
      <vt:lpstr>Agenda</vt:lpstr>
      <vt:lpstr>Where we are</vt:lpstr>
      <vt:lpstr>Where we are</vt:lpstr>
      <vt:lpstr>Building Your Toolbox</vt:lpstr>
      <vt:lpstr>Building Your Toolbox</vt:lpstr>
      <vt:lpstr>Building Your Toolbox</vt:lpstr>
      <vt:lpstr>Building Your Toolbox</vt:lpstr>
      <vt:lpstr>Notebook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11</cp:revision>
  <dcterms:created xsi:type="dcterms:W3CDTF">2024-12-31T20:48:16Z</dcterms:created>
  <dcterms:modified xsi:type="dcterms:W3CDTF">2025-01-06T23:00:27Z</dcterms:modified>
</cp:coreProperties>
</file>