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45" r:id="rId2"/>
    <p:sldMasterId id="2147483766" r:id="rId3"/>
    <p:sldMasterId id="2147483835" r:id="rId4"/>
  </p:sldMasterIdLst>
  <p:notesMasterIdLst>
    <p:notesMasterId r:id="rId23"/>
  </p:notesMasterIdLst>
  <p:sldIdLst>
    <p:sldId id="295" r:id="rId5"/>
    <p:sldId id="535" r:id="rId6"/>
    <p:sldId id="394" r:id="rId7"/>
    <p:sldId id="329" r:id="rId8"/>
    <p:sldId id="1110" r:id="rId9"/>
    <p:sldId id="997" r:id="rId10"/>
    <p:sldId id="999" r:id="rId11"/>
    <p:sldId id="963" r:id="rId12"/>
    <p:sldId id="1008" r:id="rId13"/>
    <p:sldId id="1000" r:id="rId14"/>
    <p:sldId id="1009" r:id="rId15"/>
    <p:sldId id="1121" r:id="rId16"/>
    <p:sldId id="1055" r:id="rId17"/>
    <p:sldId id="1010" r:id="rId18"/>
    <p:sldId id="1114" r:id="rId19"/>
    <p:sldId id="1111" r:id="rId20"/>
    <p:sldId id="1005"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orient="horz" pos="2160" userDrawn="1">
          <p15:clr>
            <a:srgbClr val="A4A3A4"/>
          </p15:clr>
        </p15:guide>
        <p15:guide id="3" orient="horz" pos="1536" userDrawn="1">
          <p15:clr>
            <a:srgbClr val="A4A3A4"/>
          </p15:clr>
        </p15:guide>
        <p15:guide id="4" pos="3696" userDrawn="1">
          <p15:clr>
            <a:srgbClr val="A4A3A4"/>
          </p15:clr>
        </p15:guide>
        <p15:guide id="5" pos="7152" userDrawn="1">
          <p15:clr>
            <a:srgbClr val="A4A3A4"/>
          </p15:clr>
        </p15:guide>
        <p15:guide id="6" orient="horz" pos="1128" userDrawn="1">
          <p15:clr>
            <a:srgbClr val="A4A3A4"/>
          </p15:clr>
        </p15:guide>
        <p15:guide id="7" pos="504" userDrawn="1">
          <p15:clr>
            <a:srgbClr val="A4A3A4"/>
          </p15:clr>
        </p15:guide>
        <p15:guide id="8" pos="4008" userDrawn="1">
          <p15:clr>
            <a:srgbClr val="A4A3A4"/>
          </p15:clr>
        </p15:guide>
        <p15:guide id="9" pos="4128" userDrawn="1">
          <p15:clr>
            <a:srgbClr val="A4A3A4"/>
          </p15:clr>
        </p15:guide>
        <p15:guide id="10" pos="984" userDrawn="1">
          <p15:clr>
            <a:srgbClr val="A4A3A4"/>
          </p15:clr>
        </p15:guide>
        <p15:guide id="11" pos="4632" userDrawn="1">
          <p15:clr>
            <a:srgbClr val="A4A3A4"/>
          </p15:clr>
        </p15:guide>
        <p15:guide id="12" pos="3552" userDrawn="1">
          <p15:clr>
            <a:srgbClr val="A4A3A4"/>
          </p15:clr>
        </p15:guide>
        <p15:guide id="13" pos="3456" userDrawn="1">
          <p15:clr>
            <a:srgbClr val="A4A3A4"/>
          </p15:clr>
        </p15:guide>
        <p15:guide id="14" pos="5064" userDrawn="1">
          <p15:clr>
            <a:srgbClr val="A4A3A4"/>
          </p15:clr>
        </p15:guide>
        <p15:guide id="15" pos="768" userDrawn="1">
          <p15:clr>
            <a:srgbClr val="A4A3A4"/>
          </p15:clr>
        </p15:guide>
        <p15:guide id="16" orient="horz" pos="1920" userDrawn="1">
          <p15:clr>
            <a:srgbClr val="A4A3A4"/>
          </p15:clr>
        </p15:guide>
        <p15:guide id="17" orient="horz" pos="1704" userDrawn="1">
          <p15:clr>
            <a:srgbClr val="A4A3A4"/>
          </p15:clr>
        </p15:guide>
        <p15:guide id="18" orient="horz" pos="2712" userDrawn="1">
          <p15:clr>
            <a:srgbClr val="A4A3A4"/>
          </p15:clr>
        </p15:guide>
        <p15:guide id="19" orient="horz" pos="3096" userDrawn="1">
          <p15:clr>
            <a:srgbClr val="A4A3A4"/>
          </p15:clr>
        </p15:guide>
        <p15:guide id="20" pos="6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B900"/>
    <a:srgbClr val="00FC00"/>
    <a:srgbClr val="009700"/>
    <a:srgbClr val="DF9E7F"/>
    <a:srgbClr val="FFEE76"/>
    <a:srgbClr val="FED736"/>
    <a:srgbClr val="FFFF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63"/>
  </p:normalViewPr>
  <p:slideViewPr>
    <p:cSldViewPr snapToGrid="0" snapToObjects="1">
      <p:cViewPr varScale="1">
        <p:scale>
          <a:sx n="117" d="100"/>
          <a:sy n="117" d="100"/>
        </p:scale>
        <p:origin x="224" y="176"/>
      </p:cViewPr>
      <p:guideLst>
        <p:guide orient="horz" pos="2880"/>
        <p:guide orient="horz" pos="2160"/>
        <p:guide orient="horz" pos="1536"/>
        <p:guide pos="3696"/>
        <p:guide pos="7152"/>
        <p:guide orient="horz" pos="1128"/>
        <p:guide pos="504"/>
        <p:guide pos="4008"/>
        <p:guide pos="4128"/>
        <p:guide pos="984"/>
        <p:guide pos="4632"/>
        <p:guide pos="3552"/>
        <p:guide pos="3456"/>
        <p:guide pos="5064"/>
        <p:guide pos="768"/>
        <p:guide orient="horz" pos="1920"/>
        <p:guide orient="horz" pos="1704"/>
        <p:guide orient="horz" pos="2712"/>
        <p:guide orient="horz" pos="3096"/>
        <p:guide pos="6024"/>
      </p:guideLst>
    </p:cSldViewPr>
  </p:slideViewPr>
  <p:notesTextViewPr>
    <p:cViewPr>
      <p:scale>
        <a:sx n="1" d="1"/>
        <a:sy n="1" d="1"/>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A5A41-D7B4-2F40-9710-9ED2A0BF1398}" type="datetimeFigureOut">
              <a:rPr lang="en-US" smtClean="0"/>
              <a:t>3/28/24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74D2B-6299-1C40-B791-944DEB8F5BBE}" type="slidenum">
              <a:rPr lang="en-US" smtClean="0"/>
              <a:t>‹#›</a:t>
            </a:fld>
            <a:endParaRPr lang="en-US"/>
          </a:p>
        </p:txBody>
      </p:sp>
    </p:spTree>
    <p:extLst>
      <p:ext uri="{BB962C8B-B14F-4D97-AF65-F5344CB8AC3E}">
        <p14:creationId xmlns:p14="http://schemas.microsoft.com/office/powerpoint/2010/main" val="38270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074D2B-6299-1C40-B791-944DEB8F5BBE}" type="slidenum">
              <a:rPr lang="en-US" smtClean="0"/>
              <a:t>1</a:t>
            </a:fld>
            <a:endParaRPr lang="en-US"/>
          </a:p>
        </p:txBody>
      </p:sp>
    </p:spTree>
    <p:extLst>
      <p:ext uri="{BB962C8B-B14F-4D97-AF65-F5344CB8AC3E}">
        <p14:creationId xmlns:p14="http://schemas.microsoft.com/office/powerpoint/2010/main" val="160127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SETTING UP ML HERE!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93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Help us to be more systematic when we face biz challenges and </a:t>
            </a:r>
            <a:r>
              <a:rPr lang="en-US" err="1"/>
              <a:t>opps</a:t>
            </a:r>
            <a:r>
              <a:rPr lang="en-US"/>
              <a:t>.  The challenges faced are often complex – the frameworks help us to break these down into more manageable pieces and also to know what order to address the pieces.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07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54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the way, it doesn’t need to be just 2 models!   In LTS we actually would like to recommend homes that would have the highest EV for our customers.  We really should combine the likelihood of selling with the likelihood of the agent winning the listing with the value of the listing.  (By the way, that’s what we are building now.)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872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Distinguish from causal understanding?  Distinguish from causal evaluation?  Or wait on that for the A/B test extra at the end?</a:t>
            </a:r>
          </a:p>
        </p:txBody>
      </p:sp>
      <p:sp>
        <p:nvSpPr>
          <p:cNvPr id="4" name="Slide Number Placeholder 3"/>
          <p:cNvSpPr>
            <a:spLocks noGrp="1"/>
          </p:cNvSpPr>
          <p:nvPr>
            <p:ph type="sldNum" sz="quarter" idx="5"/>
          </p:nvPr>
        </p:nvSpPr>
        <p:spPr/>
        <p:txBody>
          <a:bodyPr/>
          <a:lstStyle/>
          <a:p>
            <a:fld id="{78074D2B-6299-1C40-B791-944DEB8F5BBE}" type="slidenum">
              <a:rPr lang="en-US" smtClean="0"/>
              <a:t>18</a:t>
            </a:fld>
            <a:endParaRPr lang="en-US"/>
          </a:p>
        </p:txBody>
      </p:sp>
    </p:spTree>
    <p:extLst>
      <p:ext uri="{BB962C8B-B14F-4D97-AF65-F5344CB8AC3E}">
        <p14:creationId xmlns:p14="http://schemas.microsoft.com/office/powerpoint/2010/main" val="374016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variance in your answers to this from the pre-class exercise.  Let’s focus on just this one thing: what should be our first step?  Get together and see what your groups decide. </a:t>
            </a:r>
          </a:p>
        </p:txBody>
      </p:sp>
      <p:sp>
        <p:nvSpPr>
          <p:cNvPr id="4" name="Slide Number Placeholder 3"/>
          <p:cNvSpPr>
            <a:spLocks noGrp="1"/>
          </p:cNvSpPr>
          <p:nvPr>
            <p:ph type="sldNum" sz="quarter" idx="5"/>
          </p:nvPr>
        </p:nvSpPr>
        <p:spPr/>
        <p:txBody>
          <a:bodyPr/>
          <a:lstStyle/>
          <a:p>
            <a:fld id="{78074D2B-6299-1C40-B791-944DEB8F5BBE}" type="slidenum">
              <a:rPr lang="en-US" smtClean="0"/>
              <a:t>2</a:t>
            </a:fld>
            <a:endParaRPr lang="en-US"/>
          </a:p>
        </p:txBody>
      </p:sp>
    </p:spTree>
    <p:extLst>
      <p:ext uri="{BB962C8B-B14F-4D97-AF65-F5344CB8AC3E}">
        <p14:creationId xmlns:p14="http://schemas.microsoft.com/office/powerpoint/2010/main" val="408780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variance in your answers to this from the pre-class exercise.  Let’s focus on just this one thing: what should be our first step?  Get together and see what your groups decide.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780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Help us to be more systematic when we face biz challenges and </a:t>
            </a:r>
            <a:r>
              <a:rPr lang="en-US" err="1"/>
              <a:t>opps</a:t>
            </a:r>
            <a:r>
              <a:rPr lang="en-US"/>
              <a:t>.  The challenges faced are often complex – the frameworks help us to break these down into more manageable pieces and also to know what order to address the pieces.</a:t>
            </a:r>
          </a:p>
          <a:p>
            <a:endParaRPr lang="en-US"/>
          </a:p>
          <a:p>
            <a:endParaRPr lang="en-US"/>
          </a:p>
          <a:p>
            <a:r>
              <a:rPr lang="en-US"/>
              <a:t>2 are sure things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59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apply the EV framework, a key part of our business understanding is to lay out the benefits and costs....</a:t>
            </a:r>
          </a:p>
        </p:txBody>
      </p:sp>
      <p:sp>
        <p:nvSpPr>
          <p:cNvPr id="4" name="Slide Number Placeholder 3"/>
          <p:cNvSpPr>
            <a:spLocks noGrp="1"/>
          </p:cNvSpPr>
          <p:nvPr>
            <p:ph type="sldNum" sz="quarter" idx="5"/>
          </p:nvPr>
        </p:nvSpPr>
        <p:spPr/>
        <p:txBody>
          <a:bodyPr/>
          <a:lstStyle/>
          <a:p>
            <a:fld id="{78074D2B-6299-1C40-B791-944DEB8F5BBE}" type="slidenum">
              <a:rPr lang="en-US" smtClean="0"/>
              <a:t>6</a:t>
            </a:fld>
            <a:endParaRPr lang="en-US"/>
          </a:p>
        </p:txBody>
      </p:sp>
    </p:spTree>
    <p:extLst>
      <p:ext uri="{BB962C8B-B14F-4D97-AF65-F5344CB8AC3E}">
        <p14:creationId xmlns:p14="http://schemas.microsoft.com/office/powerpoint/2010/main" val="75544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74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1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15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074D2B-6299-1C40-B791-944DEB8F5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513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988E-3CB8-AD41-927F-C04D3CC1143E}"/>
              </a:ext>
            </a:extLst>
          </p:cNvPr>
          <p:cNvSpPr>
            <a:spLocks noGrp="1"/>
          </p:cNvSpPr>
          <p:nvPr>
            <p:ph type="ctrTitle" hasCustomPrompt="1"/>
          </p:nvPr>
        </p:nvSpPr>
        <p:spPr>
          <a:xfrm>
            <a:off x="266700" y="231727"/>
            <a:ext cx="11658600" cy="911273"/>
          </a:xfrm>
          <a:prstGeom prst="rect">
            <a:avLst/>
          </a:prstGeom>
        </p:spPr>
        <p:txBody>
          <a:bodyPr anchor="b">
            <a:normAutofit/>
          </a:bodyPr>
          <a:lstStyle>
            <a:lvl1pPr algn="ctr">
              <a:defRPr sz="4800" b="1">
                <a:solidFill>
                  <a:schemeClr val="tx1"/>
                </a:solidFill>
              </a:defRPr>
            </a:lvl1pPr>
          </a:lstStyle>
          <a:p>
            <a:r>
              <a:rPr lang="en-US"/>
              <a:t>Course Title</a:t>
            </a:r>
          </a:p>
        </p:txBody>
      </p:sp>
      <p:sp>
        <p:nvSpPr>
          <p:cNvPr id="3" name="Subtitle 2">
            <a:extLst>
              <a:ext uri="{FF2B5EF4-FFF2-40B4-BE49-F238E27FC236}">
                <a16:creationId xmlns:a16="http://schemas.microsoft.com/office/drawing/2014/main" id="{EA1EB9F2-5B6D-BB4D-A764-5D62CE33D2A6}"/>
              </a:ext>
            </a:extLst>
          </p:cNvPr>
          <p:cNvSpPr>
            <a:spLocks noGrp="1"/>
          </p:cNvSpPr>
          <p:nvPr>
            <p:ph type="subTitle" idx="1" hasCustomPrompt="1"/>
          </p:nvPr>
        </p:nvSpPr>
        <p:spPr>
          <a:xfrm>
            <a:off x="1524000" y="3602038"/>
            <a:ext cx="9144000" cy="468312"/>
          </a:xfrm>
        </p:spPr>
        <p:txBody>
          <a:bodyPr anchor="t"/>
          <a:lstStyle>
            <a:lvl1pPr marL="0" indent="0" algn="ctr">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Foster Provost</a:t>
            </a:r>
          </a:p>
          <a:p>
            <a:endParaRPr lang="en-US"/>
          </a:p>
        </p:txBody>
      </p:sp>
      <p:pic>
        <p:nvPicPr>
          <p:cNvPr id="14" name="Picture 13" descr="stern_black_rgb.png">
            <a:extLst>
              <a:ext uri="{FF2B5EF4-FFF2-40B4-BE49-F238E27FC236}">
                <a16:creationId xmlns:a16="http://schemas.microsoft.com/office/drawing/2014/main" id="{54BCED2B-3B3F-1847-A386-1A0C6FECF6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22635" y="4405745"/>
            <a:ext cx="3023161" cy="861050"/>
          </a:xfrm>
          <a:prstGeom prst="rect">
            <a:avLst/>
          </a:prstGeom>
          <a:solidFill>
            <a:schemeClr val="bg1"/>
          </a:solidFill>
        </p:spPr>
      </p:pic>
      <p:sp>
        <p:nvSpPr>
          <p:cNvPr id="16" name="Text Placeholder 15">
            <a:extLst>
              <a:ext uri="{FF2B5EF4-FFF2-40B4-BE49-F238E27FC236}">
                <a16:creationId xmlns:a16="http://schemas.microsoft.com/office/drawing/2014/main" id="{80586E82-2CC7-C24B-B319-683930C6BB11}"/>
              </a:ext>
            </a:extLst>
          </p:cNvPr>
          <p:cNvSpPr>
            <a:spLocks noGrp="1"/>
          </p:cNvSpPr>
          <p:nvPr>
            <p:ph type="body" sz="quarter" idx="13" hasCustomPrompt="1"/>
          </p:nvPr>
        </p:nvSpPr>
        <p:spPr>
          <a:xfrm>
            <a:off x="266700" y="1371600"/>
            <a:ext cx="11658600" cy="2057400"/>
          </a:xfrm>
        </p:spPr>
        <p:txBody>
          <a:bodyPr>
            <a:normAutofit/>
          </a:bodyPr>
          <a:lstStyle>
            <a:lvl1pPr marL="120650" indent="0" algn="ctr">
              <a:buFontTx/>
              <a:buNone/>
              <a:defRPr sz="4800">
                <a:solidFill>
                  <a:schemeClr val="tx1"/>
                </a:solidFill>
                <a:latin typeface="+mj-lt"/>
              </a:defRPr>
            </a:lvl1pPr>
            <a:lvl2pPr marL="573088" indent="0">
              <a:buFontTx/>
              <a:buNone/>
              <a:defRPr/>
            </a:lvl2pPr>
            <a:lvl3pPr marL="915987" indent="0">
              <a:buFontTx/>
              <a:buNone/>
              <a:defRPr/>
            </a:lvl3pPr>
            <a:lvl4pPr marL="1435100" indent="0">
              <a:buFontTx/>
              <a:buNone/>
              <a:defRPr/>
            </a:lvl4pPr>
            <a:lvl5pPr marL="1831975" indent="0">
              <a:buFontTx/>
              <a:buNone/>
              <a:defRPr/>
            </a:lvl5pPr>
          </a:lstStyle>
          <a:p>
            <a:pPr lvl="0"/>
            <a:r>
              <a:rPr lang="en-US"/>
              <a:t>Lesson #: Lesson Title</a:t>
            </a:r>
          </a:p>
        </p:txBody>
      </p:sp>
      <p:sp>
        <p:nvSpPr>
          <p:cNvPr id="4" name="Date Placeholder 3">
            <a:extLst>
              <a:ext uri="{FF2B5EF4-FFF2-40B4-BE49-F238E27FC236}">
                <a16:creationId xmlns:a16="http://schemas.microsoft.com/office/drawing/2014/main" id="{67C176A4-1C64-D545-A07E-2EAC8142FBCD}"/>
              </a:ext>
            </a:extLst>
          </p:cNvPr>
          <p:cNvSpPr>
            <a:spLocks noGrp="1"/>
          </p:cNvSpPr>
          <p:nvPr>
            <p:ph type="dt" sz="half" idx="14"/>
          </p:nvPr>
        </p:nvSpPr>
        <p:spPr/>
        <p:txBody>
          <a:bodyPr/>
          <a:lstStyle/>
          <a:p>
            <a:fld id="{36E15FCD-805A-A64D-8D86-35A69694C098}" type="datetime1">
              <a:rPr lang="en-US" smtClean="0"/>
              <a:t>3/28/24</a:t>
            </a:fld>
            <a:endParaRPr lang="en-US"/>
          </a:p>
        </p:txBody>
      </p:sp>
      <p:sp>
        <p:nvSpPr>
          <p:cNvPr id="5" name="Footer Placeholder 4">
            <a:extLst>
              <a:ext uri="{FF2B5EF4-FFF2-40B4-BE49-F238E27FC236}">
                <a16:creationId xmlns:a16="http://schemas.microsoft.com/office/drawing/2014/main" id="{6E88FEC4-D874-754A-B354-F0F86682230A}"/>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D355DD15-72F5-8640-927B-2DAB204C9C43}"/>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72069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a:lvl1pPr>
          </a:lstStyle>
          <a:p>
            <a:r>
              <a:rPr lang="en-US"/>
              <a:t>Click to edit Master title style</a:t>
            </a:r>
          </a:p>
        </p:txBody>
      </p:sp>
      <p:sp>
        <p:nvSpPr>
          <p:cNvPr id="2" name="Date Placeholder 1">
            <a:extLst>
              <a:ext uri="{FF2B5EF4-FFF2-40B4-BE49-F238E27FC236}">
                <a16:creationId xmlns:a16="http://schemas.microsoft.com/office/drawing/2014/main" id="{B2629B8B-0742-3E4E-8458-7FE45EDFA88A}"/>
              </a:ext>
            </a:extLst>
          </p:cNvPr>
          <p:cNvSpPr>
            <a:spLocks noGrp="1"/>
          </p:cNvSpPr>
          <p:nvPr>
            <p:ph type="dt" sz="half" idx="10"/>
          </p:nvPr>
        </p:nvSpPr>
        <p:spPr/>
        <p:txBody>
          <a:bodyPr/>
          <a:lstStyle/>
          <a:p>
            <a:fld id="{F331DF5E-1F2A-4E4F-8630-425465998351}" type="datetime1">
              <a:rPr lang="en-US" smtClean="0"/>
              <a:t>3/28/24</a:t>
            </a:fld>
            <a:endParaRPr lang="en-US"/>
          </a:p>
        </p:txBody>
      </p:sp>
      <p:sp>
        <p:nvSpPr>
          <p:cNvPr id="4" name="Footer Placeholder 3">
            <a:extLst>
              <a:ext uri="{FF2B5EF4-FFF2-40B4-BE49-F238E27FC236}">
                <a16:creationId xmlns:a16="http://schemas.microsoft.com/office/drawing/2014/main" id="{4283798D-20E3-1A4B-BD49-1E9496C2CD45}"/>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C908411B-A98F-EC47-BACB-6CF4F625A349}"/>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05861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2" name="Date Placeholder 1">
            <a:extLst>
              <a:ext uri="{FF2B5EF4-FFF2-40B4-BE49-F238E27FC236}">
                <a16:creationId xmlns:a16="http://schemas.microsoft.com/office/drawing/2014/main" id="{24C042F0-C0B7-EE4A-9356-09FC559914C8}"/>
              </a:ext>
            </a:extLst>
          </p:cNvPr>
          <p:cNvSpPr>
            <a:spLocks noGrp="1"/>
          </p:cNvSpPr>
          <p:nvPr>
            <p:ph type="dt" sz="half" idx="10"/>
          </p:nvPr>
        </p:nvSpPr>
        <p:spPr/>
        <p:txBody>
          <a:bodyPr/>
          <a:lstStyle/>
          <a:p>
            <a:fld id="{4462F759-B13B-114A-9A1A-F45C10D07FEF}" type="datetime1">
              <a:rPr lang="en-US" smtClean="0"/>
              <a:t>3/28/24</a:t>
            </a:fld>
            <a:endParaRPr lang="en-US"/>
          </a:p>
        </p:txBody>
      </p:sp>
      <p:sp>
        <p:nvSpPr>
          <p:cNvPr id="4" name="Footer Placeholder 3">
            <a:extLst>
              <a:ext uri="{FF2B5EF4-FFF2-40B4-BE49-F238E27FC236}">
                <a16:creationId xmlns:a16="http://schemas.microsoft.com/office/drawing/2014/main" id="{1D595321-4554-EA47-9CC4-F64EB2AA5436}"/>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184BEE3B-FDBB-2D42-8345-B359E6CEC43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15131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b="1">
                <a:solidFill>
                  <a:schemeClr val="tx1"/>
                </a:solidFill>
              </a:defRPr>
            </a:lvl1pPr>
          </a:lstStyle>
          <a:p>
            <a:r>
              <a:rPr lang="en-US"/>
              <a:t>Click to edit Master title style</a:t>
            </a:r>
          </a:p>
        </p:txBody>
      </p:sp>
      <p:sp>
        <p:nvSpPr>
          <p:cNvPr id="2" name="Date Placeholder 1">
            <a:extLst>
              <a:ext uri="{FF2B5EF4-FFF2-40B4-BE49-F238E27FC236}">
                <a16:creationId xmlns:a16="http://schemas.microsoft.com/office/drawing/2014/main" id="{97EDEA1C-CF14-FB4D-A639-44C5E2E3BFCD}"/>
              </a:ext>
            </a:extLst>
          </p:cNvPr>
          <p:cNvSpPr>
            <a:spLocks noGrp="1"/>
          </p:cNvSpPr>
          <p:nvPr>
            <p:ph type="dt" sz="half" idx="10"/>
          </p:nvPr>
        </p:nvSpPr>
        <p:spPr/>
        <p:txBody>
          <a:bodyPr/>
          <a:lstStyle/>
          <a:p>
            <a:fld id="{41E19664-974F-9142-AABA-F019707D006C}" type="datetime1">
              <a:rPr lang="en-US" smtClean="0"/>
              <a:t>3/28/24</a:t>
            </a:fld>
            <a:endParaRPr lang="en-US"/>
          </a:p>
        </p:txBody>
      </p:sp>
      <p:sp>
        <p:nvSpPr>
          <p:cNvPr id="4" name="Footer Placeholder 3">
            <a:extLst>
              <a:ext uri="{FF2B5EF4-FFF2-40B4-BE49-F238E27FC236}">
                <a16:creationId xmlns:a16="http://schemas.microsoft.com/office/drawing/2014/main" id="{FBD2575A-A90C-AC4A-A6DE-44F43B23224E}"/>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20B78610-CFE1-9743-BF07-5C23C75BF7F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04163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F9B1B-3ABF-7940-A679-AE5C8D103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2C8D272C-78FE-2244-9A73-05654CC43C94}"/>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7522CF35-D0D0-4840-99AF-10A4653FA01A}"/>
              </a:ext>
            </a:extLst>
          </p:cNvPr>
          <p:cNvSpPr>
            <a:spLocks noGrp="1"/>
          </p:cNvSpPr>
          <p:nvPr>
            <p:ph type="dt" sz="half" idx="10"/>
          </p:nvPr>
        </p:nvSpPr>
        <p:spPr/>
        <p:txBody>
          <a:bodyPr/>
          <a:lstStyle/>
          <a:p>
            <a:fld id="{61CB021A-84FD-4E48-892A-A2CDF1D516EC}" type="datetime1">
              <a:rPr lang="en-US" smtClean="0"/>
              <a:t>3/28/24</a:t>
            </a:fld>
            <a:endParaRPr lang="en-US"/>
          </a:p>
        </p:txBody>
      </p:sp>
      <p:sp>
        <p:nvSpPr>
          <p:cNvPr id="4" name="Footer Placeholder 3">
            <a:extLst>
              <a:ext uri="{FF2B5EF4-FFF2-40B4-BE49-F238E27FC236}">
                <a16:creationId xmlns:a16="http://schemas.microsoft.com/office/drawing/2014/main" id="{08BA4CF9-A8DC-8846-A855-B1278C6243B8}"/>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FA3BFE8D-E0BA-5E48-B431-5D5A49809BC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6795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F83-0A11-464D-8397-D6203FD7601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D232C-189A-7C4D-A944-D1E794F6B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2EBAE-5D93-9340-B372-3C941C9D9B79}"/>
              </a:ext>
            </a:extLst>
          </p:cNvPr>
          <p:cNvSpPr>
            <a:spLocks noGrp="1"/>
          </p:cNvSpPr>
          <p:nvPr>
            <p:ph type="dt" sz="half" idx="10"/>
          </p:nvPr>
        </p:nvSpPr>
        <p:spPr/>
        <p:txBody>
          <a:bodyPr/>
          <a:lstStyle/>
          <a:p>
            <a:fld id="{0551C92A-5D0F-5A48-8411-2965AFD48850}" type="datetime1">
              <a:rPr lang="en-US" smtClean="0"/>
              <a:t>3/28/24</a:t>
            </a:fld>
            <a:endParaRPr lang="en-US"/>
          </a:p>
        </p:txBody>
      </p:sp>
      <p:sp>
        <p:nvSpPr>
          <p:cNvPr id="5" name="Footer Placeholder 4">
            <a:extLst>
              <a:ext uri="{FF2B5EF4-FFF2-40B4-BE49-F238E27FC236}">
                <a16:creationId xmlns:a16="http://schemas.microsoft.com/office/drawing/2014/main" id="{38FC855F-FD30-6E4B-9397-ADA4BA9D6B6A}"/>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8034BFEA-D243-2A49-997A-06341FDBB9B2}"/>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263017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761-87E2-1647-BE75-8C9F93A79419}"/>
              </a:ext>
            </a:extLst>
          </p:cNvPr>
          <p:cNvSpPr>
            <a:spLocks noGrp="1"/>
          </p:cNvSpPr>
          <p:nvPr>
            <p:ph type="title"/>
          </p:nvPr>
        </p:nvSpPr>
        <p:spPr>
          <a:xfrm>
            <a:off x="838200" y="152399"/>
            <a:ext cx="10515600" cy="990601"/>
          </a:xfrm>
          <a:prstGeom prst="rect">
            <a:avLst/>
          </a:prstGeom>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1D4E0CBD-FD86-0B43-ACA2-E386A0917C8B}"/>
              </a:ext>
            </a:extLst>
          </p:cNvPr>
          <p:cNvSpPr>
            <a:spLocks noGrp="1"/>
          </p:cNvSpPr>
          <p:nvPr>
            <p:ph sz="half" idx="1"/>
          </p:nvPr>
        </p:nvSpPr>
        <p:spPr>
          <a:xfrm>
            <a:off x="838200" y="1295400"/>
            <a:ext cx="51816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56F34-CD9B-244E-9F9E-A0E7435AC5EA}"/>
              </a:ext>
            </a:extLst>
          </p:cNvPr>
          <p:cNvSpPr>
            <a:spLocks noGrp="1"/>
          </p:cNvSpPr>
          <p:nvPr>
            <p:ph sz="half" idx="2"/>
          </p:nvPr>
        </p:nvSpPr>
        <p:spPr>
          <a:xfrm>
            <a:off x="6172200" y="1295400"/>
            <a:ext cx="51816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857D3-7B4C-1844-B515-1C6ADB1F563A}"/>
              </a:ext>
            </a:extLst>
          </p:cNvPr>
          <p:cNvSpPr>
            <a:spLocks noGrp="1"/>
          </p:cNvSpPr>
          <p:nvPr>
            <p:ph type="dt" sz="half" idx="10"/>
          </p:nvPr>
        </p:nvSpPr>
        <p:spPr/>
        <p:txBody>
          <a:bodyPr/>
          <a:lstStyle/>
          <a:p>
            <a:fld id="{1A83C73A-AF4B-4D4E-91C4-01E4BB243235}" type="datetime1">
              <a:rPr lang="en-US" smtClean="0"/>
              <a:t>3/28/24</a:t>
            </a:fld>
            <a:endParaRPr lang="en-US"/>
          </a:p>
        </p:txBody>
      </p:sp>
      <p:sp>
        <p:nvSpPr>
          <p:cNvPr id="6" name="Footer Placeholder 5">
            <a:extLst>
              <a:ext uri="{FF2B5EF4-FFF2-40B4-BE49-F238E27FC236}">
                <a16:creationId xmlns:a16="http://schemas.microsoft.com/office/drawing/2014/main" id="{379E309D-3744-8D40-A410-C735BA58755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75A8085B-6DDC-6148-8A59-4039FFC96B8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991595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F4C-EDD5-5C42-8236-58F0271825E7}"/>
              </a:ext>
            </a:extLst>
          </p:cNvPr>
          <p:cNvSpPr>
            <a:spLocks noGrp="1"/>
          </p:cNvSpPr>
          <p:nvPr>
            <p:ph type="title"/>
          </p:nvPr>
        </p:nvSpPr>
        <p:spPr>
          <a:xfrm>
            <a:off x="839788" y="152401"/>
            <a:ext cx="10515600" cy="990599"/>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950D3E8B-F902-F546-BE57-88DC654A8A70}"/>
              </a:ext>
            </a:extLst>
          </p:cNvPr>
          <p:cNvSpPr>
            <a:spLocks noGrp="1"/>
          </p:cNvSpPr>
          <p:nvPr>
            <p:ph type="body" idx="1"/>
          </p:nvPr>
        </p:nvSpPr>
        <p:spPr>
          <a:xfrm>
            <a:off x="839788" y="130225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26B79-DBE8-A04C-ABFA-C4142CB6911E}"/>
              </a:ext>
            </a:extLst>
          </p:cNvPr>
          <p:cNvSpPr>
            <a:spLocks noGrp="1"/>
          </p:cNvSpPr>
          <p:nvPr>
            <p:ph sz="half" idx="2"/>
          </p:nvPr>
        </p:nvSpPr>
        <p:spPr>
          <a:xfrm>
            <a:off x="839788" y="2285418"/>
            <a:ext cx="5157787" cy="3904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83B99-831B-D948-879E-36C0C1CF1212}"/>
              </a:ext>
            </a:extLst>
          </p:cNvPr>
          <p:cNvSpPr>
            <a:spLocks noGrp="1"/>
          </p:cNvSpPr>
          <p:nvPr>
            <p:ph type="body" sz="quarter" idx="3"/>
          </p:nvPr>
        </p:nvSpPr>
        <p:spPr>
          <a:xfrm>
            <a:off x="6172200" y="13022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098EA-A06B-7248-AF58-CC28D2CB2E8F}"/>
              </a:ext>
            </a:extLst>
          </p:cNvPr>
          <p:cNvSpPr>
            <a:spLocks noGrp="1"/>
          </p:cNvSpPr>
          <p:nvPr>
            <p:ph sz="quarter" idx="4"/>
          </p:nvPr>
        </p:nvSpPr>
        <p:spPr>
          <a:xfrm>
            <a:off x="6172200" y="2285418"/>
            <a:ext cx="5183188" cy="3904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25D95-A5EE-644F-89EB-146CD2EF9AEE}"/>
              </a:ext>
            </a:extLst>
          </p:cNvPr>
          <p:cNvSpPr>
            <a:spLocks noGrp="1"/>
          </p:cNvSpPr>
          <p:nvPr>
            <p:ph type="dt" sz="half" idx="10"/>
          </p:nvPr>
        </p:nvSpPr>
        <p:spPr/>
        <p:txBody>
          <a:bodyPr/>
          <a:lstStyle/>
          <a:p>
            <a:fld id="{28A374BA-28E1-D64B-810A-79D1253BA185}" type="datetime1">
              <a:rPr lang="en-US" smtClean="0"/>
              <a:t>3/28/24</a:t>
            </a:fld>
            <a:endParaRPr lang="en-US"/>
          </a:p>
        </p:txBody>
      </p:sp>
      <p:sp>
        <p:nvSpPr>
          <p:cNvPr id="8" name="Footer Placeholder 7">
            <a:extLst>
              <a:ext uri="{FF2B5EF4-FFF2-40B4-BE49-F238E27FC236}">
                <a16:creationId xmlns:a16="http://schemas.microsoft.com/office/drawing/2014/main" id="{D3AA77DD-7B95-1F42-9A7E-FC1DE599BF9B}"/>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340D65BA-CFF4-FE45-9280-3A85F43781B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43249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0EBF-4D91-374C-BA3A-2748DE5948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FF058-B8CB-1942-9B51-F299D131A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781C2-919D-7946-86E0-8EEC60B54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C6DB0-95A6-1C46-850E-9DD594F7010C}"/>
              </a:ext>
            </a:extLst>
          </p:cNvPr>
          <p:cNvSpPr>
            <a:spLocks noGrp="1"/>
          </p:cNvSpPr>
          <p:nvPr>
            <p:ph type="dt" sz="half" idx="10"/>
          </p:nvPr>
        </p:nvSpPr>
        <p:spPr/>
        <p:txBody>
          <a:bodyPr/>
          <a:lstStyle/>
          <a:p>
            <a:fld id="{163C38C3-F464-324F-BE41-C70DD168629C}" type="datetime1">
              <a:rPr lang="en-US" smtClean="0"/>
              <a:t>3/28/24</a:t>
            </a:fld>
            <a:endParaRPr lang="en-US"/>
          </a:p>
        </p:txBody>
      </p:sp>
      <p:sp>
        <p:nvSpPr>
          <p:cNvPr id="6" name="Footer Placeholder 5">
            <a:extLst>
              <a:ext uri="{FF2B5EF4-FFF2-40B4-BE49-F238E27FC236}">
                <a16:creationId xmlns:a16="http://schemas.microsoft.com/office/drawing/2014/main" id="{8C45C503-F7F1-A341-B730-794775AAF872}"/>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2E7601F5-BEF5-9948-8ED5-B68E847939FF}"/>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26402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84A2-88C1-C54D-A103-A1B98E67B35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64978-A5FF-A841-80D8-96DC194A0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175B12-9DFA-7147-A5DD-E8498C66C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51FF3-F6C7-E54D-85AD-725ECEE3C948}"/>
              </a:ext>
            </a:extLst>
          </p:cNvPr>
          <p:cNvSpPr>
            <a:spLocks noGrp="1"/>
          </p:cNvSpPr>
          <p:nvPr>
            <p:ph type="dt" sz="half" idx="10"/>
          </p:nvPr>
        </p:nvSpPr>
        <p:spPr/>
        <p:txBody>
          <a:bodyPr/>
          <a:lstStyle/>
          <a:p>
            <a:fld id="{4E346CB8-142E-884A-96BB-0EA5172113C9}" type="datetime1">
              <a:rPr lang="en-US" smtClean="0"/>
              <a:t>3/28/24</a:t>
            </a:fld>
            <a:endParaRPr lang="en-US"/>
          </a:p>
        </p:txBody>
      </p:sp>
      <p:sp>
        <p:nvSpPr>
          <p:cNvPr id="6" name="Footer Placeholder 5">
            <a:extLst>
              <a:ext uri="{FF2B5EF4-FFF2-40B4-BE49-F238E27FC236}">
                <a16:creationId xmlns:a16="http://schemas.microsoft.com/office/drawing/2014/main" id="{07B0942B-E83C-784E-B840-D775EAB0E28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F5FABF57-E96C-234E-B1AB-F27A010DE571}"/>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235436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C188-9BFC-A54C-8230-C86961FF800E}"/>
              </a:ext>
            </a:extLst>
          </p:cNvPr>
          <p:cNvSpPr>
            <a:spLocks noGrp="1"/>
          </p:cNvSpPr>
          <p:nvPr>
            <p:ph type="title"/>
          </p:nvPr>
        </p:nvSpPr>
        <p:spPr>
          <a:xfrm>
            <a:off x="838200" y="152399"/>
            <a:ext cx="10515600" cy="990601"/>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2D7E5-E66E-7045-A238-D7E0810B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24D8-9C23-7449-BF30-8E27E2A8C9C6}"/>
              </a:ext>
            </a:extLst>
          </p:cNvPr>
          <p:cNvSpPr>
            <a:spLocks noGrp="1"/>
          </p:cNvSpPr>
          <p:nvPr>
            <p:ph type="dt" sz="half" idx="10"/>
          </p:nvPr>
        </p:nvSpPr>
        <p:spPr/>
        <p:txBody>
          <a:bodyPr/>
          <a:lstStyle/>
          <a:p>
            <a:fld id="{9A36AC73-AA39-5A43-B32A-AFBC9368A14C}" type="datetime1">
              <a:rPr lang="en-US" smtClean="0"/>
              <a:t>3/28/24</a:t>
            </a:fld>
            <a:endParaRPr lang="en-US"/>
          </a:p>
        </p:txBody>
      </p:sp>
      <p:sp>
        <p:nvSpPr>
          <p:cNvPr id="5" name="Footer Placeholder 4">
            <a:extLst>
              <a:ext uri="{FF2B5EF4-FFF2-40B4-BE49-F238E27FC236}">
                <a16:creationId xmlns:a16="http://schemas.microsoft.com/office/drawing/2014/main" id="{1DF76155-1F1C-C945-B492-258800D6AE81}"/>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596126C3-3677-B840-9FA5-4A2C06B0DF9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75015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427EA-5EAC-744C-A6BC-3D5190487014}"/>
              </a:ext>
            </a:extLst>
          </p:cNvPr>
          <p:cNvSpPr>
            <a:spLocks noGrp="1"/>
          </p:cNvSpPr>
          <p:nvPr>
            <p:ph type="dt" sz="half" idx="10"/>
          </p:nvPr>
        </p:nvSpPr>
        <p:spPr/>
        <p:txBody>
          <a:bodyPr/>
          <a:lstStyle/>
          <a:p>
            <a:fld id="{BDFCAC81-E61C-F645-94E8-3455B93DFDC0}" type="datetime1">
              <a:rPr lang="en-US" smtClean="0"/>
              <a:t>3/28/24</a:t>
            </a:fld>
            <a:endParaRPr lang="en-US"/>
          </a:p>
        </p:txBody>
      </p:sp>
      <p:sp>
        <p:nvSpPr>
          <p:cNvPr id="3" name="Footer Placeholder 2">
            <a:extLst>
              <a:ext uri="{FF2B5EF4-FFF2-40B4-BE49-F238E27FC236}">
                <a16:creationId xmlns:a16="http://schemas.microsoft.com/office/drawing/2014/main" id="{24D3BB83-F69F-294E-B9FF-7BBCFE91D33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5E79091D-8E0F-3E40-B6B1-EF820B639BD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440244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DE9DF-2A0F-BE4D-9BC3-1A01A829E97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316C3-66B7-0F40-959C-900B9C8D0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B198-AE21-9F4E-A762-366CB228685A}"/>
              </a:ext>
            </a:extLst>
          </p:cNvPr>
          <p:cNvSpPr>
            <a:spLocks noGrp="1"/>
          </p:cNvSpPr>
          <p:nvPr>
            <p:ph type="dt" sz="half" idx="10"/>
          </p:nvPr>
        </p:nvSpPr>
        <p:spPr/>
        <p:txBody>
          <a:bodyPr/>
          <a:lstStyle/>
          <a:p>
            <a:fld id="{7C2E9625-8070-D34D-98C3-75EF9999442F}" type="datetime1">
              <a:rPr lang="en-US" smtClean="0"/>
              <a:t>3/28/24</a:t>
            </a:fld>
            <a:endParaRPr lang="en-US"/>
          </a:p>
        </p:txBody>
      </p:sp>
      <p:sp>
        <p:nvSpPr>
          <p:cNvPr id="5" name="Footer Placeholder 4">
            <a:extLst>
              <a:ext uri="{FF2B5EF4-FFF2-40B4-BE49-F238E27FC236}">
                <a16:creationId xmlns:a16="http://schemas.microsoft.com/office/drawing/2014/main" id="{6B72762C-B1AA-3947-9C88-9156B23E9A67}"/>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4F8288C2-96D3-B345-9800-2D87EF0A48CD}"/>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608440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988E-3CB8-AD41-927F-C04D3CC1143E}"/>
              </a:ext>
            </a:extLst>
          </p:cNvPr>
          <p:cNvSpPr>
            <a:spLocks noGrp="1"/>
          </p:cNvSpPr>
          <p:nvPr>
            <p:ph type="ctrTitle" hasCustomPrompt="1"/>
          </p:nvPr>
        </p:nvSpPr>
        <p:spPr>
          <a:xfrm>
            <a:off x="266700" y="231727"/>
            <a:ext cx="11658600" cy="911273"/>
          </a:xfrm>
          <a:prstGeom prst="rect">
            <a:avLst/>
          </a:prstGeom>
        </p:spPr>
        <p:txBody>
          <a:bodyPr anchor="b">
            <a:normAutofit/>
          </a:bodyPr>
          <a:lstStyle>
            <a:lvl1pPr algn="ctr">
              <a:lnSpc>
                <a:spcPct val="100000"/>
              </a:lnSpc>
              <a:defRPr sz="4800" b="1">
                <a:solidFill>
                  <a:schemeClr val="tx1"/>
                </a:solidFill>
              </a:defRPr>
            </a:lvl1pPr>
          </a:lstStyle>
          <a:p>
            <a:r>
              <a:rPr lang="en-US"/>
              <a:t>Course Title</a:t>
            </a:r>
          </a:p>
        </p:txBody>
      </p:sp>
      <p:sp>
        <p:nvSpPr>
          <p:cNvPr id="3" name="Subtitle 2">
            <a:extLst>
              <a:ext uri="{FF2B5EF4-FFF2-40B4-BE49-F238E27FC236}">
                <a16:creationId xmlns:a16="http://schemas.microsoft.com/office/drawing/2014/main" id="{EA1EB9F2-5B6D-BB4D-A764-5D62CE33D2A6}"/>
              </a:ext>
            </a:extLst>
          </p:cNvPr>
          <p:cNvSpPr>
            <a:spLocks noGrp="1"/>
          </p:cNvSpPr>
          <p:nvPr>
            <p:ph type="subTitle" idx="1" hasCustomPrompt="1"/>
          </p:nvPr>
        </p:nvSpPr>
        <p:spPr>
          <a:xfrm>
            <a:off x="1524000" y="3602038"/>
            <a:ext cx="9144000" cy="468312"/>
          </a:xfrm>
        </p:spPr>
        <p:txBody>
          <a:bodyPr anchor="t"/>
          <a:lstStyle>
            <a:lvl1pPr marL="0" indent="0" algn="ctr">
              <a:lnSpc>
                <a:spcPct val="100000"/>
              </a:lnSpc>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Foster Provost</a:t>
            </a:r>
          </a:p>
          <a:p>
            <a:endParaRPr lang="en-US"/>
          </a:p>
        </p:txBody>
      </p:sp>
      <p:pic>
        <p:nvPicPr>
          <p:cNvPr id="14" name="Picture 13" descr="stern_black_rgb.png">
            <a:extLst>
              <a:ext uri="{FF2B5EF4-FFF2-40B4-BE49-F238E27FC236}">
                <a16:creationId xmlns:a16="http://schemas.microsoft.com/office/drawing/2014/main" id="{54BCED2B-3B3F-1847-A386-1A0C6FECF6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22635" y="4405745"/>
            <a:ext cx="3023161" cy="861050"/>
          </a:xfrm>
          <a:prstGeom prst="rect">
            <a:avLst/>
          </a:prstGeom>
          <a:solidFill>
            <a:schemeClr val="bg1"/>
          </a:solidFill>
        </p:spPr>
      </p:pic>
      <p:sp>
        <p:nvSpPr>
          <p:cNvPr id="16" name="Text Placeholder 15">
            <a:extLst>
              <a:ext uri="{FF2B5EF4-FFF2-40B4-BE49-F238E27FC236}">
                <a16:creationId xmlns:a16="http://schemas.microsoft.com/office/drawing/2014/main" id="{80586E82-2CC7-C24B-B319-683930C6BB11}"/>
              </a:ext>
            </a:extLst>
          </p:cNvPr>
          <p:cNvSpPr>
            <a:spLocks noGrp="1"/>
          </p:cNvSpPr>
          <p:nvPr>
            <p:ph type="body" sz="quarter" idx="13" hasCustomPrompt="1"/>
          </p:nvPr>
        </p:nvSpPr>
        <p:spPr>
          <a:xfrm>
            <a:off x="266700" y="1371600"/>
            <a:ext cx="11658600" cy="2057400"/>
          </a:xfrm>
        </p:spPr>
        <p:txBody>
          <a:bodyPr>
            <a:normAutofit/>
          </a:bodyPr>
          <a:lstStyle>
            <a:lvl1pPr marL="120650" indent="0" algn="ctr">
              <a:lnSpc>
                <a:spcPct val="100000"/>
              </a:lnSpc>
              <a:buFontTx/>
              <a:buNone/>
              <a:defRPr sz="4800">
                <a:solidFill>
                  <a:schemeClr val="tx1"/>
                </a:solidFill>
                <a:latin typeface="+mj-lt"/>
              </a:defRPr>
            </a:lvl1pPr>
            <a:lvl2pPr marL="573088" indent="0">
              <a:buFontTx/>
              <a:buNone/>
              <a:defRPr/>
            </a:lvl2pPr>
            <a:lvl3pPr marL="915987" indent="0">
              <a:buFontTx/>
              <a:buNone/>
              <a:defRPr/>
            </a:lvl3pPr>
            <a:lvl4pPr marL="1435100" indent="0">
              <a:buFontTx/>
              <a:buNone/>
              <a:defRPr/>
            </a:lvl4pPr>
            <a:lvl5pPr marL="1831975" indent="0">
              <a:buFontTx/>
              <a:buNone/>
              <a:defRPr/>
            </a:lvl5pPr>
          </a:lstStyle>
          <a:p>
            <a:pPr lvl="0"/>
            <a:r>
              <a:rPr lang="en-US"/>
              <a:t>Lesson #: Lesson Title</a:t>
            </a:r>
          </a:p>
        </p:txBody>
      </p:sp>
      <p:sp>
        <p:nvSpPr>
          <p:cNvPr id="4" name="Date Placeholder 3">
            <a:extLst>
              <a:ext uri="{FF2B5EF4-FFF2-40B4-BE49-F238E27FC236}">
                <a16:creationId xmlns:a16="http://schemas.microsoft.com/office/drawing/2014/main" id="{67C176A4-1C64-D545-A07E-2EAC8142FBCD}"/>
              </a:ext>
            </a:extLst>
          </p:cNvPr>
          <p:cNvSpPr>
            <a:spLocks noGrp="1"/>
          </p:cNvSpPr>
          <p:nvPr>
            <p:ph type="dt" sz="half" idx="14"/>
          </p:nvPr>
        </p:nvSpPr>
        <p:spPr/>
        <p:txBody>
          <a:bodyPr/>
          <a:lstStyle/>
          <a:p>
            <a:fld id="{1EDAA7D8-D0A3-9549-8DC9-CFA8E41410B2}" type="datetime1">
              <a:rPr lang="en-US" smtClean="0"/>
              <a:t>3/28/24</a:t>
            </a:fld>
            <a:endParaRPr lang="en-US"/>
          </a:p>
        </p:txBody>
      </p:sp>
      <p:sp>
        <p:nvSpPr>
          <p:cNvPr id="5" name="Footer Placeholder 4">
            <a:extLst>
              <a:ext uri="{FF2B5EF4-FFF2-40B4-BE49-F238E27FC236}">
                <a16:creationId xmlns:a16="http://schemas.microsoft.com/office/drawing/2014/main" id="{6E88FEC4-D874-754A-B354-F0F86682230A}"/>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D355DD15-72F5-8640-927B-2DAB204C9C43}"/>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384569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427EA-5EAC-744C-A6BC-3D5190487014}"/>
              </a:ext>
            </a:extLst>
          </p:cNvPr>
          <p:cNvSpPr>
            <a:spLocks noGrp="1"/>
          </p:cNvSpPr>
          <p:nvPr>
            <p:ph type="dt" sz="half" idx="10"/>
          </p:nvPr>
        </p:nvSpPr>
        <p:spPr/>
        <p:txBody>
          <a:bodyPr/>
          <a:lstStyle/>
          <a:p>
            <a:fld id="{3BFEE1BE-402C-5044-A1B9-45029BB4EA7F}" type="datetime1">
              <a:rPr lang="en-US" smtClean="0"/>
              <a:t>3/28/24</a:t>
            </a:fld>
            <a:endParaRPr lang="en-US"/>
          </a:p>
        </p:txBody>
      </p:sp>
      <p:sp>
        <p:nvSpPr>
          <p:cNvPr id="3" name="Footer Placeholder 2">
            <a:extLst>
              <a:ext uri="{FF2B5EF4-FFF2-40B4-BE49-F238E27FC236}">
                <a16:creationId xmlns:a16="http://schemas.microsoft.com/office/drawing/2014/main" id="{24D3BB83-F69F-294E-B9FF-7BBCFE91D33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5E79091D-8E0F-3E40-B6B1-EF820B639BD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888078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Whit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A6153F-13B5-314C-9E41-857CF45D8D44}"/>
              </a:ext>
            </a:extLst>
          </p:cNvPr>
          <p:cNvSpPr>
            <a:spLocks noGrp="1"/>
          </p:cNvSpPr>
          <p:nvPr>
            <p:ph type="pic" sz="quarter" idx="13" hasCustomPrompt="1"/>
          </p:nvPr>
        </p:nvSpPr>
        <p:spPr>
          <a:xfrm>
            <a:off x="266700" y="228600"/>
            <a:ext cx="11658600" cy="6127750"/>
          </a:xfrm>
        </p:spPr>
        <p:txBody>
          <a:bodyPr/>
          <a:lstStyle/>
          <a:p>
            <a:r>
              <a:rPr lang="en-US"/>
              <a:t>Hand-drawn Diagram</a:t>
            </a:r>
          </a:p>
        </p:txBody>
      </p:sp>
      <p:sp>
        <p:nvSpPr>
          <p:cNvPr id="9" name="Date Placeholder 8">
            <a:extLst>
              <a:ext uri="{FF2B5EF4-FFF2-40B4-BE49-F238E27FC236}">
                <a16:creationId xmlns:a16="http://schemas.microsoft.com/office/drawing/2014/main" id="{E753E1DC-EABE-3349-9FA5-49A4403D03D6}"/>
              </a:ext>
            </a:extLst>
          </p:cNvPr>
          <p:cNvSpPr>
            <a:spLocks noGrp="1"/>
          </p:cNvSpPr>
          <p:nvPr>
            <p:ph type="dt" sz="half" idx="14"/>
          </p:nvPr>
        </p:nvSpPr>
        <p:spPr/>
        <p:txBody>
          <a:bodyPr/>
          <a:lstStyle/>
          <a:p>
            <a:fld id="{EF68F17A-0F63-3B48-9B6D-9DFCD1E26CCF}" type="datetime1">
              <a:rPr lang="en-US" smtClean="0"/>
              <a:t>3/28/24</a:t>
            </a:fld>
            <a:endParaRPr lang="en-US"/>
          </a:p>
        </p:txBody>
      </p:sp>
      <p:sp>
        <p:nvSpPr>
          <p:cNvPr id="10" name="Footer Placeholder 9">
            <a:extLst>
              <a:ext uri="{FF2B5EF4-FFF2-40B4-BE49-F238E27FC236}">
                <a16:creationId xmlns:a16="http://schemas.microsoft.com/office/drawing/2014/main" id="{7BBD51D8-879A-BA40-B3DD-17E1257606A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11" name="Slide Number Placeholder 10">
            <a:extLst>
              <a:ext uri="{FF2B5EF4-FFF2-40B4-BE49-F238E27FC236}">
                <a16:creationId xmlns:a16="http://schemas.microsoft.com/office/drawing/2014/main" id="{E2EED118-7309-214E-B26F-1063ABC08705}"/>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952115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FFBDA-A196-CE4E-AA6E-F2FDC251A9B4}"/>
              </a:ext>
            </a:extLst>
          </p:cNvPr>
          <p:cNvSpPr>
            <a:spLocks noGrp="1"/>
          </p:cNvSpPr>
          <p:nvPr>
            <p:ph type="dt" sz="half" idx="10"/>
          </p:nvPr>
        </p:nvSpPr>
        <p:spPr/>
        <p:txBody>
          <a:bodyPr/>
          <a:lstStyle/>
          <a:p>
            <a:fld id="{40A6D625-F435-184D-824D-FC0B717A957B}" type="datetime1">
              <a:rPr lang="en-US" smtClean="0"/>
              <a:t>3/28/24</a:t>
            </a:fld>
            <a:endParaRPr lang="en-US"/>
          </a:p>
        </p:txBody>
      </p:sp>
      <p:sp>
        <p:nvSpPr>
          <p:cNvPr id="3" name="Footer Placeholder 2">
            <a:extLst>
              <a:ext uri="{FF2B5EF4-FFF2-40B4-BE49-F238E27FC236}">
                <a16:creationId xmlns:a16="http://schemas.microsoft.com/office/drawing/2014/main" id="{B668BA9D-C2D3-7B44-9A70-BA748A358D9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658410F0-9D9B-2D4D-8BA8-11A33A4778A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465825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Color Background">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C895D-C518-974A-A5D3-BC7624B1D481}"/>
              </a:ext>
            </a:extLst>
          </p:cNvPr>
          <p:cNvSpPr>
            <a:spLocks noGrp="1"/>
          </p:cNvSpPr>
          <p:nvPr>
            <p:ph type="dt" sz="half" idx="10"/>
          </p:nvPr>
        </p:nvSpPr>
        <p:spPr/>
        <p:txBody>
          <a:bodyPr/>
          <a:lstStyle/>
          <a:p>
            <a:fld id="{325017DB-AB9C-F448-8F22-241A9041C404}" type="datetime1">
              <a:rPr lang="en-US" smtClean="0"/>
              <a:t>3/28/24</a:t>
            </a:fld>
            <a:endParaRPr lang="en-US"/>
          </a:p>
        </p:txBody>
      </p:sp>
      <p:sp>
        <p:nvSpPr>
          <p:cNvPr id="3" name="Footer Placeholder 2">
            <a:extLst>
              <a:ext uri="{FF2B5EF4-FFF2-40B4-BE49-F238E27FC236}">
                <a16:creationId xmlns:a16="http://schemas.microsoft.com/office/drawing/2014/main" id="{358E91E4-A5AD-844E-8606-ADE28263B70C}"/>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DC081569-CAD3-0E46-AE0A-67B254EF63C5}"/>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5577245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One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1E901324-A496-C34D-AE4C-6203864C1F91}"/>
              </a:ext>
            </a:extLst>
          </p:cNvPr>
          <p:cNvSpPr>
            <a:spLocks noGrp="1"/>
          </p:cNvSpPr>
          <p:nvPr>
            <p:ph type="dt" sz="half" idx="14"/>
          </p:nvPr>
        </p:nvSpPr>
        <p:spPr/>
        <p:txBody>
          <a:bodyPr/>
          <a:lstStyle/>
          <a:p>
            <a:fld id="{E59A29CE-FB38-4B4A-AF7C-4A0261D8BBB2}" type="datetime1">
              <a:rPr lang="en-US" smtClean="0"/>
              <a:t>3/28/24</a:t>
            </a:fld>
            <a:endParaRPr lang="en-US"/>
          </a:p>
        </p:txBody>
      </p:sp>
      <p:sp>
        <p:nvSpPr>
          <p:cNvPr id="4" name="Footer Placeholder 3">
            <a:extLst>
              <a:ext uri="{FF2B5EF4-FFF2-40B4-BE49-F238E27FC236}">
                <a16:creationId xmlns:a16="http://schemas.microsoft.com/office/drawing/2014/main" id="{CBE007D1-5C86-BC4B-A44E-8D8A19C1230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918E3FF-6E66-C540-861F-C88612C762D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166686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ck One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5962EE77-3088-584E-9845-15325588F41F}"/>
              </a:ext>
            </a:extLst>
          </p:cNvPr>
          <p:cNvSpPr>
            <a:spLocks noGrp="1"/>
          </p:cNvSpPr>
          <p:nvPr>
            <p:ph type="dt" sz="half" idx="14"/>
          </p:nvPr>
        </p:nvSpPr>
        <p:spPr/>
        <p:txBody>
          <a:bodyPr/>
          <a:lstStyle/>
          <a:p>
            <a:fld id="{74C36A5B-2A0B-DD43-96C2-7717DE3AC3D7}" type="datetime1">
              <a:rPr lang="en-US" smtClean="0"/>
              <a:t>3/28/24</a:t>
            </a:fld>
            <a:endParaRPr lang="en-US"/>
          </a:p>
        </p:txBody>
      </p:sp>
      <p:sp>
        <p:nvSpPr>
          <p:cNvPr id="4" name="Footer Placeholder 3">
            <a:extLst>
              <a:ext uri="{FF2B5EF4-FFF2-40B4-BE49-F238E27FC236}">
                <a16:creationId xmlns:a16="http://schemas.microsoft.com/office/drawing/2014/main" id="{D83EB0BE-C25E-624D-9DC3-5170F667CD58}"/>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51C1896-50BB-DA41-B7B3-5A06EB1952C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551551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Two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lnSpc>
                <a:spcPct val="100000"/>
              </a:lnSpc>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lnSpc>
                <a:spcPct val="100000"/>
              </a:lnSpc>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A61CC4C-7B9B-9F43-AC09-1C6080FDEA32}"/>
              </a:ext>
            </a:extLst>
          </p:cNvPr>
          <p:cNvSpPr>
            <a:spLocks noGrp="1"/>
          </p:cNvSpPr>
          <p:nvPr>
            <p:ph type="dt" sz="half" idx="15"/>
          </p:nvPr>
        </p:nvSpPr>
        <p:spPr/>
        <p:txBody>
          <a:bodyPr/>
          <a:lstStyle/>
          <a:p>
            <a:fld id="{AEDEEB6F-155A-FC48-8F14-105782FA1C0D}" type="datetime1">
              <a:rPr lang="en-US" smtClean="0"/>
              <a:t>3/28/24</a:t>
            </a:fld>
            <a:endParaRPr lang="en-US"/>
          </a:p>
        </p:txBody>
      </p:sp>
      <p:sp>
        <p:nvSpPr>
          <p:cNvPr id="4" name="Footer Placeholder 3">
            <a:extLst>
              <a:ext uri="{FF2B5EF4-FFF2-40B4-BE49-F238E27FC236}">
                <a16:creationId xmlns:a16="http://schemas.microsoft.com/office/drawing/2014/main" id="{DD9D6BFF-EFBB-DC40-B1C7-D8E86F8EF685}"/>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77B67B72-39CF-814A-AD93-146F0606F1A5}"/>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590361651"/>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Two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lnSpc>
                <a:spcPct val="100000"/>
              </a:lnSpc>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lnSpc>
                <a:spcPct val="100000"/>
              </a:lnSpc>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EB410D8-D310-9349-9749-45FCCDCB02A7}"/>
              </a:ext>
            </a:extLst>
          </p:cNvPr>
          <p:cNvSpPr>
            <a:spLocks noGrp="1"/>
          </p:cNvSpPr>
          <p:nvPr>
            <p:ph type="dt" sz="half" idx="15"/>
          </p:nvPr>
        </p:nvSpPr>
        <p:spPr/>
        <p:txBody>
          <a:bodyPr/>
          <a:lstStyle/>
          <a:p>
            <a:fld id="{67015FB8-3D4C-564C-B54C-6FB43792AEFC}" type="datetime1">
              <a:rPr lang="en-US" smtClean="0"/>
              <a:t>3/28/24</a:t>
            </a:fld>
            <a:endParaRPr lang="en-US"/>
          </a:p>
        </p:txBody>
      </p:sp>
      <p:sp>
        <p:nvSpPr>
          <p:cNvPr id="4" name="Footer Placeholder 3">
            <a:extLst>
              <a:ext uri="{FF2B5EF4-FFF2-40B4-BE49-F238E27FC236}">
                <a16:creationId xmlns:a16="http://schemas.microsoft.com/office/drawing/2014/main" id="{67D6ED72-4657-9649-A31C-E53F2EACEDC8}"/>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C2E2609C-D8B6-4B44-8966-4FE1249B023C}"/>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09023157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Whit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A6153F-13B5-314C-9E41-857CF45D8D44}"/>
              </a:ext>
            </a:extLst>
          </p:cNvPr>
          <p:cNvSpPr>
            <a:spLocks noGrp="1"/>
          </p:cNvSpPr>
          <p:nvPr>
            <p:ph type="pic" sz="quarter" idx="13" hasCustomPrompt="1"/>
          </p:nvPr>
        </p:nvSpPr>
        <p:spPr>
          <a:xfrm>
            <a:off x="266700" y="228600"/>
            <a:ext cx="11658600" cy="6127750"/>
          </a:xfrm>
        </p:spPr>
        <p:txBody>
          <a:bodyPr/>
          <a:lstStyle/>
          <a:p>
            <a:r>
              <a:rPr lang="en-US"/>
              <a:t>Hand-drawn Diagram</a:t>
            </a:r>
          </a:p>
        </p:txBody>
      </p:sp>
      <p:sp>
        <p:nvSpPr>
          <p:cNvPr id="9" name="Date Placeholder 8">
            <a:extLst>
              <a:ext uri="{FF2B5EF4-FFF2-40B4-BE49-F238E27FC236}">
                <a16:creationId xmlns:a16="http://schemas.microsoft.com/office/drawing/2014/main" id="{E753E1DC-EABE-3349-9FA5-49A4403D03D6}"/>
              </a:ext>
            </a:extLst>
          </p:cNvPr>
          <p:cNvSpPr>
            <a:spLocks noGrp="1"/>
          </p:cNvSpPr>
          <p:nvPr>
            <p:ph type="dt" sz="half" idx="14"/>
          </p:nvPr>
        </p:nvSpPr>
        <p:spPr/>
        <p:txBody>
          <a:bodyPr/>
          <a:lstStyle/>
          <a:p>
            <a:fld id="{BDEAAA23-897A-9549-9AA5-C8E6C4513E9B}" type="datetime1">
              <a:rPr lang="en-US" smtClean="0"/>
              <a:t>3/28/24</a:t>
            </a:fld>
            <a:endParaRPr lang="en-US"/>
          </a:p>
        </p:txBody>
      </p:sp>
      <p:sp>
        <p:nvSpPr>
          <p:cNvPr id="10" name="Footer Placeholder 9">
            <a:extLst>
              <a:ext uri="{FF2B5EF4-FFF2-40B4-BE49-F238E27FC236}">
                <a16:creationId xmlns:a16="http://schemas.microsoft.com/office/drawing/2014/main" id="{7BBD51D8-879A-BA40-B3DD-17E1257606A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11" name="Slide Number Placeholder 10">
            <a:extLst>
              <a:ext uri="{FF2B5EF4-FFF2-40B4-BE49-F238E27FC236}">
                <a16:creationId xmlns:a16="http://schemas.microsoft.com/office/drawing/2014/main" id="{E2EED118-7309-214E-B26F-1063ABC08705}"/>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1708440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a:lvl1pPr>
          </a:lstStyle>
          <a:p>
            <a:r>
              <a:rPr lang="en-US"/>
              <a:t>Click to edit Master title style</a:t>
            </a:r>
          </a:p>
        </p:txBody>
      </p:sp>
      <p:sp>
        <p:nvSpPr>
          <p:cNvPr id="2" name="Date Placeholder 1">
            <a:extLst>
              <a:ext uri="{FF2B5EF4-FFF2-40B4-BE49-F238E27FC236}">
                <a16:creationId xmlns:a16="http://schemas.microsoft.com/office/drawing/2014/main" id="{B2629B8B-0742-3E4E-8458-7FE45EDFA88A}"/>
              </a:ext>
            </a:extLst>
          </p:cNvPr>
          <p:cNvSpPr>
            <a:spLocks noGrp="1"/>
          </p:cNvSpPr>
          <p:nvPr>
            <p:ph type="dt" sz="half" idx="10"/>
          </p:nvPr>
        </p:nvSpPr>
        <p:spPr/>
        <p:txBody>
          <a:bodyPr/>
          <a:lstStyle/>
          <a:p>
            <a:fld id="{1FB8C1A3-BDB8-8843-A76F-0691AF4E5EBC}" type="datetime1">
              <a:rPr lang="en-US" smtClean="0"/>
              <a:t>3/28/24</a:t>
            </a:fld>
            <a:endParaRPr lang="en-US"/>
          </a:p>
        </p:txBody>
      </p:sp>
      <p:sp>
        <p:nvSpPr>
          <p:cNvPr id="4" name="Footer Placeholder 3">
            <a:extLst>
              <a:ext uri="{FF2B5EF4-FFF2-40B4-BE49-F238E27FC236}">
                <a16:creationId xmlns:a16="http://schemas.microsoft.com/office/drawing/2014/main" id="{4283798D-20E3-1A4B-BD49-1E9496C2CD45}"/>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C908411B-A98F-EC47-BACB-6CF4F625A349}"/>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235605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a:solidFill>
                  <a:schemeClr val="bg1"/>
                </a:solidFill>
              </a:defRPr>
            </a:lvl1pPr>
          </a:lstStyle>
          <a:p>
            <a:r>
              <a:rPr lang="en-US"/>
              <a:t>Click to edit Master title style</a:t>
            </a:r>
          </a:p>
        </p:txBody>
      </p:sp>
      <p:sp>
        <p:nvSpPr>
          <p:cNvPr id="2" name="Date Placeholder 1">
            <a:extLst>
              <a:ext uri="{FF2B5EF4-FFF2-40B4-BE49-F238E27FC236}">
                <a16:creationId xmlns:a16="http://schemas.microsoft.com/office/drawing/2014/main" id="{24C042F0-C0B7-EE4A-9356-09FC559914C8}"/>
              </a:ext>
            </a:extLst>
          </p:cNvPr>
          <p:cNvSpPr>
            <a:spLocks noGrp="1"/>
          </p:cNvSpPr>
          <p:nvPr>
            <p:ph type="dt" sz="half" idx="10"/>
          </p:nvPr>
        </p:nvSpPr>
        <p:spPr/>
        <p:txBody>
          <a:bodyPr/>
          <a:lstStyle/>
          <a:p>
            <a:fld id="{FD853380-09AD-5648-8F4C-664CF7C9B62A}" type="datetime1">
              <a:rPr lang="en-US" smtClean="0"/>
              <a:t>3/28/24</a:t>
            </a:fld>
            <a:endParaRPr lang="en-US"/>
          </a:p>
        </p:txBody>
      </p:sp>
      <p:sp>
        <p:nvSpPr>
          <p:cNvPr id="4" name="Footer Placeholder 3">
            <a:extLst>
              <a:ext uri="{FF2B5EF4-FFF2-40B4-BE49-F238E27FC236}">
                <a16:creationId xmlns:a16="http://schemas.microsoft.com/office/drawing/2014/main" id="{1D595321-4554-EA47-9CC4-F64EB2AA5436}"/>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184BEE3B-FDBB-2D42-8345-B359E6CEC43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104605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b="1">
                <a:solidFill>
                  <a:schemeClr val="tx1"/>
                </a:solidFill>
              </a:defRPr>
            </a:lvl1pPr>
          </a:lstStyle>
          <a:p>
            <a:r>
              <a:rPr lang="en-US"/>
              <a:t>Click to edit Master title style</a:t>
            </a:r>
          </a:p>
        </p:txBody>
      </p:sp>
      <p:sp>
        <p:nvSpPr>
          <p:cNvPr id="2" name="Date Placeholder 1">
            <a:extLst>
              <a:ext uri="{FF2B5EF4-FFF2-40B4-BE49-F238E27FC236}">
                <a16:creationId xmlns:a16="http://schemas.microsoft.com/office/drawing/2014/main" id="{97EDEA1C-CF14-FB4D-A639-44C5E2E3BFCD}"/>
              </a:ext>
            </a:extLst>
          </p:cNvPr>
          <p:cNvSpPr>
            <a:spLocks noGrp="1"/>
          </p:cNvSpPr>
          <p:nvPr>
            <p:ph type="dt" sz="half" idx="10"/>
          </p:nvPr>
        </p:nvSpPr>
        <p:spPr/>
        <p:txBody>
          <a:bodyPr/>
          <a:lstStyle/>
          <a:p>
            <a:fld id="{5AC0EA01-2741-F74A-8943-F683CB2E369F}" type="datetime1">
              <a:rPr lang="en-US" smtClean="0"/>
              <a:t>3/28/24</a:t>
            </a:fld>
            <a:endParaRPr lang="en-US"/>
          </a:p>
        </p:txBody>
      </p:sp>
      <p:sp>
        <p:nvSpPr>
          <p:cNvPr id="4" name="Footer Placeholder 3">
            <a:extLst>
              <a:ext uri="{FF2B5EF4-FFF2-40B4-BE49-F238E27FC236}">
                <a16:creationId xmlns:a16="http://schemas.microsoft.com/office/drawing/2014/main" id="{FBD2575A-A90C-AC4A-A6DE-44F43B23224E}"/>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20B78610-CFE1-9743-BF07-5C23C75BF7F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087359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F9B1B-3ABF-7940-A679-AE5C8D103EB6}"/>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2C8D272C-78FE-2244-9A73-05654CC43C94}"/>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2" name="Date Placeholder 1">
            <a:extLst>
              <a:ext uri="{FF2B5EF4-FFF2-40B4-BE49-F238E27FC236}">
                <a16:creationId xmlns:a16="http://schemas.microsoft.com/office/drawing/2014/main" id="{7522CF35-D0D0-4840-99AF-10A4653FA01A}"/>
              </a:ext>
            </a:extLst>
          </p:cNvPr>
          <p:cNvSpPr>
            <a:spLocks noGrp="1"/>
          </p:cNvSpPr>
          <p:nvPr>
            <p:ph type="dt" sz="half" idx="10"/>
          </p:nvPr>
        </p:nvSpPr>
        <p:spPr/>
        <p:txBody>
          <a:bodyPr/>
          <a:lstStyle/>
          <a:p>
            <a:fld id="{85CEC052-7DD2-F442-95FC-DD419457040C}" type="datetime1">
              <a:rPr lang="en-US" smtClean="0"/>
              <a:t>3/28/24</a:t>
            </a:fld>
            <a:endParaRPr lang="en-US"/>
          </a:p>
        </p:txBody>
      </p:sp>
      <p:sp>
        <p:nvSpPr>
          <p:cNvPr id="4" name="Footer Placeholder 3">
            <a:extLst>
              <a:ext uri="{FF2B5EF4-FFF2-40B4-BE49-F238E27FC236}">
                <a16:creationId xmlns:a16="http://schemas.microsoft.com/office/drawing/2014/main" id="{08BA4CF9-A8DC-8846-A855-B1278C6243B8}"/>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FA3BFE8D-E0BA-5E48-B431-5D5A49809BC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977214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F83-0A11-464D-8397-D6203FD76010}"/>
              </a:ext>
            </a:extLst>
          </p:cNvPr>
          <p:cNvSpPr>
            <a:spLocks noGrp="1"/>
          </p:cNvSpPr>
          <p:nvPr>
            <p:ph type="title"/>
          </p:nvPr>
        </p:nvSpPr>
        <p:spPr>
          <a:xfrm>
            <a:off x="831850" y="1709738"/>
            <a:ext cx="10515600" cy="2852737"/>
          </a:xfrm>
          <a:prstGeom prst="rect">
            <a:avLst/>
          </a:prstGeom>
        </p:spPr>
        <p:txBody>
          <a:bodyPr anchor="b"/>
          <a:lstStyle>
            <a:lvl1pP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23DD232C-189A-7C4D-A944-D1E794F6B94C}"/>
              </a:ext>
            </a:extLst>
          </p:cNvPr>
          <p:cNvSpPr>
            <a:spLocks noGrp="1"/>
          </p:cNvSpPr>
          <p:nvPr>
            <p:ph type="body" idx="1"/>
          </p:nvPr>
        </p:nvSpPr>
        <p:spPr>
          <a:xfrm>
            <a:off x="831850" y="4589463"/>
            <a:ext cx="10515600" cy="1500187"/>
          </a:xfrm>
        </p:spPr>
        <p:txBody>
          <a:bodyPr/>
          <a:lstStyle>
            <a:lvl1pPr marL="0" indent="0">
              <a:lnSpc>
                <a:spcPct val="100000"/>
              </a:lnSpc>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2EBAE-5D93-9340-B372-3C941C9D9B79}"/>
              </a:ext>
            </a:extLst>
          </p:cNvPr>
          <p:cNvSpPr>
            <a:spLocks noGrp="1"/>
          </p:cNvSpPr>
          <p:nvPr>
            <p:ph type="dt" sz="half" idx="10"/>
          </p:nvPr>
        </p:nvSpPr>
        <p:spPr/>
        <p:txBody>
          <a:bodyPr/>
          <a:lstStyle/>
          <a:p>
            <a:fld id="{5E31416E-14FF-C140-A477-09A202696AAD}" type="datetime1">
              <a:rPr lang="en-US" smtClean="0"/>
              <a:t>3/28/24</a:t>
            </a:fld>
            <a:endParaRPr lang="en-US"/>
          </a:p>
        </p:txBody>
      </p:sp>
      <p:sp>
        <p:nvSpPr>
          <p:cNvPr id="5" name="Footer Placeholder 4">
            <a:extLst>
              <a:ext uri="{FF2B5EF4-FFF2-40B4-BE49-F238E27FC236}">
                <a16:creationId xmlns:a16="http://schemas.microsoft.com/office/drawing/2014/main" id="{38FC855F-FD30-6E4B-9397-ADA4BA9D6B6A}"/>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8034BFEA-D243-2A49-997A-06341FDBB9B2}"/>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287065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761-87E2-1647-BE75-8C9F93A79419}"/>
              </a:ext>
            </a:extLst>
          </p:cNvPr>
          <p:cNvSpPr>
            <a:spLocks noGrp="1"/>
          </p:cNvSpPr>
          <p:nvPr>
            <p:ph type="title"/>
          </p:nvPr>
        </p:nvSpPr>
        <p:spPr>
          <a:xfrm>
            <a:off x="838200" y="152399"/>
            <a:ext cx="10515600" cy="990601"/>
          </a:xfrm>
          <a:prstGeom prst="rect">
            <a:avLst/>
          </a:prstGeom>
        </p:spPr>
        <p:txBody>
          <a:bodyPr anchor="b"/>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1D4E0CBD-FD86-0B43-ACA2-E386A0917C8B}"/>
              </a:ext>
            </a:extLst>
          </p:cNvPr>
          <p:cNvSpPr>
            <a:spLocks noGrp="1"/>
          </p:cNvSpPr>
          <p:nvPr>
            <p:ph sz="half" idx="1"/>
          </p:nvPr>
        </p:nvSpPr>
        <p:spPr>
          <a:xfrm>
            <a:off x="838200" y="1295400"/>
            <a:ext cx="5181600" cy="4881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56F34-CD9B-244E-9F9E-A0E7435AC5EA}"/>
              </a:ext>
            </a:extLst>
          </p:cNvPr>
          <p:cNvSpPr>
            <a:spLocks noGrp="1"/>
          </p:cNvSpPr>
          <p:nvPr>
            <p:ph sz="half" idx="2"/>
          </p:nvPr>
        </p:nvSpPr>
        <p:spPr>
          <a:xfrm>
            <a:off x="6172200" y="1295400"/>
            <a:ext cx="5181600" cy="4881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857D3-7B4C-1844-B515-1C6ADB1F563A}"/>
              </a:ext>
            </a:extLst>
          </p:cNvPr>
          <p:cNvSpPr>
            <a:spLocks noGrp="1"/>
          </p:cNvSpPr>
          <p:nvPr>
            <p:ph type="dt" sz="half" idx="10"/>
          </p:nvPr>
        </p:nvSpPr>
        <p:spPr/>
        <p:txBody>
          <a:bodyPr/>
          <a:lstStyle/>
          <a:p>
            <a:fld id="{B035F801-D2DA-404C-98A0-75592FED502C}" type="datetime1">
              <a:rPr lang="en-US" smtClean="0"/>
              <a:t>3/28/24</a:t>
            </a:fld>
            <a:endParaRPr lang="en-US"/>
          </a:p>
        </p:txBody>
      </p:sp>
      <p:sp>
        <p:nvSpPr>
          <p:cNvPr id="6" name="Footer Placeholder 5">
            <a:extLst>
              <a:ext uri="{FF2B5EF4-FFF2-40B4-BE49-F238E27FC236}">
                <a16:creationId xmlns:a16="http://schemas.microsoft.com/office/drawing/2014/main" id="{379E309D-3744-8D40-A410-C735BA58755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75A8085B-6DDC-6148-8A59-4039FFC96B8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09241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F4C-EDD5-5C42-8236-58F0271825E7}"/>
              </a:ext>
            </a:extLst>
          </p:cNvPr>
          <p:cNvSpPr>
            <a:spLocks noGrp="1"/>
          </p:cNvSpPr>
          <p:nvPr>
            <p:ph type="title"/>
          </p:nvPr>
        </p:nvSpPr>
        <p:spPr>
          <a:xfrm>
            <a:off x="839788" y="152401"/>
            <a:ext cx="10515600" cy="990599"/>
          </a:xfrm>
          <a:prstGeom prst="rect">
            <a:avLst/>
          </a:prstGeom>
        </p:spPr>
        <p:txBody>
          <a:bodyPr anchor="b"/>
          <a:lstStyle>
            <a:lvl1pPr>
              <a:lnSpc>
                <a:spcPct val="100000"/>
              </a:lnSpc>
              <a:defRPr/>
            </a:lvl1pPr>
          </a:lstStyle>
          <a:p>
            <a:r>
              <a:rPr lang="en-US"/>
              <a:t>Click to edit Master title style</a:t>
            </a:r>
          </a:p>
        </p:txBody>
      </p:sp>
      <p:sp>
        <p:nvSpPr>
          <p:cNvPr id="3" name="Text Placeholder 2">
            <a:extLst>
              <a:ext uri="{FF2B5EF4-FFF2-40B4-BE49-F238E27FC236}">
                <a16:creationId xmlns:a16="http://schemas.microsoft.com/office/drawing/2014/main" id="{950D3E8B-F902-F546-BE57-88DC654A8A70}"/>
              </a:ext>
            </a:extLst>
          </p:cNvPr>
          <p:cNvSpPr>
            <a:spLocks noGrp="1"/>
          </p:cNvSpPr>
          <p:nvPr>
            <p:ph type="body" idx="1"/>
          </p:nvPr>
        </p:nvSpPr>
        <p:spPr>
          <a:xfrm>
            <a:off x="839788" y="1302253"/>
            <a:ext cx="515778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26B79-DBE8-A04C-ABFA-C4142CB6911E}"/>
              </a:ext>
            </a:extLst>
          </p:cNvPr>
          <p:cNvSpPr>
            <a:spLocks noGrp="1"/>
          </p:cNvSpPr>
          <p:nvPr>
            <p:ph sz="half" idx="2"/>
          </p:nvPr>
        </p:nvSpPr>
        <p:spPr>
          <a:xfrm>
            <a:off x="839788" y="2285418"/>
            <a:ext cx="5157787" cy="390424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83B99-831B-D948-879E-36C0C1CF1212}"/>
              </a:ext>
            </a:extLst>
          </p:cNvPr>
          <p:cNvSpPr>
            <a:spLocks noGrp="1"/>
          </p:cNvSpPr>
          <p:nvPr>
            <p:ph type="body" sz="quarter" idx="3"/>
          </p:nvPr>
        </p:nvSpPr>
        <p:spPr>
          <a:xfrm>
            <a:off x="6172200" y="1302253"/>
            <a:ext cx="5183188"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098EA-A06B-7248-AF58-CC28D2CB2E8F}"/>
              </a:ext>
            </a:extLst>
          </p:cNvPr>
          <p:cNvSpPr>
            <a:spLocks noGrp="1"/>
          </p:cNvSpPr>
          <p:nvPr>
            <p:ph sz="quarter" idx="4"/>
          </p:nvPr>
        </p:nvSpPr>
        <p:spPr>
          <a:xfrm>
            <a:off x="6172200" y="2285418"/>
            <a:ext cx="5183188" cy="390424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25D95-A5EE-644F-89EB-146CD2EF9AEE}"/>
              </a:ext>
            </a:extLst>
          </p:cNvPr>
          <p:cNvSpPr>
            <a:spLocks noGrp="1"/>
          </p:cNvSpPr>
          <p:nvPr>
            <p:ph type="dt" sz="half" idx="10"/>
          </p:nvPr>
        </p:nvSpPr>
        <p:spPr/>
        <p:txBody>
          <a:bodyPr/>
          <a:lstStyle/>
          <a:p>
            <a:fld id="{5EDA3603-CC8E-8C43-8A71-FBC34AB89B5F}" type="datetime1">
              <a:rPr lang="en-US" smtClean="0"/>
              <a:t>3/28/24</a:t>
            </a:fld>
            <a:endParaRPr lang="en-US"/>
          </a:p>
        </p:txBody>
      </p:sp>
      <p:sp>
        <p:nvSpPr>
          <p:cNvPr id="8" name="Footer Placeholder 7">
            <a:extLst>
              <a:ext uri="{FF2B5EF4-FFF2-40B4-BE49-F238E27FC236}">
                <a16:creationId xmlns:a16="http://schemas.microsoft.com/office/drawing/2014/main" id="{D3AA77DD-7B95-1F42-9A7E-FC1DE599BF9B}"/>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340D65BA-CFF4-FE45-9280-3A85F43781B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960151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0EBF-4D91-374C-BA3A-2748DE594833}"/>
              </a:ext>
            </a:extLst>
          </p:cNvPr>
          <p:cNvSpPr>
            <a:spLocks noGrp="1"/>
          </p:cNvSpPr>
          <p:nvPr>
            <p:ph type="title"/>
          </p:nvPr>
        </p:nvSpPr>
        <p:spPr>
          <a:xfrm>
            <a:off x="839788" y="457200"/>
            <a:ext cx="3932237" cy="1600200"/>
          </a:xfrm>
          <a:prstGeom prst="rect">
            <a:avLst/>
          </a:prstGeo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FF058-B8CB-1942-9B51-F299D131A9A3}"/>
              </a:ext>
            </a:extLst>
          </p:cNvPr>
          <p:cNvSpPr>
            <a:spLocks noGrp="1"/>
          </p:cNvSpPr>
          <p:nvPr>
            <p:ph idx="1"/>
          </p:nvPr>
        </p:nvSpPr>
        <p:spPr>
          <a:xfrm>
            <a:off x="5183188" y="987425"/>
            <a:ext cx="6172200" cy="4873625"/>
          </a:xfrm>
        </p:spPr>
        <p:txBody>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781C2-919D-7946-86E0-8EEC60B548B3}"/>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C6DB0-95A6-1C46-850E-9DD594F7010C}"/>
              </a:ext>
            </a:extLst>
          </p:cNvPr>
          <p:cNvSpPr>
            <a:spLocks noGrp="1"/>
          </p:cNvSpPr>
          <p:nvPr>
            <p:ph type="dt" sz="half" idx="10"/>
          </p:nvPr>
        </p:nvSpPr>
        <p:spPr/>
        <p:txBody>
          <a:bodyPr/>
          <a:lstStyle/>
          <a:p>
            <a:fld id="{880379A0-5466-DC49-9F1B-AEF61CFB6B16}" type="datetime1">
              <a:rPr lang="en-US" smtClean="0"/>
              <a:t>3/28/24</a:t>
            </a:fld>
            <a:endParaRPr lang="en-US"/>
          </a:p>
        </p:txBody>
      </p:sp>
      <p:sp>
        <p:nvSpPr>
          <p:cNvPr id="6" name="Footer Placeholder 5">
            <a:extLst>
              <a:ext uri="{FF2B5EF4-FFF2-40B4-BE49-F238E27FC236}">
                <a16:creationId xmlns:a16="http://schemas.microsoft.com/office/drawing/2014/main" id="{8C45C503-F7F1-A341-B730-794775AAF872}"/>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2E7601F5-BEF5-9948-8ED5-B68E847939FF}"/>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227924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84A2-88C1-C54D-A103-A1B98E67B35E}"/>
              </a:ext>
            </a:extLst>
          </p:cNvPr>
          <p:cNvSpPr>
            <a:spLocks noGrp="1"/>
          </p:cNvSpPr>
          <p:nvPr>
            <p:ph type="title"/>
          </p:nvPr>
        </p:nvSpPr>
        <p:spPr>
          <a:xfrm>
            <a:off x="839788" y="457200"/>
            <a:ext cx="3932237" cy="1600200"/>
          </a:xfrm>
          <a:prstGeom prst="rect">
            <a:avLst/>
          </a:prstGeom>
        </p:spPr>
        <p:txBody>
          <a:bodyPr anchor="b"/>
          <a:lstStyle>
            <a:lvl1pPr>
              <a:lnSpc>
                <a:spcPct val="100000"/>
              </a:lnSpc>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64978-A5FF-A841-80D8-96DC194A0C5E}"/>
              </a:ext>
            </a:extLst>
          </p:cNvPr>
          <p:cNvSpPr>
            <a:spLocks noGrp="1"/>
          </p:cNvSpPr>
          <p:nvPr>
            <p:ph type="pic" idx="1"/>
          </p:nvPr>
        </p:nvSpPr>
        <p:spPr>
          <a:xfrm>
            <a:off x="5183188" y="987425"/>
            <a:ext cx="6172200" cy="4873625"/>
          </a:xfrm>
        </p:spPr>
        <p:txBody>
          <a:bodyPr/>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175B12-9DFA-7147-A5DD-E8498C66CA81}"/>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51FF3-F6C7-E54D-85AD-725ECEE3C948}"/>
              </a:ext>
            </a:extLst>
          </p:cNvPr>
          <p:cNvSpPr>
            <a:spLocks noGrp="1"/>
          </p:cNvSpPr>
          <p:nvPr>
            <p:ph type="dt" sz="half" idx="10"/>
          </p:nvPr>
        </p:nvSpPr>
        <p:spPr/>
        <p:txBody>
          <a:bodyPr/>
          <a:lstStyle/>
          <a:p>
            <a:fld id="{B8EB1FA3-5765-634D-ABDD-B0F16B0687C4}" type="datetime1">
              <a:rPr lang="en-US" smtClean="0"/>
              <a:t>3/28/24</a:t>
            </a:fld>
            <a:endParaRPr lang="en-US"/>
          </a:p>
        </p:txBody>
      </p:sp>
      <p:sp>
        <p:nvSpPr>
          <p:cNvPr id="6" name="Footer Placeholder 5">
            <a:extLst>
              <a:ext uri="{FF2B5EF4-FFF2-40B4-BE49-F238E27FC236}">
                <a16:creationId xmlns:a16="http://schemas.microsoft.com/office/drawing/2014/main" id="{07B0942B-E83C-784E-B840-D775EAB0E28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F5FABF57-E96C-234E-B1AB-F27A010DE571}"/>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032437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C188-9BFC-A54C-8230-C86961FF800E}"/>
              </a:ext>
            </a:extLst>
          </p:cNvPr>
          <p:cNvSpPr>
            <a:spLocks noGrp="1"/>
          </p:cNvSpPr>
          <p:nvPr>
            <p:ph type="title"/>
          </p:nvPr>
        </p:nvSpPr>
        <p:spPr>
          <a:xfrm>
            <a:off x="838200" y="152399"/>
            <a:ext cx="10515600" cy="990601"/>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2D7E5-E66E-7045-A238-D7E0810B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24D8-9C23-7449-BF30-8E27E2A8C9C6}"/>
              </a:ext>
            </a:extLst>
          </p:cNvPr>
          <p:cNvSpPr>
            <a:spLocks noGrp="1"/>
          </p:cNvSpPr>
          <p:nvPr>
            <p:ph type="dt" sz="half" idx="10"/>
          </p:nvPr>
        </p:nvSpPr>
        <p:spPr/>
        <p:txBody>
          <a:bodyPr/>
          <a:lstStyle/>
          <a:p>
            <a:fld id="{C905C8F6-31E1-064E-8713-D924ECEE60EA}" type="datetime1">
              <a:rPr lang="en-US" smtClean="0"/>
              <a:t>3/28/24</a:t>
            </a:fld>
            <a:endParaRPr lang="en-US"/>
          </a:p>
        </p:txBody>
      </p:sp>
      <p:sp>
        <p:nvSpPr>
          <p:cNvPr id="5" name="Footer Placeholder 4">
            <a:extLst>
              <a:ext uri="{FF2B5EF4-FFF2-40B4-BE49-F238E27FC236}">
                <a16:creationId xmlns:a16="http://schemas.microsoft.com/office/drawing/2014/main" id="{1DF76155-1F1C-C945-B492-258800D6AE81}"/>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596126C3-3677-B840-9FA5-4A2C06B0DF9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65137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FFBDA-A196-CE4E-AA6E-F2FDC251A9B4}"/>
              </a:ext>
            </a:extLst>
          </p:cNvPr>
          <p:cNvSpPr>
            <a:spLocks noGrp="1"/>
          </p:cNvSpPr>
          <p:nvPr>
            <p:ph type="dt" sz="half" idx="10"/>
          </p:nvPr>
        </p:nvSpPr>
        <p:spPr/>
        <p:txBody>
          <a:bodyPr/>
          <a:lstStyle/>
          <a:p>
            <a:fld id="{60D7F7CA-619C-1C4E-9E4B-CDEFBF19BCB9}" type="datetime1">
              <a:rPr lang="en-US" smtClean="0"/>
              <a:t>3/28/24</a:t>
            </a:fld>
            <a:endParaRPr lang="en-US"/>
          </a:p>
        </p:txBody>
      </p:sp>
      <p:sp>
        <p:nvSpPr>
          <p:cNvPr id="3" name="Footer Placeholder 2">
            <a:extLst>
              <a:ext uri="{FF2B5EF4-FFF2-40B4-BE49-F238E27FC236}">
                <a16:creationId xmlns:a16="http://schemas.microsoft.com/office/drawing/2014/main" id="{B668BA9D-C2D3-7B44-9A70-BA748A358D9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658410F0-9D9B-2D4D-8BA8-11A33A4778A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373774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DE9DF-2A0F-BE4D-9BC3-1A01A829E97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316C3-66B7-0F40-959C-900B9C8D0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B198-AE21-9F4E-A762-366CB228685A}"/>
              </a:ext>
            </a:extLst>
          </p:cNvPr>
          <p:cNvSpPr>
            <a:spLocks noGrp="1"/>
          </p:cNvSpPr>
          <p:nvPr>
            <p:ph type="dt" sz="half" idx="10"/>
          </p:nvPr>
        </p:nvSpPr>
        <p:spPr/>
        <p:txBody>
          <a:bodyPr/>
          <a:lstStyle/>
          <a:p>
            <a:fld id="{9C147025-1CA4-7247-A794-15D22F7577A8}" type="datetime1">
              <a:rPr lang="en-US" smtClean="0"/>
              <a:t>3/28/24</a:t>
            </a:fld>
            <a:endParaRPr lang="en-US"/>
          </a:p>
        </p:txBody>
      </p:sp>
      <p:sp>
        <p:nvSpPr>
          <p:cNvPr id="5" name="Footer Placeholder 4">
            <a:extLst>
              <a:ext uri="{FF2B5EF4-FFF2-40B4-BE49-F238E27FC236}">
                <a16:creationId xmlns:a16="http://schemas.microsoft.com/office/drawing/2014/main" id="{6B72762C-B1AA-3947-9C88-9156B23E9A67}"/>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4F8288C2-96D3-B345-9800-2D87EF0A48CD}"/>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2228609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988E-3CB8-AD41-927F-C04D3CC1143E}"/>
              </a:ext>
            </a:extLst>
          </p:cNvPr>
          <p:cNvSpPr>
            <a:spLocks noGrp="1"/>
          </p:cNvSpPr>
          <p:nvPr>
            <p:ph type="ctrTitle" hasCustomPrompt="1"/>
          </p:nvPr>
        </p:nvSpPr>
        <p:spPr>
          <a:xfrm>
            <a:off x="266700" y="231727"/>
            <a:ext cx="11658600" cy="911273"/>
          </a:xfrm>
          <a:prstGeom prst="rect">
            <a:avLst/>
          </a:prstGeom>
        </p:spPr>
        <p:txBody>
          <a:bodyPr anchor="b">
            <a:normAutofit/>
          </a:bodyPr>
          <a:lstStyle>
            <a:lvl1pPr algn="ctr">
              <a:defRPr sz="4800" b="1">
                <a:solidFill>
                  <a:schemeClr val="tx1"/>
                </a:solidFill>
              </a:defRPr>
            </a:lvl1pPr>
          </a:lstStyle>
          <a:p>
            <a:r>
              <a:rPr lang="en-US"/>
              <a:t>Course Title</a:t>
            </a:r>
          </a:p>
        </p:txBody>
      </p:sp>
      <p:sp>
        <p:nvSpPr>
          <p:cNvPr id="3" name="Subtitle 2">
            <a:extLst>
              <a:ext uri="{FF2B5EF4-FFF2-40B4-BE49-F238E27FC236}">
                <a16:creationId xmlns:a16="http://schemas.microsoft.com/office/drawing/2014/main" id="{EA1EB9F2-5B6D-BB4D-A764-5D62CE33D2A6}"/>
              </a:ext>
            </a:extLst>
          </p:cNvPr>
          <p:cNvSpPr>
            <a:spLocks noGrp="1"/>
          </p:cNvSpPr>
          <p:nvPr>
            <p:ph type="subTitle" idx="1" hasCustomPrompt="1"/>
          </p:nvPr>
        </p:nvSpPr>
        <p:spPr>
          <a:xfrm>
            <a:off x="1524000" y="3602038"/>
            <a:ext cx="9144000" cy="468312"/>
          </a:xfrm>
        </p:spPr>
        <p:txBody>
          <a:bodyPr anchor="t"/>
          <a:lstStyle>
            <a:lvl1pPr marL="0" indent="0" algn="ctr">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Foster Provost</a:t>
            </a:r>
          </a:p>
          <a:p>
            <a:endParaRPr lang="en-US"/>
          </a:p>
        </p:txBody>
      </p:sp>
      <p:pic>
        <p:nvPicPr>
          <p:cNvPr id="14" name="Picture 13" descr="stern_black_rgb.png">
            <a:extLst>
              <a:ext uri="{FF2B5EF4-FFF2-40B4-BE49-F238E27FC236}">
                <a16:creationId xmlns:a16="http://schemas.microsoft.com/office/drawing/2014/main" id="{54BCED2B-3B3F-1847-A386-1A0C6FECF6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22635" y="4405745"/>
            <a:ext cx="3023161" cy="861050"/>
          </a:xfrm>
          <a:prstGeom prst="rect">
            <a:avLst/>
          </a:prstGeom>
          <a:solidFill>
            <a:schemeClr val="bg1"/>
          </a:solidFill>
        </p:spPr>
      </p:pic>
      <p:sp>
        <p:nvSpPr>
          <p:cNvPr id="16" name="Text Placeholder 15">
            <a:extLst>
              <a:ext uri="{FF2B5EF4-FFF2-40B4-BE49-F238E27FC236}">
                <a16:creationId xmlns:a16="http://schemas.microsoft.com/office/drawing/2014/main" id="{80586E82-2CC7-C24B-B319-683930C6BB11}"/>
              </a:ext>
            </a:extLst>
          </p:cNvPr>
          <p:cNvSpPr>
            <a:spLocks noGrp="1"/>
          </p:cNvSpPr>
          <p:nvPr>
            <p:ph type="body" sz="quarter" idx="13" hasCustomPrompt="1"/>
          </p:nvPr>
        </p:nvSpPr>
        <p:spPr>
          <a:xfrm>
            <a:off x="266700" y="1371600"/>
            <a:ext cx="11658600" cy="2057400"/>
          </a:xfrm>
        </p:spPr>
        <p:txBody>
          <a:bodyPr>
            <a:normAutofit/>
          </a:bodyPr>
          <a:lstStyle>
            <a:lvl1pPr marL="120650" indent="0" algn="ctr">
              <a:buFontTx/>
              <a:buNone/>
              <a:defRPr sz="4800">
                <a:solidFill>
                  <a:schemeClr val="tx1"/>
                </a:solidFill>
                <a:latin typeface="+mj-lt"/>
              </a:defRPr>
            </a:lvl1pPr>
            <a:lvl2pPr marL="573088" indent="0">
              <a:buFontTx/>
              <a:buNone/>
              <a:defRPr/>
            </a:lvl2pPr>
            <a:lvl3pPr marL="915987" indent="0">
              <a:buFontTx/>
              <a:buNone/>
              <a:defRPr/>
            </a:lvl3pPr>
            <a:lvl4pPr marL="1435100" indent="0">
              <a:buFontTx/>
              <a:buNone/>
              <a:defRPr/>
            </a:lvl4pPr>
            <a:lvl5pPr marL="1831975" indent="0">
              <a:buFontTx/>
              <a:buNone/>
              <a:defRPr/>
            </a:lvl5pPr>
          </a:lstStyle>
          <a:p>
            <a:pPr lvl="0"/>
            <a:r>
              <a:rPr lang="en-US"/>
              <a:t>Lesson #: Lesson Title</a:t>
            </a:r>
          </a:p>
        </p:txBody>
      </p:sp>
      <p:sp>
        <p:nvSpPr>
          <p:cNvPr id="4" name="Date Placeholder 3">
            <a:extLst>
              <a:ext uri="{FF2B5EF4-FFF2-40B4-BE49-F238E27FC236}">
                <a16:creationId xmlns:a16="http://schemas.microsoft.com/office/drawing/2014/main" id="{67C176A4-1C64-D545-A07E-2EAC8142FBCD}"/>
              </a:ext>
            </a:extLst>
          </p:cNvPr>
          <p:cNvSpPr>
            <a:spLocks noGrp="1"/>
          </p:cNvSpPr>
          <p:nvPr>
            <p:ph type="dt" sz="half" idx="14"/>
          </p:nvPr>
        </p:nvSpPr>
        <p:spPr/>
        <p:txBody>
          <a:bodyPr/>
          <a:lstStyle/>
          <a:p>
            <a:fld id="{C3EEF3BF-4C90-544A-A2A2-77257BC94462}" type="datetime1">
              <a:rPr lang="en-US" smtClean="0"/>
              <a:t>3/28/24</a:t>
            </a:fld>
            <a:endParaRPr lang="en-US"/>
          </a:p>
        </p:txBody>
      </p:sp>
      <p:sp>
        <p:nvSpPr>
          <p:cNvPr id="5" name="Footer Placeholder 4">
            <a:extLst>
              <a:ext uri="{FF2B5EF4-FFF2-40B4-BE49-F238E27FC236}">
                <a16:creationId xmlns:a16="http://schemas.microsoft.com/office/drawing/2014/main" id="{6E88FEC4-D874-754A-B354-F0F86682230A}"/>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D355DD15-72F5-8640-927B-2DAB204C9C43}"/>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4928839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427EA-5EAC-744C-A6BC-3D5190487014}"/>
              </a:ext>
            </a:extLst>
          </p:cNvPr>
          <p:cNvSpPr>
            <a:spLocks noGrp="1"/>
          </p:cNvSpPr>
          <p:nvPr>
            <p:ph type="dt" sz="half" idx="10"/>
          </p:nvPr>
        </p:nvSpPr>
        <p:spPr/>
        <p:txBody>
          <a:bodyPr/>
          <a:lstStyle/>
          <a:p>
            <a:fld id="{7C8EF4D6-7695-3946-B202-E3B4B342A696}" type="datetime1">
              <a:rPr lang="en-US" smtClean="0"/>
              <a:t>3/28/24</a:t>
            </a:fld>
            <a:endParaRPr lang="en-US"/>
          </a:p>
        </p:txBody>
      </p:sp>
      <p:sp>
        <p:nvSpPr>
          <p:cNvPr id="3" name="Footer Placeholder 2">
            <a:extLst>
              <a:ext uri="{FF2B5EF4-FFF2-40B4-BE49-F238E27FC236}">
                <a16:creationId xmlns:a16="http://schemas.microsoft.com/office/drawing/2014/main" id="{24D3BB83-F69F-294E-B9FF-7BBCFE91D33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5E79091D-8E0F-3E40-B6B1-EF820B639BD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89408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Whit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A6153F-13B5-314C-9E41-857CF45D8D44}"/>
              </a:ext>
            </a:extLst>
          </p:cNvPr>
          <p:cNvSpPr>
            <a:spLocks noGrp="1"/>
          </p:cNvSpPr>
          <p:nvPr>
            <p:ph type="pic" sz="quarter" idx="13" hasCustomPrompt="1"/>
          </p:nvPr>
        </p:nvSpPr>
        <p:spPr>
          <a:xfrm>
            <a:off x="266700" y="228600"/>
            <a:ext cx="11658600" cy="6127750"/>
          </a:xfrm>
        </p:spPr>
        <p:txBody>
          <a:bodyPr/>
          <a:lstStyle/>
          <a:p>
            <a:r>
              <a:rPr lang="en-US"/>
              <a:t>Hand-drawn Diagram</a:t>
            </a:r>
          </a:p>
        </p:txBody>
      </p:sp>
      <p:sp>
        <p:nvSpPr>
          <p:cNvPr id="9" name="Date Placeholder 8">
            <a:extLst>
              <a:ext uri="{FF2B5EF4-FFF2-40B4-BE49-F238E27FC236}">
                <a16:creationId xmlns:a16="http://schemas.microsoft.com/office/drawing/2014/main" id="{E753E1DC-EABE-3349-9FA5-49A4403D03D6}"/>
              </a:ext>
            </a:extLst>
          </p:cNvPr>
          <p:cNvSpPr>
            <a:spLocks noGrp="1"/>
          </p:cNvSpPr>
          <p:nvPr>
            <p:ph type="dt" sz="half" idx="14"/>
          </p:nvPr>
        </p:nvSpPr>
        <p:spPr/>
        <p:txBody>
          <a:bodyPr/>
          <a:lstStyle/>
          <a:p>
            <a:fld id="{F297D872-6C76-9C40-BC1C-81F4C89ECF84}" type="datetime1">
              <a:rPr lang="en-US" smtClean="0"/>
              <a:t>3/28/24</a:t>
            </a:fld>
            <a:endParaRPr lang="en-US"/>
          </a:p>
        </p:txBody>
      </p:sp>
      <p:sp>
        <p:nvSpPr>
          <p:cNvPr id="10" name="Footer Placeholder 9">
            <a:extLst>
              <a:ext uri="{FF2B5EF4-FFF2-40B4-BE49-F238E27FC236}">
                <a16:creationId xmlns:a16="http://schemas.microsoft.com/office/drawing/2014/main" id="{7BBD51D8-879A-BA40-B3DD-17E1257606A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11" name="Slide Number Placeholder 10">
            <a:extLst>
              <a:ext uri="{FF2B5EF4-FFF2-40B4-BE49-F238E27FC236}">
                <a16:creationId xmlns:a16="http://schemas.microsoft.com/office/drawing/2014/main" id="{E2EED118-7309-214E-B26F-1063ABC08705}"/>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5522874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FFBDA-A196-CE4E-AA6E-F2FDC251A9B4}"/>
              </a:ext>
            </a:extLst>
          </p:cNvPr>
          <p:cNvSpPr>
            <a:spLocks noGrp="1"/>
          </p:cNvSpPr>
          <p:nvPr>
            <p:ph type="dt" sz="half" idx="10"/>
          </p:nvPr>
        </p:nvSpPr>
        <p:spPr/>
        <p:txBody>
          <a:bodyPr/>
          <a:lstStyle/>
          <a:p>
            <a:fld id="{DE820793-A10E-F946-84CF-9E2564DF5464}" type="datetime1">
              <a:rPr lang="en-US" smtClean="0"/>
              <a:t>3/28/24</a:t>
            </a:fld>
            <a:endParaRPr lang="en-US"/>
          </a:p>
        </p:txBody>
      </p:sp>
      <p:sp>
        <p:nvSpPr>
          <p:cNvPr id="3" name="Footer Placeholder 2">
            <a:extLst>
              <a:ext uri="{FF2B5EF4-FFF2-40B4-BE49-F238E27FC236}">
                <a16:creationId xmlns:a16="http://schemas.microsoft.com/office/drawing/2014/main" id="{B668BA9D-C2D3-7B44-9A70-BA748A358D9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658410F0-9D9B-2D4D-8BA8-11A33A4778A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061788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Color Background">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C895D-C518-974A-A5D3-BC7624B1D481}"/>
              </a:ext>
            </a:extLst>
          </p:cNvPr>
          <p:cNvSpPr>
            <a:spLocks noGrp="1"/>
          </p:cNvSpPr>
          <p:nvPr>
            <p:ph type="dt" sz="half" idx="10"/>
          </p:nvPr>
        </p:nvSpPr>
        <p:spPr/>
        <p:txBody>
          <a:bodyPr/>
          <a:lstStyle/>
          <a:p>
            <a:fld id="{7BB62E34-7265-6042-9C53-BEA9B2A2DF9C}" type="datetime1">
              <a:rPr lang="en-US" smtClean="0"/>
              <a:t>3/28/24</a:t>
            </a:fld>
            <a:endParaRPr lang="en-US"/>
          </a:p>
        </p:txBody>
      </p:sp>
      <p:sp>
        <p:nvSpPr>
          <p:cNvPr id="3" name="Footer Placeholder 2">
            <a:extLst>
              <a:ext uri="{FF2B5EF4-FFF2-40B4-BE49-F238E27FC236}">
                <a16:creationId xmlns:a16="http://schemas.microsoft.com/office/drawing/2014/main" id="{358E91E4-A5AD-844E-8606-ADE28263B70C}"/>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DC081569-CAD3-0E46-AE0A-67B254EF63C5}"/>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1858559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One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1E901324-A496-C34D-AE4C-6203864C1F91}"/>
              </a:ext>
            </a:extLst>
          </p:cNvPr>
          <p:cNvSpPr>
            <a:spLocks noGrp="1"/>
          </p:cNvSpPr>
          <p:nvPr>
            <p:ph type="dt" sz="half" idx="14"/>
          </p:nvPr>
        </p:nvSpPr>
        <p:spPr/>
        <p:txBody>
          <a:bodyPr/>
          <a:lstStyle/>
          <a:p>
            <a:fld id="{5630F141-5D91-F34C-853A-20F91110D998}" type="datetime1">
              <a:rPr lang="en-US" smtClean="0"/>
              <a:t>3/28/24</a:t>
            </a:fld>
            <a:endParaRPr lang="en-US"/>
          </a:p>
        </p:txBody>
      </p:sp>
      <p:sp>
        <p:nvSpPr>
          <p:cNvPr id="4" name="Footer Placeholder 3">
            <a:extLst>
              <a:ext uri="{FF2B5EF4-FFF2-40B4-BE49-F238E27FC236}">
                <a16:creationId xmlns:a16="http://schemas.microsoft.com/office/drawing/2014/main" id="{CBE007D1-5C86-BC4B-A44E-8D8A19C1230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918E3FF-6E66-C540-861F-C88612C762D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712995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One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buFontTx/>
              <a:buNone/>
              <a:defRPr sz="6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5962EE77-3088-584E-9845-15325588F41F}"/>
              </a:ext>
            </a:extLst>
          </p:cNvPr>
          <p:cNvSpPr>
            <a:spLocks noGrp="1"/>
          </p:cNvSpPr>
          <p:nvPr>
            <p:ph type="dt" sz="half" idx="14"/>
          </p:nvPr>
        </p:nvSpPr>
        <p:spPr/>
        <p:txBody>
          <a:bodyPr/>
          <a:lstStyle/>
          <a:p>
            <a:fld id="{6E579C58-2655-DC4A-93DC-BD626356468A}" type="datetime1">
              <a:rPr lang="en-US" smtClean="0"/>
              <a:t>3/28/24</a:t>
            </a:fld>
            <a:endParaRPr lang="en-US"/>
          </a:p>
        </p:txBody>
      </p:sp>
      <p:sp>
        <p:nvSpPr>
          <p:cNvPr id="4" name="Footer Placeholder 3">
            <a:extLst>
              <a:ext uri="{FF2B5EF4-FFF2-40B4-BE49-F238E27FC236}">
                <a16:creationId xmlns:a16="http://schemas.microsoft.com/office/drawing/2014/main" id="{D83EB0BE-C25E-624D-9DC3-5170F667CD58}"/>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51C1896-50BB-DA41-B7B3-5A06EB1952C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0904993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Two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A61CC4C-7B9B-9F43-AC09-1C6080FDEA32}"/>
              </a:ext>
            </a:extLst>
          </p:cNvPr>
          <p:cNvSpPr>
            <a:spLocks noGrp="1"/>
          </p:cNvSpPr>
          <p:nvPr>
            <p:ph type="dt" sz="half" idx="15"/>
          </p:nvPr>
        </p:nvSpPr>
        <p:spPr/>
        <p:txBody>
          <a:bodyPr/>
          <a:lstStyle/>
          <a:p>
            <a:fld id="{08C6C4FC-20BB-334F-8F06-DB89D63C67A9}" type="datetime1">
              <a:rPr lang="en-US" smtClean="0"/>
              <a:t>3/28/24</a:t>
            </a:fld>
            <a:endParaRPr lang="en-US"/>
          </a:p>
        </p:txBody>
      </p:sp>
      <p:sp>
        <p:nvSpPr>
          <p:cNvPr id="4" name="Footer Placeholder 3">
            <a:extLst>
              <a:ext uri="{FF2B5EF4-FFF2-40B4-BE49-F238E27FC236}">
                <a16:creationId xmlns:a16="http://schemas.microsoft.com/office/drawing/2014/main" id="{DD9D6BFF-EFBB-DC40-B1C7-D8E86F8EF685}"/>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77B67B72-39CF-814A-AD93-146F0606F1A5}"/>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57683658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ck Two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EB410D8-D310-9349-9749-45FCCDCB02A7}"/>
              </a:ext>
            </a:extLst>
          </p:cNvPr>
          <p:cNvSpPr>
            <a:spLocks noGrp="1"/>
          </p:cNvSpPr>
          <p:nvPr>
            <p:ph type="dt" sz="half" idx="15"/>
          </p:nvPr>
        </p:nvSpPr>
        <p:spPr/>
        <p:txBody>
          <a:bodyPr/>
          <a:lstStyle/>
          <a:p>
            <a:fld id="{08AFC08C-3F76-2D47-8E80-DB3081E61DDA}" type="datetime1">
              <a:rPr lang="en-US" smtClean="0"/>
              <a:t>3/28/24</a:t>
            </a:fld>
            <a:endParaRPr lang="en-US"/>
          </a:p>
        </p:txBody>
      </p:sp>
      <p:sp>
        <p:nvSpPr>
          <p:cNvPr id="4" name="Footer Placeholder 3">
            <a:extLst>
              <a:ext uri="{FF2B5EF4-FFF2-40B4-BE49-F238E27FC236}">
                <a16:creationId xmlns:a16="http://schemas.microsoft.com/office/drawing/2014/main" id="{67D6ED72-4657-9649-A31C-E53F2EACEDC8}"/>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C2E2609C-D8B6-4B44-8966-4FE1249B023C}"/>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045471878"/>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Color Background">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C895D-C518-974A-A5D3-BC7624B1D481}"/>
              </a:ext>
            </a:extLst>
          </p:cNvPr>
          <p:cNvSpPr>
            <a:spLocks noGrp="1"/>
          </p:cNvSpPr>
          <p:nvPr>
            <p:ph type="dt" sz="half" idx="10"/>
          </p:nvPr>
        </p:nvSpPr>
        <p:spPr/>
        <p:txBody>
          <a:bodyPr/>
          <a:lstStyle/>
          <a:p>
            <a:fld id="{E5BBD205-BCDF-0F4E-9E7A-C2309238A060}" type="datetime1">
              <a:rPr lang="en-US" smtClean="0"/>
              <a:t>3/28/24</a:t>
            </a:fld>
            <a:endParaRPr lang="en-US"/>
          </a:p>
        </p:txBody>
      </p:sp>
      <p:sp>
        <p:nvSpPr>
          <p:cNvPr id="3" name="Footer Placeholder 2">
            <a:extLst>
              <a:ext uri="{FF2B5EF4-FFF2-40B4-BE49-F238E27FC236}">
                <a16:creationId xmlns:a16="http://schemas.microsoft.com/office/drawing/2014/main" id="{358E91E4-A5AD-844E-8606-ADE28263B70C}"/>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DC081569-CAD3-0E46-AE0A-67B254EF63C5}"/>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233305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a:lvl1pPr>
          </a:lstStyle>
          <a:p>
            <a:r>
              <a:rPr lang="en-US"/>
              <a:t>Click to edit Master title style</a:t>
            </a:r>
          </a:p>
        </p:txBody>
      </p:sp>
      <p:sp>
        <p:nvSpPr>
          <p:cNvPr id="2" name="Date Placeholder 1">
            <a:extLst>
              <a:ext uri="{FF2B5EF4-FFF2-40B4-BE49-F238E27FC236}">
                <a16:creationId xmlns:a16="http://schemas.microsoft.com/office/drawing/2014/main" id="{B2629B8B-0742-3E4E-8458-7FE45EDFA88A}"/>
              </a:ext>
            </a:extLst>
          </p:cNvPr>
          <p:cNvSpPr>
            <a:spLocks noGrp="1"/>
          </p:cNvSpPr>
          <p:nvPr>
            <p:ph type="dt" sz="half" idx="10"/>
          </p:nvPr>
        </p:nvSpPr>
        <p:spPr/>
        <p:txBody>
          <a:bodyPr/>
          <a:lstStyle/>
          <a:p>
            <a:fld id="{E52D6C8B-E4BC-B24A-9B63-97353724B817}" type="datetime1">
              <a:rPr lang="en-US" smtClean="0"/>
              <a:t>3/28/24</a:t>
            </a:fld>
            <a:endParaRPr lang="en-US"/>
          </a:p>
        </p:txBody>
      </p:sp>
      <p:sp>
        <p:nvSpPr>
          <p:cNvPr id="4" name="Footer Placeholder 3">
            <a:extLst>
              <a:ext uri="{FF2B5EF4-FFF2-40B4-BE49-F238E27FC236}">
                <a16:creationId xmlns:a16="http://schemas.microsoft.com/office/drawing/2014/main" id="{4283798D-20E3-1A4B-BD49-1E9496C2CD45}"/>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C908411B-A98F-EC47-BACB-6CF4F625A349}"/>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2929718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2" name="Date Placeholder 1">
            <a:extLst>
              <a:ext uri="{FF2B5EF4-FFF2-40B4-BE49-F238E27FC236}">
                <a16:creationId xmlns:a16="http://schemas.microsoft.com/office/drawing/2014/main" id="{24C042F0-C0B7-EE4A-9356-09FC559914C8}"/>
              </a:ext>
            </a:extLst>
          </p:cNvPr>
          <p:cNvSpPr>
            <a:spLocks noGrp="1"/>
          </p:cNvSpPr>
          <p:nvPr>
            <p:ph type="dt" sz="half" idx="10"/>
          </p:nvPr>
        </p:nvSpPr>
        <p:spPr/>
        <p:txBody>
          <a:bodyPr/>
          <a:lstStyle/>
          <a:p>
            <a:fld id="{8829843A-2D87-B148-B3CA-47FC485A3DEF}" type="datetime1">
              <a:rPr lang="en-US" smtClean="0"/>
              <a:t>3/28/24</a:t>
            </a:fld>
            <a:endParaRPr lang="en-US"/>
          </a:p>
        </p:txBody>
      </p:sp>
      <p:sp>
        <p:nvSpPr>
          <p:cNvPr id="4" name="Footer Placeholder 3">
            <a:extLst>
              <a:ext uri="{FF2B5EF4-FFF2-40B4-BE49-F238E27FC236}">
                <a16:creationId xmlns:a16="http://schemas.microsoft.com/office/drawing/2014/main" id="{1D595321-4554-EA47-9CC4-F64EB2AA5436}"/>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184BEE3B-FDBB-2D42-8345-B359E6CEC43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020016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defRPr b="1">
                <a:solidFill>
                  <a:schemeClr val="tx1"/>
                </a:solidFill>
              </a:defRPr>
            </a:lvl1pPr>
          </a:lstStyle>
          <a:p>
            <a:r>
              <a:rPr lang="en-US"/>
              <a:t>Click to edit Master title style</a:t>
            </a:r>
          </a:p>
        </p:txBody>
      </p:sp>
      <p:sp>
        <p:nvSpPr>
          <p:cNvPr id="2" name="Date Placeholder 1">
            <a:extLst>
              <a:ext uri="{FF2B5EF4-FFF2-40B4-BE49-F238E27FC236}">
                <a16:creationId xmlns:a16="http://schemas.microsoft.com/office/drawing/2014/main" id="{97EDEA1C-CF14-FB4D-A639-44C5E2E3BFCD}"/>
              </a:ext>
            </a:extLst>
          </p:cNvPr>
          <p:cNvSpPr>
            <a:spLocks noGrp="1"/>
          </p:cNvSpPr>
          <p:nvPr>
            <p:ph type="dt" sz="half" idx="10"/>
          </p:nvPr>
        </p:nvSpPr>
        <p:spPr/>
        <p:txBody>
          <a:bodyPr/>
          <a:lstStyle/>
          <a:p>
            <a:fld id="{1CB1F6F3-253B-B345-A5A0-D36A06B47A32}" type="datetime1">
              <a:rPr lang="en-US" smtClean="0"/>
              <a:t>3/28/24</a:t>
            </a:fld>
            <a:endParaRPr lang="en-US"/>
          </a:p>
        </p:txBody>
      </p:sp>
      <p:sp>
        <p:nvSpPr>
          <p:cNvPr id="4" name="Footer Placeholder 3">
            <a:extLst>
              <a:ext uri="{FF2B5EF4-FFF2-40B4-BE49-F238E27FC236}">
                <a16:creationId xmlns:a16="http://schemas.microsoft.com/office/drawing/2014/main" id="{FBD2575A-A90C-AC4A-A6DE-44F43B23224E}"/>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20B78610-CFE1-9743-BF07-5C23C75BF7F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837507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F9B1B-3ABF-7940-A679-AE5C8D103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2C8D272C-78FE-2244-9A73-05654CC43C94}"/>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7522CF35-D0D0-4840-99AF-10A4653FA01A}"/>
              </a:ext>
            </a:extLst>
          </p:cNvPr>
          <p:cNvSpPr>
            <a:spLocks noGrp="1"/>
          </p:cNvSpPr>
          <p:nvPr>
            <p:ph type="dt" sz="half" idx="10"/>
          </p:nvPr>
        </p:nvSpPr>
        <p:spPr/>
        <p:txBody>
          <a:bodyPr/>
          <a:lstStyle/>
          <a:p>
            <a:fld id="{022F745E-F59F-DB4D-8C37-6AB498EE2918}" type="datetime1">
              <a:rPr lang="en-US" smtClean="0"/>
              <a:t>3/28/24</a:t>
            </a:fld>
            <a:endParaRPr lang="en-US"/>
          </a:p>
        </p:txBody>
      </p:sp>
      <p:sp>
        <p:nvSpPr>
          <p:cNvPr id="4" name="Footer Placeholder 3">
            <a:extLst>
              <a:ext uri="{FF2B5EF4-FFF2-40B4-BE49-F238E27FC236}">
                <a16:creationId xmlns:a16="http://schemas.microsoft.com/office/drawing/2014/main" id="{08BA4CF9-A8DC-8846-A855-B1278C6243B8}"/>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FA3BFE8D-E0BA-5E48-B431-5D5A49809BC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8990270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F83-0A11-464D-8397-D6203FD7601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D232C-189A-7C4D-A944-D1E794F6B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2EBAE-5D93-9340-B372-3C941C9D9B79}"/>
              </a:ext>
            </a:extLst>
          </p:cNvPr>
          <p:cNvSpPr>
            <a:spLocks noGrp="1"/>
          </p:cNvSpPr>
          <p:nvPr>
            <p:ph type="dt" sz="half" idx="10"/>
          </p:nvPr>
        </p:nvSpPr>
        <p:spPr/>
        <p:txBody>
          <a:bodyPr/>
          <a:lstStyle/>
          <a:p>
            <a:fld id="{16153FF4-DADD-854E-9DEB-ED44212718EC}" type="datetime1">
              <a:rPr lang="en-US" smtClean="0"/>
              <a:t>3/28/24</a:t>
            </a:fld>
            <a:endParaRPr lang="en-US"/>
          </a:p>
        </p:txBody>
      </p:sp>
      <p:sp>
        <p:nvSpPr>
          <p:cNvPr id="5" name="Footer Placeholder 4">
            <a:extLst>
              <a:ext uri="{FF2B5EF4-FFF2-40B4-BE49-F238E27FC236}">
                <a16:creationId xmlns:a16="http://schemas.microsoft.com/office/drawing/2014/main" id="{38FC855F-FD30-6E4B-9397-ADA4BA9D6B6A}"/>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8034BFEA-D243-2A49-997A-06341FDBB9B2}"/>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6279438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761-87E2-1647-BE75-8C9F93A79419}"/>
              </a:ext>
            </a:extLst>
          </p:cNvPr>
          <p:cNvSpPr>
            <a:spLocks noGrp="1"/>
          </p:cNvSpPr>
          <p:nvPr>
            <p:ph type="title"/>
          </p:nvPr>
        </p:nvSpPr>
        <p:spPr>
          <a:xfrm>
            <a:off x="838200" y="152399"/>
            <a:ext cx="10515600" cy="990601"/>
          </a:xfrm>
          <a:prstGeom prst="rect">
            <a:avLst/>
          </a:prstGeom>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1D4E0CBD-FD86-0B43-ACA2-E386A0917C8B}"/>
              </a:ext>
            </a:extLst>
          </p:cNvPr>
          <p:cNvSpPr>
            <a:spLocks noGrp="1"/>
          </p:cNvSpPr>
          <p:nvPr>
            <p:ph sz="half" idx="1"/>
          </p:nvPr>
        </p:nvSpPr>
        <p:spPr>
          <a:xfrm>
            <a:off x="838200" y="1295400"/>
            <a:ext cx="51816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56F34-CD9B-244E-9F9E-A0E7435AC5EA}"/>
              </a:ext>
            </a:extLst>
          </p:cNvPr>
          <p:cNvSpPr>
            <a:spLocks noGrp="1"/>
          </p:cNvSpPr>
          <p:nvPr>
            <p:ph sz="half" idx="2"/>
          </p:nvPr>
        </p:nvSpPr>
        <p:spPr>
          <a:xfrm>
            <a:off x="6172200" y="1295400"/>
            <a:ext cx="51816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857D3-7B4C-1844-B515-1C6ADB1F563A}"/>
              </a:ext>
            </a:extLst>
          </p:cNvPr>
          <p:cNvSpPr>
            <a:spLocks noGrp="1"/>
          </p:cNvSpPr>
          <p:nvPr>
            <p:ph type="dt" sz="half" idx="10"/>
          </p:nvPr>
        </p:nvSpPr>
        <p:spPr/>
        <p:txBody>
          <a:bodyPr/>
          <a:lstStyle/>
          <a:p>
            <a:fld id="{33B0C507-E210-D54E-8B93-7DBA63F10876}" type="datetime1">
              <a:rPr lang="en-US" smtClean="0"/>
              <a:t>3/28/24</a:t>
            </a:fld>
            <a:endParaRPr lang="en-US"/>
          </a:p>
        </p:txBody>
      </p:sp>
      <p:sp>
        <p:nvSpPr>
          <p:cNvPr id="6" name="Footer Placeholder 5">
            <a:extLst>
              <a:ext uri="{FF2B5EF4-FFF2-40B4-BE49-F238E27FC236}">
                <a16:creationId xmlns:a16="http://schemas.microsoft.com/office/drawing/2014/main" id="{379E309D-3744-8D40-A410-C735BA58755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75A8085B-6DDC-6148-8A59-4039FFC96B8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9214857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F4C-EDD5-5C42-8236-58F0271825E7}"/>
              </a:ext>
            </a:extLst>
          </p:cNvPr>
          <p:cNvSpPr>
            <a:spLocks noGrp="1"/>
          </p:cNvSpPr>
          <p:nvPr>
            <p:ph type="title"/>
          </p:nvPr>
        </p:nvSpPr>
        <p:spPr>
          <a:xfrm>
            <a:off x="839788" y="152401"/>
            <a:ext cx="10515600" cy="990599"/>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950D3E8B-F902-F546-BE57-88DC654A8A70}"/>
              </a:ext>
            </a:extLst>
          </p:cNvPr>
          <p:cNvSpPr>
            <a:spLocks noGrp="1"/>
          </p:cNvSpPr>
          <p:nvPr>
            <p:ph type="body" idx="1"/>
          </p:nvPr>
        </p:nvSpPr>
        <p:spPr>
          <a:xfrm>
            <a:off x="839788" y="130225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26B79-DBE8-A04C-ABFA-C4142CB6911E}"/>
              </a:ext>
            </a:extLst>
          </p:cNvPr>
          <p:cNvSpPr>
            <a:spLocks noGrp="1"/>
          </p:cNvSpPr>
          <p:nvPr>
            <p:ph sz="half" idx="2"/>
          </p:nvPr>
        </p:nvSpPr>
        <p:spPr>
          <a:xfrm>
            <a:off x="839788" y="2285418"/>
            <a:ext cx="5157787" cy="3904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83B99-831B-D948-879E-36C0C1CF1212}"/>
              </a:ext>
            </a:extLst>
          </p:cNvPr>
          <p:cNvSpPr>
            <a:spLocks noGrp="1"/>
          </p:cNvSpPr>
          <p:nvPr>
            <p:ph type="body" sz="quarter" idx="3"/>
          </p:nvPr>
        </p:nvSpPr>
        <p:spPr>
          <a:xfrm>
            <a:off x="6172200" y="13022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098EA-A06B-7248-AF58-CC28D2CB2E8F}"/>
              </a:ext>
            </a:extLst>
          </p:cNvPr>
          <p:cNvSpPr>
            <a:spLocks noGrp="1"/>
          </p:cNvSpPr>
          <p:nvPr>
            <p:ph sz="quarter" idx="4"/>
          </p:nvPr>
        </p:nvSpPr>
        <p:spPr>
          <a:xfrm>
            <a:off x="6172200" y="2285418"/>
            <a:ext cx="5183188" cy="3904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25D95-A5EE-644F-89EB-146CD2EF9AEE}"/>
              </a:ext>
            </a:extLst>
          </p:cNvPr>
          <p:cNvSpPr>
            <a:spLocks noGrp="1"/>
          </p:cNvSpPr>
          <p:nvPr>
            <p:ph type="dt" sz="half" idx="10"/>
          </p:nvPr>
        </p:nvSpPr>
        <p:spPr/>
        <p:txBody>
          <a:bodyPr/>
          <a:lstStyle/>
          <a:p>
            <a:fld id="{B0898B66-96F8-C444-B80A-DBB8F046B119}" type="datetime1">
              <a:rPr lang="en-US" smtClean="0"/>
              <a:t>3/28/24</a:t>
            </a:fld>
            <a:endParaRPr lang="en-US"/>
          </a:p>
        </p:txBody>
      </p:sp>
      <p:sp>
        <p:nvSpPr>
          <p:cNvPr id="8" name="Footer Placeholder 7">
            <a:extLst>
              <a:ext uri="{FF2B5EF4-FFF2-40B4-BE49-F238E27FC236}">
                <a16:creationId xmlns:a16="http://schemas.microsoft.com/office/drawing/2014/main" id="{D3AA77DD-7B95-1F42-9A7E-FC1DE599BF9B}"/>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340D65BA-CFF4-FE45-9280-3A85F43781B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571295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0EBF-4D91-374C-BA3A-2748DE5948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FF058-B8CB-1942-9B51-F299D131A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781C2-919D-7946-86E0-8EEC60B54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C6DB0-95A6-1C46-850E-9DD594F7010C}"/>
              </a:ext>
            </a:extLst>
          </p:cNvPr>
          <p:cNvSpPr>
            <a:spLocks noGrp="1"/>
          </p:cNvSpPr>
          <p:nvPr>
            <p:ph type="dt" sz="half" idx="10"/>
          </p:nvPr>
        </p:nvSpPr>
        <p:spPr/>
        <p:txBody>
          <a:bodyPr/>
          <a:lstStyle/>
          <a:p>
            <a:fld id="{30601F30-A92C-F845-856F-D1B7D3DDF3C5}" type="datetime1">
              <a:rPr lang="en-US" smtClean="0"/>
              <a:t>3/28/24</a:t>
            </a:fld>
            <a:endParaRPr lang="en-US"/>
          </a:p>
        </p:txBody>
      </p:sp>
      <p:sp>
        <p:nvSpPr>
          <p:cNvPr id="6" name="Footer Placeholder 5">
            <a:extLst>
              <a:ext uri="{FF2B5EF4-FFF2-40B4-BE49-F238E27FC236}">
                <a16:creationId xmlns:a16="http://schemas.microsoft.com/office/drawing/2014/main" id="{8C45C503-F7F1-A341-B730-794775AAF872}"/>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2E7601F5-BEF5-9948-8ED5-B68E847939FF}"/>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0997575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84A2-88C1-C54D-A103-A1B98E67B35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64978-A5FF-A841-80D8-96DC194A0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175B12-9DFA-7147-A5DD-E8498C66C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51FF3-F6C7-E54D-85AD-725ECEE3C948}"/>
              </a:ext>
            </a:extLst>
          </p:cNvPr>
          <p:cNvSpPr>
            <a:spLocks noGrp="1"/>
          </p:cNvSpPr>
          <p:nvPr>
            <p:ph type="dt" sz="half" idx="10"/>
          </p:nvPr>
        </p:nvSpPr>
        <p:spPr/>
        <p:txBody>
          <a:bodyPr/>
          <a:lstStyle/>
          <a:p>
            <a:fld id="{E07BEDA3-1954-0841-A9F8-8A0A4BCD11E9}" type="datetime1">
              <a:rPr lang="en-US" smtClean="0"/>
              <a:t>3/28/24</a:t>
            </a:fld>
            <a:endParaRPr lang="en-US"/>
          </a:p>
        </p:txBody>
      </p:sp>
      <p:sp>
        <p:nvSpPr>
          <p:cNvPr id="6" name="Footer Placeholder 5">
            <a:extLst>
              <a:ext uri="{FF2B5EF4-FFF2-40B4-BE49-F238E27FC236}">
                <a16:creationId xmlns:a16="http://schemas.microsoft.com/office/drawing/2014/main" id="{07B0942B-E83C-784E-B840-D775EAB0E28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F5FABF57-E96C-234E-B1AB-F27A010DE571}"/>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0981722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C188-9BFC-A54C-8230-C86961FF800E}"/>
              </a:ext>
            </a:extLst>
          </p:cNvPr>
          <p:cNvSpPr>
            <a:spLocks noGrp="1"/>
          </p:cNvSpPr>
          <p:nvPr>
            <p:ph type="title"/>
          </p:nvPr>
        </p:nvSpPr>
        <p:spPr>
          <a:xfrm>
            <a:off x="838200" y="152399"/>
            <a:ext cx="10515600" cy="990601"/>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2D7E5-E66E-7045-A238-D7E0810B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24D8-9C23-7449-BF30-8E27E2A8C9C6}"/>
              </a:ext>
            </a:extLst>
          </p:cNvPr>
          <p:cNvSpPr>
            <a:spLocks noGrp="1"/>
          </p:cNvSpPr>
          <p:nvPr>
            <p:ph type="dt" sz="half" idx="10"/>
          </p:nvPr>
        </p:nvSpPr>
        <p:spPr/>
        <p:txBody>
          <a:bodyPr/>
          <a:lstStyle/>
          <a:p>
            <a:fld id="{5C4F620E-A52C-7A40-99C1-FD3AEB1D613C}" type="datetime1">
              <a:rPr lang="en-US" smtClean="0"/>
              <a:t>3/28/24</a:t>
            </a:fld>
            <a:endParaRPr lang="en-US"/>
          </a:p>
        </p:txBody>
      </p:sp>
      <p:sp>
        <p:nvSpPr>
          <p:cNvPr id="5" name="Footer Placeholder 4">
            <a:extLst>
              <a:ext uri="{FF2B5EF4-FFF2-40B4-BE49-F238E27FC236}">
                <a16:creationId xmlns:a16="http://schemas.microsoft.com/office/drawing/2014/main" id="{1DF76155-1F1C-C945-B492-258800D6AE81}"/>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596126C3-3677-B840-9FA5-4A2C06B0DF9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6996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One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1E901324-A496-C34D-AE4C-6203864C1F91}"/>
              </a:ext>
            </a:extLst>
          </p:cNvPr>
          <p:cNvSpPr>
            <a:spLocks noGrp="1"/>
          </p:cNvSpPr>
          <p:nvPr>
            <p:ph type="dt" sz="half" idx="14"/>
          </p:nvPr>
        </p:nvSpPr>
        <p:spPr/>
        <p:txBody>
          <a:bodyPr/>
          <a:lstStyle/>
          <a:p>
            <a:fld id="{D7808BDD-B5D6-AD4E-AB0D-98B1E933B164}" type="datetime1">
              <a:rPr lang="en-US" smtClean="0"/>
              <a:t>3/28/24</a:t>
            </a:fld>
            <a:endParaRPr lang="en-US"/>
          </a:p>
        </p:txBody>
      </p:sp>
      <p:sp>
        <p:nvSpPr>
          <p:cNvPr id="4" name="Footer Placeholder 3">
            <a:extLst>
              <a:ext uri="{FF2B5EF4-FFF2-40B4-BE49-F238E27FC236}">
                <a16:creationId xmlns:a16="http://schemas.microsoft.com/office/drawing/2014/main" id="{CBE007D1-5C86-BC4B-A44E-8D8A19C1230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918E3FF-6E66-C540-861F-C88612C762D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3592578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DE9DF-2A0F-BE4D-9BC3-1A01A829E97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316C3-66B7-0F40-959C-900B9C8D0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B198-AE21-9F4E-A762-366CB228685A}"/>
              </a:ext>
            </a:extLst>
          </p:cNvPr>
          <p:cNvSpPr>
            <a:spLocks noGrp="1"/>
          </p:cNvSpPr>
          <p:nvPr>
            <p:ph type="dt" sz="half" idx="10"/>
          </p:nvPr>
        </p:nvSpPr>
        <p:spPr/>
        <p:txBody>
          <a:bodyPr/>
          <a:lstStyle/>
          <a:p>
            <a:fld id="{ABF8AD56-1D8B-3F46-B76B-3671F21C7E26}" type="datetime1">
              <a:rPr lang="en-US" smtClean="0"/>
              <a:t>3/28/24</a:t>
            </a:fld>
            <a:endParaRPr lang="en-US"/>
          </a:p>
        </p:txBody>
      </p:sp>
      <p:sp>
        <p:nvSpPr>
          <p:cNvPr id="5" name="Footer Placeholder 4">
            <a:extLst>
              <a:ext uri="{FF2B5EF4-FFF2-40B4-BE49-F238E27FC236}">
                <a16:creationId xmlns:a16="http://schemas.microsoft.com/office/drawing/2014/main" id="{6B72762C-B1AA-3947-9C88-9156B23E9A67}"/>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4F8288C2-96D3-B345-9800-2D87EF0A48CD}"/>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1601438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Black Two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19500" y="136525"/>
            <a:ext cx="10972800" cy="2039432"/>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2983230"/>
            <a:ext cx="10972800" cy="3166110"/>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A61CC4C-7B9B-9F43-AC09-1C6080FDEA32}"/>
              </a:ext>
            </a:extLst>
          </p:cNvPr>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2E6F58-7BCE-7244-8D24-0981F1F3C1A5}" type="datetime1">
              <a:rPr kumimoji="0" lang="en-US" sz="1200" b="0" i="0" u="none" strike="noStrike" kern="1200" cap="none" spc="0" normalizeH="0" baseline="0" noProof="0" smtClean="0">
                <a:ln>
                  <a:noFill/>
                </a:ln>
                <a:solidFill>
                  <a:srgbClr val="29262C">
                    <a:tint val="75000"/>
                  </a:srgbClr>
                </a:solidFill>
                <a:effectLst/>
                <a:uLnTx/>
                <a:uFillTx/>
                <a:latin typeface="Century Gothic" panose="020F0302020204030204"/>
                <a:ea typeface="+mn-ea"/>
                <a:cs typeface="+mn-cs"/>
              </a:rPr>
              <a:t>3/28/24</a:t>
            </a:fld>
            <a:endPar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endParaRPr>
          </a:p>
        </p:txBody>
      </p:sp>
      <p:sp>
        <p:nvSpPr>
          <p:cNvPr id="4" name="Footer Placeholder 3">
            <a:extLst>
              <a:ext uri="{FF2B5EF4-FFF2-40B4-BE49-F238E27FC236}">
                <a16:creationId xmlns:a16="http://schemas.microsoft.com/office/drawing/2014/main" id="{DD9D6BFF-EFBB-DC40-B1C7-D8E86F8EF68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
        <p:nvSpPr>
          <p:cNvPr id="9" name="Slide Number Placeholder 8">
            <a:extLst>
              <a:ext uri="{FF2B5EF4-FFF2-40B4-BE49-F238E27FC236}">
                <a16:creationId xmlns:a16="http://schemas.microsoft.com/office/drawing/2014/main" id="{77B67B72-39CF-814A-AD93-146F0606F1A5}"/>
              </a:ext>
            </a:extLst>
          </p:cNvPr>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CD841-7454-CF4D-B596-D7CCF595656F}" type="slidenum">
              <a:rPr kumimoji="0" lang="en-US" sz="1200" b="0" i="0" u="none" strike="noStrike" kern="1200" cap="none" spc="0" normalizeH="0" baseline="0" noProof="0" smtClean="0">
                <a:ln>
                  <a:noFill/>
                </a:ln>
                <a:solidFill>
                  <a:srgbClr val="29262C">
                    <a:tint val="75000"/>
                  </a:srgbClr>
                </a:solidFill>
                <a:effectLst/>
                <a:uLnTx/>
                <a:uFillTx/>
                <a:latin typeface="Century Gothic"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574252536"/>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988E-3CB8-AD41-927F-C04D3CC1143E}"/>
              </a:ext>
            </a:extLst>
          </p:cNvPr>
          <p:cNvSpPr>
            <a:spLocks noGrp="1"/>
          </p:cNvSpPr>
          <p:nvPr>
            <p:ph type="ctrTitle" hasCustomPrompt="1"/>
          </p:nvPr>
        </p:nvSpPr>
        <p:spPr>
          <a:xfrm>
            <a:off x="266700" y="231727"/>
            <a:ext cx="11658600" cy="911273"/>
          </a:xfrm>
          <a:prstGeom prst="rect">
            <a:avLst/>
          </a:prstGeom>
        </p:spPr>
        <p:txBody>
          <a:bodyPr anchor="b">
            <a:normAutofit/>
          </a:bodyPr>
          <a:lstStyle>
            <a:lvl1pPr algn="ctr">
              <a:lnSpc>
                <a:spcPct val="100000"/>
              </a:lnSpc>
              <a:defRPr sz="4800" b="1">
                <a:solidFill>
                  <a:schemeClr val="tx1"/>
                </a:solidFill>
              </a:defRPr>
            </a:lvl1pPr>
          </a:lstStyle>
          <a:p>
            <a:r>
              <a:rPr lang="en-US"/>
              <a:t>Course Title</a:t>
            </a:r>
          </a:p>
        </p:txBody>
      </p:sp>
      <p:sp>
        <p:nvSpPr>
          <p:cNvPr id="3" name="Subtitle 2">
            <a:extLst>
              <a:ext uri="{FF2B5EF4-FFF2-40B4-BE49-F238E27FC236}">
                <a16:creationId xmlns:a16="http://schemas.microsoft.com/office/drawing/2014/main" id="{EA1EB9F2-5B6D-BB4D-A764-5D62CE33D2A6}"/>
              </a:ext>
            </a:extLst>
          </p:cNvPr>
          <p:cNvSpPr>
            <a:spLocks noGrp="1"/>
          </p:cNvSpPr>
          <p:nvPr>
            <p:ph type="subTitle" idx="1" hasCustomPrompt="1"/>
          </p:nvPr>
        </p:nvSpPr>
        <p:spPr>
          <a:xfrm>
            <a:off x="1524000" y="3602038"/>
            <a:ext cx="9144000" cy="468312"/>
          </a:xfrm>
        </p:spPr>
        <p:txBody>
          <a:bodyPr anchor="t"/>
          <a:lstStyle>
            <a:lvl1pPr marL="0" indent="0" algn="ctr">
              <a:lnSpc>
                <a:spcPct val="100000"/>
              </a:lnSpc>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Foster Provost</a:t>
            </a:r>
          </a:p>
          <a:p>
            <a:endParaRPr lang="en-US"/>
          </a:p>
        </p:txBody>
      </p:sp>
      <p:pic>
        <p:nvPicPr>
          <p:cNvPr id="14" name="Picture 13" descr="stern_black_rgb.png">
            <a:extLst>
              <a:ext uri="{FF2B5EF4-FFF2-40B4-BE49-F238E27FC236}">
                <a16:creationId xmlns:a16="http://schemas.microsoft.com/office/drawing/2014/main" id="{54BCED2B-3B3F-1847-A386-1A0C6FECF6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22635" y="4405745"/>
            <a:ext cx="3023161" cy="861050"/>
          </a:xfrm>
          <a:prstGeom prst="rect">
            <a:avLst/>
          </a:prstGeom>
          <a:solidFill>
            <a:schemeClr val="bg1"/>
          </a:solidFill>
        </p:spPr>
      </p:pic>
      <p:sp>
        <p:nvSpPr>
          <p:cNvPr id="16" name="Text Placeholder 15">
            <a:extLst>
              <a:ext uri="{FF2B5EF4-FFF2-40B4-BE49-F238E27FC236}">
                <a16:creationId xmlns:a16="http://schemas.microsoft.com/office/drawing/2014/main" id="{80586E82-2CC7-C24B-B319-683930C6BB11}"/>
              </a:ext>
            </a:extLst>
          </p:cNvPr>
          <p:cNvSpPr>
            <a:spLocks noGrp="1"/>
          </p:cNvSpPr>
          <p:nvPr>
            <p:ph type="body" sz="quarter" idx="13" hasCustomPrompt="1"/>
          </p:nvPr>
        </p:nvSpPr>
        <p:spPr>
          <a:xfrm>
            <a:off x="266700" y="1371600"/>
            <a:ext cx="11658600" cy="2057400"/>
          </a:xfrm>
        </p:spPr>
        <p:txBody>
          <a:bodyPr>
            <a:normAutofit/>
          </a:bodyPr>
          <a:lstStyle>
            <a:lvl1pPr marL="120650" indent="0" algn="ctr">
              <a:lnSpc>
                <a:spcPct val="100000"/>
              </a:lnSpc>
              <a:buFontTx/>
              <a:buNone/>
              <a:defRPr sz="4800">
                <a:solidFill>
                  <a:schemeClr val="tx1"/>
                </a:solidFill>
                <a:latin typeface="+mj-lt"/>
              </a:defRPr>
            </a:lvl1pPr>
            <a:lvl2pPr marL="573088" indent="0">
              <a:buFontTx/>
              <a:buNone/>
              <a:defRPr/>
            </a:lvl2pPr>
            <a:lvl3pPr marL="915987" indent="0">
              <a:buFontTx/>
              <a:buNone/>
              <a:defRPr/>
            </a:lvl3pPr>
            <a:lvl4pPr marL="1435100" indent="0">
              <a:buFontTx/>
              <a:buNone/>
              <a:defRPr/>
            </a:lvl4pPr>
            <a:lvl5pPr marL="1831975" indent="0">
              <a:buFontTx/>
              <a:buNone/>
              <a:defRPr/>
            </a:lvl5pPr>
          </a:lstStyle>
          <a:p>
            <a:pPr lvl="0"/>
            <a:r>
              <a:rPr lang="en-US"/>
              <a:t>Lesson #: Lesson Title</a:t>
            </a:r>
          </a:p>
        </p:txBody>
      </p:sp>
      <p:sp>
        <p:nvSpPr>
          <p:cNvPr id="4" name="Date Placeholder 3">
            <a:extLst>
              <a:ext uri="{FF2B5EF4-FFF2-40B4-BE49-F238E27FC236}">
                <a16:creationId xmlns:a16="http://schemas.microsoft.com/office/drawing/2014/main" id="{67C176A4-1C64-D545-A07E-2EAC8142FBCD}"/>
              </a:ext>
            </a:extLst>
          </p:cNvPr>
          <p:cNvSpPr>
            <a:spLocks noGrp="1"/>
          </p:cNvSpPr>
          <p:nvPr>
            <p:ph type="dt" sz="half" idx="14"/>
          </p:nvPr>
        </p:nvSpPr>
        <p:spPr/>
        <p:txBody>
          <a:bodyPr/>
          <a:lstStyle/>
          <a:p>
            <a:fld id="{41C56B4C-068A-D644-9A44-C1B1D4039BC9}" type="datetime1">
              <a:rPr lang="en-US" smtClean="0"/>
              <a:t>3/28/24</a:t>
            </a:fld>
            <a:endParaRPr lang="en-US"/>
          </a:p>
        </p:txBody>
      </p:sp>
      <p:sp>
        <p:nvSpPr>
          <p:cNvPr id="5" name="Footer Placeholder 4">
            <a:extLst>
              <a:ext uri="{FF2B5EF4-FFF2-40B4-BE49-F238E27FC236}">
                <a16:creationId xmlns:a16="http://schemas.microsoft.com/office/drawing/2014/main" id="{6E88FEC4-D874-754A-B354-F0F86682230A}"/>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D355DD15-72F5-8640-927B-2DAB204C9C43}"/>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8082259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427EA-5EAC-744C-A6BC-3D5190487014}"/>
              </a:ext>
            </a:extLst>
          </p:cNvPr>
          <p:cNvSpPr>
            <a:spLocks noGrp="1"/>
          </p:cNvSpPr>
          <p:nvPr>
            <p:ph type="dt" sz="half" idx="10"/>
          </p:nvPr>
        </p:nvSpPr>
        <p:spPr/>
        <p:txBody>
          <a:bodyPr/>
          <a:lstStyle/>
          <a:p>
            <a:fld id="{E6E86EE7-19AB-E04A-BABF-C498C55B5E49}" type="datetime1">
              <a:rPr lang="en-US" smtClean="0"/>
              <a:t>3/28/24</a:t>
            </a:fld>
            <a:endParaRPr lang="en-US"/>
          </a:p>
        </p:txBody>
      </p:sp>
      <p:sp>
        <p:nvSpPr>
          <p:cNvPr id="3" name="Footer Placeholder 2">
            <a:extLst>
              <a:ext uri="{FF2B5EF4-FFF2-40B4-BE49-F238E27FC236}">
                <a16:creationId xmlns:a16="http://schemas.microsoft.com/office/drawing/2014/main" id="{24D3BB83-F69F-294E-B9FF-7BBCFE91D33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5E79091D-8E0F-3E40-B6B1-EF820B639BD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7692051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Whit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A6153F-13B5-314C-9E41-857CF45D8D44}"/>
              </a:ext>
            </a:extLst>
          </p:cNvPr>
          <p:cNvSpPr>
            <a:spLocks noGrp="1"/>
          </p:cNvSpPr>
          <p:nvPr>
            <p:ph type="pic" sz="quarter" idx="13" hasCustomPrompt="1"/>
          </p:nvPr>
        </p:nvSpPr>
        <p:spPr>
          <a:xfrm>
            <a:off x="266700" y="228600"/>
            <a:ext cx="11658600" cy="6127750"/>
          </a:xfrm>
        </p:spPr>
        <p:txBody>
          <a:bodyPr/>
          <a:lstStyle/>
          <a:p>
            <a:r>
              <a:rPr lang="en-US"/>
              <a:t>Hand-drawn Diagram</a:t>
            </a:r>
          </a:p>
        </p:txBody>
      </p:sp>
      <p:sp>
        <p:nvSpPr>
          <p:cNvPr id="9" name="Date Placeholder 8">
            <a:extLst>
              <a:ext uri="{FF2B5EF4-FFF2-40B4-BE49-F238E27FC236}">
                <a16:creationId xmlns:a16="http://schemas.microsoft.com/office/drawing/2014/main" id="{E753E1DC-EABE-3349-9FA5-49A4403D03D6}"/>
              </a:ext>
            </a:extLst>
          </p:cNvPr>
          <p:cNvSpPr>
            <a:spLocks noGrp="1"/>
          </p:cNvSpPr>
          <p:nvPr>
            <p:ph type="dt" sz="half" idx="14"/>
          </p:nvPr>
        </p:nvSpPr>
        <p:spPr/>
        <p:txBody>
          <a:bodyPr/>
          <a:lstStyle/>
          <a:p>
            <a:fld id="{E88FECD5-0896-ED44-A0FB-6542F390DFD5}" type="datetime1">
              <a:rPr lang="en-US" smtClean="0"/>
              <a:t>3/28/24</a:t>
            </a:fld>
            <a:endParaRPr lang="en-US"/>
          </a:p>
        </p:txBody>
      </p:sp>
      <p:sp>
        <p:nvSpPr>
          <p:cNvPr id="10" name="Footer Placeholder 9">
            <a:extLst>
              <a:ext uri="{FF2B5EF4-FFF2-40B4-BE49-F238E27FC236}">
                <a16:creationId xmlns:a16="http://schemas.microsoft.com/office/drawing/2014/main" id="{7BBD51D8-879A-BA40-B3DD-17E1257606A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11" name="Slide Number Placeholder 10">
            <a:extLst>
              <a:ext uri="{FF2B5EF4-FFF2-40B4-BE49-F238E27FC236}">
                <a16:creationId xmlns:a16="http://schemas.microsoft.com/office/drawing/2014/main" id="{E2EED118-7309-214E-B26F-1063ABC08705}"/>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4115104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FFBDA-A196-CE4E-AA6E-F2FDC251A9B4}"/>
              </a:ext>
            </a:extLst>
          </p:cNvPr>
          <p:cNvSpPr>
            <a:spLocks noGrp="1"/>
          </p:cNvSpPr>
          <p:nvPr>
            <p:ph type="dt" sz="half" idx="10"/>
          </p:nvPr>
        </p:nvSpPr>
        <p:spPr/>
        <p:txBody>
          <a:bodyPr/>
          <a:lstStyle/>
          <a:p>
            <a:fld id="{B10DA93C-D9A9-424E-8EF4-583B4E08EB6B}" type="datetime1">
              <a:rPr lang="en-US" smtClean="0"/>
              <a:t>3/28/24</a:t>
            </a:fld>
            <a:endParaRPr lang="en-US"/>
          </a:p>
        </p:txBody>
      </p:sp>
      <p:sp>
        <p:nvSpPr>
          <p:cNvPr id="3" name="Footer Placeholder 2">
            <a:extLst>
              <a:ext uri="{FF2B5EF4-FFF2-40B4-BE49-F238E27FC236}">
                <a16:creationId xmlns:a16="http://schemas.microsoft.com/office/drawing/2014/main" id="{B668BA9D-C2D3-7B44-9A70-BA748A358D99}"/>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658410F0-9D9B-2D4D-8BA8-11A33A4778A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465312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Color Background">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C895D-C518-974A-A5D3-BC7624B1D481}"/>
              </a:ext>
            </a:extLst>
          </p:cNvPr>
          <p:cNvSpPr>
            <a:spLocks noGrp="1"/>
          </p:cNvSpPr>
          <p:nvPr>
            <p:ph type="dt" sz="half" idx="10"/>
          </p:nvPr>
        </p:nvSpPr>
        <p:spPr/>
        <p:txBody>
          <a:bodyPr/>
          <a:lstStyle/>
          <a:p>
            <a:fld id="{3098FD05-5B9E-B14E-A7FF-BAF64D1F3F8D}" type="datetime1">
              <a:rPr lang="en-US" smtClean="0"/>
              <a:t>3/28/24</a:t>
            </a:fld>
            <a:endParaRPr lang="en-US"/>
          </a:p>
        </p:txBody>
      </p:sp>
      <p:sp>
        <p:nvSpPr>
          <p:cNvPr id="3" name="Footer Placeholder 2">
            <a:extLst>
              <a:ext uri="{FF2B5EF4-FFF2-40B4-BE49-F238E27FC236}">
                <a16:creationId xmlns:a16="http://schemas.microsoft.com/office/drawing/2014/main" id="{358E91E4-A5AD-844E-8606-ADE28263B70C}"/>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4" name="Slide Number Placeholder 3">
            <a:extLst>
              <a:ext uri="{FF2B5EF4-FFF2-40B4-BE49-F238E27FC236}">
                <a16:creationId xmlns:a16="http://schemas.microsoft.com/office/drawing/2014/main" id="{DC081569-CAD3-0E46-AE0A-67B254EF63C5}"/>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1858131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One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1E901324-A496-C34D-AE4C-6203864C1F91}"/>
              </a:ext>
            </a:extLst>
          </p:cNvPr>
          <p:cNvSpPr>
            <a:spLocks noGrp="1"/>
          </p:cNvSpPr>
          <p:nvPr>
            <p:ph type="dt" sz="half" idx="14"/>
          </p:nvPr>
        </p:nvSpPr>
        <p:spPr/>
        <p:txBody>
          <a:bodyPr/>
          <a:lstStyle/>
          <a:p>
            <a:fld id="{5C9242F4-7BC9-7E4C-83FA-243B00FE168A}" type="datetime1">
              <a:rPr lang="en-US" smtClean="0"/>
              <a:t>3/28/24</a:t>
            </a:fld>
            <a:endParaRPr lang="en-US"/>
          </a:p>
        </p:txBody>
      </p:sp>
      <p:sp>
        <p:nvSpPr>
          <p:cNvPr id="4" name="Footer Placeholder 3">
            <a:extLst>
              <a:ext uri="{FF2B5EF4-FFF2-40B4-BE49-F238E27FC236}">
                <a16:creationId xmlns:a16="http://schemas.microsoft.com/office/drawing/2014/main" id="{CBE007D1-5C86-BC4B-A44E-8D8A19C12300}"/>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918E3FF-6E66-C540-861F-C88612C762D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8678733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ck One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lnSpc>
                <a:spcPct val="100000"/>
              </a:lnSpc>
              <a:buFontTx/>
              <a:buNone/>
              <a:defRPr sz="6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5962EE77-3088-584E-9845-15325588F41F}"/>
              </a:ext>
            </a:extLst>
          </p:cNvPr>
          <p:cNvSpPr>
            <a:spLocks noGrp="1"/>
          </p:cNvSpPr>
          <p:nvPr>
            <p:ph type="dt" sz="half" idx="14"/>
          </p:nvPr>
        </p:nvSpPr>
        <p:spPr/>
        <p:txBody>
          <a:bodyPr/>
          <a:lstStyle/>
          <a:p>
            <a:fld id="{F6A47E7C-7F19-424F-8F4C-4B18DE2A4E82}" type="datetime1">
              <a:rPr lang="en-US" smtClean="0"/>
              <a:t>3/28/24</a:t>
            </a:fld>
            <a:endParaRPr lang="en-US"/>
          </a:p>
        </p:txBody>
      </p:sp>
      <p:sp>
        <p:nvSpPr>
          <p:cNvPr id="4" name="Footer Placeholder 3">
            <a:extLst>
              <a:ext uri="{FF2B5EF4-FFF2-40B4-BE49-F238E27FC236}">
                <a16:creationId xmlns:a16="http://schemas.microsoft.com/office/drawing/2014/main" id="{D83EB0BE-C25E-624D-9DC3-5170F667CD58}"/>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51C1896-50BB-DA41-B7B3-5A06EB1952C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7704097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Two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lnSpc>
                <a:spcPct val="100000"/>
              </a:lnSpc>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lnSpc>
                <a:spcPct val="100000"/>
              </a:lnSpc>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A61CC4C-7B9B-9F43-AC09-1C6080FDEA32}"/>
              </a:ext>
            </a:extLst>
          </p:cNvPr>
          <p:cNvSpPr>
            <a:spLocks noGrp="1"/>
          </p:cNvSpPr>
          <p:nvPr>
            <p:ph type="dt" sz="half" idx="15"/>
          </p:nvPr>
        </p:nvSpPr>
        <p:spPr/>
        <p:txBody>
          <a:bodyPr/>
          <a:lstStyle/>
          <a:p>
            <a:fld id="{22A9712D-6F14-4841-9A90-BE77E433BD8A}" type="datetime1">
              <a:rPr lang="en-US" smtClean="0"/>
              <a:t>3/28/24</a:t>
            </a:fld>
            <a:endParaRPr lang="en-US"/>
          </a:p>
        </p:txBody>
      </p:sp>
      <p:sp>
        <p:nvSpPr>
          <p:cNvPr id="4" name="Footer Placeholder 3">
            <a:extLst>
              <a:ext uri="{FF2B5EF4-FFF2-40B4-BE49-F238E27FC236}">
                <a16:creationId xmlns:a16="http://schemas.microsoft.com/office/drawing/2014/main" id="{DD9D6BFF-EFBB-DC40-B1C7-D8E86F8EF685}"/>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77B67B72-39CF-814A-AD93-146F0606F1A5}"/>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94390059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ck One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266700" y="2176325"/>
            <a:ext cx="11658600" cy="1255850"/>
          </a:xfrm>
        </p:spPr>
        <p:txBody>
          <a:bodyPr anchor="ctr">
            <a:normAutofit/>
          </a:bodyPr>
          <a:lstStyle>
            <a:lvl1pPr marL="120650" indent="0" algn="ctr">
              <a:buFontTx/>
              <a:buNone/>
              <a:defRPr sz="6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5962EE77-3088-584E-9845-15325588F41F}"/>
              </a:ext>
            </a:extLst>
          </p:cNvPr>
          <p:cNvSpPr>
            <a:spLocks noGrp="1"/>
          </p:cNvSpPr>
          <p:nvPr>
            <p:ph type="dt" sz="half" idx="14"/>
          </p:nvPr>
        </p:nvSpPr>
        <p:spPr/>
        <p:txBody>
          <a:bodyPr/>
          <a:lstStyle/>
          <a:p>
            <a:fld id="{EF650BE1-8538-0F48-8F00-F9B5CD9B1A69}" type="datetime1">
              <a:rPr lang="en-US" smtClean="0"/>
              <a:t>3/28/24</a:t>
            </a:fld>
            <a:endParaRPr lang="en-US"/>
          </a:p>
        </p:txBody>
      </p:sp>
      <p:sp>
        <p:nvSpPr>
          <p:cNvPr id="4" name="Footer Placeholder 3">
            <a:extLst>
              <a:ext uri="{FF2B5EF4-FFF2-40B4-BE49-F238E27FC236}">
                <a16:creationId xmlns:a16="http://schemas.microsoft.com/office/drawing/2014/main" id="{D83EB0BE-C25E-624D-9DC3-5170F667CD58}"/>
              </a:ext>
            </a:extLst>
          </p:cNvPr>
          <p:cNvSpPr>
            <a:spLocks noGrp="1"/>
          </p:cNvSpPr>
          <p:nvPr>
            <p:ph type="ftr" sz="quarter" idx="15"/>
          </p:nvPr>
        </p:nvSpPr>
        <p:spPr/>
        <p:txBody>
          <a:bodyPr/>
          <a:lstStyle/>
          <a:p>
            <a:r>
              <a:rPr lang="en-US"/>
              <a:t>Introduction to Business Analytics -- ©2023 Foster Provost</a:t>
            </a:r>
            <a:endParaRPr lang="en-US" sz="1200"/>
          </a:p>
        </p:txBody>
      </p:sp>
      <p:sp>
        <p:nvSpPr>
          <p:cNvPr id="8" name="Slide Number Placeholder 7">
            <a:extLst>
              <a:ext uri="{FF2B5EF4-FFF2-40B4-BE49-F238E27FC236}">
                <a16:creationId xmlns:a16="http://schemas.microsoft.com/office/drawing/2014/main" id="{351C1896-50BB-DA41-B7B3-5A06EB1952C6}"/>
              </a:ext>
            </a:extLst>
          </p:cNvPr>
          <p:cNvSpPr>
            <a:spLocks noGrp="1"/>
          </p:cNvSpPr>
          <p:nvPr>
            <p:ph type="sldNum" sz="quarter" idx="16"/>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537874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ack Two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lnSpc>
                <a:spcPct val="100000"/>
              </a:lnSpc>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lnSpc>
                <a:spcPct val="100000"/>
              </a:lnSpc>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EB410D8-D310-9349-9749-45FCCDCB02A7}"/>
              </a:ext>
            </a:extLst>
          </p:cNvPr>
          <p:cNvSpPr>
            <a:spLocks noGrp="1"/>
          </p:cNvSpPr>
          <p:nvPr>
            <p:ph type="dt" sz="half" idx="15"/>
          </p:nvPr>
        </p:nvSpPr>
        <p:spPr/>
        <p:txBody>
          <a:bodyPr/>
          <a:lstStyle/>
          <a:p>
            <a:fld id="{5F119D0F-D5B7-5C45-AF00-10F8621661B0}" type="datetime1">
              <a:rPr lang="en-US" smtClean="0"/>
              <a:t>3/28/24</a:t>
            </a:fld>
            <a:endParaRPr lang="en-US"/>
          </a:p>
        </p:txBody>
      </p:sp>
      <p:sp>
        <p:nvSpPr>
          <p:cNvPr id="4" name="Footer Placeholder 3">
            <a:extLst>
              <a:ext uri="{FF2B5EF4-FFF2-40B4-BE49-F238E27FC236}">
                <a16:creationId xmlns:a16="http://schemas.microsoft.com/office/drawing/2014/main" id="{67D6ED72-4657-9649-A31C-E53F2EACEDC8}"/>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C2E2609C-D8B6-4B44-8966-4FE1249B023C}"/>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28151574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a:lvl1pPr>
          </a:lstStyle>
          <a:p>
            <a:r>
              <a:rPr lang="en-US"/>
              <a:t>Click to edit Master title style</a:t>
            </a:r>
          </a:p>
        </p:txBody>
      </p:sp>
      <p:sp>
        <p:nvSpPr>
          <p:cNvPr id="2" name="Date Placeholder 1">
            <a:extLst>
              <a:ext uri="{FF2B5EF4-FFF2-40B4-BE49-F238E27FC236}">
                <a16:creationId xmlns:a16="http://schemas.microsoft.com/office/drawing/2014/main" id="{B2629B8B-0742-3E4E-8458-7FE45EDFA88A}"/>
              </a:ext>
            </a:extLst>
          </p:cNvPr>
          <p:cNvSpPr>
            <a:spLocks noGrp="1"/>
          </p:cNvSpPr>
          <p:nvPr>
            <p:ph type="dt" sz="half" idx="10"/>
          </p:nvPr>
        </p:nvSpPr>
        <p:spPr/>
        <p:txBody>
          <a:bodyPr/>
          <a:lstStyle/>
          <a:p>
            <a:fld id="{7FA29185-8714-DD49-B0C6-C03058C7894E}" type="datetime1">
              <a:rPr lang="en-US" smtClean="0"/>
              <a:t>3/28/24</a:t>
            </a:fld>
            <a:endParaRPr lang="en-US"/>
          </a:p>
        </p:txBody>
      </p:sp>
      <p:sp>
        <p:nvSpPr>
          <p:cNvPr id="4" name="Footer Placeholder 3">
            <a:extLst>
              <a:ext uri="{FF2B5EF4-FFF2-40B4-BE49-F238E27FC236}">
                <a16:creationId xmlns:a16="http://schemas.microsoft.com/office/drawing/2014/main" id="{4283798D-20E3-1A4B-BD49-1E9496C2CD45}"/>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C908411B-A98F-EC47-BACB-6CF4F625A349}"/>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4003574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a:solidFill>
                  <a:schemeClr val="bg1"/>
                </a:solidFill>
              </a:defRPr>
            </a:lvl1pPr>
          </a:lstStyle>
          <a:p>
            <a:r>
              <a:rPr lang="en-US"/>
              <a:t>Click to edit Master title style</a:t>
            </a:r>
          </a:p>
        </p:txBody>
      </p:sp>
      <p:sp>
        <p:nvSpPr>
          <p:cNvPr id="2" name="Date Placeholder 1">
            <a:extLst>
              <a:ext uri="{FF2B5EF4-FFF2-40B4-BE49-F238E27FC236}">
                <a16:creationId xmlns:a16="http://schemas.microsoft.com/office/drawing/2014/main" id="{24C042F0-C0B7-EE4A-9356-09FC559914C8}"/>
              </a:ext>
            </a:extLst>
          </p:cNvPr>
          <p:cNvSpPr>
            <a:spLocks noGrp="1"/>
          </p:cNvSpPr>
          <p:nvPr>
            <p:ph type="dt" sz="half" idx="10"/>
          </p:nvPr>
        </p:nvSpPr>
        <p:spPr/>
        <p:txBody>
          <a:bodyPr/>
          <a:lstStyle/>
          <a:p>
            <a:fld id="{8DF5E7AB-9DBE-3D4D-AB0F-F98452F0C3E4}" type="datetime1">
              <a:rPr lang="en-US" smtClean="0"/>
              <a:t>3/28/24</a:t>
            </a:fld>
            <a:endParaRPr lang="en-US"/>
          </a:p>
        </p:txBody>
      </p:sp>
      <p:sp>
        <p:nvSpPr>
          <p:cNvPr id="4" name="Footer Placeholder 3">
            <a:extLst>
              <a:ext uri="{FF2B5EF4-FFF2-40B4-BE49-F238E27FC236}">
                <a16:creationId xmlns:a16="http://schemas.microsoft.com/office/drawing/2014/main" id="{1D595321-4554-EA47-9CC4-F64EB2AA5436}"/>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184BEE3B-FDBB-2D42-8345-B359E6CEC43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1936968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EDAE1-CC2D-214A-AB5A-EE33522B8D47}"/>
              </a:ext>
            </a:extLst>
          </p:cNvPr>
          <p:cNvSpPr>
            <a:spLocks noGrp="1"/>
          </p:cNvSpPr>
          <p:nvPr>
            <p:ph type="title"/>
          </p:nvPr>
        </p:nvSpPr>
        <p:spPr/>
        <p:txBody>
          <a:bodyPr/>
          <a:lstStyle>
            <a:lvl1pPr algn="ctr">
              <a:lnSpc>
                <a:spcPct val="100000"/>
              </a:lnSpc>
              <a:defRPr b="1">
                <a:solidFill>
                  <a:schemeClr val="tx1"/>
                </a:solidFill>
              </a:defRPr>
            </a:lvl1pPr>
          </a:lstStyle>
          <a:p>
            <a:r>
              <a:rPr lang="en-US"/>
              <a:t>Click to edit Master title style</a:t>
            </a:r>
          </a:p>
        </p:txBody>
      </p:sp>
      <p:sp>
        <p:nvSpPr>
          <p:cNvPr id="2" name="Date Placeholder 1">
            <a:extLst>
              <a:ext uri="{FF2B5EF4-FFF2-40B4-BE49-F238E27FC236}">
                <a16:creationId xmlns:a16="http://schemas.microsoft.com/office/drawing/2014/main" id="{97EDEA1C-CF14-FB4D-A639-44C5E2E3BFCD}"/>
              </a:ext>
            </a:extLst>
          </p:cNvPr>
          <p:cNvSpPr>
            <a:spLocks noGrp="1"/>
          </p:cNvSpPr>
          <p:nvPr>
            <p:ph type="dt" sz="half" idx="10"/>
          </p:nvPr>
        </p:nvSpPr>
        <p:spPr/>
        <p:txBody>
          <a:bodyPr/>
          <a:lstStyle/>
          <a:p>
            <a:fld id="{D7C026E6-0612-5343-9427-9FE4BFC04A67}" type="datetime1">
              <a:rPr lang="en-US" smtClean="0"/>
              <a:t>3/28/24</a:t>
            </a:fld>
            <a:endParaRPr lang="en-US"/>
          </a:p>
        </p:txBody>
      </p:sp>
      <p:sp>
        <p:nvSpPr>
          <p:cNvPr id="4" name="Footer Placeholder 3">
            <a:extLst>
              <a:ext uri="{FF2B5EF4-FFF2-40B4-BE49-F238E27FC236}">
                <a16:creationId xmlns:a16="http://schemas.microsoft.com/office/drawing/2014/main" id="{FBD2575A-A90C-AC4A-A6DE-44F43B23224E}"/>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20B78610-CFE1-9743-BF07-5C23C75BF7F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3993072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F9B1B-3ABF-7940-A679-AE5C8D103EB6}"/>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2C8D272C-78FE-2244-9A73-05654CC43C94}"/>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2" name="Date Placeholder 1">
            <a:extLst>
              <a:ext uri="{FF2B5EF4-FFF2-40B4-BE49-F238E27FC236}">
                <a16:creationId xmlns:a16="http://schemas.microsoft.com/office/drawing/2014/main" id="{7522CF35-D0D0-4840-99AF-10A4653FA01A}"/>
              </a:ext>
            </a:extLst>
          </p:cNvPr>
          <p:cNvSpPr>
            <a:spLocks noGrp="1"/>
          </p:cNvSpPr>
          <p:nvPr>
            <p:ph type="dt" sz="half" idx="10"/>
          </p:nvPr>
        </p:nvSpPr>
        <p:spPr/>
        <p:txBody>
          <a:bodyPr/>
          <a:lstStyle/>
          <a:p>
            <a:fld id="{DE4538F4-92A2-284E-8A55-84FF41BE90F5}" type="datetime1">
              <a:rPr lang="en-US" smtClean="0"/>
              <a:t>3/28/24</a:t>
            </a:fld>
            <a:endParaRPr lang="en-US"/>
          </a:p>
        </p:txBody>
      </p:sp>
      <p:sp>
        <p:nvSpPr>
          <p:cNvPr id="4" name="Footer Placeholder 3">
            <a:extLst>
              <a:ext uri="{FF2B5EF4-FFF2-40B4-BE49-F238E27FC236}">
                <a16:creationId xmlns:a16="http://schemas.microsoft.com/office/drawing/2014/main" id="{08BA4CF9-A8DC-8846-A855-B1278C6243B8}"/>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5" name="Slide Number Placeholder 4">
            <a:extLst>
              <a:ext uri="{FF2B5EF4-FFF2-40B4-BE49-F238E27FC236}">
                <a16:creationId xmlns:a16="http://schemas.microsoft.com/office/drawing/2014/main" id="{FA3BFE8D-E0BA-5E48-B431-5D5A49809BC3}"/>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4251463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F83-0A11-464D-8397-D6203FD76010}"/>
              </a:ext>
            </a:extLst>
          </p:cNvPr>
          <p:cNvSpPr>
            <a:spLocks noGrp="1"/>
          </p:cNvSpPr>
          <p:nvPr>
            <p:ph type="title"/>
          </p:nvPr>
        </p:nvSpPr>
        <p:spPr>
          <a:xfrm>
            <a:off x="831850" y="1709738"/>
            <a:ext cx="10515600" cy="2852737"/>
          </a:xfrm>
          <a:prstGeom prst="rect">
            <a:avLst/>
          </a:prstGeom>
        </p:spPr>
        <p:txBody>
          <a:bodyPr anchor="b"/>
          <a:lstStyle>
            <a:lvl1pP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23DD232C-189A-7C4D-A944-D1E794F6B94C}"/>
              </a:ext>
            </a:extLst>
          </p:cNvPr>
          <p:cNvSpPr>
            <a:spLocks noGrp="1"/>
          </p:cNvSpPr>
          <p:nvPr>
            <p:ph type="body" idx="1"/>
          </p:nvPr>
        </p:nvSpPr>
        <p:spPr>
          <a:xfrm>
            <a:off x="831850" y="4589463"/>
            <a:ext cx="10515600" cy="1500187"/>
          </a:xfrm>
        </p:spPr>
        <p:txBody>
          <a:bodyPr/>
          <a:lstStyle>
            <a:lvl1pPr marL="0" indent="0">
              <a:lnSpc>
                <a:spcPct val="100000"/>
              </a:lnSpc>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2EBAE-5D93-9340-B372-3C941C9D9B79}"/>
              </a:ext>
            </a:extLst>
          </p:cNvPr>
          <p:cNvSpPr>
            <a:spLocks noGrp="1"/>
          </p:cNvSpPr>
          <p:nvPr>
            <p:ph type="dt" sz="half" idx="10"/>
          </p:nvPr>
        </p:nvSpPr>
        <p:spPr/>
        <p:txBody>
          <a:bodyPr/>
          <a:lstStyle/>
          <a:p>
            <a:fld id="{2A900472-0766-9849-87DF-3B720342F1FE}" type="datetime1">
              <a:rPr lang="en-US" smtClean="0"/>
              <a:t>3/28/24</a:t>
            </a:fld>
            <a:endParaRPr lang="en-US"/>
          </a:p>
        </p:txBody>
      </p:sp>
      <p:sp>
        <p:nvSpPr>
          <p:cNvPr id="5" name="Footer Placeholder 4">
            <a:extLst>
              <a:ext uri="{FF2B5EF4-FFF2-40B4-BE49-F238E27FC236}">
                <a16:creationId xmlns:a16="http://schemas.microsoft.com/office/drawing/2014/main" id="{38FC855F-FD30-6E4B-9397-ADA4BA9D6B6A}"/>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8034BFEA-D243-2A49-997A-06341FDBB9B2}"/>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8049718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761-87E2-1647-BE75-8C9F93A79419}"/>
              </a:ext>
            </a:extLst>
          </p:cNvPr>
          <p:cNvSpPr>
            <a:spLocks noGrp="1"/>
          </p:cNvSpPr>
          <p:nvPr>
            <p:ph type="title"/>
          </p:nvPr>
        </p:nvSpPr>
        <p:spPr>
          <a:xfrm>
            <a:off x="838200" y="152399"/>
            <a:ext cx="10515600" cy="990601"/>
          </a:xfrm>
          <a:prstGeom prst="rect">
            <a:avLst/>
          </a:prstGeom>
        </p:spPr>
        <p:txBody>
          <a:bodyPr anchor="b"/>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1D4E0CBD-FD86-0B43-ACA2-E386A0917C8B}"/>
              </a:ext>
            </a:extLst>
          </p:cNvPr>
          <p:cNvSpPr>
            <a:spLocks noGrp="1"/>
          </p:cNvSpPr>
          <p:nvPr>
            <p:ph sz="half" idx="1"/>
          </p:nvPr>
        </p:nvSpPr>
        <p:spPr>
          <a:xfrm>
            <a:off x="838200" y="1295400"/>
            <a:ext cx="5181600" cy="4881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56F34-CD9B-244E-9F9E-A0E7435AC5EA}"/>
              </a:ext>
            </a:extLst>
          </p:cNvPr>
          <p:cNvSpPr>
            <a:spLocks noGrp="1"/>
          </p:cNvSpPr>
          <p:nvPr>
            <p:ph sz="half" idx="2"/>
          </p:nvPr>
        </p:nvSpPr>
        <p:spPr>
          <a:xfrm>
            <a:off x="6172200" y="1295400"/>
            <a:ext cx="5181600" cy="4881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857D3-7B4C-1844-B515-1C6ADB1F563A}"/>
              </a:ext>
            </a:extLst>
          </p:cNvPr>
          <p:cNvSpPr>
            <a:spLocks noGrp="1"/>
          </p:cNvSpPr>
          <p:nvPr>
            <p:ph type="dt" sz="half" idx="10"/>
          </p:nvPr>
        </p:nvSpPr>
        <p:spPr/>
        <p:txBody>
          <a:bodyPr/>
          <a:lstStyle/>
          <a:p>
            <a:fld id="{FBB987B7-BCC0-6241-A270-94B84B065B52}" type="datetime1">
              <a:rPr lang="en-US" smtClean="0"/>
              <a:t>3/28/24</a:t>
            </a:fld>
            <a:endParaRPr lang="en-US"/>
          </a:p>
        </p:txBody>
      </p:sp>
      <p:sp>
        <p:nvSpPr>
          <p:cNvPr id="6" name="Footer Placeholder 5">
            <a:extLst>
              <a:ext uri="{FF2B5EF4-FFF2-40B4-BE49-F238E27FC236}">
                <a16:creationId xmlns:a16="http://schemas.microsoft.com/office/drawing/2014/main" id="{379E309D-3744-8D40-A410-C735BA58755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75A8085B-6DDC-6148-8A59-4039FFC96B8A}"/>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5067669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F4C-EDD5-5C42-8236-58F0271825E7}"/>
              </a:ext>
            </a:extLst>
          </p:cNvPr>
          <p:cNvSpPr>
            <a:spLocks noGrp="1"/>
          </p:cNvSpPr>
          <p:nvPr>
            <p:ph type="title"/>
          </p:nvPr>
        </p:nvSpPr>
        <p:spPr>
          <a:xfrm>
            <a:off x="839788" y="152401"/>
            <a:ext cx="10515600" cy="990599"/>
          </a:xfrm>
          <a:prstGeom prst="rect">
            <a:avLst/>
          </a:prstGeom>
        </p:spPr>
        <p:txBody>
          <a:bodyPr anchor="b"/>
          <a:lstStyle>
            <a:lvl1pPr>
              <a:lnSpc>
                <a:spcPct val="100000"/>
              </a:lnSpc>
              <a:defRPr/>
            </a:lvl1pPr>
          </a:lstStyle>
          <a:p>
            <a:r>
              <a:rPr lang="en-US"/>
              <a:t>Click to edit Master title style</a:t>
            </a:r>
          </a:p>
        </p:txBody>
      </p:sp>
      <p:sp>
        <p:nvSpPr>
          <p:cNvPr id="3" name="Text Placeholder 2">
            <a:extLst>
              <a:ext uri="{FF2B5EF4-FFF2-40B4-BE49-F238E27FC236}">
                <a16:creationId xmlns:a16="http://schemas.microsoft.com/office/drawing/2014/main" id="{950D3E8B-F902-F546-BE57-88DC654A8A70}"/>
              </a:ext>
            </a:extLst>
          </p:cNvPr>
          <p:cNvSpPr>
            <a:spLocks noGrp="1"/>
          </p:cNvSpPr>
          <p:nvPr>
            <p:ph type="body" idx="1"/>
          </p:nvPr>
        </p:nvSpPr>
        <p:spPr>
          <a:xfrm>
            <a:off x="839788" y="1302253"/>
            <a:ext cx="515778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26B79-DBE8-A04C-ABFA-C4142CB6911E}"/>
              </a:ext>
            </a:extLst>
          </p:cNvPr>
          <p:cNvSpPr>
            <a:spLocks noGrp="1"/>
          </p:cNvSpPr>
          <p:nvPr>
            <p:ph sz="half" idx="2"/>
          </p:nvPr>
        </p:nvSpPr>
        <p:spPr>
          <a:xfrm>
            <a:off x="839788" y="2285418"/>
            <a:ext cx="5157787" cy="390424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83B99-831B-D948-879E-36C0C1CF1212}"/>
              </a:ext>
            </a:extLst>
          </p:cNvPr>
          <p:cNvSpPr>
            <a:spLocks noGrp="1"/>
          </p:cNvSpPr>
          <p:nvPr>
            <p:ph type="body" sz="quarter" idx="3"/>
          </p:nvPr>
        </p:nvSpPr>
        <p:spPr>
          <a:xfrm>
            <a:off x="6172200" y="1302253"/>
            <a:ext cx="5183188"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098EA-A06B-7248-AF58-CC28D2CB2E8F}"/>
              </a:ext>
            </a:extLst>
          </p:cNvPr>
          <p:cNvSpPr>
            <a:spLocks noGrp="1"/>
          </p:cNvSpPr>
          <p:nvPr>
            <p:ph sz="quarter" idx="4"/>
          </p:nvPr>
        </p:nvSpPr>
        <p:spPr>
          <a:xfrm>
            <a:off x="6172200" y="2285418"/>
            <a:ext cx="5183188" cy="390424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25D95-A5EE-644F-89EB-146CD2EF9AEE}"/>
              </a:ext>
            </a:extLst>
          </p:cNvPr>
          <p:cNvSpPr>
            <a:spLocks noGrp="1"/>
          </p:cNvSpPr>
          <p:nvPr>
            <p:ph type="dt" sz="half" idx="10"/>
          </p:nvPr>
        </p:nvSpPr>
        <p:spPr/>
        <p:txBody>
          <a:bodyPr/>
          <a:lstStyle/>
          <a:p>
            <a:fld id="{E3AF3FE6-7307-E643-839C-7FC027766D42}" type="datetime1">
              <a:rPr lang="en-US" smtClean="0"/>
              <a:t>3/28/24</a:t>
            </a:fld>
            <a:endParaRPr lang="en-US"/>
          </a:p>
        </p:txBody>
      </p:sp>
      <p:sp>
        <p:nvSpPr>
          <p:cNvPr id="8" name="Footer Placeholder 7">
            <a:extLst>
              <a:ext uri="{FF2B5EF4-FFF2-40B4-BE49-F238E27FC236}">
                <a16:creationId xmlns:a16="http://schemas.microsoft.com/office/drawing/2014/main" id="{D3AA77DD-7B95-1F42-9A7E-FC1DE599BF9B}"/>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340D65BA-CFF4-FE45-9280-3A85F43781B7}"/>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2340197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0EBF-4D91-374C-BA3A-2748DE594833}"/>
              </a:ext>
            </a:extLst>
          </p:cNvPr>
          <p:cNvSpPr>
            <a:spLocks noGrp="1"/>
          </p:cNvSpPr>
          <p:nvPr>
            <p:ph type="title"/>
          </p:nvPr>
        </p:nvSpPr>
        <p:spPr>
          <a:xfrm>
            <a:off x="839788" y="457200"/>
            <a:ext cx="3932237" cy="1600200"/>
          </a:xfrm>
          <a:prstGeom prst="rect">
            <a:avLst/>
          </a:prstGeo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FF058-B8CB-1942-9B51-F299D131A9A3}"/>
              </a:ext>
            </a:extLst>
          </p:cNvPr>
          <p:cNvSpPr>
            <a:spLocks noGrp="1"/>
          </p:cNvSpPr>
          <p:nvPr>
            <p:ph idx="1"/>
          </p:nvPr>
        </p:nvSpPr>
        <p:spPr>
          <a:xfrm>
            <a:off x="5183188" y="987425"/>
            <a:ext cx="6172200" cy="4873625"/>
          </a:xfrm>
        </p:spPr>
        <p:txBody>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781C2-919D-7946-86E0-8EEC60B548B3}"/>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C6DB0-95A6-1C46-850E-9DD594F7010C}"/>
              </a:ext>
            </a:extLst>
          </p:cNvPr>
          <p:cNvSpPr>
            <a:spLocks noGrp="1"/>
          </p:cNvSpPr>
          <p:nvPr>
            <p:ph type="dt" sz="half" idx="10"/>
          </p:nvPr>
        </p:nvSpPr>
        <p:spPr/>
        <p:txBody>
          <a:bodyPr/>
          <a:lstStyle/>
          <a:p>
            <a:fld id="{6C15465A-332B-4840-8390-DA6FFA01F2AB}" type="datetime1">
              <a:rPr lang="en-US" smtClean="0"/>
              <a:t>3/28/24</a:t>
            </a:fld>
            <a:endParaRPr lang="en-US"/>
          </a:p>
        </p:txBody>
      </p:sp>
      <p:sp>
        <p:nvSpPr>
          <p:cNvPr id="6" name="Footer Placeholder 5">
            <a:extLst>
              <a:ext uri="{FF2B5EF4-FFF2-40B4-BE49-F238E27FC236}">
                <a16:creationId xmlns:a16="http://schemas.microsoft.com/office/drawing/2014/main" id="{8C45C503-F7F1-A341-B730-794775AAF872}"/>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2E7601F5-BEF5-9948-8ED5-B68E847939FF}"/>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3861254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84A2-88C1-C54D-A103-A1B98E67B35E}"/>
              </a:ext>
            </a:extLst>
          </p:cNvPr>
          <p:cNvSpPr>
            <a:spLocks noGrp="1"/>
          </p:cNvSpPr>
          <p:nvPr>
            <p:ph type="title"/>
          </p:nvPr>
        </p:nvSpPr>
        <p:spPr>
          <a:xfrm>
            <a:off x="839788" y="457200"/>
            <a:ext cx="3932237" cy="1600200"/>
          </a:xfrm>
          <a:prstGeom prst="rect">
            <a:avLst/>
          </a:prstGeom>
        </p:spPr>
        <p:txBody>
          <a:bodyPr anchor="b"/>
          <a:lstStyle>
            <a:lvl1pPr>
              <a:lnSpc>
                <a:spcPct val="100000"/>
              </a:lnSpc>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64978-A5FF-A841-80D8-96DC194A0C5E}"/>
              </a:ext>
            </a:extLst>
          </p:cNvPr>
          <p:cNvSpPr>
            <a:spLocks noGrp="1"/>
          </p:cNvSpPr>
          <p:nvPr>
            <p:ph type="pic" idx="1"/>
          </p:nvPr>
        </p:nvSpPr>
        <p:spPr>
          <a:xfrm>
            <a:off x="5183188" y="987425"/>
            <a:ext cx="6172200" cy="4873625"/>
          </a:xfrm>
        </p:spPr>
        <p:txBody>
          <a:bodyPr/>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175B12-9DFA-7147-A5DD-E8498C66CA81}"/>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51FF3-F6C7-E54D-85AD-725ECEE3C948}"/>
              </a:ext>
            </a:extLst>
          </p:cNvPr>
          <p:cNvSpPr>
            <a:spLocks noGrp="1"/>
          </p:cNvSpPr>
          <p:nvPr>
            <p:ph type="dt" sz="half" idx="10"/>
          </p:nvPr>
        </p:nvSpPr>
        <p:spPr/>
        <p:txBody>
          <a:bodyPr/>
          <a:lstStyle/>
          <a:p>
            <a:fld id="{2C495885-5582-4B49-BA74-4778D41EAED9}" type="datetime1">
              <a:rPr lang="en-US" smtClean="0"/>
              <a:t>3/28/24</a:t>
            </a:fld>
            <a:endParaRPr lang="en-US"/>
          </a:p>
        </p:txBody>
      </p:sp>
      <p:sp>
        <p:nvSpPr>
          <p:cNvPr id="6" name="Footer Placeholder 5">
            <a:extLst>
              <a:ext uri="{FF2B5EF4-FFF2-40B4-BE49-F238E27FC236}">
                <a16:creationId xmlns:a16="http://schemas.microsoft.com/office/drawing/2014/main" id="{07B0942B-E83C-784E-B840-D775EAB0E280}"/>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7" name="Slide Number Placeholder 6">
            <a:extLst>
              <a:ext uri="{FF2B5EF4-FFF2-40B4-BE49-F238E27FC236}">
                <a16:creationId xmlns:a16="http://schemas.microsoft.com/office/drawing/2014/main" id="{F5FABF57-E96C-234E-B1AB-F27A010DE571}"/>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46215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ck Two Line Text Center">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buFontTx/>
              <a:buNone/>
              <a:defRPr sz="4000" b="1" i="0">
                <a:solidFill>
                  <a:schemeClr val="bg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A61CC4C-7B9B-9F43-AC09-1C6080FDEA32}"/>
              </a:ext>
            </a:extLst>
          </p:cNvPr>
          <p:cNvSpPr>
            <a:spLocks noGrp="1"/>
          </p:cNvSpPr>
          <p:nvPr>
            <p:ph type="dt" sz="half" idx="15"/>
          </p:nvPr>
        </p:nvSpPr>
        <p:spPr/>
        <p:txBody>
          <a:bodyPr/>
          <a:lstStyle/>
          <a:p>
            <a:fld id="{B4312983-0F0F-6542-ACD5-5EAECBF161BE}" type="datetime1">
              <a:rPr lang="en-US" smtClean="0"/>
              <a:t>3/28/24</a:t>
            </a:fld>
            <a:endParaRPr lang="en-US"/>
          </a:p>
        </p:txBody>
      </p:sp>
      <p:sp>
        <p:nvSpPr>
          <p:cNvPr id="4" name="Footer Placeholder 3">
            <a:extLst>
              <a:ext uri="{FF2B5EF4-FFF2-40B4-BE49-F238E27FC236}">
                <a16:creationId xmlns:a16="http://schemas.microsoft.com/office/drawing/2014/main" id="{DD9D6BFF-EFBB-DC40-B1C7-D8E86F8EF685}"/>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77B67B72-39CF-814A-AD93-146F0606F1A5}"/>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2667070449"/>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C188-9BFC-A54C-8230-C86961FF800E}"/>
              </a:ext>
            </a:extLst>
          </p:cNvPr>
          <p:cNvSpPr>
            <a:spLocks noGrp="1"/>
          </p:cNvSpPr>
          <p:nvPr>
            <p:ph type="title"/>
          </p:nvPr>
        </p:nvSpPr>
        <p:spPr>
          <a:xfrm>
            <a:off x="838200" y="152399"/>
            <a:ext cx="10515600" cy="990601"/>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2D7E5-E66E-7045-A238-D7E0810B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24D8-9C23-7449-BF30-8E27E2A8C9C6}"/>
              </a:ext>
            </a:extLst>
          </p:cNvPr>
          <p:cNvSpPr>
            <a:spLocks noGrp="1"/>
          </p:cNvSpPr>
          <p:nvPr>
            <p:ph type="dt" sz="half" idx="10"/>
          </p:nvPr>
        </p:nvSpPr>
        <p:spPr/>
        <p:txBody>
          <a:bodyPr/>
          <a:lstStyle/>
          <a:p>
            <a:fld id="{91427CDD-9813-4440-8201-69E0FCE831DE}" type="datetime1">
              <a:rPr lang="en-US" smtClean="0"/>
              <a:t>3/28/24</a:t>
            </a:fld>
            <a:endParaRPr lang="en-US"/>
          </a:p>
        </p:txBody>
      </p:sp>
      <p:sp>
        <p:nvSpPr>
          <p:cNvPr id="5" name="Footer Placeholder 4">
            <a:extLst>
              <a:ext uri="{FF2B5EF4-FFF2-40B4-BE49-F238E27FC236}">
                <a16:creationId xmlns:a16="http://schemas.microsoft.com/office/drawing/2014/main" id="{1DF76155-1F1C-C945-B492-258800D6AE81}"/>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596126C3-3677-B840-9FA5-4A2C06B0DF94}"/>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33358778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DE9DF-2A0F-BE4D-9BC3-1A01A829E97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316C3-66B7-0F40-959C-900B9C8D0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B198-AE21-9F4E-A762-366CB228685A}"/>
              </a:ext>
            </a:extLst>
          </p:cNvPr>
          <p:cNvSpPr>
            <a:spLocks noGrp="1"/>
          </p:cNvSpPr>
          <p:nvPr>
            <p:ph type="dt" sz="half" idx="10"/>
          </p:nvPr>
        </p:nvSpPr>
        <p:spPr/>
        <p:txBody>
          <a:bodyPr/>
          <a:lstStyle/>
          <a:p>
            <a:fld id="{23CE96AC-31F8-3F40-B6EE-8DF2746AB62B}" type="datetime1">
              <a:rPr lang="en-US" smtClean="0"/>
              <a:t>3/28/24</a:t>
            </a:fld>
            <a:endParaRPr lang="en-US"/>
          </a:p>
        </p:txBody>
      </p:sp>
      <p:sp>
        <p:nvSpPr>
          <p:cNvPr id="5" name="Footer Placeholder 4">
            <a:extLst>
              <a:ext uri="{FF2B5EF4-FFF2-40B4-BE49-F238E27FC236}">
                <a16:creationId xmlns:a16="http://schemas.microsoft.com/office/drawing/2014/main" id="{6B72762C-B1AA-3947-9C88-9156B23E9A67}"/>
              </a:ext>
            </a:extLst>
          </p:cNvPr>
          <p:cNvSpPr>
            <a:spLocks noGrp="1"/>
          </p:cNvSpPr>
          <p:nvPr>
            <p:ph type="ftr" sz="quarter" idx="11"/>
          </p:nvPr>
        </p:nvSpPr>
        <p:spPr/>
        <p:txBody>
          <a:bodyPr/>
          <a:lstStyle/>
          <a:p>
            <a:r>
              <a:rPr lang="en-US"/>
              <a:t>Introduction to Business Analytics -- ©2023 Foster Provost</a:t>
            </a:r>
            <a:endParaRPr lang="en-US" sz="1200"/>
          </a:p>
        </p:txBody>
      </p:sp>
      <p:sp>
        <p:nvSpPr>
          <p:cNvPr id="6" name="Slide Number Placeholder 5">
            <a:extLst>
              <a:ext uri="{FF2B5EF4-FFF2-40B4-BE49-F238E27FC236}">
                <a16:creationId xmlns:a16="http://schemas.microsoft.com/office/drawing/2014/main" id="{4F8288C2-96D3-B345-9800-2D87EF0A48CD}"/>
              </a:ext>
            </a:extLst>
          </p:cNvPr>
          <p:cNvSpPr>
            <a:spLocks noGrp="1"/>
          </p:cNvSpPr>
          <p:nvPr>
            <p:ph type="sldNum" sz="quarter" idx="12"/>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1442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ck Two Line Text Cent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D458F1-7600-5D49-85D3-F42FCB954A1E}"/>
              </a:ext>
            </a:extLst>
          </p:cNvPr>
          <p:cNvSpPr>
            <a:spLocks noGrp="1"/>
          </p:cNvSpPr>
          <p:nvPr>
            <p:ph type="body" sz="quarter" idx="13" hasCustomPrompt="1"/>
          </p:nvPr>
        </p:nvSpPr>
        <p:spPr>
          <a:xfrm>
            <a:off x="609600" y="1371600"/>
            <a:ext cx="10972800" cy="2039432"/>
          </a:xfrm>
        </p:spPr>
        <p:txBody>
          <a:bodyPr anchor="ctr">
            <a:normAutofit/>
          </a:bodyPr>
          <a:lstStyle>
            <a:lvl1pPr marL="120650" indent="0" algn="ctr">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8" name="Text Placeholder 2">
            <a:extLst>
              <a:ext uri="{FF2B5EF4-FFF2-40B4-BE49-F238E27FC236}">
                <a16:creationId xmlns:a16="http://schemas.microsoft.com/office/drawing/2014/main" id="{8F9CD7E0-3FD0-4441-8FA9-BBBF77C337B7}"/>
              </a:ext>
            </a:extLst>
          </p:cNvPr>
          <p:cNvSpPr>
            <a:spLocks noGrp="1"/>
          </p:cNvSpPr>
          <p:nvPr>
            <p:ph type="body" sz="quarter" idx="14" hasCustomPrompt="1"/>
          </p:nvPr>
        </p:nvSpPr>
        <p:spPr>
          <a:xfrm>
            <a:off x="619500" y="3447798"/>
            <a:ext cx="10972800" cy="2039432"/>
          </a:xfrm>
        </p:spPr>
        <p:txBody>
          <a:bodyPr anchor="ctr">
            <a:normAutofit/>
          </a:bodyPr>
          <a:lstStyle>
            <a:lvl1pPr marL="120650" indent="0" algn="ctr">
              <a:buFontTx/>
              <a:buNone/>
              <a:defRPr sz="4000" b="1" i="0">
                <a:solidFill>
                  <a:schemeClr val="tx1"/>
                </a:solidFill>
                <a:latin typeface="+mj-lt"/>
              </a:defRPr>
            </a:lvl1pPr>
            <a:lvl2pPr marL="573088" indent="0">
              <a:buFontTx/>
              <a:buNone/>
              <a:defRPr>
                <a:solidFill>
                  <a:schemeClr val="bg1"/>
                </a:solidFill>
              </a:defRPr>
            </a:lvl2pPr>
            <a:lvl4pPr marL="1435100" indent="0">
              <a:buNone/>
              <a:defRPr/>
            </a:lvl4pPr>
            <a:lvl5pPr marL="1831975" indent="0">
              <a:buFontTx/>
              <a:buNone/>
              <a:defRPr>
                <a:solidFill>
                  <a:schemeClr val="bg1"/>
                </a:solidFill>
              </a:defRPr>
            </a:lvl5pPr>
          </a:lstStyle>
          <a:p>
            <a:pPr lvl="0"/>
            <a:r>
              <a:rPr lang="en-US"/>
              <a:t>Enter Text Here</a:t>
            </a:r>
          </a:p>
        </p:txBody>
      </p:sp>
      <p:sp>
        <p:nvSpPr>
          <p:cNvPr id="2" name="Date Placeholder 1">
            <a:extLst>
              <a:ext uri="{FF2B5EF4-FFF2-40B4-BE49-F238E27FC236}">
                <a16:creationId xmlns:a16="http://schemas.microsoft.com/office/drawing/2014/main" id="{7EB410D8-D310-9349-9749-45FCCDCB02A7}"/>
              </a:ext>
            </a:extLst>
          </p:cNvPr>
          <p:cNvSpPr>
            <a:spLocks noGrp="1"/>
          </p:cNvSpPr>
          <p:nvPr>
            <p:ph type="dt" sz="half" idx="15"/>
          </p:nvPr>
        </p:nvSpPr>
        <p:spPr/>
        <p:txBody>
          <a:bodyPr/>
          <a:lstStyle/>
          <a:p>
            <a:fld id="{65BF8878-1454-F741-B57D-4DDE00197804}" type="datetime1">
              <a:rPr lang="en-US" smtClean="0"/>
              <a:t>3/28/24</a:t>
            </a:fld>
            <a:endParaRPr lang="en-US"/>
          </a:p>
        </p:txBody>
      </p:sp>
      <p:sp>
        <p:nvSpPr>
          <p:cNvPr id="4" name="Footer Placeholder 3">
            <a:extLst>
              <a:ext uri="{FF2B5EF4-FFF2-40B4-BE49-F238E27FC236}">
                <a16:creationId xmlns:a16="http://schemas.microsoft.com/office/drawing/2014/main" id="{67D6ED72-4657-9649-A31C-E53F2EACEDC8}"/>
              </a:ext>
            </a:extLst>
          </p:cNvPr>
          <p:cNvSpPr>
            <a:spLocks noGrp="1"/>
          </p:cNvSpPr>
          <p:nvPr>
            <p:ph type="ftr" sz="quarter" idx="16"/>
          </p:nvPr>
        </p:nvSpPr>
        <p:spPr/>
        <p:txBody>
          <a:bodyPr/>
          <a:lstStyle/>
          <a:p>
            <a:r>
              <a:rPr lang="en-US"/>
              <a:t>Introduction to Business Analytics -- ©2023 Foster Provost</a:t>
            </a:r>
            <a:endParaRPr lang="en-US" sz="1200"/>
          </a:p>
        </p:txBody>
      </p:sp>
      <p:sp>
        <p:nvSpPr>
          <p:cNvPr id="9" name="Slide Number Placeholder 8">
            <a:extLst>
              <a:ext uri="{FF2B5EF4-FFF2-40B4-BE49-F238E27FC236}">
                <a16:creationId xmlns:a16="http://schemas.microsoft.com/office/drawing/2014/main" id="{C2E2609C-D8B6-4B44-8966-4FE1249B023C}"/>
              </a:ext>
            </a:extLst>
          </p:cNvPr>
          <p:cNvSpPr>
            <a:spLocks noGrp="1"/>
          </p:cNvSpPr>
          <p:nvPr>
            <p:ph type="sldNum" sz="quarter" idx="17"/>
          </p:nvPr>
        </p:nvSpPr>
        <p:spPr/>
        <p:txBody>
          <a:bodyPr/>
          <a:lstStyle/>
          <a:p>
            <a:fld id="{571CD841-7454-CF4D-B596-D7CCF595656F}" type="slidenum">
              <a:rPr lang="en-US" smtClean="0"/>
              <a:t>‹#›</a:t>
            </a:fld>
            <a:endParaRPr lang="en-US"/>
          </a:p>
        </p:txBody>
      </p:sp>
    </p:spTree>
    <p:extLst>
      <p:ext uri="{BB962C8B-B14F-4D97-AF65-F5344CB8AC3E}">
        <p14:creationId xmlns:p14="http://schemas.microsoft.com/office/powerpoint/2010/main" val="582547291"/>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905D3D-0AF1-D24A-94BA-7D7105F89B98}"/>
              </a:ext>
            </a:extLst>
          </p:cNvPr>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DBA9-4FE3-AB44-A8C2-6D2D6626CF29}"/>
              </a:ext>
            </a:extLst>
          </p:cNvPr>
          <p:cNvSpPr>
            <a:spLocks noGrp="1"/>
          </p:cNvSpPr>
          <p:nvPr>
            <p:ph type="dt" sz="half" idx="2"/>
          </p:nvPr>
        </p:nvSpPr>
        <p:spPr>
          <a:xfrm>
            <a:off x="838200" y="6356350"/>
            <a:ext cx="8077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40088-C95F-D444-AD09-951F8CDC68C3}" type="datetime1">
              <a:rPr lang="en-US" smtClean="0"/>
              <a:t>3/28/24</a:t>
            </a:fld>
            <a:endParaRPr lang="en-US"/>
          </a:p>
        </p:txBody>
      </p:sp>
      <p:sp>
        <p:nvSpPr>
          <p:cNvPr id="7" name="Title Placeholder 6">
            <a:extLst>
              <a:ext uri="{FF2B5EF4-FFF2-40B4-BE49-F238E27FC236}">
                <a16:creationId xmlns:a16="http://schemas.microsoft.com/office/drawing/2014/main" id="{85E1568B-06AB-5E48-8189-B97532B9046E}"/>
              </a:ext>
            </a:extLst>
          </p:cNvPr>
          <p:cNvSpPr>
            <a:spLocks noGrp="1"/>
          </p:cNvSpPr>
          <p:nvPr>
            <p:ph type="title"/>
          </p:nvPr>
        </p:nvSpPr>
        <p:spPr>
          <a:xfrm>
            <a:off x="838200" y="223651"/>
            <a:ext cx="10515600" cy="990599"/>
          </a:xfrm>
          <a:prstGeom prst="rect">
            <a:avLst/>
          </a:prstGeom>
        </p:spPr>
        <p:txBody>
          <a:bodyPr vert="horz" lIns="91440" tIns="45720" rIns="91440" bIns="45720" rtlCol="0" anchor="t">
            <a:normAutofit/>
          </a:bodyPr>
          <a:lstStyle/>
          <a:p>
            <a:r>
              <a:rPr lang="en-US"/>
              <a:t>Click to edit Master title style.</a:t>
            </a:r>
          </a:p>
        </p:txBody>
      </p:sp>
      <p:sp>
        <p:nvSpPr>
          <p:cNvPr id="9" name="Footer Placeholder 8">
            <a:extLst>
              <a:ext uri="{FF2B5EF4-FFF2-40B4-BE49-F238E27FC236}">
                <a16:creationId xmlns:a16="http://schemas.microsoft.com/office/drawing/2014/main" id="{E2ED815E-167F-544E-8C2B-9D865B4EDE3A}"/>
              </a:ext>
            </a:extLst>
          </p:cNvPr>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Business Analytics -- ©2023 Foster Provost</a:t>
            </a:r>
            <a:endParaRPr lang="en-US" sz="1200"/>
          </a:p>
        </p:txBody>
      </p:sp>
      <p:sp>
        <p:nvSpPr>
          <p:cNvPr id="10" name="Slide Number Placeholder 9">
            <a:extLst>
              <a:ext uri="{FF2B5EF4-FFF2-40B4-BE49-F238E27FC236}">
                <a16:creationId xmlns:a16="http://schemas.microsoft.com/office/drawing/2014/main" id="{76090CD2-E25E-784A-92B5-AE872CC9C085}"/>
              </a:ext>
            </a:extLst>
          </p:cNvPr>
          <p:cNvSpPr>
            <a:spLocks noGrp="1"/>
          </p:cNvSpPr>
          <p:nvPr>
            <p:ph type="sldNum" sz="quarter" idx="4"/>
          </p:nvPr>
        </p:nvSpPr>
        <p:spPr>
          <a:xfrm>
            <a:off x="10919012" y="6356350"/>
            <a:ext cx="4347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CD841-7454-CF4D-B596-D7CCF595656F}" type="slidenum">
              <a:rPr lang="en-US" smtClean="0"/>
              <a:t>‹#›</a:t>
            </a:fld>
            <a:endParaRPr lang="en-US"/>
          </a:p>
        </p:txBody>
      </p:sp>
    </p:spTree>
    <p:extLst>
      <p:ext uri="{BB962C8B-B14F-4D97-AF65-F5344CB8AC3E}">
        <p14:creationId xmlns:p14="http://schemas.microsoft.com/office/powerpoint/2010/main" val="234957363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8" r:id="rId3"/>
    <p:sldLayoutId id="2147483660" r:id="rId4"/>
    <p:sldLayoutId id="2147483661" r:id="rId5"/>
    <p:sldLayoutId id="2147483662" r:id="rId6"/>
    <p:sldLayoutId id="2147483664" r:id="rId7"/>
    <p:sldLayoutId id="2147483663" r:id="rId8"/>
    <p:sldLayoutId id="2147483665" r:id="rId9"/>
    <p:sldLayoutId id="2147483654" r:id="rId10"/>
    <p:sldLayoutId id="2147483666" r:id="rId11"/>
    <p:sldLayoutId id="2147483667" r:id="rId12"/>
    <p:sldLayoutId id="2147483650" r:id="rId13"/>
    <p:sldLayoutId id="2147483651" r:id="rId14"/>
    <p:sldLayoutId id="2147483652" r:id="rId15"/>
    <p:sldLayoutId id="2147483653" r:id="rId16"/>
    <p:sldLayoutId id="2147483656" r:id="rId17"/>
    <p:sldLayoutId id="2147483657" r:id="rId18"/>
    <p:sldLayoutId id="2147483658" r:id="rId19"/>
    <p:sldLayoutId id="2147483659" r:id="rId20"/>
  </p:sldLayoutIdLst>
  <p:hf sldNum="0"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463550" indent="-342900" algn="l" defTabSz="914400" rtl="0" eaLnBrk="1" latinLnBrk="0" hangingPunct="1">
        <a:lnSpc>
          <a:spcPct val="90000"/>
        </a:lnSpc>
        <a:spcBef>
          <a:spcPts val="1000"/>
        </a:spcBef>
        <a:buFont typeface="Wingdings" pitchFamily="2" charset="2"/>
        <a:buChar char="§"/>
        <a:tabLst/>
        <a:defRPr sz="2400" b="1" kern="1200">
          <a:solidFill>
            <a:schemeClr val="tx1"/>
          </a:solidFill>
          <a:latin typeface="+mn-lt"/>
          <a:ea typeface="+mn-ea"/>
          <a:cs typeface="+mn-cs"/>
        </a:defRPr>
      </a:lvl1pPr>
      <a:lvl2pPr marL="915988" indent="-342900" algn="l" defTabSz="914400" rtl="0" eaLnBrk="1" latinLnBrk="0" hangingPunct="1">
        <a:lnSpc>
          <a:spcPct val="90000"/>
        </a:lnSpc>
        <a:spcBef>
          <a:spcPts val="500"/>
        </a:spcBef>
        <a:buFont typeface="Wingdings" pitchFamily="2" charset="2"/>
        <a:buChar char="§"/>
        <a:tabLst/>
        <a:defRPr sz="2000" b="1" kern="1200">
          <a:solidFill>
            <a:schemeClr val="tx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831975" indent="-396875" algn="l" defTabSz="914400" rtl="0" eaLnBrk="1" latinLnBrk="0" hangingPunct="1">
        <a:lnSpc>
          <a:spcPct val="90000"/>
        </a:lnSpc>
        <a:spcBef>
          <a:spcPts val="500"/>
        </a:spcBef>
        <a:buFont typeface="Wingdings" pitchFamily="2" charset="2"/>
        <a:buChar char="§"/>
        <a:tabLst/>
        <a:defRPr sz="1600" b="1" kern="1200">
          <a:solidFill>
            <a:schemeClr val="tx1"/>
          </a:solidFill>
          <a:latin typeface="+mn-lt"/>
          <a:ea typeface="+mn-ea"/>
          <a:cs typeface="+mn-cs"/>
        </a:defRPr>
      </a:lvl4pPr>
      <a:lvl5pPr marL="2286000" indent="-454025" algn="l" defTabSz="914400" rtl="0" eaLnBrk="1" latinLnBrk="0" hangingPunct="1">
        <a:lnSpc>
          <a:spcPct val="90000"/>
        </a:lnSpc>
        <a:spcBef>
          <a:spcPts val="500"/>
        </a:spcBef>
        <a:buFont typeface="Wingdings" pitchFamily="2" charset="2"/>
        <a:buChar char="§"/>
        <a:tabLst/>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orient="horz" pos="720" userDrawn="1">
          <p15:clr>
            <a:srgbClr val="F26B43"/>
          </p15:clr>
        </p15:guide>
        <p15:guide id="6" pos="7512" userDrawn="1">
          <p15:clr>
            <a:srgbClr val="F26B43"/>
          </p15:clr>
        </p15:guide>
        <p15:guide id="7" pos="168" userDrawn="1">
          <p15:clr>
            <a:srgbClr val="F26B43"/>
          </p15:clr>
        </p15:guide>
        <p15:guide id="8" orient="horz" pos="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905D3D-0AF1-D24A-94BA-7D7105F89B98}"/>
              </a:ext>
            </a:extLst>
          </p:cNvPr>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DBA9-4FE3-AB44-A8C2-6D2D6626CF29}"/>
              </a:ext>
            </a:extLst>
          </p:cNvPr>
          <p:cNvSpPr>
            <a:spLocks noGrp="1"/>
          </p:cNvSpPr>
          <p:nvPr>
            <p:ph type="dt" sz="half" idx="2"/>
          </p:nvPr>
        </p:nvSpPr>
        <p:spPr>
          <a:xfrm>
            <a:off x="838200" y="6356350"/>
            <a:ext cx="8077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85BA4-3871-3E43-B072-805096A01237}" type="datetime1">
              <a:rPr lang="en-US" smtClean="0"/>
              <a:t>3/28/24</a:t>
            </a:fld>
            <a:endParaRPr lang="en-US"/>
          </a:p>
        </p:txBody>
      </p:sp>
      <p:sp>
        <p:nvSpPr>
          <p:cNvPr id="7" name="Title Placeholder 6">
            <a:extLst>
              <a:ext uri="{FF2B5EF4-FFF2-40B4-BE49-F238E27FC236}">
                <a16:creationId xmlns:a16="http://schemas.microsoft.com/office/drawing/2014/main" id="{85E1568B-06AB-5E48-8189-B97532B9046E}"/>
              </a:ext>
            </a:extLst>
          </p:cNvPr>
          <p:cNvSpPr>
            <a:spLocks noGrp="1"/>
          </p:cNvSpPr>
          <p:nvPr>
            <p:ph type="title"/>
          </p:nvPr>
        </p:nvSpPr>
        <p:spPr>
          <a:xfrm>
            <a:off x="838200" y="223651"/>
            <a:ext cx="10515600" cy="990599"/>
          </a:xfrm>
          <a:prstGeom prst="rect">
            <a:avLst/>
          </a:prstGeom>
        </p:spPr>
        <p:txBody>
          <a:bodyPr vert="horz" lIns="91440" tIns="45720" rIns="91440" bIns="45720" rtlCol="0" anchor="t">
            <a:normAutofit/>
          </a:bodyPr>
          <a:lstStyle/>
          <a:p>
            <a:r>
              <a:rPr lang="en-US"/>
              <a:t>Click to edit Master title style.</a:t>
            </a:r>
          </a:p>
        </p:txBody>
      </p:sp>
      <p:sp>
        <p:nvSpPr>
          <p:cNvPr id="9" name="Footer Placeholder 8">
            <a:extLst>
              <a:ext uri="{FF2B5EF4-FFF2-40B4-BE49-F238E27FC236}">
                <a16:creationId xmlns:a16="http://schemas.microsoft.com/office/drawing/2014/main" id="{E2ED815E-167F-544E-8C2B-9D865B4EDE3A}"/>
              </a:ext>
            </a:extLst>
          </p:cNvPr>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Business Analytics -- ©2023 Foster Provost</a:t>
            </a:r>
            <a:endParaRPr lang="en-US" sz="1200"/>
          </a:p>
        </p:txBody>
      </p:sp>
      <p:sp>
        <p:nvSpPr>
          <p:cNvPr id="10" name="Slide Number Placeholder 9">
            <a:extLst>
              <a:ext uri="{FF2B5EF4-FFF2-40B4-BE49-F238E27FC236}">
                <a16:creationId xmlns:a16="http://schemas.microsoft.com/office/drawing/2014/main" id="{76090CD2-E25E-784A-92B5-AE872CC9C085}"/>
              </a:ext>
            </a:extLst>
          </p:cNvPr>
          <p:cNvSpPr>
            <a:spLocks noGrp="1"/>
          </p:cNvSpPr>
          <p:nvPr>
            <p:ph type="sldNum" sz="quarter" idx="4"/>
          </p:nvPr>
        </p:nvSpPr>
        <p:spPr>
          <a:xfrm>
            <a:off x="10919012" y="6356350"/>
            <a:ext cx="4347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CD841-7454-CF4D-B596-D7CCF595656F}" type="slidenum">
              <a:rPr lang="en-US" smtClean="0"/>
              <a:t>‹#›</a:t>
            </a:fld>
            <a:endParaRPr lang="en-US"/>
          </a:p>
        </p:txBody>
      </p:sp>
    </p:spTree>
    <p:extLst>
      <p:ext uri="{BB962C8B-B14F-4D97-AF65-F5344CB8AC3E}">
        <p14:creationId xmlns:p14="http://schemas.microsoft.com/office/powerpoint/2010/main" val="189381806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hf sldNum="0"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463550" indent="-342900" algn="l" defTabSz="914400" rtl="0" eaLnBrk="1" latinLnBrk="0" hangingPunct="1">
        <a:lnSpc>
          <a:spcPct val="90000"/>
        </a:lnSpc>
        <a:spcBef>
          <a:spcPts val="1000"/>
        </a:spcBef>
        <a:buFont typeface="Wingdings" pitchFamily="2" charset="2"/>
        <a:buChar char="§"/>
        <a:tabLst/>
        <a:defRPr sz="2400" b="1" kern="1200">
          <a:solidFill>
            <a:schemeClr val="tx1"/>
          </a:solidFill>
          <a:latin typeface="+mn-lt"/>
          <a:ea typeface="+mn-ea"/>
          <a:cs typeface="+mn-cs"/>
        </a:defRPr>
      </a:lvl1pPr>
      <a:lvl2pPr marL="915988" indent="-342900" algn="l" defTabSz="914400" rtl="0" eaLnBrk="1" latinLnBrk="0" hangingPunct="1">
        <a:lnSpc>
          <a:spcPct val="90000"/>
        </a:lnSpc>
        <a:spcBef>
          <a:spcPts val="500"/>
        </a:spcBef>
        <a:buFont typeface="Wingdings" pitchFamily="2" charset="2"/>
        <a:buChar char="§"/>
        <a:tabLst/>
        <a:defRPr sz="2000" b="1" kern="1200">
          <a:solidFill>
            <a:schemeClr val="tx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831975" indent="-396875" algn="l" defTabSz="914400" rtl="0" eaLnBrk="1" latinLnBrk="0" hangingPunct="1">
        <a:lnSpc>
          <a:spcPct val="90000"/>
        </a:lnSpc>
        <a:spcBef>
          <a:spcPts val="500"/>
        </a:spcBef>
        <a:buFont typeface="Wingdings" pitchFamily="2" charset="2"/>
        <a:buChar char="§"/>
        <a:tabLst/>
        <a:defRPr sz="1600" b="1" kern="1200">
          <a:solidFill>
            <a:schemeClr val="tx1"/>
          </a:solidFill>
          <a:latin typeface="+mn-lt"/>
          <a:ea typeface="+mn-ea"/>
          <a:cs typeface="+mn-cs"/>
        </a:defRPr>
      </a:lvl4pPr>
      <a:lvl5pPr marL="2286000" indent="-454025" algn="l" defTabSz="914400" rtl="0" eaLnBrk="1" latinLnBrk="0" hangingPunct="1">
        <a:lnSpc>
          <a:spcPct val="90000"/>
        </a:lnSpc>
        <a:spcBef>
          <a:spcPts val="500"/>
        </a:spcBef>
        <a:buFont typeface="Wingdings" pitchFamily="2" charset="2"/>
        <a:buChar char="§"/>
        <a:tabLst/>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2">
          <p15:clr>
            <a:srgbClr val="F26B43"/>
          </p15:clr>
        </p15:guide>
        <p15:guide id="2" pos="3840">
          <p15:clr>
            <a:srgbClr val="F26B43"/>
          </p15:clr>
        </p15:guide>
        <p15:guide id="3" orient="horz" pos="144">
          <p15:clr>
            <a:srgbClr val="F26B43"/>
          </p15:clr>
        </p15:guide>
        <p15:guide id="4" orient="horz" pos="4176">
          <p15:clr>
            <a:srgbClr val="F26B43"/>
          </p15:clr>
        </p15:guide>
        <p15:guide id="5" orient="horz" pos="720">
          <p15:clr>
            <a:srgbClr val="F26B43"/>
          </p15:clr>
        </p15:guide>
        <p15:guide id="6" pos="7512">
          <p15:clr>
            <a:srgbClr val="F26B43"/>
          </p15:clr>
        </p15:guide>
        <p15:guide id="7" pos="168">
          <p15:clr>
            <a:srgbClr val="F26B43"/>
          </p15:clr>
        </p15:guide>
        <p15:guide id="8" orient="horz"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905D3D-0AF1-D24A-94BA-7D7105F89B98}"/>
              </a:ext>
            </a:extLst>
          </p:cNvPr>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DBA9-4FE3-AB44-A8C2-6D2D6626CF29}"/>
              </a:ext>
            </a:extLst>
          </p:cNvPr>
          <p:cNvSpPr>
            <a:spLocks noGrp="1"/>
          </p:cNvSpPr>
          <p:nvPr>
            <p:ph type="dt" sz="half" idx="2"/>
          </p:nvPr>
        </p:nvSpPr>
        <p:spPr>
          <a:xfrm>
            <a:off x="838200" y="6356350"/>
            <a:ext cx="8077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62DD4-624B-AC45-976B-81F6F95BC28B}" type="datetime1">
              <a:rPr lang="en-US" smtClean="0"/>
              <a:t>3/28/24</a:t>
            </a:fld>
            <a:endParaRPr lang="en-US"/>
          </a:p>
        </p:txBody>
      </p:sp>
      <p:sp>
        <p:nvSpPr>
          <p:cNvPr id="7" name="Title Placeholder 6">
            <a:extLst>
              <a:ext uri="{FF2B5EF4-FFF2-40B4-BE49-F238E27FC236}">
                <a16:creationId xmlns:a16="http://schemas.microsoft.com/office/drawing/2014/main" id="{85E1568B-06AB-5E48-8189-B97532B9046E}"/>
              </a:ext>
            </a:extLst>
          </p:cNvPr>
          <p:cNvSpPr>
            <a:spLocks noGrp="1"/>
          </p:cNvSpPr>
          <p:nvPr>
            <p:ph type="title"/>
          </p:nvPr>
        </p:nvSpPr>
        <p:spPr>
          <a:xfrm>
            <a:off x="838200" y="223651"/>
            <a:ext cx="10515600" cy="990599"/>
          </a:xfrm>
          <a:prstGeom prst="rect">
            <a:avLst/>
          </a:prstGeom>
        </p:spPr>
        <p:txBody>
          <a:bodyPr vert="horz" lIns="91440" tIns="45720" rIns="91440" bIns="45720" rtlCol="0" anchor="t">
            <a:normAutofit/>
          </a:bodyPr>
          <a:lstStyle/>
          <a:p>
            <a:r>
              <a:rPr lang="en-US"/>
              <a:t>Click to edit Master title style.</a:t>
            </a:r>
          </a:p>
        </p:txBody>
      </p:sp>
      <p:sp>
        <p:nvSpPr>
          <p:cNvPr id="9" name="Footer Placeholder 8">
            <a:extLst>
              <a:ext uri="{FF2B5EF4-FFF2-40B4-BE49-F238E27FC236}">
                <a16:creationId xmlns:a16="http://schemas.microsoft.com/office/drawing/2014/main" id="{E2ED815E-167F-544E-8C2B-9D865B4EDE3A}"/>
              </a:ext>
            </a:extLst>
          </p:cNvPr>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Business Analytics -- ©2023 Foster Provost</a:t>
            </a:r>
            <a:endParaRPr lang="en-US" sz="1200"/>
          </a:p>
        </p:txBody>
      </p:sp>
      <p:sp>
        <p:nvSpPr>
          <p:cNvPr id="10" name="Slide Number Placeholder 9">
            <a:extLst>
              <a:ext uri="{FF2B5EF4-FFF2-40B4-BE49-F238E27FC236}">
                <a16:creationId xmlns:a16="http://schemas.microsoft.com/office/drawing/2014/main" id="{76090CD2-E25E-784A-92B5-AE872CC9C085}"/>
              </a:ext>
            </a:extLst>
          </p:cNvPr>
          <p:cNvSpPr>
            <a:spLocks noGrp="1"/>
          </p:cNvSpPr>
          <p:nvPr>
            <p:ph type="sldNum" sz="quarter" idx="4"/>
          </p:nvPr>
        </p:nvSpPr>
        <p:spPr>
          <a:xfrm>
            <a:off x="10919012" y="6356350"/>
            <a:ext cx="4347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CD841-7454-CF4D-B596-D7CCF595656F}" type="slidenum">
              <a:rPr lang="en-US" smtClean="0"/>
              <a:t>‹#›</a:t>
            </a:fld>
            <a:endParaRPr lang="en-US"/>
          </a:p>
        </p:txBody>
      </p:sp>
    </p:spTree>
    <p:extLst>
      <p:ext uri="{BB962C8B-B14F-4D97-AF65-F5344CB8AC3E}">
        <p14:creationId xmlns:p14="http://schemas.microsoft.com/office/powerpoint/2010/main" val="20793801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Lst>
  <p:hf sldNum="0"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463550" indent="-342900" algn="l" defTabSz="914400" rtl="0" eaLnBrk="1" latinLnBrk="0" hangingPunct="1">
        <a:lnSpc>
          <a:spcPct val="90000"/>
        </a:lnSpc>
        <a:spcBef>
          <a:spcPts val="1000"/>
        </a:spcBef>
        <a:buFont typeface="Wingdings" pitchFamily="2" charset="2"/>
        <a:buChar char="§"/>
        <a:tabLst/>
        <a:defRPr sz="2400" b="1" kern="1200">
          <a:solidFill>
            <a:schemeClr val="tx1"/>
          </a:solidFill>
          <a:latin typeface="+mn-lt"/>
          <a:ea typeface="+mn-ea"/>
          <a:cs typeface="+mn-cs"/>
        </a:defRPr>
      </a:lvl1pPr>
      <a:lvl2pPr marL="915988" indent="-342900" algn="l" defTabSz="914400" rtl="0" eaLnBrk="1" latinLnBrk="0" hangingPunct="1">
        <a:lnSpc>
          <a:spcPct val="90000"/>
        </a:lnSpc>
        <a:spcBef>
          <a:spcPts val="500"/>
        </a:spcBef>
        <a:buFont typeface="Wingdings" pitchFamily="2" charset="2"/>
        <a:buChar char="§"/>
        <a:tabLst/>
        <a:defRPr sz="2000" b="1" kern="1200">
          <a:solidFill>
            <a:schemeClr val="tx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831975" indent="-396875" algn="l" defTabSz="914400" rtl="0" eaLnBrk="1" latinLnBrk="0" hangingPunct="1">
        <a:lnSpc>
          <a:spcPct val="90000"/>
        </a:lnSpc>
        <a:spcBef>
          <a:spcPts val="500"/>
        </a:spcBef>
        <a:buFont typeface="Wingdings" pitchFamily="2" charset="2"/>
        <a:buChar char="§"/>
        <a:tabLst/>
        <a:defRPr sz="1600" b="1" kern="1200">
          <a:solidFill>
            <a:schemeClr val="tx1"/>
          </a:solidFill>
          <a:latin typeface="+mn-lt"/>
          <a:ea typeface="+mn-ea"/>
          <a:cs typeface="+mn-cs"/>
        </a:defRPr>
      </a:lvl4pPr>
      <a:lvl5pPr marL="2286000" indent="-454025" algn="l" defTabSz="914400" rtl="0" eaLnBrk="1" latinLnBrk="0" hangingPunct="1">
        <a:lnSpc>
          <a:spcPct val="90000"/>
        </a:lnSpc>
        <a:spcBef>
          <a:spcPts val="500"/>
        </a:spcBef>
        <a:buFont typeface="Wingdings" pitchFamily="2" charset="2"/>
        <a:buChar char="§"/>
        <a:tabLst/>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2">
          <p15:clr>
            <a:srgbClr val="F26B43"/>
          </p15:clr>
        </p15:guide>
        <p15:guide id="2" pos="3840">
          <p15:clr>
            <a:srgbClr val="F26B43"/>
          </p15:clr>
        </p15:guide>
        <p15:guide id="3" orient="horz" pos="144">
          <p15:clr>
            <a:srgbClr val="F26B43"/>
          </p15:clr>
        </p15:guide>
        <p15:guide id="4" orient="horz" pos="4176">
          <p15:clr>
            <a:srgbClr val="F26B43"/>
          </p15:clr>
        </p15:guide>
        <p15:guide id="5" orient="horz" pos="720">
          <p15:clr>
            <a:srgbClr val="F26B43"/>
          </p15:clr>
        </p15:guide>
        <p15:guide id="6" pos="7512">
          <p15:clr>
            <a:srgbClr val="F26B43"/>
          </p15:clr>
        </p15:guide>
        <p15:guide id="7" pos="168">
          <p15:clr>
            <a:srgbClr val="F26B43"/>
          </p15:clr>
        </p15:guide>
        <p15:guide id="8" orient="horz" pos="8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905D3D-0AF1-D24A-94BA-7D7105F89B98}"/>
              </a:ext>
            </a:extLst>
          </p:cNvPr>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DBA9-4FE3-AB44-A8C2-6D2D6626CF29}"/>
              </a:ext>
            </a:extLst>
          </p:cNvPr>
          <p:cNvSpPr>
            <a:spLocks noGrp="1"/>
          </p:cNvSpPr>
          <p:nvPr>
            <p:ph type="dt" sz="half" idx="2"/>
          </p:nvPr>
        </p:nvSpPr>
        <p:spPr>
          <a:xfrm>
            <a:off x="838200" y="6356350"/>
            <a:ext cx="8077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06F65-55A7-5C42-A616-291D4982A338}" type="datetime1">
              <a:rPr lang="en-US" smtClean="0"/>
              <a:t>3/28/24</a:t>
            </a:fld>
            <a:endParaRPr lang="en-US"/>
          </a:p>
        </p:txBody>
      </p:sp>
      <p:sp>
        <p:nvSpPr>
          <p:cNvPr id="7" name="Title Placeholder 6">
            <a:extLst>
              <a:ext uri="{FF2B5EF4-FFF2-40B4-BE49-F238E27FC236}">
                <a16:creationId xmlns:a16="http://schemas.microsoft.com/office/drawing/2014/main" id="{85E1568B-06AB-5E48-8189-B97532B9046E}"/>
              </a:ext>
            </a:extLst>
          </p:cNvPr>
          <p:cNvSpPr>
            <a:spLocks noGrp="1"/>
          </p:cNvSpPr>
          <p:nvPr>
            <p:ph type="title"/>
          </p:nvPr>
        </p:nvSpPr>
        <p:spPr>
          <a:xfrm>
            <a:off x="838200" y="223651"/>
            <a:ext cx="10515600" cy="990599"/>
          </a:xfrm>
          <a:prstGeom prst="rect">
            <a:avLst/>
          </a:prstGeom>
        </p:spPr>
        <p:txBody>
          <a:bodyPr vert="horz" lIns="91440" tIns="45720" rIns="91440" bIns="45720" rtlCol="0" anchor="t">
            <a:normAutofit/>
          </a:bodyPr>
          <a:lstStyle/>
          <a:p>
            <a:r>
              <a:rPr lang="en-US"/>
              <a:t>Click to edit Master title style.</a:t>
            </a:r>
          </a:p>
        </p:txBody>
      </p:sp>
      <p:sp>
        <p:nvSpPr>
          <p:cNvPr id="9" name="Footer Placeholder 8">
            <a:extLst>
              <a:ext uri="{FF2B5EF4-FFF2-40B4-BE49-F238E27FC236}">
                <a16:creationId xmlns:a16="http://schemas.microsoft.com/office/drawing/2014/main" id="{E2ED815E-167F-544E-8C2B-9D865B4EDE3A}"/>
              </a:ext>
            </a:extLst>
          </p:cNvPr>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Business Analytics -- ©2023 Foster Provost</a:t>
            </a:r>
            <a:endParaRPr lang="en-US" sz="1200" dirty="0"/>
          </a:p>
        </p:txBody>
      </p:sp>
      <p:sp>
        <p:nvSpPr>
          <p:cNvPr id="10" name="Slide Number Placeholder 9">
            <a:extLst>
              <a:ext uri="{FF2B5EF4-FFF2-40B4-BE49-F238E27FC236}">
                <a16:creationId xmlns:a16="http://schemas.microsoft.com/office/drawing/2014/main" id="{76090CD2-E25E-784A-92B5-AE872CC9C085}"/>
              </a:ext>
            </a:extLst>
          </p:cNvPr>
          <p:cNvSpPr>
            <a:spLocks noGrp="1"/>
          </p:cNvSpPr>
          <p:nvPr>
            <p:ph type="sldNum" sz="quarter" idx="4"/>
          </p:nvPr>
        </p:nvSpPr>
        <p:spPr>
          <a:xfrm>
            <a:off x="10919012" y="6356350"/>
            <a:ext cx="4347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CD841-7454-CF4D-B596-D7CCF595656F}" type="slidenum">
              <a:rPr lang="en-US" smtClean="0"/>
              <a:t>‹#›</a:t>
            </a:fld>
            <a:endParaRPr lang="en-US"/>
          </a:p>
        </p:txBody>
      </p:sp>
    </p:spTree>
    <p:extLst>
      <p:ext uri="{BB962C8B-B14F-4D97-AF65-F5344CB8AC3E}">
        <p14:creationId xmlns:p14="http://schemas.microsoft.com/office/powerpoint/2010/main" val="205468468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Lst>
  <p:hf sldNum="0"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463550" indent="-342900" algn="l" defTabSz="914400" rtl="0" eaLnBrk="1" latinLnBrk="0" hangingPunct="1">
        <a:lnSpc>
          <a:spcPct val="90000"/>
        </a:lnSpc>
        <a:spcBef>
          <a:spcPts val="1000"/>
        </a:spcBef>
        <a:buFont typeface="Wingdings" pitchFamily="2" charset="2"/>
        <a:buChar char="§"/>
        <a:tabLst/>
        <a:defRPr sz="2400" b="1" kern="1200">
          <a:solidFill>
            <a:schemeClr val="tx1"/>
          </a:solidFill>
          <a:latin typeface="+mn-lt"/>
          <a:ea typeface="+mn-ea"/>
          <a:cs typeface="+mn-cs"/>
        </a:defRPr>
      </a:lvl1pPr>
      <a:lvl2pPr marL="915988" indent="-342900" algn="l" defTabSz="914400" rtl="0" eaLnBrk="1" latinLnBrk="0" hangingPunct="1">
        <a:lnSpc>
          <a:spcPct val="90000"/>
        </a:lnSpc>
        <a:spcBef>
          <a:spcPts val="500"/>
        </a:spcBef>
        <a:buFont typeface="Wingdings" pitchFamily="2" charset="2"/>
        <a:buChar char="§"/>
        <a:tabLst/>
        <a:defRPr sz="2000" b="1" kern="1200">
          <a:solidFill>
            <a:schemeClr val="tx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831975" indent="-396875" algn="l" defTabSz="914400" rtl="0" eaLnBrk="1" latinLnBrk="0" hangingPunct="1">
        <a:lnSpc>
          <a:spcPct val="90000"/>
        </a:lnSpc>
        <a:spcBef>
          <a:spcPts val="500"/>
        </a:spcBef>
        <a:buFont typeface="Wingdings" pitchFamily="2" charset="2"/>
        <a:buChar char="§"/>
        <a:tabLst/>
        <a:defRPr sz="1600" b="1" kern="1200">
          <a:solidFill>
            <a:schemeClr val="tx1"/>
          </a:solidFill>
          <a:latin typeface="+mn-lt"/>
          <a:ea typeface="+mn-ea"/>
          <a:cs typeface="+mn-cs"/>
        </a:defRPr>
      </a:lvl4pPr>
      <a:lvl5pPr marL="2286000" indent="-454025" algn="l" defTabSz="914400" rtl="0" eaLnBrk="1" latinLnBrk="0" hangingPunct="1">
        <a:lnSpc>
          <a:spcPct val="90000"/>
        </a:lnSpc>
        <a:spcBef>
          <a:spcPts val="500"/>
        </a:spcBef>
        <a:buFont typeface="Wingdings" pitchFamily="2" charset="2"/>
        <a:buChar char="§"/>
        <a:tabLst/>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2">
          <p15:clr>
            <a:srgbClr val="F26B43"/>
          </p15:clr>
        </p15:guide>
        <p15:guide id="2" pos="3840">
          <p15:clr>
            <a:srgbClr val="F26B43"/>
          </p15:clr>
        </p15:guide>
        <p15:guide id="3" orient="horz" pos="144">
          <p15:clr>
            <a:srgbClr val="F26B43"/>
          </p15:clr>
        </p15:guide>
        <p15:guide id="4" orient="horz" pos="4176">
          <p15:clr>
            <a:srgbClr val="F26B43"/>
          </p15:clr>
        </p15:guide>
        <p15:guide id="5" orient="horz" pos="720">
          <p15:clr>
            <a:srgbClr val="F26B43"/>
          </p15:clr>
        </p15:guide>
        <p15:guide id="6" pos="7512">
          <p15:clr>
            <a:srgbClr val="F26B43"/>
          </p15:clr>
        </p15:guide>
        <p15:guide id="7" pos="168">
          <p15:clr>
            <a:srgbClr val="F26B43"/>
          </p15:clr>
        </p15:guide>
        <p15:guide id="8"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8.xml"/><Relationship Id="rId6" Type="http://schemas.openxmlformats.org/officeDocument/2006/relationships/image" Target="../media/image13.svg"/><Relationship Id="rId5" Type="http://schemas.openxmlformats.org/officeDocument/2006/relationships/image" Target="../media/image1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tiff"/><Relationship Id="rId3" Type="http://schemas.openxmlformats.org/officeDocument/2006/relationships/image" Target="../media/image14.png"/><Relationship Id="rId7" Type="http://schemas.microsoft.com/office/2007/relationships/hdphoto" Target="../media/hdphoto5.wdp"/><Relationship Id="rId12" Type="http://schemas.openxmlformats.org/officeDocument/2006/relationships/image" Target="../media/image18.tiff"/><Relationship Id="rId2" Type="http://schemas.openxmlformats.org/officeDocument/2006/relationships/notesSlide" Target="../notesSlides/notesSlide13.xml"/><Relationship Id="rId1" Type="http://schemas.openxmlformats.org/officeDocument/2006/relationships/slideLayout" Target="../slideLayouts/slideLayout50.xml"/><Relationship Id="rId6" Type="http://schemas.openxmlformats.org/officeDocument/2006/relationships/image" Target="../media/image15.png"/><Relationship Id="rId11" Type="http://schemas.microsoft.com/office/2007/relationships/hdphoto" Target="../media/hdphoto7.wdp"/><Relationship Id="rId5" Type="http://schemas.microsoft.com/office/2007/relationships/hdphoto" Target="../media/hdphoto4.wdp"/><Relationship Id="rId10" Type="http://schemas.openxmlformats.org/officeDocument/2006/relationships/image" Target="../media/image17.png"/><Relationship Id="rId4" Type="http://schemas.microsoft.com/office/2007/relationships/hdphoto" Target="../media/hdphoto3.wdp"/><Relationship Id="rId9"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48.xml"/><Relationship Id="rId6" Type="http://schemas.openxmlformats.org/officeDocument/2006/relationships/image" Target="../media/image6.sv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7C15-4C93-5B4B-8AA2-7C43D2D9200C}"/>
              </a:ext>
            </a:extLst>
          </p:cNvPr>
          <p:cNvSpPr>
            <a:spLocks noGrp="1"/>
          </p:cNvSpPr>
          <p:nvPr>
            <p:ph type="ctrTitle"/>
          </p:nvPr>
        </p:nvSpPr>
        <p:spPr>
          <a:xfrm>
            <a:off x="0" y="231727"/>
            <a:ext cx="12192000" cy="911273"/>
          </a:xfrm>
        </p:spPr>
        <p:txBody>
          <a:bodyPr>
            <a:noAutofit/>
          </a:bodyPr>
          <a:lstStyle/>
          <a:p>
            <a:endParaRPr lang="en-US" sz="4000" dirty="0"/>
          </a:p>
        </p:txBody>
      </p:sp>
      <p:sp>
        <p:nvSpPr>
          <p:cNvPr id="7" name="Subtitle 6">
            <a:extLst>
              <a:ext uri="{FF2B5EF4-FFF2-40B4-BE49-F238E27FC236}">
                <a16:creationId xmlns:a16="http://schemas.microsoft.com/office/drawing/2014/main" id="{80A3E0DC-93EE-7148-B798-36040F5EF541}"/>
              </a:ext>
            </a:extLst>
          </p:cNvPr>
          <p:cNvSpPr>
            <a:spLocks noGrp="1"/>
          </p:cNvSpPr>
          <p:nvPr>
            <p:ph type="subTitle" idx="1"/>
          </p:nvPr>
        </p:nvSpPr>
        <p:spPr>
          <a:xfrm>
            <a:off x="1524000" y="3877022"/>
            <a:ext cx="9144000" cy="707339"/>
          </a:xfrm>
        </p:spPr>
        <p:txBody>
          <a:bodyPr>
            <a:normAutofit/>
          </a:bodyPr>
          <a:lstStyle/>
          <a:p>
            <a:r>
              <a:rPr lang="en-US" dirty="0"/>
              <a:t>Foster Provost</a:t>
            </a:r>
          </a:p>
        </p:txBody>
      </p:sp>
      <p:sp>
        <p:nvSpPr>
          <p:cNvPr id="6" name="Text Placeholder 5">
            <a:extLst>
              <a:ext uri="{FF2B5EF4-FFF2-40B4-BE49-F238E27FC236}">
                <a16:creationId xmlns:a16="http://schemas.microsoft.com/office/drawing/2014/main" id="{F0A43A72-FD0B-5643-9451-725549BFC9F4}"/>
              </a:ext>
            </a:extLst>
          </p:cNvPr>
          <p:cNvSpPr>
            <a:spLocks noGrp="1"/>
          </p:cNvSpPr>
          <p:nvPr>
            <p:ph type="body" sz="quarter" idx="13"/>
          </p:nvPr>
        </p:nvSpPr>
        <p:spPr/>
        <p:txBody>
          <a:bodyPr>
            <a:normAutofit/>
          </a:bodyPr>
          <a:lstStyle/>
          <a:p>
            <a:r>
              <a:rPr lang="en-US" sz="4300" dirty="0">
                <a:solidFill>
                  <a:schemeClr val="accent1"/>
                </a:solidFill>
              </a:rPr>
              <a:t>Analytical Engineering</a:t>
            </a:r>
          </a:p>
        </p:txBody>
      </p:sp>
    </p:spTree>
    <p:extLst>
      <p:ext uri="{BB962C8B-B14F-4D97-AF65-F5344CB8AC3E}">
        <p14:creationId xmlns:p14="http://schemas.microsoft.com/office/powerpoint/2010/main" val="406770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09600" y="-528452"/>
            <a:ext cx="10972800" cy="2039432"/>
          </a:xfrm>
        </p:spPr>
        <p:txBody>
          <a:bodyPr>
            <a:normAutofit/>
          </a:bodyPr>
          <a:lstStyle/>
          <a:p>
            <a:pPr marL="0">
              <a:lnSpc>
                <a:spcPct val="100000"/>
              </a:lnSpc>
            </a:pPr>
            <a:r>
              <a:rPr lang="en-US" sz="2800">
                <a:solidFill>
                  <a:schemeClr val="accent1">
                    <a:lumMod val="20000"/>
                    <a:lumOff val="80000"/>
                  </a:schemeClr>
                </a:solidFill>
              </a:rPr>
              <a:t>Here is the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735D9ACE-93CD-9987-AA12-B631E1490686}"/>
                  </a:ext>
                </a:extLst>
              </p:cNvPr>
              <p:cNvSpPr txBox="1">
                <a:spLocks/>
              </p:cNvSpPr>
              <p:nvPr/>
            </p:nvSpPr>
            <p:spPr>
              <a:xfrm>
                <a:off x="493812" y="3444339"/>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𝟏</m:t>
                      </m:r>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lvl="0">
                  <a:lnSpc>
                    <a:spcPct val="100000"/>
                  </a:lnSpc>
                  <a:spcBef>
                    <a:spcPts val="0"/>
                  </a:spcBef>
                  <a:defRPr/>
                </a:pPr>
                <a:endParaRPr kumimoji="0" lang="en-US" sz="7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a:lnSpc>
                    <a:spcPct val="100000"/>
                  </a:lnSpc>
                  <a:defRPr/>
                </a:pPr>
                <a:r>
                  <a:rPr lang="en-US" sz="3200" b="0">
                    <a:solidFill>
                      <a:srgbClr val="BE5405">
                        <a:lumMod val="20000"/>
                        <a:lumOff val="80000"/>
                      </a:srgbClr>
                    </a:solidFill>
                  </a:rPr>
                  <a:t>(</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b="1" i="1" smtClean="0">
                            <a:solidFill>
                              <a:srgbClr val="BE5405">
                                <a:lumMod val="20000"/>
                                <a:lumOff val="80000"/>
                              </a:srgbClr>
                            </a:solidFill>
                            <a:latin typeface="Cambria Math" panose="02040503050406030204" pitchFamily="18" charset="0"/>
                          </a:rPr>
                          <m:t> </m:t>
                        </m:r>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smtClean="0">
                        <a:solidFill>
                          <a:srgbClr val="BE5405">
                            <a:lumMod val="20000"/>
                            <a:lumOff val="80000"/>
                          </a:srgbClr>
                        </a:solidFill>
                        <a:latin typeface="Cambria Math" panose="02040503050406030204" pitchFamily="18" charset="0"/>
                      </a:rPr>
                      <m:t> </m:t>
                    </m:r>
                    <m:r>
                      <a:rPr lang="en-US" sz="3200" b="1" i="1" dirty="0" smtClean="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1050" b="0">
                  <a:solidFill>
                    <a:srgbClr val="BE5405">
                      <a:lumMod val="20000"/>
                      <a:lumOff val="80000"/>
                    </a:srgbClr>
                  </a:solidFill>
                </a:endParaRPr>
              </a:p>
              <a:p>
                <a:pPr marL="0">
                  <a:lnSpc>
                    <a:spcPct val="100000"/>
                  </a:lnSpc>
                  <a:defRPr/>
                </a:pPr>
                <a:endParaRPr lang="en-US" sz="3200" b="0">
                  <a:solidFill>
                    <a:srgbClr val="BE5405">
                      <a:lumMod val="20000"/>
                      <a:lumOff val="80000"/>
                    </a:srgbClr>
                  </a:solidFill>
                </a:endParaRPr>
              </a:p>
              <a:p>
                <a:pPr marL="0" lvl="0">
                  <a:lnSpc>
                    <a:spcPct val="100000"/>
                  </a:lnSpc>
                  <a:defRPr/>
                </a:pPr>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8" name="Text Placeholder 2">
                <a:extLst>
                  <a:ext uri="{FF2B5EF4-FFF2-40B4-BE49-F238E27FC236}">
                    <a16:creationId xmlns:a16="http://schemas.microsoft.com/office/drawing/2014/main" id="{735D9ACE-93CD-9987-AA12-B631E1490686}"/>
                  </a:ext>
                </a:extLst>
              </p:cNvPr>
              <p:cNvSpPr txBox="1">
                <a:spLocks noRot="1" noChangeAspect="1" noMove="1" noResize="1" noEditPoints="1" noAdjustHandles="1" noChangeArrowheads="1" noChangeShapeType="1" noTextEdit="1"/>
              </p:cNvSpPr>
              <p:nvPr/>
            </p:nvSpPr>
            <p:spPr>
              <a:xfrm>
                <a:off x="493812" y="3444339"/>
                <a:ext cx="10972800" cy="3682224"/>
              </a:xfrm>
              <a:prstGeom prst="rect">
                <a:avLst/>
              </a:prstGeom>
              <a:blipFill>
                <a:blip r:embed="rId3"/>
                <a:stretch>
                  <a:fillRect l="-231" t="-8247"/>
                </a:stretch>
              </a:blipFill>
            </p:spPr>
            <p:txBody>
              <a:bodyPr/>
              <a:lstStyle/>
              <a:p>
                <a:r>
                  <a:rPr lang="en-US">
                    <a:noFill/>
                  </a:rPr>
                  <a:t> </a:t>
                </a:r>
              </a:p>
            </p:txBody>
          </p:sp>
        </mc:Fallback>
      </mc:AlternateContent>
      <p:pic>
        <p:nvPicPr>
          <p:cNvPr id="12" name="Picture 11" descr="A picture containing logo&#10;&#10;Description automatically generated">
            <a:extLst>
              <a:ext uri="{FF2B5EF4-FFF2-40B4-BE49-F238E27FC236}">
                <a16:creationId xmlns:a16="http://schemas.microsoft.com/office/drawing/2014/main" id="{F113F5B6-C3E3-CE5E-AD03-B32DB94BD958}"/>
              </a:ext>
            </a:extLst>
          </p:cNvPr>
          <p:cNvPicPr>
            <a:picLocks noChangeAspect="1"/>
          </p:cNvPicPr>
          <p:nvPr/>
        </p:nvPicPr>
        <p:blipFill>
          <a:blip r:embed="rId4"/>
          <a:stretch>
            <a:fillRect/>
          </a:stretch>
        </p:blipFill>
        <p:spPr>
          <a:xfrm>
            <a:off x="8673769" y="1183122"/>
            <a:ext cx="2882900" cy="2565400"/>
          </a:xfrm>
          <a:prstGeom prst="rect">
            <a:avLst/>
          </a:prstGeom>
        </p:spPr>
      </p:pic>
      <p:sp>
        <p:nvSpPr>
          <p:cNvPr id="13" name="TextBox 12">
            <a:extLst>
              <a:ext uri="{FF2B5EF4-FFF2-40B4-BE49-F238E27FC236}">
                <a16:creationId xmlns:a16="http://schemas.microsoft.com/office/drawing/2014/main" id="{31BFDD37-1DD6-3378-AC80-50C1FAA46DE2}"/>
              </a:ext>
            </a:extLst>
          </p:cNvPr>
          <p:cNvSpPr txBox="1"/>
          <p:nvPr/>
        </p:nvSpPr>
        <p:spPr>
          <a:xfrm>
            <a:off x="10309607" y="1953931"/>
            <a:ext cx="930439" cy="338554"/>
          </a:xfrm>
          <a:prstGeom prst="rect">
            <a:avLst/>
          </a:prstGeom>
          <a:solidFill>
            <a:schemeClr val="bg1"/>
          </a:solidFill>
        </p:spPr>
        <p:txBody>
          <a:bodyPr wrap="square" rtlCol="0">
            <a:spAutoFit/>
          </a:bodyPr>
          <a:lstStyle/>
          <a:p>
            <a:pPr algn="ctr"/>
            <a:r>
              <a:rPr lang="en-US" sz="1600"/>
              <a:t>-c</a:t>
            </a:r>
          </a:p>
        </p:txBody>
      </p:sp>
      <p:sp>
        <p:nvSpPr>
          <p:cNvPr id="15" name="TextBox 14">
            <a:extLst>
              <a:ext uri="{FF2B5EF4-FFF2-40B4-BE49-F238E27FC236}">
                <a16:creationId xmlns:a16="http://schemas.microsoft.com/office/drawing/2014/main" id="{892650EB-3F83-2291-570C-B615DC1CACFC}"/>
              </a:ext>
            </a:extLst>
          </p:cNvPr>
          <p:cNvSpPr txBox="1"/>
          <p:nvPr/>
        </p:nvSpPr>
        <p:spPr>
          <a:xfrm>
            <a:off x="10325646" y="2933539"/>
            <a:ext cx="914400" cy="338554"/>
          </a:xfrm>
          <a:prstGeom prst="rect">
            <a:avLst/>
          </a:prstGeom>
          <a:solidFill>
            <a:schemeClr val="bg1"/>
          </a:solidFill>
        </p:spPr>
        <p:txBody>
          <a:bodyPr wrap="square" rtlCol="0">
            <a:spAutoFit/>
          </a:bodyPr>
          <a:lstStyle/>
          <a:p>
            <a:pPr algn="ctr"/>
            <a:r>
              <a:rPr lang="en-US" sz="1600"/>
              <a:t>0</a:t>
            </a:r>
          </a:p>
        </p:txBody>
      </p:sp>
      <p:sp>
        <p:nvSpPr>
          <p:cNvPr id="16" name="TextBox 15">
            <a:extLst>
              <a:ext uri="{FF2B5EF4-FFF2-40B4-BE49-F238E27FC236}">
                <a16:creationId xmlns:a16="http://schemas.microsoft.com/office/drawing/2014/main" id="{BC5B6433-EC68-10E9-D4C8-075F2CAF990F}"/>
              </a:ext>
            </a:extLst>
          </p:cNvPr>
          <p:cNvSpPr txBox="1"/>
          <p:nvPr/>
        </p:nvSpPr>
        <p:spPr>
          <a:xfrm>
            <a:off x="9252197" y="1951260"/>
            <a:ext cx="930439" cy="338554"/>
          </a:xfrm>
          <a:prstGeom prst="rect">
            <a:avLst/>
          </a:prstGeom>
          <a:solidFill>
            <a:schemeClr val="bg1"/>
          </a:solidFill>
        </p:spPr>
        <p:txBody>
          <a:bodyPr wrap="square" rtlCol="0">
            <a:spAutoFit/>
          </a:bodyPr>
          <a:lstStyle/>
          <a:p>
            <a:pPr algn="ctr"/>
            <a:r>
              <a:rPr lang="en-US" sz="1600"/>
              <a:t>v(x)-c</a:t>
            </a:r>
          </a:p>
        </p:txBody>
      </p:sp>
      <p:sp>
        <p:nvSpPr>
          <p:cNvPr id="17" name="TextBox 16">
            <a:extLst>
              <a:ext uri="{FF2B5EF4-FFF2-40B4-BE49-F238E27FC236}">
                <a16:creationId xmlns:a16="http://schemas.microsoft.com/office/drawing/2014/main" id="{7A27469D-9ABE-03A9-EE34-7A19474017F6}"/>
              </a:ext>
            </a:extLst>
          </p:cNvPr>
          <p:cNvSpPr txBox="1"/>
          <p:nvPr/>
        </p:nvSpPr>
        <p:spPr>
          <a:xfrm>
            <a:off x="9266386" y="2935827"/>
            <a:ext cx="930439" cy="338554"/>
          </a:xfrm>
          <a:prstGeom prst="rect">
            <a:avLst/>
          </a:prstGeom>
          <a:solidFill>
            <a:schemeClr val="bg1"/>
          </a:solidFill>
        </p:spPr>
        <p:txBody>
          <a:bodyPr wrap="square" rtlCol="0">
            <a:spAutoFit/>
          </a:bodyPr>
          <a:lstStyle/>
          <a:p>
            <a:pPr algn="ctr"/>
            <a:r>
              <a:rPr lang="en-US" sz="1600"/>
              <a:t>v(x)</a:t>
            </a:r>
          </a:p>
        </p:txBody>
      </p:sp>
    </p:spTree>
    <p:extLst>
      <p:ext uri="{BB962C8B-B14F-4D97-AF65-F5344CB8AC3E}">
        <p14:creationId xmlns:p14="http://schemas.microsoft.com/office/powerpoint/2010/main" val="41966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dissolve">
                                      <p:cBhvr>
                                        <p:cTn id="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09600" y="-528452"/>
            <a:ext cx="10972800" cy="2039432"/>
          </a:xfrm>
        </p:spPr>
        <p:txBody>
          <a:bodyPr>
            <a:normAutofit/>
          </a:bodyPr>
          <a:lstStyle/>
          <a:p>
            <a:pPr marL="0">
              <a:lnSpc>
                <a:spcPct val="100000"/>
              </a:lnSpc>
            </a:pPr>
            <a:r>
              <a:rPr lang="en-US" sz="2800">
                <a:solidFill>
                  <a:schemeClr val="accent1">
                    <a:lumMod val="20000"/>
                    <a:lumOff val="80000"/>
                  </a:schemeClr>
                </a:solidFill>
              </a:rPr>
              <a:t>Here is the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735D9ACE-93CD-9987-AA12-B631E1490686}"/>
                  </a:ext>
                </a:extLst>
              </p:cNvPr>
              <p:cNvSpPr txBox="1">
                <a:spLocks/>
              </p:cNvSpPr>
              <p:nvPr/>
            </p:nvSpPr>
            <p:spPr>
              <a:xfrm>
                <a:off x="493813" y="3731589"/>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𝟏</m:t>
                      </m:r>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lvl="0">
                  <a:lnSpc>
                    <a:spcPct val="100000"/>
                  </a:lnSpc>
                  <a:spcBef>
                    <a:spcPts val="0"/>
                  </a:spcBef>
                  <a:defRPr/>
                </a:pPr>
                <a:endParaRPr kumimoji="0" lang="en-US" sz="7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a:lnSpc>
                    <a:spcPct val="100000"/>
                  </a:lnSpc>
                  <a:defRPr/>
                </a:pPr>
                <a:r>
                  <a:rPr lang="en-US" sz="3200" b="0">
                    <a:solidFill>
                      <a:srgbClr val="BE5405">
                        <a:lumMod val="20000"/>
                        <a:lumOff val="80000"/>
                      </a:srgbClr>
                    </a:solidFill>
                  </a:rPr>
                  <a:t>(</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b="1" i="1" smtClean="0">
                            <a:solidFill>
                              <a:srgbClr val="BE5405">
                                <a:lumMod val="20000"/>
                                <a:lumOff val="80000"/>
                              </a:srgbClr>
                            </a:solidFill>
                            <a:latin typeface="Cambria Math" panose="02040503050406030204" pitchFamily="18" charset="0"/>
                          </a:rPr>
                          <m:t> </m:t>
                        </m:r>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smtClean="0">
                        <a:solidFill>
                          <a:srgbClr val="BE5405">
                            <a:lumMod val="20000"/>
                            <a:lumOff val="80000"/>
                          </a:srgbClr>
                        </a:solidFill>
                        <a:latin typeface="Cambria Math" panose="02040503050406030204" pitchFamily="18" charset="0"/>
                      </a:rPr>
                      <m:t> </m:t>
                    </m:r>
                    <m:r>
                      <a:rPr lang="en-US" sz="3200" b="1" i="1" dirty="0" smtClean="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100" b="0">
                  <a:solidFill>
                    <a:srgbClr val="BE5405">
                      <a:lumMod val="20000"/>
                      <a:lumOff val="80000"/>
                    </a:srgbClr>
                  </a:solidFill>
                </a:endParaRPr>
              </a:p>
              <a:p>
                <a:pPr marL="0">
                  <a:lnSpc>
                    <a:spcPct val="100000"/>
                  </a:lnSpc>
                  <a:defRPr/>
                </a:pPr>
                <a14:m>
                  <m:oMath xmlns:m="http://schemas.openxmlformats.org/officeDocument/2006/math">
                    <m:r>
                      <a:rPr lang="en-US" sz="3200" i="1" smtClean="0">
                        <a:solidFill>
                          <a:srgbClr val="BE5405">
                            <a:lumMod val="20000"/>
                            <a:lumOff val="80000"/>
                          </a:srgbClr>
                        </a:solidFill>
                        <a:latin typeface="Cambria Math" panose="02040503050406030204" pitchFamily="18" charset="0"/>
                        <a:ea typeface="Cambria Math" panose="02040503050406030204" pitchFamily="18" charset="0"/>
                      </a:rPr>
                      <m:t>𝚫</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r>
                      <a:rPr lang="en-US" sz="3200" b="1" i="1" smtClean="0">
                        <a:solidFill>
                          <a:srgbClr val="BE5405">
                            <a:lumMod val="20000"/>
                            <a:lumOff val="80000"/>
                          </a:srgbClr>
                        </a:solidFill>
                        <a:latin typeface="Cambria Math" panose="02040503050406030204" pitchFamily="18" charset="0"/>
                      </a:rPr>
                      <m:t> </m:t>
                    </m:r>
                    <m:r>
                      <a:rPr lang="en-US" sz="3200" b="1" i="1" smtClean="0">
                        <a:solidFill>
                          <a:srgbClr val="BE5405">
                            <a:lumMod val="20000"/>
                            <a:lumOff val="80000"/>
                          </a:srgbClr>
                        </a:solidFill>
                        <a:latin typeface="Cambria Math" panose="02040503050406030204" pitchFamily="18" charset="0"/>
                        <a:ea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3200" b="0">
                  <a:solidFill>
                    <a:srgbClr val="BE5405">
                      <a:lumMod val="20000"/>
                      <a:lumOff val="80000"/>
                    </a:srgbClr>
                  </a:solidFill>
                </a:endParaRPr>
              </a:p>
              <a:p>
                <a:pPr marL="0" lvl="0">
                  <a:lnSpc>
                    <a:spcPct val="100000"/>
                  </a:lnSpc>
                  <a:defRPr/>
                </a:pPr>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8" name="Text Placeholder 2">
                <a:extLst>
                  <a:ext uri="{FF2B5EF4-FFF2-40B4-BE49-F238E27FC236}">
                    <a16:creationId xmlns:a16="http://schemas.microsoft.com/office/drawing/2014/main" id="{735D9ACE-93CD-9987-AA12-B631E1490686}"/>
                  </a:ext>
                </a:extLst>
              </p:cNvPr>
              <p:cNvSpPr txBox="1">
                <a:spLocks noRot="1" noChangeAspect="1" noMove="1" noResize="1" noEditPoints="1" noAdjustHandles="1" noChangeArrowheads="1" noChangeShapeType="1" noTextEdit="1"/>
              </p:cNvSpPr>
              <p:nvPr/>
            </p:nvSpPr>
            <p:spPr>
              <a:xfrm>
                <a:off x="493813" y="3731589"/>
                <a:ext cx="10972800" cy="3682224"/>
              </a:xfrm>
              <a:prstGeom prst="rect">
                <a:avLst/>
              </a:prstGeom>
              <a:blipFill>
                <a:blip r:embed="rId3"/>
                <a:stretch>
                  <a:fillRect l="-231" t="-14433"/>
                </a:stretch>
              </a:blipFill>
            </p:spPr>
            <p:txBody>
              <a:bodyPr/>
              <a:lstStyle/>
              <a:p>
                <a:r>
                  <a:rPr lang="en-US">
                    <a:noFill/>
                  </a:rPr>
                  <a:t> </a:t>
                </a:r>
              </a:p>
            </p:txBody>
          </p:sp>
        </mc:Fallback>
      </mc:AlternateContent>
      <p:pic>
        <p:nvPicPr>
          <p:cNvPr id="12" name="Picture 11" descr="A picture containing logo&#10;&#10;Description automatically generated">
            <a:extLst>
              <a:ext uri="{FF2B5EF4-FFF2-40B4-BE49-F238E27FC236}">
                <a16:creationId xmlns:a16="http://schemas.microsoft.com/office/drawing/2014/main" id="{F113F5B6-C3E3-CE5E-AD03-B32DB94BD958}"/>
              </a:ext>
            </a:extLst>
          </p:cNvPr>
          <p:cNvPicPr>
            <a:picLocks noChangeAspect="1"/>
          </p:cNvPicPr>
          <p:nvPr/>
        </p:nvPicPr>
        <p:blipFill>
          <a:blip r:embed="rId4"/>
          <a:stretch>
            <a:fillRect/>
          </a:stretch>
        </p:blipFill>
        <p:spPr>
          <a:xfrm>
            <a:off x="8673769" y="1183122"/>
            <a:ext cx="2882900" cy="2565400"/>
          </a:xfrm>
          <a:prstGeom prst="rect">
            <a:avLst/>
          </a:prstGeom>
        </p:spPr>
      </p:pic>
      <p:sp>
        <p:nvSpPr>
          <p:cNvPr id="13" name="TextBox 12">
            <a:extLst>
              <a:ext uri="{FF2B5EF4-FFF2-40B4-BE49-F238E27FC236}">
                <a16:creationId xmlns:a16="http://schemas.microsoft.com/office/drawing/2014/main" id="{31BFDD37-1DD6-3378-AC80-50C1FAA46DE2}"/>
              </a:ext>
            </a:extLst>
          </p:cNvPr>
          <p:cNvSpPr txBox="1"/>
          <p:nvPr/>
        </p:nvSpPr>
        <p:spPr>
          <a:xfrm>
            <a:off x="10309607" y="1953931"/>
            <a:ext cx="930439" cy="338554"/>
          </a:xfrm>
          <a:prstGeom prst="rect">
            <a:avLst/>
          </a:prstGeom>
          <a:solidFill>
            <a:schemeClr val="bg1"/>
          </a:solidFill>
        </p:spPr>
        <p:txBody>
          <a:bodyPr wrap="square" rtlCol="0">
            <a:spAutoFit/>
          </a:bodyPr>
          <a:lstStyle/>
          <a:p>
            <a:pPr algn="ctr"/>
            <a:r>
              <a:rPr lang="en-US" sz="1600"/>
              <a:t>-c</a:t>
            </a:r>
          </a:p>
        </p:txBody>
      </p:sp>
      <p:sp>
        <p:nvSpPr>
          <p:cNvPr id="15" name="TextBox 14">
            <a:extLst>
              <a:ext uri="{FF2B5EF4-FFF2-40B4-BE49-F238E27FC236}">
                <a16:creationId xmlns:a16="http://schemas.microsoft.com/office/drawing/2014/main" id="{892650EB-3F83-2291-570C-B615DC1CACFC}"/>
              </a:ext>
            </a:extLst>
          </p:cNvPr>
          <p:cNvSpPr txBox="1"/>
          <p:nvPr/>
        </p:nvSpPr>
        <p:spPr>
          <a:xfrm>
            <a:off x="10325646" y="2933539"/>
            <a:ext cx="914400" cy="338554"/>
          </a:xfrm>
          <a:prstGeom prst="rect">
            <a:avLst/>
          </a:prstGeom>
          <a:solidFill>
            <a:schemeClr val="bg1"/>
          </a:solidFill>
        </p:spPr>
        <p:txBody>
          <a:bodyPr wrap="square" rtlCol="0">
            <a:spAutoFit/>
          </a:bodyPr>
          <a:lstStyle/>
          <a:p>
            <a:pPr algn="ctr"/>
            <a:r>
              <a:rPr lang="en-US" sz="1600"/>
              <a:t>0</a:t>
            </a:r>
          </a:p>
        </p:txBody>
      </p:sp>
      <p:sp>
        <p:nvSpPr>
          <p:cNvPr id="16" name="TextBox 15">
            <a:extLst>
              <a:ext uri="{FF2B5EF4-FFF2-40B4-BE49-F238E27FC236}">
                <a16:creationId xmlns:a16="http://schemas.microsoft.com/office/drawing/2014/main" id="{BC5B6433-EC68-10E9-D4C8-075F2CAF990F}"/>
              </a:ext>
            </a:extLst>
          </p:cNvPr>
          <p:cNvSpPr txBox="1"/>
          <p:nvPr/>
        </p:nvSpPr>
        <p:spPr>
          <a:xfrm>
            <a:off x="9252197" y="1951260"/>
            <a:ext cx="930439" cy="338554"/>
          </a:xfrm>
          <a:prstGeom prst="rect">
            <a:avLst/>
          </a:prstGeom>
          <a:solidFill>
            <a:schemeClr val="bg1"/>
          </a:solidFill>
        </p:spPr>
        <p:txBody>
          <a:bodyPr wrap="square" rtlCol="0">
            <a:spAutoFit/>
          </a:bodyPr>
          <a:lstStyle/>
          <a:p>
            <a:pPr algn="ctr"/>
            <a:r>
              <a:rPr lang="en-US" sz="1600"/>
              <a:t>v(x)-c</a:t>
            </a:r>
          </a:p>
        </p:txBody>
      </p:sp>
      <p:sp>
        <p:nvSpPr>
          <p:cNvPr id="17" name="TextBox 16">
            <a:extLst>
              <a:ext uri="{FF2B5EF4-FFF2-40B4-BE49-F238E27FC236}">
                <a16:creationId xmlns:a16="http://schemas.microsoft.com/office/drawing/2014/main" id="{7A27469D-9ABE-03A9-EE34-7A19474017F6}"/>
              </a:ext>
            </a:extLst>
          </p:cNvPr>
          <p:cNvSpPr txBox="1"/>
          <p:nvPr/>
        </p:nvSpPr>
        <p:spPr>
          <a:xfrm>
            <a:off x="9266386" y="2935827"/>
            <a:ext cx="930439" cy="338554"/>
          </a:xfrm>
          <a:prstGeom prst="rect">
            <a:avLst/>
          </a:prstGeom>
          <a:solidFill>
            <a:schemeClr val="bg1"/>
          </a:solidFill>
        </p:spPr>
        <p:txBody>
          <a:bodyPr wrap="square" rtlCol="0">
            <a:spAutoFit/>
          </a:bodyPr>
          <a:lstStyle/>
          <a:p>
            <a:pPr algn="ctr"/>
            <a:r>
              <a:rPr lang="en-US" sz="1600"/>
              <a:t>v(x)</a:t>
            </a:r>
          </a:p>
        </p:txBody>
      </p:sp>
    </p:spTree>
    <p:extLst>
      <p:ext uri="{BB962C8B-B14F-4D97-AF65-F5344CB8AC3E}">
        <p14:creationId xmlns:p14="http://schemas.microsoft.com/office/powerpoint/2010/main" val="119874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6932F4-4DC2-94FA-5992-4475683B9449}"/>
              </a:ext>
            </a:extLst>
          </p:cNvPr>
          <p:cNvSpPr>
            <a:spLocks noGrp="1"/>
          </p:cNvSpPr>
          <p:nvPr>
            <p:ph type="body" sz="quarter" idx="13"/>
          </p:nvPr>
        </p:nvSpPr>
        <p:spPr>
          <a:xfrm>
            <a:off x="266700" y="1790700"/>
            <a:ext cx="11658600" cy="1641475"/>
          </a:xfrm>
        </p:spPr>
        <p:txBody>
          <a:bodyPr>
            <a:normAutofit fontScale="70000" lnSpcReduction="20000"/>
          </a:bodyPr>
          <a:lstStyle/>
          <a:p>
            <a:pPr>
              <a:lnSpc>
                <a:spcPct val="120000"/>
              </a:lnSpc>
            </a:pPr>
            <a:r>
              <a:rPr lang="en-US" dirty="0"/>
              <a:t>Ok, so does this help with </a:t>
            </a:r>
          </a:p>
          <a:p>
            <a:pPr>
              <a:lnSpc>
                <a:spcPct val="120000"/>
              </a:lnSpc>
            </a:pPr>
            <a:r>
              <a:rPr lang="en-US" dirty="0"/>
              <a:t>the problem formulation complications?</a:t>
            </a:r>
          </a:p>
        </p:txBody>
      </p:sp>
      <p:sp>
        <p:nvSpPr>
          <p:cNvPr id="3" name="Footer Placeholder 2">
            <a:extLst>
              <a:ext uri="{FF2B5EF4-FFF2-40B4-BE49-F238E27FC236}">
                <a16:creationId xmlns:a16="http://schemas.microsoft.com/office/drawing/2014/main" id="{4329523B-F6BC-D4BA-A412-CE1F04DD139F}"/>
              </a:ext>
            </a:extLst>
          </p:cNvPr>
          <p:cNvSpPr>
            <a:spLocks noGrp="1"/>
          </p:cNvSpPr>
          <p:nvPr>
            <p:ph type="ftr" sz="quarter" idx="15"/>
          </p:nvPr>
        </p:nvSpPr>
        <p:spPr/>
        <p:txBody>
          <a:bodyPr/>
          <a:lstStyle/>
          <a:p>
            <a:r>
              <a:rPr lang="en-US"/>
              <a:t>Introduction to Business Analytics -- ©2023 Foster Provost</a:t>
            </a:r>
            <a:endParaRPr lang="en-US" sz="1200"/>
          </a:p>
        </p:txBody>
      </p:sp>
    </p:spTree>
    <p:extLst>
      <p:ext uri="{BB962C8B-B14F-4D97-AF65-F5344CB8AC3E}">
        <p14:creationId xmlns:p14="http://schemas.microsoft.com/office/powerpoint/2010/main" val="324950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09600" y="-528452"/>
            <a:ext cx="10972800" cy="2039432"/>
          </a:xfrm>
        </p:spPr>
        <p:txBody>
          <a:bodyPr>
            <a:normAutofit/>
          </a:bodyPr>
          <a:lstStyle/>
          <a:p>
            <a:pPr marL="0">
              <a:lnSpc>
                <a:spcPct val="100000"/>
              </a:lnSpc>
            </a:pPr>
            <a:r>
              <a:rPr lang="en-US" sz="2800">
                <a:solidFill>
                  <a:schemeClr val="accent1">
                    <a:lumMod val="20000"/>
                    <a:lumOff val="80000"/>
                  </a:schemeClr>
                </a:solidFill>
              </a:rPr>
              <a:t>Here is the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735D9ACE-93CD-9987-AA12-B631E1490686}"/>
                  </a:ext>
                </a:extLst>
              </p:cNvPr>
              <p:cNvSpPr txBox="1">
                <a:spLocks/>
              </p:cNvSpPr>
              <p:nvPr/>
            </p:nvSpPr>
            <p:spPr>
              <a:xfrm>
                <a:off x="493813" y="3714655"/>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𝟏</m:t>
                      </m:r>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lvl="0">
                  <a:lnSpc>
                    <a:spcPct val="100000"/>
                  </a:lnSpc>
                  <a:spcBef>
                    <a:spcPts val="0"/>
                  </a:spcBef>
                  <a:defRPr/>
                </a:pPr>
                <a:endParaRPr kumimoji="0" lang="en-US" sz="7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a:lnSpc>
                    <a:spcPct val="100000"/>
                  </a:lnSpc>
                  <a:defRPr/>
                </a:pPr>
                <a:r>
                  <a:rPr lang="en-US" sz="3200" b="0">
                    <a:solidFill>
                      <a:srgbClr val="BE5405">
                        <a:lumMod val="20000"/>
                        <a:lumOff val="80000"/>
                      </a:srgbClr>
                    </a:solidFill>
                  </a:rPr>
                  <a:t>(</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b="1" i="1" smtClean="0">
                            <a:solidFill>
                              <a:srgbClr val="BE5405">
                                <a:lumMod val="20000"/>
                                <a:lumOff val="80000"/>
                              </a:srgbClr>
                            </a:solidFill>
                            <a:latin typeface="Cambria Math" panose="02040503050406030204" pitchFamily="18" charset="0"/>
                          </a:rPr>
                          <m:t> </m:t>
                        </m:r>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smtClean="0">
                        <a:solidFill>
                          <a:srgbClr val="BE5405">
                            <a:lumMod val="20000"/>
                            <a:lumOff val="80000"/>
                          </a:srgbClr>
                        </a:solidFill>
                        <a:latin typeface="Cambria Math" panose="02040503050406030204" pitchFamily="18" charset="0"/>
                      </a:rPr>
                      <m:t> </m:t>
                    </m:r>
                    <m:r>
                      <a:rPr lang="en-US" sz="3200" b="1" i="1" dirty="0" smtClean="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200" b="0">
                  <a:solidFill>
                    <a:srgbClr val="BE5405">
                      <a:lumMod val="20000"/>
                      <a:lumOff val="80000"/>
                    </a:srgbClr>
                  </a:solidFill>
                </a:endParaRPr>
              </a:p>
              <a:p>
                <a:pPr marL="0">
                  <a:lnSpc>
                    <a:spcPct val="100000"/>
                  </a:lnSpc>
                  <a:defRPr/>
                </a:pPr>
                <a14:m>
                  <m:oMath xmlns:m="http://schemas.openxmlformats.org/officeDocument/2006/math">
                    <m:r>
                      <a:rPr lang="en-US" sz="3200" i="1" smtClean="0">
                        <a:solidFill>
                          <a:srgbClr val="BE5405">
                            <a:lumMod val="20000"/>
                            <a:lumOff val="80000"/>
                          </a:srgbClr>
                        </a:solidFill>
                        <a:latin typeface="Cambria Math" panose="02040503050406030204" pitchFamily="18" charset="0"/>
                        <a:ea typeface="Cambria Math" panose="02040503050406030204" pitchFamily="18" charset="0"/>
                      </a:rPr>
                      <m:t>𝚫</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r>
                      <a:rPr lang="en-US" sz="3200" b="1" i="1" smtClean="0">
                        <a:solidFill>
                          <a:srgbClr val="BE5405">
                            <a:lumMod val="20000"/>
                            <a:lumOff val="80000"/>
                          </a:srgbClr>
                        </a:solidFill>
                        <a:latin typeface="Cambria Math" panose="02040503050406030204" pitchFamily="18" charset="0"/>
                      </a:rPr>
                      <m:t> </m:t>
                    </m:r>
                    <m:r>
                      <a:rPr lang="en-US" sz="3200" b="1" i="1" smtClean="0">
                        <a:solidFill>
                          <a:srgbClr val="BE5405">
                            <a:lumMod val="20000"/>
                            <a:lumOff val="80000"/>
                          </a:srgbClr>
                        </a:solidFill>
                        <a:latin typeface="Cambria Math" panose="02040503050406030204" pitchFamily="18" charset="0"/>
                        <a:ea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3200" b="0">
                  <a:solidFill>
                    <a:srgbClr val="BE5405">
                      <a:lumMod val="20000"/>
                      <a:lumOff val="80000"/>
                    </a:srgbClr>
                  </a:solidFill>
                </a:endParaRPr>
              </a:p>
              <a:p>
                <a:pPr marL="0" lvl="0">
                  <a:lnSpc>
                    <a:spcPct val="100000"/>
                  </a:lnSpc>
                  <a:defRPr/>
                </a:pPr>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8" name="Text Placeholder 2">
                <a:extLst>
                  <a:ext uri="{FF2B5EF4-FFF2-40B4-BE49-F238E27FC236}">
                    <a16:creationId xmlns:a16="http://schemas.microsoft.com/office/drawing/2014/main" id="{735D9ACE-93CD-9987-AA12-B631E1490686}"/>
                  </a:ext>
                </a:extLst>
              </p:cNvPr>
              <p:cNvSpPr txBox="1">
                <a:spLocks noRot="1" noChangeAspect="1" noMove="1" noResize="1" noEditPoints="1" noAdjustHandles="1" noChangeArrowheads="1" noChangeShapeType="1" noTextEdit="1"/>
              </p:cNvSpPr>
              <p:nvPr/>
            </p:nvSpPr>
            <p:spPr>
              <a:xfrm>
                <a:off x="493813" y="3714655"/>
                <a:ext cx="10972800" cy="3682224"/>
              </a:xfrm>
              <a:prstGeom prst="rect">
                <a:avLst/>
              </a:prstGeom>
              <a:blipFill>
                <a:blip r:embed="rId3"/>
                <a:stretch>
                  <a:fillRect l="-231" t="-14777"/>
                </a:stretch>
              </a:blipFill>
            </p:spPr>
            <p:txBody>
              <a:bodyPr/>
              <a:lstStyle/>
              <a:p>
                <a:r>
                  <a:rPr lang="en-US">
                    <a:noFill/>
                  </a:rPr>
                  <a:t> </a:t>
                </a:r>
              </a:p>
            </p:txBody>
          </p:sp>
        </mc:Fallback>
      </mc:AlternateContent>
      <p:pic>
        <p:nvPicPr>
          <p:cNvPr id="12" name="Picture 11" descr="A picture containing logo&#10;&#10;Description automatically generated">
            <a:extLst>
              <a:ext uri="{FF2B5EF4-FFF2-40B4-BE49-F238E27FC236}">
                <a16:creationId xmlns:a16="http://schemas.microsoft.com/office/drawing/2014/main" id="{F113F5B6-C3E3-CE5E-AD03-B32DB94BD958}"/>
              </a:ext>
            </a:extLst>
          </p:cNvPr>
          <p:cNvPicPr>
            <a:picLocks noChangeAspect="1"/>
          </p:cNvPicPr>
          <p:nvPr/>
        </p:nvPicPr>
        <p:blipFill>
          <a:blip r:embed="rId4"/>
          <a:stretch>
            <a:fillRect/>
          </a:stretch>
        </p:blipFill>
        <p:spPr>
          <a:xfrm>
            <a:off x="8673769" y="1183122"/>
            <a:ext cx="2882900" cy="2565400"/>
          </a:xfrm>
          <a:prstGeom prst="rect">
            <a:avLst/>
          </a:prstGeom>
        </p:spPr>
      </p:pic>
      <p:sp>
        <p:nvSpPr>
          <p:cNvPr id="13" name="TextBox 12">
            <a:extLst>
              <a:ext uri="{FF2B5EF4-FFF2-40B4-BE49-F238E27FC236}">
                <a16:creationId xmlns:a16="http://schemas.microsoft.com/office/drawing/2014/main" id="{31BFDD37-1DD6-3378-AC80-50C1FAA46DE2}"/>
              </a:ext>
            </a:extLst>
          </p:cNvPr>
          <p:cNvSpPr txBox="1"/>
          <p:nvPr/>
        </p:nvSpPr>
        <p:spPr>
          <a:xfrm>
            <a:off x="10309607" y="1953931"/>
            <a:ext cx="930439" cy="338554"/>
          </a:xfrm>
          <a:prstGeom prst="rect">
            <a:avLst/>
          </a:prstGeom>
          <a:solidFill>
            <a:schemeClr val="bg1"/>
          </a:solidFill>
        </p:spPr>
        <p:txBody>
          <a:bodyPr wrap="square" rtlCol="0">
            <a:spAutoFit/>
          </a:bodyPr>
          <a:lstStyle/>
          <a:p>
            <a:pPr algn="ctr"/>
            <a:r>
              <a:rPr lang="en-US" sz="1600"/>
              <a:t>-c</a:t>
            </a:r>
          </a:p>
        </p:txBody>
      </p:sp>
      <p:sp>
        <p:nvSpPr>
          <p:cNvPr id="15" name="TextBox 14">
            <a:extLst>
              <a:ext uri="{FF2B5EF4-FFF2-40B4-BE49-F238E27FC236}">
                <a16:creationId xmlns:a16="http://schemas.microsoft.com/office/drawing/2014/main" id="{892650EB-3F83-2291-570C-B615DC1CACFC}"/>
              </a:ext>
            </a:extLst>
          </p:cNvPr>
          <p:cNvSpPr txBox="1"/>
          <p:nvPr/>
        </p:nvSpPr>
        <p:spPr>
          <a:xfrm>
            <a:off x="10325646" y="2933539"/>
            <a:ext cx="914400" cy="338554"/>
          </a:xfrm>
          <a:prstGeom prst="rect">
            <a:avLst/>
          </a:prstGeom>
          <a:solidFill>
            <a:schemeClr val="bg1"/>
          </a:solidFill>
        </p:spPr>
        <p:txBody>
          <a:bodyPr wrap="square" rtlCol="0">
            <a:spAutoFit/>
          </a:bodyPr>
          <a:lstStyle/>
          <a:p>
            <a:pPr algn="ctr"/>
            <a:r>
              <a:rPr lang="en-US" sz="1600"/>
              <a:t>0</a:t>
            </a:r>
          </a:p>
        </p:txBody>
      </p:sp>
      <p:sp>
        <p:nvSpPr>
          <p:cNvPr id="16" name="TextBox 15">
            <a:extLst>
              <a:ext uri="{FF2B5EF4-FFF2-40B4-BE49-F238E27FC236}">
                <a16:creationId xmlns:a16="http://schemas.microsoft.com/office/drawing/2014/main" id="{BC5B6433-EC68-10E9-D4C8-075F2CAF990F}"/>
              </a:ext>
            </a:extLst>
          </p:cNvPr>
          <p:cNvSpPr txBox="1"/>
          <p:nvPr/>
        </p:nvSpPr>
        <p:spPr>
          <a:xfrm>
            <a:off x="9252197" y="1951260"/>
            <a:ext cx="930439" cy="338554"/>
          </a:xfrm>
          <a:prstGeom prst="rect">
            <a:avLst/>
          </a:prstGeom>
          <a:solidFill>
            <a:schemeClr val="bg1"/>
          </a:solidFill>
        </p:spPr>
        <p:txBody>
          <a:bodyPr wrap="square" rtlCol="0">
            <a:spAutoFit/>
          </a:bodyPr>
          <a:lstStyle/>
          <a:p>
            <a:pPr algn="ctr"/>
            <a:r>
              <a:rPr lang="en-US" sz="1600"/>
              <a:t>v(x)-c</a:t>
            </a:r>
          </a:p>
        </p:txBody>
      </p:sp>
      <p:sp>
        <p:nvSpPr>
          <p:cNvPr id="17" name="TextBox 16">
            <a:extLst>
              <a:ext uri="{FF2B5EF4-FFF2-40B4-BE49-F238E27FC236}">
                <a16:creationId xmlns:a16="http://schemas.microsoft.com/office/drawing/2014/main" id="{7A27469D-9ABE-03A9-EE34-7A19474017F6}"/>
              </a:ext>
            </a:extLst>
          </p:cNvPr>
          <p:cNvSpPr txBox="1"/>
          <p:nvPr/>
        </p:nvSpPr>
        <p:spPr>
          <a:xfrm>
            <a:off x="9266386" y="2935827"/>
            <a:ext cx="930439" cy="338554"/>
          </a:xfrm>
          <a:prstGeom prst="rect">
            <a:avLst/>
          </a:prstGeom>
          <a:solidFill>
            <a:schemeClr val="bg1"/>
          </a:solidFill>
        </p:spPr>
        <p:txBody>
          <a:bodyPr wrap="square" rtlCol="0">
            <a:spAutoFit/>
          </a:bodyPr>
          <a:lstStyle/>
          <a:p>
            <a:pPr algn="ctr"/>
            <a:r>
              <a:rPr lang="en-US" sz="1600"/>
              <a:t>v(x)</a:t>
            </a:r>
          </a:p>
        </p:txBody>
      </p:sp>
    </p:spTree>
    <p:extLst>
      <p:ext uri="{BB962C8B-B14F-4D97-AF65-F5344CB8AC3E}">
        <p14:creationId xmlns:p14="http://schemas.microsoft.com/office/powerpoint/2010/main" val="37749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E2F26C-3606-2A4D-964F-E5FDB6702350}"/>
              </a:ext>
            </a:extLst>
          </p:cNvPr>
          <p:cNvSpPr>
            <a:spLocks noGrp="1"/>
          </p:cNvSpPr>
          <p:nvPr>
            <p:ph type="body" sz="quarter" idx="13"/>
          </p:nvPr>
        </p:nvSpPr>
        <p:spPr>
          <a:xfrm>
            <a:off x="609600" y="359225"/>
            <a:ext cx="10972800" cy="577048"/>
          </a:xfrm>
        </p:spPr>
        <p:txBody>
          <a:bodyPr anchor="t">
            <a:noAutofit/>
          </a:bodyPr>
          <a:lstStyle/>
          <a:p>
            <a:r>
              <a:rPr lang="en-US" sz="3000"/>
              <a:t>Attrition Management Complications . . . ?</a:t>
            </a:r>
          </a:p>
        </p:txBody>
      </p:sp>
      <p:sp>
        <p:nvSpPr>
          <p:cNvPr id="4" name="Footer Placeholder 3">
            <a:extLst>
              <a:ext uri="{FF2B5EF4-FFF2-40B4-BE49-F238E27FC236}">
                <a16:creationId xmlns:a16="http://schemas.microsoft.com/office/drawing/2014/main" id="{D5C5B2CC-0D33-2A45-A196-D604EBBB030C}"/>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
        <p:nvSpPr>
          <p:cNvPr id="8" name="Text Placeholder 3">
            <a:extLst>
              <a:ext uri="{FF2B5EF4-FFF2-40B4-BE49-F238E27FC236}">
                <a16:creationId xmlns:a16="http://schemas.microsoft.com/office/drawing/2014/main" id="{A3E82813-C07F-1241-80F8-52F792AE8DD6}"/>
              </a:ext>
            </a:extLst>
          </p:cNvPr>
          <p:cNvSpPr txBox="1">
            <a:spLocks/>
          </p:cNvSpPr>
          <p:nvPr/>
        </p:nvSpPr>
        <p:spPr>
          <a:xfrm>
            <a:off x="7345877" y="2812289"/>
            <a:ext cx="4449548"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Wouldn’t we we care more about some people churning?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Customer value</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 Maybe we even would like some to churn...?</a:t>
            </a:r>
          </a:p>
        </p:txBody>
      </p:sp>
      <p:cxnSp>
        <p:nvCxnSpPr>
          <p:cNvPr id="39" name="Straight Connector 38">
            <a:extLst>
              <a:ext uri="{FF2B5EF4-FFF2-40B4-BE49-F238E27FC236}">
                <a16:creationId xmlns:a16="http://schemas.microsoft.com/office/drawing/2014/main" id="{E67896AA-E8F1-BB41-9C84-19A558AA602A}"/>
              </a:ext>
            </a:extLst>
          </p:cNvPr>
          <p:cNvCxnSpPr>
            <a:cxnSpLocks/>
          </p:cNvCxnSpPr>
          <p:nvPr/>
        </p:nvCxnSpPr>
        <p:spPr>
          <a:xfrm>
            <a:off x="621100" y="4346789"/>
            <a:ext cx="1095789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34EC014-3692-DF4D-9017-6E818A266073}"/>
              </a:ext>
            </a:extLst>
          </p:cNvPr>
          <p:cNvCxnSpPr>
            <a:cxnSpLocks/>
          </p:cNvCxnSpPr>
          <p:nvPr/>
        </p:nvCxnSpPr>
        <p:spPr>
          <a:xfrm>
            <a:off x="621100" y="2789921"/>
            <a:ext cx="10957896" cy="1749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6B67B8-32CC-4845-93F8-CA67D4621EB7}"/>
              </a:ext>
            </a:extLst>
          </p:cNvPr>
          <p:cNvCxnSpPr>
            <a:cxnSpLocks/>
          </p:cNvCxnSpPr>
          <p:nvPr/>
        </p:nvCxnSpPr>
        <p:spPr>
          <a:xfrm>
            <a:off x="635235" y="1168779"/>
            <a:ext cx="10957896" cy="1749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CE6020EB-C3A7-EFB8-7BBD-9A7C0CF013BC}"/>
              </a:ext>
            </a:extLst>
          </p:cNvPr>
          <p:cNvSpPr txBox="1">
            <a:spLocks/>
          </p:cNvSpPr>
          <p:nvPr/>
        </p:nvSpPr>
        <p:spPr>
          <a:xfrm>
            <a:off x="1581347" y="1216255"/>
            <a:ext cx="4065725"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If there is a non-negligible cost of making the offer, are we wasting a lot on people who are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lost causes</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a:t>
            </a:r>
          </a:p>
        </p:txBody>
      </p:sp>
      <p:sp>
        <p:nvSpPr>
          <p:cNvPr id="27" name="Text Placeholder 3">
            <a:extLst>
              <a:ext uri="{FF2B5EF4-FFF2-40B4-BE49-F238E27FC236}">
                <a16:creationId xmlns:a16="http://schemas.microsoft.com/office/drawing/2014/main" id="{3288B2BA-4212-E06D-BE94-746189F78677}"/>
              </a:ext>
            </a:extLst>
          </p:cNvPr>
          <p:cNvSpPr txBox="1">
            <a:spLocks/>
          </p:cNvSpPr>
          <p:nvPr/>
        </p:nvSpPr>
        <p:spPr>
          <a:xfrm>
            <a:off x="7345877" y="1208645"/>
            <a:ext cx="4065725"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What about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people who would have stayed</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 but then take the offer and that costs us?</a:t>
            </a:r>
          </a:p>
        </p:txBody>
      </p:sp>
      <p:sp>
        <p:nvSpPr>
          <p:cNvPr id="28" name="Text Placeholder 3">
            <a:extLst>
              <a:ext uri="{FF2B5EF4-FFF2-40B4-BE49-F238E27FC236}">
                <a16:creationId xmlns:a16="http://schemas.microsoft.com/office/drawing/2014/main" id="{2442971C-F8A4-29D4-F994-AF73A152DCB2}"/>
              </a:ext>
            </a:extLst>
          </p:cNvPr>
          <p:cNvSpPr txBox="1">
            <a:spLocks/>
          </p:cNvSpPr>
          <p:nvPr/>
        </p:nvSpPr>
        <p:spPr>
          <a:xfrm>
            <a:off x="1581347" y="4571999"/>
            <a:ext cx="4065725" cy="1347975"/>
          </a:xfrm>
          <a:prstGeom prst="rect">
            <a:avLst/>
          </a:prstGeom>
        </p:spPr>
        <p:txBody>
          <a:bodyPr vert="horz" lIns="91440" tIns="45720" rIns="91440" bIns="45720" rtlCol="0" anchor="t">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What if we have a targeting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budget</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a:t>
            </a:r>
          </a:p>
        </p:txBody>
      </p:sp>
      <p:sp>
        <p:nvSpPr>
          <p:cNvPr id="29" name="Text Placeholder 3">
            <a:extLst>
              <a:ext uri="{FF2B5EF4-FFF2-40B4-BE49-F238E27FC236}">
                <a16:creationId xmlns:a16="http://schemas.microsoft.com/office/drawing/2014/main" id="{F948D6ED-4257-9196-1F4F-AAE97086904D}"/>
              </a:ext>
            </a:extLst>
          </p:cNvPr>
          <p:cNvSpPr txBox="1">
            <a:spLocks/>
          </p:cNvSpPr>
          <p:nvPr/>
        </p:nvSpPr>
        <p:spPr>
          <a:xfrm>
            <a:off x="7345877" y="4536643"/>
            <a:ext cx="4065725" cy="1381304"/>
          </a:xfrm>
          <a:prstGeom prst="rect">
            <a:avLst/>
          </a:prstGeom>
        </p:spPr>
        <p:txBody>
          <a:bodyPr vert="horz" lIns="91440" tIns="45720" rIns="91440" bIns="45720" rtlCol="0" anchor="t">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Crazy, I know, but … should we offer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different offers </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to different people?</a:t>
            </a:r>
          </a:p>
        </p:txBody>
      </p:sp>
      <p:sp>
        <p:nvSpPr>
          <p:cNvPr id="30" name="Text Placeholder 3">
            <a:extLst>
              <a:ext uri="{FF2B5EF4-FFF2-40B4-BE49-F238E27FC236}">
                <a16:creationId xmlns:a16="http://schemas.microsoft.com/office/drawing/2014/main" id="{3E00FCB2-0BAC-B1A3-7C4F-BE2768033DC0}"/>
              </a:ext>
            </a:extLst>
          </p:cNvPr>
          <p:cNvSpPr txBox="1">
            <a:spLocks/>
          </p:cNvSpPr>
          <p:nvPr/>
        </p:nvSpPr>
        <p:spPr>
          <a:xfrm>
            <a:off x="1581346" y="2768339"/>
            <a:ext cx="4065725"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What about </a:t>
            </a:r>
            <a:r>
              <a:rPr kumimoji="0" lang="en-US" sz="2000" b="1" i="0" u="none" strike="noStrike" kern="1200" cap="none" spc="0" normalizeH="0" baseline="0" noProof="0" dirty="0">
                <a:ln>
                  <a:noFill/>
                </a:ln>
                <a:solidFill>
                  <a:srgbClr val="FFFFFF"/>
                </a:solidFill>
                <a:effectLst/>
                <a:uLnTx/>
                <a:uFillTx/>
                <a:latin typeface="Century Gothic" panose="020F0302020204030204"/>
                <a:ea typeface="+mn-ea"/>
                <a:cs typeface="+mn-cs"/>
              </a:rPr>
              <a:t>sleeping dogs </a:t>
            </a: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 who would have stayed, but leave because of the offer?</a:t>
            </a:r>
          </a:p>
        </p:txBody>
      </p:sp>
      <p:pic>
        <p:nvPicPr>
          <p:cNvPr id="24" name="Picture 23" descr="Logo&#10;&#10;Description automatically generated">
            <a:extLst>
              <a:ext uri="{FF2B5EF4-FFF2-40B4-BE49-F238E27FC236}">
                <a16:creationId xmlns:a16="http://schemas.microsoft.com/office/drawing/2014/main" id="{1A969907-BE60-062A-9198-59CA35916F10}"/>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5300"/>
                    </a14:imgEffect>
                    <a14:imgEffect>
                      <a14:saturation sat="0"/>
                    </a14:imgEffect>
                  </a14:imgLayer>
                </a14:imgProps>
              </a:ext>
            </a:extLst>
          </a:blip>
          <a:stretch>
            <a:fillRect/>
          </a:stretch>
        </p:blipFill>
        <p:spPr>
          <a:xfrm>
            <a:off x="261736" y="5771912"/>
            <a:ext cx="3297581" cy="877477"/>
          </a:xfrm>
          <a:prstGeom prst="rect">
            <a:avLst/>
          </a:prstGeom>
          <a:solidFill>
            <a:schemeClr val="tx1"/>
          </a:solidFill>
        </p:spPr>
      </p:pic>
      <p:pic>
        <p:nvPicPr>
          <p:cNvPr id="3" name="Graphic 2" descr="Badge Tick1 outline">
            <a:extLst>
              <a:ext uri="{FF2B5EF4-FFF2-40B4-BE49-F238E27FC236}">
                <a16:creationId xmlns:a16="http://schemas.microsoft.com/office/drawing/2014/main" id="{5176D5C7-3FD7-E7DA-EC3E-D4B90A8287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640" y="1624680"/>
            <a:ext cx="640080" cy="640080"/>
          </a:xfrm>
          <a:prstGeom prst="rect">
            <a:avLst/>
          </a:prstGeom>
        </p:spPr>
      </p:pic>
      <p:pic>
        <p:nvPicPr>
          <p:cNvPr id="5" name="Graphic 4" descr="Badge Tick1 outline">
            <a:extLst>
              <a:ext uri="{FF2B5EF4-FFF2-40B4-BE49-F238E27FC236}">
                <a16:creationId xmlns:a16="http://schemas.microsoft.com/office/drawing/2014/main" id="{90FF8E09-26F5-92E3-64C6-8B157A0AA3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766" y="3144633"/>
            <a:ext cx="640080" cy="640080"/>
          </a:xfrm>
          <a:prstGeom prst="rect">
            <a:avLst/>
          </a:prstGeom>
        </p:spPr>
      </p:pic>
      <p:pic>
        <p:nvPicPr>
          <p:cNvPr id="6" name="Graphic 5" descr="Badge Tick1 outline">
            <a:extLst>
              <a:ext uri="{FF2B5EF4-FFF2-40B4-BE49-F238E27FC236}">
                <a16:creationId xmlns:a16="http://schemas.microsoft.com/office/drawing/2014/main" id="{DD6DA2A3-F121-2E2E-05D5-95169E4276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01386" y="4711490"/>
            <a:ext cx="640080" cy="640080"/>
          </a:xfrm>
          <a:prstGeom prst="rect">
            <a:avLst/>
          </a:prstGeom>
        </p:spPr>
      </p:pic>
      <p:pic>
        <p:nvPicPr>
          <p:cNvPr id="13" name="Graphic 12" descr="Badge Tick1 outline">
            <a:extLst>
              <a:ext uri="{FF2B5EF4-FFF2-40B4-BE49-F238E27FC236}">
                <a16:creationId xmlns:a16="http://schemas.microsoft.com/office/drawing/2014/main" id="{C300C2DF-7D93-A3C9-8FF7-723BEE4073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0071" y="3195837"/>
            <a:ext cx="640080" cy="640080"/>
          </a:xfrm>
          <a:prstGeom prst="rect">
            <a:avLst/>
          </a:prstGeom>
        </p:spPr>
      </p:pic>
      <p:pic>
        <p:nvPicPr>
          <p:cNvPr id="17" name="Graphic 16" descr="Badge Tick1 outline">
            <a:extLst>
              <a:ext uri="{FF2B5EF4-FFF2-40B4-BE49-F238E27FC236}">
                <a16:creationId xmlns:a16="http://schemas.microsoft.com/office/drawing/2014/main" id="{D41E8E0A-A177-DC05-6213-5742E93A71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7154" y="1616503"/>
            <a:ext cx="640080" cy="640080"/>
          </a:xfrm>
          <a:prstGeom prst="rect">
            <a:avLst/>
          </a:prstGeom>
        </p:spPr>
      </p:pic>
      <p:pic>
        <p:nvPicPr>
          <p:cNvPr id="18" name="Graphic 17" descr="Badge Tick1 outline">
            <a:extLst>
              <a:ext uri="{FF2B5EF4-FFF2-40B4-BE49-F238E27FC236}">
                <a16:creationId xmlns:a16="http://schemas.microsoft.com/office/drawing/2014/main" id="{F311CFFA-4DEC-CF5A-FD27-926FACE71F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5235" y="4593241"/>
            <a:ext cx="640080" cy="640080"/>
          </a:xfrm>
          <a:prstGeom prst="rect">
            <a:avLst/>
          </a:prstGeom>
        </p:spPr>
      </p:pic>
      <p:sp>
        <p:nvSpPr>
          <p:cNvPr id="19" name="TextBox 18">
            <a:extLst>
              <a:ext uri="{FF2B5EF4-FFF2-40B4-BE49-F238E27FC236}">
                <a16:creationId xmlns:a16="http://schemas.microsoft.com/office/drawing/2014/main" id="{5D236E6A-E7C7-CEDE-04D4-9F04A18138F1}"/>
              </a:ext>
            </a:extLst>
          </p:cNvPr>
          <p:cNvSpPr txBox="1"/>
          <p:nvPr/>
        </p:nvSpPr>
        <p:spPr>
          <a:xfrm>
            <a:off x="9595939" y="6099099"/>
            <a:ext cx="1927131" cy="369332"/>
          </a:xfrm>
          <a:prstGeom prst="rect">
            <a:avLst/>
          </a:prstGeom>
          <a:noFill/>
        </p:spPr>
        <p:txBody>
          <a:bodyPr wrap="none" rtlCol="0">
            <a:spAutoFit/>
          </a:bodyPr>
          <a:lstStyle/>
          <a:p>
            <a:r>
              <a:rPr lang="en-US" i="1" dirty="0">
                <a:solidFill>
                  <a:schemeClr val="bg1"/>
                </a:solidFill>
              </a:rPr>
              <a:t>See Chapter 11</a:t>
            </a:r>
          </a:p>
        </p:txBody>
      </p:sp>
    </p:spTree>
    <p:extLst>
      <p:ext uri="{BB962C8B-B14F-4D97-AF65-F5344CB8AC3E}">
        <p14:creationId xmlns:p14="http://schemas.microsoft.com/office/powerpoint/2010/main" val="99164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6932F4-4DC2-94FA-5992-4475683B9449}"/>
              </a:ext>
            </a:extLst>
          </p:cNvPr>
          <p:cNvSpPr>
            <a:spLocks noGrp="1"/>
          </p:cNvSpPr>
          <p:nvPr>
            <p:ph type="body" sz="quarter" idx="13"/>
          </p:nvPr>
        </p:nvSpPr>
        <p:spPr>
          <a:xfrm>
            <a:off x="266700" y="1790700"/>
            <a:ext cx="11658600" cy="1641475"/>
          </a:xfrm>
        </p:spPr>
        <p:txBody>
          <a:bodyPr>
            <a:normAutofit fontScale="77500" lnSpcReduction="20000"/>
          </a:bodyPr>
          <a:lstStyle/>
          <a:p>
            <a:pPr>
              <a:lnSpc>
                <a:spcPct val="120000"/>
              </a:lnSpc>
            </a:pPr>
            <a:r>
              <a:rPr lang="en-US"/>
              <a:t>Ok, so how does this guide </a:t>
            </a:r>
            <a:br>
              <a:rPr lang="en-US"/>
            </a:br>
            <a:r>
              <a:rPr lang="en-US"/>
              <a:t>our setting up our AI/ML?</a:t>
            </a:r>
          </a:p>
        </p:txBody>
      </p:sp>
      <p:sp>
        <p:nvSpPr>
          <p:cNvPr id="3" name="Footer Placeholder 2">
            <a:extLst>
              <a:ext uri="{FF2B5EF4-FFF2-40B4-BE49-F238E27FC236}">
                <a16:creationId xmlns:a16="http://schemas.microsoft.com/office/drawing/2014/main" id="{4329523B-F6BC-D4BA-A412-CE1F04DD139F}"/>
              </a:ext>
            </a:extLst>
          </p:cNvPr>
          <p:cNvSpPr>
            <a:spLocks noGrp="1"/>
          </p:cNvSpPr>
          <p:nvPr>
            <p:ph type="ftr" sz="quarter" idx="15"/>
          </p:nvPr>
        </p:nvSpPr>
        <p:spPr/>
        <p:txBody>
          <a:bodyPr/>
          <a:lstStyle/>
          <a:p>
            <a:r>
              <a:rPr lang="en-US"/>
              <a:t>Introduction to Business Analytics -- ©2023 Foster Provost</a:t>
            </a:r>
            <a:endParaRPr lang="en-US" sz="1200"/>
          </a:p>
        </p:txBody>
      </p:sp>
    </p:spTree>
    <p:extLst>
      <p:ext uri="{BB962C8B-B14F-4D97-AF65-F5344CB8AC3E}">
        <p14:creationId xmlns:p14="http://schemas.microsoft.com/office/powerpoint/2010/main" val="371234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338667" y="-528452"/>
            <a:ext cx="11243733" cy="2039432"/>
          </a:xfrm>
        </p:spPr>
        <p:txBody>
          <a:bodyPr>
            <a:normAutofit/>
          </a:bodyPr>
          <a:lstStyle/>
          <a:p>
            <a:pPr marL="0">
              <a:lnSpc>
                <a:spcPct val="100000"/>
              </a:lnSpc>
            </a:pPr>
            <a:r>
              <a:rPr lang="en-US" sz="3200">
                <a:solidFill>
                  <a:schemeClr val="accent1">
                    <a:lumMod val="20000"/>
                    <a:lumOff val="80000"/>
                  </a:schemeClr>
                </a:solidFill>
              </a:rPr>
              <a:t>So what about setting up the ML/AI for this formulation?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735D9ACE-93CD-9987-AA12-B631E1490686}"/>
                  </a:ext>
                </a:extLst>
              </p:cNvPr>
              <p:cNvSpPr txBox="1">
                <a:spLocks/>
              </p:cNvSpPr>
              <p:nvPr/>
            </p:nvSpPr>
            <p:spPr>
              <a:xfrm>
                <a:off x="493813" y="3714655"/>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m:t>
                      </m:r>
                      <m:r>
                        <a:rPr lang="en-US" sz="3200" b="1" i="1" dirty="0" smtClean="0">
                          <a:solidFill>
                            <a:srgbClr val="BE5405">
                              <a:lumMod val="20000"/>
                              <a:lumOff val="80000"/>
                            </a:srgbClr>
                          </a:solidFill>
                          <a:latin typeface="Cambria Math" panose="02040503050406030204" pitchFamily="18" charset="0"/>
                        </a:rPr>
                        <m:t>𝟏</m:t>
                      </m:r>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lvl="0">
                  <a:lnSpc>
                    <a:spcPct val="100000"/>
                  </a:lnSpc>
                  <a:spcBef>
                    <a:spcPts val="0"/>
                  </a:spcBef>
                  <a:defRPr/>
                </a:pPr>
                <a:endParaRPr kumimoji="0" lang="en-US" sz="7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a:lnSpc>
                    <a:spcPct val="100000"/>
                  </a:lnSpc>
                  <a:defRPr/>
                </a:pPr>
                <a:r>
                  <a:rPr lang="en-US" sz="3200" b="0">
                    <a:solidFill>
                      <a:srgbClr val="BE5405">
                        <a:lumMod val="20000"/>
                        <a:lumOff val="80000"/>
                      </a:srgbClr>
                    </a:solidFill>
                  </a:rPr>
                  <a:t>(</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b="1" i="1" dirty="0" smtClean="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b="1" i="1" smtClean="0">
                            <a:solidFill>
                              <a:srgbClr val="BE5405">
                                <a:lumMod val="20000"/>
                                <a:lumOff val="80000"/>
                              </a:srgbClr>
                            </a:solidFill>
                            <a:latin typeface="Cambria Math" panose="02040503050406030204" pitchFamily="18" charset="0"/>
                          </a:rPr>
                          <m:t> </m:t>
                        </m:r>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b="1" i="1" dirty="0" smtClean="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smtClean="0">
                        <a:solidFill>
                          <a:srgbClr val="BE5405">
                            <a:lumMod val="20000"/>
                            <a:lumOff val="80000"/>
                          </a:srgbClr>
                        </a:solidFill>
                        <a:latin typeface="Cambria Math" panose="02040503050406030204" pitchFamily="18" charset="0"/>
                      </a:rPr>
                      <m:t> </m:t>
                    </m:r>
                    <m:r>
                      <a:rPr lang="en-US" sz="3200" b="1" i="1" dirty="0" smtClean="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200" b="0">
                  <a:solidFill>
                    <a:srgbClr val="BE5405">
                      <a:lumMod val="20000"/>
                      <a:lumOff val="80000"/>
                    </a:srgbClr>
                  </a:solidFill>
                </a:endParaRPr>
              </a:p>
              <a:p>
                <a:pPr marL="0">
                  <a:lnSpc>
                    <a:spcPct val="100000"/>
                  </a:lnSpc>
                  <a:defRPr/>
                </a:pPr>
                <a14:m>
                  <m:oMath xmlns:m="http://schemas.openxmlformats.org/officeDocument/2006/math">
                    <m:r>
                      <a:rPr lang="en-US" sz="3200" i="1" smtClean="0">
                        <a:solidFill>
                          <a:srgbClr val="BE5405">
                            <a:lumMod val="20000"/>
                            <a:lumOff val="80000"/>
                          </a:srgbClr>
                        </a:solidFill>
                        <a:latin typeface="Cambria Math" panose="02040503050406030204" pitchFamily="18" charset="0"/>
                        <a:ea typeface="Cambria Math" panose="02040503050406030204" pitchFamily="18" charset="0"/>
                      </a:rPr>
                      <m:t>𝚫</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r>
                      <a:rPr lang="en-US" sz="3200" b="1" i="1" smtClean="0">
                        <a:solidFill>
                          <a:srgbClr val="BE5405">
                            <a:lumMod val="20000"/>
                            <a:lumOff val="80000"/>
                          </a:srgbClr>
                        </a:solidFill>
                        <a:latin typeface="Cambria Math" panose="02040503050406030204" pitchFamily="18" charset="0"/>
                      </a:rPr>
                      <m:t> </m:t>
                    </m:r>
                    <m:r>
                      <a:rPr lang="en-US" sz="3200" b="1" i="1" smtClean="0">
                        <a:solidFill>
                          <a:srgbClr val="BE5405">
                            <a:lumMod val="20000"/>
                            <a:lumOff val="80000"/>
                          </a:srgbClr>
                        </a:solidFill>
                        <a:latin typeface="Cambria Math" panose="02040503050406030204" pitchFamily="18" charset="0"/>
                        <a:ea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e>
                    </m:d>
                  </m:oMath>
                </a14:m>
                <a:r>
                  <a:rPr lang="en-US" sz="3200" b="0">
                    <a:solidFill>
                      <a:srgbClr val="BE5405">
                        <a:lumMod val="20000"/>
                        <a:lumOff val="80000"/>
                      </a:srgbClr>
                    </a:solidFill>
                  </a:rPr>
                  <a:t> &gt;</a:t>
                </a:r>
                <a14:m>
                  <m:oMath xmlns:m="http://schemas.openxmlformats.org/officeDocument/2006/math">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𝒄</m:t>
                    </m:r>
                  </m:oMath>
                </a14:m>
                <a:endParaRPr lang="en-US" sz="3200" b="0">
                  <a:solidFill>
                    <a:srgbClr val="BE5405">
                      <a:lumMod val="20000"/>
                      <a:lumOff val="80000"/>
                    </a:srgbClr>
                  </a:solidFill>
                </a:endParaRPr>
              </a:p>
              <a:p>
                <a:pPr marL="0">
                  <a:lnSpc>
                    <a:spcPct val="100000"/>
                  </a:lnSpc>
                  <a:defRPr/>
                </a:pPr>
                <a:endParaRPr lang="en-US" sz="3200" b="0">
                  <a:solidFill>
                    <a:srgbClr val="BE5405">
                      <a:lumMod val="20000"/>
                      <a:lumOff val="80000"/>
                    </a:srgbClr>
                  </a:solidFill>
                </a:endParaRPr>
              </a:p>
              <a:p>
                <a:pPr marL="0" lvl="0">
                  <a:lnSpc>
                    <a:spcPct val="100000"/>
                  </a:lnSpc>
                  <a:defRPr/>
                </a:pPr>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8" name="Text Placeholder 2">
                <a:extLst>
                  <a:ext uri="{FF2B5EF4-FFF2-40B4-BE49-F238E27FC236}">
                    <a16:creationId xmlns:a16="http://schemas.microsoft.com/office/drawing/2014/main" id="{735D9ACE-93CD-9987-AA12-B631E1490686}"/>
                  </a:ext>
                </a:extLst>
              </p:cNvPr>
              <p:cNvSpPr txBox="1">
                <a:spLocks noRot="1" noChangeAspect="1" noMove="1" noResize="1" noEditPoints="1" noAdjustHandles="1" noChangeArrowheads="1" noChangeShapeType="1" noTextEdit="1"/>
              </p:cNvSpPr>
              <p:nvPr/>
            </p:nvSpPr>
            <p:spPr>
              <a:xfrm>
                <a:off x="493813" y="3714655"/>
                <a:ext cx="10972800" cy="3682224"/>
              </a:xfrm>
              <a:prstGeom prst="rect">
                <a:avLst/>
              </a:prstGeom>
              <a:blipFill>
                <a:blip r:embed="rId3"/>
                <a:stretch>
                  <a:fillRect l="-231" t="-14777"/>
                </a:stretch>
              </a:blipFill>
            </p:spPr>
            <p:txBody>
              <a:bodyPr/>
              <a:lstStyle/>
              <a:p>
                <a:r>
                  <a:rPr lang="en-US">
                    <a:noFill/>
                  </a:rPr>
                  <a:t> </a:t>
                </a:r>
              </a:p>
            </p:txBody>
          </p:sp>
        </mc:Fallback>
      </mc:AlternateContent>
      <p:pic>
        <p:nvPicPr>
          <p:cNvPr id="12" name="Picture 11" descr="A picture containing logo&#10;&#10;Description automatically generated">
            <a:extLst>
              <a:ext uri="{FF2B5EF4-FFF2-40B4-BE49-F238E27FC236}">
                <a16:creationId xmlns:a16="http://schemas.microsoft.com/office/drawing/2014/main" id="{F113F5B6-C3E3-CE5E-AD03-B32DB94BD958}"/>
              </a:ext>
            </a:extLst>
          </p:cNvPr>
          <p:cNvPicPr>
            <a:picLocks noChangeAspect="1"/>
          </p:cNvPicPr>
          <p:nvPr/>
        </p:nvPicPr>
        <p:blipFill>
          <a:blip r:embed="rId4"/>
          <a:stretch>
            <a:fillRect/>
          </a:stretch>
        </p:blipFill>
        <p:spPr>
          <a:xfrm>
            <a:off x="8673769" y="1183122"/>
            <a:ext cx="2882900" cy="2565400"/>
          </a:xfrm>
          <a:prstGeom prst="rect">
            <a:avLst/>
          </a:prstGeom>
        </p:spPr>
      </p:pic>
      <p:sp>
        <p:nvSpPr>
          <p:cNvPr id="13" name="TextBox 12">
            <a:extLst>
              <a:ext uri="{FF2B5EF4-FFF2-40B4-BE49-F238E27FC236}">
                <a16:creationId xmlns:a16="http://schemas.microsoft.com/office/drawing/2014/main" id="{31BFDD37-1DD6-3378-AC80-50C1FAA46DE2}"/>
              </a:ext>
            </a:extLst>
          </p:cNvPr>
          <p:cNvSpPr txBox="1"/>
          <p:nvPr/>
        </p:nvSpPr>
        <p:spPr>
          <a:xfrm>
            <a:off x="10309607" y="1953931"/>
            <a:ext cx="930439" cy="338554"/>
          </a:xfrm>
          <a:prstGeom prst="rect">
            <a:avLst/>
          </a:prstGeom>
          <a:solidFill>
            <a:schemeClr val="bg1"/>
          </a:solidFill>
        </p:spPr>
        <p:txBody>
          <a:bodyPr wrap="square" rtlCol="0">
            <a:spAutoFit/>
          </a:bodyPr>
          <a:lstStyle/>
          <a:p>
            <a:pPr algn="ctr"/>
            <a:r>
              <a:rPr lang="en-US" sz="1600"/>
              <a:t>-c</a:t>
            </a:r>
          </a:p>
        </p:txBody>
      </p:sp>
      <p:sp>
        <p:nvSpPr>
          <p:cNvPr id="15" name="TextBox 14">
            <a:extLst>
              <a:ext uri="{FF2B5EF4-FFF2-40B4-BE49-F238E27FC236}">
                <a16:creationId xmlns:a16="http://schemas.microsoft.com/office/drawing/2014/main" id="{892650EB-3F83-2291-570C-B615DC1CACFC}"/>
              </a:ext>
            </a:extLst>
          </p:cNvPr>
          <p:cNvSpPr txBox="1"/>
          <p:nvPr/>
        </p:nvSpPr>
        <p:spPr>
          <a:xfrm>
            <a:off x="10325646" y="2933539"/>
            <a:ext cx="914400" cy="338554"/>
          </a:xfrm>
          <a:prstGeom prst="rect">
            <a:avLst/>
          </a:prstGeom>
          <a:solidFill>
            <a:schemeClr val="bg1"/>
          </a:solidFill>
        </p:spPr>
        <p:txBody>
          <a:bodyPr wrap="square" rtlCol="0">
            <a:spAutoFit/>
          </a:bodyPr>
          <a:lstStyle/>
          <a:p>
            <a:pPr algn="ctr"/>
            <a:r>
              <a:rPr lang="en-US" sz="1600"/>
              <a:t>0</a:t>
            </a:r>
          </a:p>
        </p:txBody>
      </p:sp>
      <p:sp>
        <p:nvSpPr>
          <p:cNvPr id="16" name="TextBox 15">
            <a:extLst>
              <a:ext uri="{FF2B5EF4-FFF2-40B4-BE49-F238E27FC236}">
                <a16:creationId xmlns:a16="http://schemas.microsoft.com/office/drawing/2014/main" id="{BC5B6433-EC68-10E9-D4C8-075F2CAF990F}"/>
              </a:ext>
            </a:extLst>
          </p:cNvPr>
          <p:cNvSpPr txBox="1"/>
          <p:nvPr/>
        </p:nvSpPr>
        <p:spPr>
          <a:xfrm>
            <a:off x="9252197" y="1951260"/>
            <a:ext cx="930439" cy="338554"/>
          </a:xfrm>
          <a:prstGeom prst="rect">
            <a:avLst/>
          </a:prstGeom>
          <a:solidFill>
            <a:schemeClr val="bg1"/>
          </a:solidFill>
        </p:spPr>
        <p:txBody>
          <a:bodyPr wrap="square" rtlCol="0">
            <a:spAutoFit/>
          </a:bodyPr>
          <a:lstStyle/>
          <a:p>
            <a:pPr algn="ctr"/>
            <a:r>
              <a:rPr lang="en-US" sz="1600"/>
              <a:t>v(x)-c</a:t>
            </a:r>
          </a:p>
        </p:txBody>
      </p:sp>
      <p:sp>
        <p:nvSpPr>
          <p:cNvPr id="17" name="TextBox 16">
            <a:extLst>
              <a:ext uri="{FF2B5EF4-FFF2-40B4-BE49-F238E27FC236}">
                <a16:creationId xmlns:a16="http://schemas.microsoft.com/office/drawing/2014/main" id="{7A27469D-9ABE-03A9-EE34-7A19474017F6}"/>
              </a:ext>
            </a:extLst>
          </p:cNvPr>
          <p:cNvSpPr txBox="1"/>
          <p:nvPr/>
        </p:nvSpPr>
        <p:spPr>
          <a:xfrm>
            <a:off x="9266386" y="2935827"/>
            <a:ext cx="930439" cy="338554"/>
          </a:xfrm>
          <a:prstGeom prst="rect">
            <a:avLst/>
          </a:prstGeom>
          <a:solidFill>
            <a:schemeClr val="bg1"/>
          </a:solidFill>
        </p:spPr>
        <p:txBody>
          <a:bodyPr wrap="square" rtlCol="0">
            <a:spAutoFit/>
          </a:bodyPr>
          <a:lstStyle/>
          <a:p>
            <a:pPr algn="ctr"/>
            <a:r>
              <a:rPr lang="en-US" sz="1600"/>
              <a:t>v(x)</a:t>
            </a:r>
          </a:p>
        </p:txBody>
      </p:sp>
      <p:sp>
        <p:nvSpPr>
          <p:cNvPr id="5" name="Rectangle 4">
            <a:extLst>
              <a:ext uri="{FF2B5EF4-FFF2-40B4-BE49-F238E27FC236}">
                <a16:creationId xmlns:a16="http://schemas.microsoft.com/office/drawing/2014/main" id="{D620B9F6-26D4-0A4D-4FF5-D9355463572F}"/>
              </a:ext>
            </a:extLst>
          </p:cNvPr>
          <p:cNvSpPr/>
          <p:nvPr/>
        </p:nvSpPr>
        <p:spPr>
          <a:xfrm>
            <a:off x="2726267" y="4842933"/>
            <a:ext cx="6540119" cy="863600"/>
          </a:xfrm>
          <a:custGeom>
            <a:avLst/>
            <a:gdLst>
              <a:gd name="connsiteX0" fmla="*/ 0 w 6540119"/>
              <a:gd name="connsiteY0" fmla="*/ 0 h 863600"/>
              <a:gd name="connsiteX1" fmla="*/ 6540119 w 6540119"/>
              <a:gd name="connsiteY1" fmla="*/ 0 h 863600"/>
              <a:gd name="connsiteX2" fmla="*/ 6540119 w 6540119"/>
              <a:gd name="connsiteY2" fmla="*/ 863600 h 863600"/>
              <a:gd name="connsiteX3" fmla="*/ 0 w 6540119"/>
              <a:gd name="connsiteY3" fmla="*/ 863600 h 863600"/>
              <a:gd name="connsiteX4" fmla="*/ 0 w 6540119"/>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0119" h="863600" extrusionOk="0">
                <a:moveTo>
                  <a:pt x="0" y="0"/>
                </a:moveTo>
                <a:cubicBezTo>
                  <a:pt x="2762106" y="118645"/>
                  <a:pt x="4071787" y="116012"/>
                  <a:pt x="6540119" y="0"/>
                </a:cubicBezTo>
                <a:cubicBezTo>
                  <a:pt x="6501689" y="155347"/>
                  <a:pt x="6497706" y="439037"/>
                  <a:pt x="6540119" y="863600"/>
                </a:cubicBezTo>
                <a:cubicBezTo>
                  <a:pt x="5636676" y="998200"/>
                  <a:pt x="1324673" y="706404"/>
                  <a:pt x="0" y="863600"/>
                </a:cubicBezTo>
                <a:cubicBezTo>
                  <a:pt x="41625" y="747035"/>
                  <a:pt x="6436" y="364634"/>
                  <a:pt x="0" y="0"/>
                </a:cubicBezTo>
                <a:close/>
              </a:path>
            </a:pathLst>
          </a:custGeom>
          <a:noFill/>
          <a:ln w="38100">
            <a:solidFill>
              <a:schemeClr val="accent1">
                <a:lumMod val="60000"/>
                <a:lumOff val="40000"/>
              </a:schemeClr>
            </a:solidFill>
            <a:prstDash val="sysDash"/>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60B8E2-398E-D27B-918C-325FE60BFADA}"/>
              </a:ext>
            </a:extLst>
          </p:cNvPr>
          <p:cNvSpPr txBox="1"/>
          <p:nvPr/>
        </p:nvSpPr>
        <p:spPr>
          <a:xfrm>
            <a:off x="10089819" y="4792848"/>
            <a:ext cx="2218266" cy="923330"/>
          </a:xfrm>
          <a:prstGeom prst="rect">
            <a:avLst/>
          </a:prstGeom>
          <a:noFill/>
        </p:spPr>
        <p:txBody>
          <a:bodyPr wrap="square" rtlCol="0">
            <a:spAutoFit/>
          </a:bodyPr>
          <a:lstStyle/>
          <a:p>
            <a:r>
              <a:rPr lang="en-US">
                <a:solidFill>
                  <a:schemeClr val="accent1">
                    <a:lumMod val="60000"/>
                    <a:lumOff val="40000"/>
                  </a:schemeClr>
                </a:solidFill>
              </a:rPr>
              <a:t>This is also our guide to setting up the AI/ML</a:t>
            </a:r>
          </a:p>
        </p:txBody>
      </p:sp>
      <p:cxnSp>
        <p:nvCxnSpPr>
          <p:cNvPr id="9" name="Straight Arrow Connector 8">
            <a:extLst>
              <a:ext uri="{FF2B5EF4-FFF2-40B4-BE49-F238E27FC236}">
                <a16:creationId xmlns:a16="http://schemas.microsoft.com/office/drawing/2014/main" id="{D2DABB94-E2B8-8C00-3B7B-0D14A30FA218}"/>
              </a:ext>
            </a:extLst>
          </p:cNvPr>
          <p:cNvCxnSpPr/>
          <p:nvPr/>
        </p:nvCxnSpPr>
        <p:spPr>
          <a:xfrm flipH="1">
            <a:off x="9465733" y="5111035"/>
            <a:ext cx="457200" cy="7123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1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8C19DB-D410-4347-8D1E-A6BF85878941}"/>
              </a:ext>
            </a:extLst>
          </p:cNvPr>
          <p:cNvSpPr>
            <a:spLocks noGrp="1"/>
          </p:cNvSpPr>
          <p:nvPr>
            <p:ph type="ftr" sz="quarter" idx="11"/>
          </p:nvPr>
        </p:nvSpPr>
        <p:spPr>
          <a:xfrm>
            <a:off x="838200" y="6356350"/>
            <a:ext cx="1051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
        <p:nvSpPr>
          <p:cNvPr id="3" name="Title 2">
            <a:extLst>
              <a:ext uri="{FF2B5EF4-FFF2-40B4-BE49-F238E27FC236}">
                <a16:creationId xmlns:a16="http://schemas.microsoft.com/office/drawing/2014/main" id="{5E81EF93-9B94-9947-82F0-8D5D25FB76DB}"/>
              </a:ext>
            </a:extLst>
          </p:cNvPr>
          <p:cNvSpPr>
            <a:spLocks noGrp="1"/>
          </p:cNvSpPr>
          <p:nvPr>
            <p:ph type="title"/>
          </p:nvPr>
        </p:nvSpPr>
        <p:spPr/>
        <p:txBody>
          <a:bodyPr>
            <a:normAutofit/>
          </a:bodyPr>
          <a:lstStyle/>
          <a:p>
            <a:r>
              <a:rPr lang="en-US" sz="4000"/>
              <a:t>Use of AI for Inference: </a:t>
            </a:r>
            <a:r>
              <a:rPr lang="en-US" sz="4000">
                <a:solidFill>
                  <a:schemeClr val="accent1"/>
                </a:solidFill>
              </a:rPr>
              <a:t>Two Models</a:t>
            </a:r>
          </a:p>
        </p:txBody>
      </p:sp>
      <p:grpSp>
        <p:nvGrpSpPr>
          <p:cNvPr id="19" name="Group 18">
            <a:extLst>
              <a:ext uri="{FF2B5EF4-FFF2-40B4-BE49-F238E27FC236}">
                <a16:creationId xmlns:a16="http://schemas.microsoft.com/office/drawing/2014/main" id="{37448255-A2AF-7041-A26F-4C26713AD518}"/>
              </a:ext>
            </a:extLst>
          </p:cNvPr>
          <p:cNvGrpSpPr/>
          <p:nvPr/>
        </p:nvGrpSpPr>
        <p:grpSpPr>
          <a:xfrm>
            <a:off x="3082926" y="1611630"/>
            <a:ext cx="1742897" cy="2003029"/>
            <a:chOff x="7437960" y="1658784"/>
            <a:chExt cx="1742897" cy="2003029"/>
          </a:xfrm>
        </p:grpSpPr>
        <p:pic>
          <p:nvPicPr>
            <p:cNvPr id="24" name="Picture 23" descr="Shape, circle&#10;&#10;Description automatically generated">
              <a:extLst>
                <a:ext uri="{FF2B5EF4-FFF2-40B4-BE49-F238E27FC236}">
                  <a16:creationId xmlns:a16="http://schemas.microsoft.com/office/drawing/2014/main" id="{74BB9493-9C01-BA48-8D2E-38AE88B4CED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60000"/>
                      </a14:imgEffect>
                    </a14:imgLayer>
                  </a14:imgProps>
                </a:ext>
              </a:extLst>
            </a:blip>
            <a:stretch>
              <a:fillRect/>
            </a:stretch>
          </p:blipFill>
          <p:spPr>
            <a:xfrm>
              <a:off x="7629672" y="1658784"/>
              <a:ext cx="1374593" cy="1615749"/>
            </a:xfrm>
            <a:prstGeom prst="rect">
              <a:avLst/>
            </a:prstGeom>
          </p:spPr>
        </p:pic>
        <p:sp>
          <p:nvSpPr>
            <p:cNvPr id="36" name="TextBox 35">
              <a:extLst>
                <a:ext uri="{FF2B5EF4-FFF2-40B4-BE49-F238E27FC236}">
                  <a16:creationId xmlns:a16="http://schemas.microsoft.com/office/drawing/2014/main" id="{D2FE5952-E057-9249-B120-79AE3E43E075}"/>
                </a:ext>
              </a:extLst>
            </p:cNvPr>
            <p:cNvSpPr txBox="1"/>
            <p:nvPr/>
          </p:nvSpPr>
          <p:spPr>
            <a:xfrm>
              <a:off x="7437960" y="3323259"/>
              <a:ext cx="174289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Model 1</a:t>
              </a:r>
            </a:p>
          </p:txBody>
        </p:sp>
      </p:grpSp>
      <p:sp>
        <p:nvSpPr>
          <p:cNvPr id="47" name="Right Arrow 46">
            <a:extLst>
              <a:ext uri="{FF2B5EF4-FFF2-40B4-BE49-F238E27FC236}">
                <a16:creationId xmlns:a16="http://schemas.microsoft.com/office/drawing/2014/main" id="{4482A6F5-F4D9-8F47-98DD-7E92C8742662}"/>
              </a:ext>
            </a:extLst>
          </p:cNvPr>
          <p:cNvSpPr/>
          <p:nvPr/>
        </p:nvSpPr>
        <p:spPr>
          <a:xfrm>
            <a:off x="4810941" y="4821798"/>
            <a:ext cx="603651" cy="128784"/>
          </a:xfrm>
          <a:custGeom>
            <a:avLst/>
            <a:gdLst>
              <a:gd name="connsiteX0" fmla="*/ 0 w 603651"/>
              <a:gd name="connsiteY0" fmla="*/ 32196 h 128784"/>
              <a:gd name="connsiteX1" fmla="*/ 482633 w 603651"/>
              <a:gd name="connsiteY1" fmla="*/ 32196 h 128784"/>
              <a:gd name="connsiteX2" fmla="*/ 482633 w 603651"/>
              <a:gd name="connsiteY2" fmla="*/ 0 h 128784"/>
              <a:gd name="connsiteX3" fmla="*/ 603651 w 603651"/>
              <a:gd name="connsiteY3" fmla="*/ 64392 h 128784"/>
              <a:gd name="connsiteX4" fmla="*/ 482633 w 603651"/>
              <a:gd name="connsiteY4" fmla="*/ 128784 h 128784"/>
              <a:gd name="connsiteX5" fmla="*/ 482633 w 603651"/>
              <a:gd name="connsiteY5" fmla="*/ 96588 h 128784"/>
              <a:gd name="connsiteX6" fmla="*/ 0 w 603651"/>
              <a:gd name="connsiteY6" fmla="*/ 96588 h 128784"/>
              <a:gd name="connsiteX7" fmla="*/ 0 w 603651"/>
              <a:gd name="connsiteY7" fmla="*/ 32196 h 12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651" h="128784" extrusionOk="0">
                <a:moveTo>
                  <a:pt x="0" y="32196"/>
                </a:moveTo>
                <a:cubicBezTo>
                  <a:pt x="188293" y="53878"/>
                  <a:pt x="315331" y="47017"/>
                  <a:pt x="482633" y="32196"/>
                </a:cubicBezTo>
                <a:cubicBezTo>
                  <a:pt x="481755" y="28430"/>
                  <a:pt x="484243" y="5440"/>
                  <a:pt x="482633" y="0"/>
                </a:cubicBezTo>
                <a:cubicBezTo>
                  <a:pt x="528677" y="19653"/>
                  <a:pt x="553965" y="46509"/>
                  <a:pt x="603651" y="64392"/>
                </a:cubicBezTo>
                <a:cubicBezTo>
                  <a:pt x="580263" y="84489"/>
                  <a:pt x="502047" y="121739"/>
                  <a:pt x="482633" y="128784"/>
                </a:cubicBezTo>
                <a:cubicBezTo>
                  <a:pt x="482549" y="115589"/>
                  <a:pt x="485486" y="102680"/>
                  <a:pt x="482633" y="96588"/>
                </a:cubicBezTo>
                <a:cubicBezTo>
                  <a:pt x="345952" y="82648"/>
                  <a:pt x="125416" y="118180"/>
                  <a:pt x="0" y="96588"/>
                </a:cubicBezTo>
                <a:cubicBezTo>
                  <a:pt x="-2805" y="77134"/>
                  <a:pt x="-401" y="38672"/>
                  <a:pt x="0" y="32196"/>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48" name="Right Arrow 47">
            <a:extLst>
              <a:ext uri="{FF2B5EF4-FFF2-40B4-BE49-F238E27FC236}">
                <a16:creationId xmlns:a16="http://schemas.microsoft.com/office/drawing/2014/main" id="{2D517D13-FD79-844F-BD25-4DE70E632C11}"/>
              </a:ext>
            </a:extLst>
          </p:cNvPr>
          <p:cNvSpPr/>
          <p:nvPr/>
        </p:nvSpPr>
        <p:spPr>
          <a:xfrm rot="20113470">
            <a:off x="6859624" y="4417259"/>
            <a:ext cx="739144" cy="126131"/>
          </a:xfrm>
          <a:custGeom>
            <a:avLst/>
            <a:gdLst>
              <a:gd name="connsiteX0" fmla="*/ 0 w 739144"/>
              <a:gd name="connsiteY0" fmla="*/ 31533 h 126131"/>
              <a:gd name="connsiteX1" fmla="*/ 620619 w 739144"/>
              <a:gd name="connsiteY1" fmla="*/ 31533 h 126131"/>
              <a:gd name="connsiteX2" fmla="*/ 620619 w 739144"/>
              <a:gd name="connsiteY2" fmla="*/ 0 h 126131"/>
              <a:gd name="connsiteX3" fmla="*/ 739144 w 739144"/>
              <a:gd name="connsiteY3" fmla="*/ 63066 h 126131"/>
              <a:gd name="connsiteX4" fmla="*/ 620619 w 739144"/>
              <a:gd name="connsiteY4" fmla="*/ 126131 h 126131"/>
              <a:gd name="connsiteX5" fmla="*/ 620619 w 739144"/>
              <a:gd name="connsiteY5" fmla="*/ 94598 h 126131"/>
              <a:gd name="connsiteX6" fmla="*/ 0 w 739144"/>
              <a:gd name="connsiteY6" fmla="*/ 94598 h 126131"/>
              <a:gd name="connsiteX7" fmla="*/ 0 w 739144"/>
              <a:gd name="connsiteY7" fmla="*/ 31533 h 1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4" h="126131" extrusionOk="0">
                <a:moveTo>
                  <a:pt x="0" y="31533"/>
                </a:moveTo>
                <a:cubicBezTo>
                  <a:pt x="297760" y="19472"/>
                  <a:pt x="362586" y="70059"/>
                  <a:pt x="620619" y="31533"/>
                </a:cubicBezTo>
                <a:cubicBezTo>
                  <a:pt x="623112" y="23808"/>
                  <a:pt x="618578" y="5474"/>
                  <a:pt x="620619" y="0"/>
                </a:cubicBezTo>
                <a:cubicBezTo>
                  <a:pt x="660698" y="8739"/>
                  <a:pt x="699047" y="43500"/>
                  <a:pt x="739144" y="63066"/>
                </a:cubicBezTo>
                <a:cubicBezTo>
                  <a:pt x="727104" y="73872"/>
                  <a:pt x="679636" y="105486"/>
                  <a:pt x="620619" y="126131"/>
                </a:cubicBezTo>
                <a:cubicBezTo>
                  <a:pt x="618260" y="111562"/>
                  <a:pt x="619611" y="106736"/>
                  <a:pt x="620619" y="94598"/>
                </a:cubicBezTo>
                <a:cubicBezTo>
                  <a:pt x="350476" y="114754"/>
                  <a:pt x="146525" y="89431"/>
                  <a:pt x="0" y="94598"/>
                </a:cubicBezTo>
                <a:cubicBezTo>
                  <a:pt x="4924" y="67081"/>
                  <a:pt x="2708" y="57682"/>
                  <a:pt x="0" y="31533"/>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49" name="Right Arrow 48">
            <a:extLst>
              <a:ext uri="{FF2B5EF4-FFF2-40B4-BE49-F238E27FC236}">
                <a16:creationId xmlns:a16="http://schemas.microsoft.com/office/drawing/2014/main" id="{FACE2502-940E-4543-8AE7-E0D82BFBDB26}"/>
              </a:ext>
            </a:extLst>
          </p:cNvPr>
          <p:cNvSpPr/>
          <p:nvPr/>
        </p:nvSpPr>
        <p:spPr>
          <a:xfrm>
            <a:off x="9441235" y="3434408"/>
            <a:ext cx="469784" cy="133105"/>
          </a:xfrm>
          <a:custGeom>
            <a:avLst/>
            <a:gdLst>
              <a:gd name="connsiteX0" fmla="*/ 0 w 469784"/>
              <a:gd name="connsiteY0" fmla="*/ 33276 h 133105"/>
              <a:gd name="connsiteX1" fmla="*/ 344705 w 469784"/>
              <a:gd name="connsiteY1" fmla="*/ 33276 h 133105"/>
              <a:gd name="connsiteX2" fmla="*/ 344705 w 469784"/>
              <a:gd name="connsiteY2" fmla="*/ 0 h 133105"/>
              <a:gd name="connsiteX3" fmla="*/ 469784 w 469784"/>
              <a:gd name="connsiteY3" fmla="*/ 66553 h 133105"/>
              <a:gd name="connsiteX4" fmla="*/ 344705 w 469784"/>
              <a:gd name="connsiteY4" fmla="*/ 133105 h 133105"/>
              <a:gd name="connsiteX5" fmla="*/ 344705 w 469784"/>
              <a:gd name="connsiteY5" fmla="*/ 99829 h 133105"/>
              <a:gd name="connsiteX6" fmla="*/ 0 w 469784"/>
              <a:gd name="connsiteY6" fmla="*/ 99829 h 133105"/>
              <a:gd name="connsiteX7" fmla="*/ 0 w 469784"/>
              <a:gd name="connsiteY7" fmla="*/ 33276 h 13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84" h="133105" extrusionOk="0">
                <a:moveTo>
                  <a:pt x="0" y="33276"/>
                </a:moveTo>
                <a:cubicBezTo>
                  <a:pt x="81438" y="49785"/>
                  <a:pt x="246365" y="41019"/>
                  <a:pt x="344705" y="33276"/>
                </a:cubicBezTo>
                <a:cubicBezTo>
                  <a:pt x="345730" y="28874"/>
                  <a:pt x="345796" y="12339"/>
                  <a:pt x="344705" y="0"/>
                </a:cubicBezTo>
                <a:cubicBezTo>
                  <a:pt x="380895" y="9330"/>
                  <a:pt x="411087" y="41041"/>
                  <a:pt x="469784" y="66553"/>
                </a:cubicBezTo>
                <a:cubicBezTo>
                  <a:pt x="445932" y="89021"/>
                  <a:pt x="385642" y="109876"/>
                  <a:pt x="344705" y="133105"/>
                </a:cubicBezTo>
                <a:cubicBezTo>
                  <a:pt x="347604" y="119345"/>
                  <a:pt x="344966" y="114410"/>
                  <a:pt x="344705" y="99829"/>
                </a:cubicBezTo>
                <a:cubicBezTo>
                  <a:pt x="283294" y="95741"/>
                  <a:pt x="166167" y="112895"/>
                  <a:pt x="0" y="99829"/>
                </a:cubicBezTo>
                <a:cubicBezTo>
                  <a:pt x="3892" y="76750"/>
                  <a:pt x="-5609" y="65680"/>
                  <a:pt x="0" y="33276"/>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grpSp>
        <p:nvGrpSpPr>
          <p:cNvPr id="23" name="Group 22">
            <a:extLst>
              <a:ext uri="{FF2B5EF4-FFF2-40B4-BE49-F238E27FC236}">
                <a16:creationId xmlns:a16="http://schemas.microsoft.com/office/drawing/2014/main" id="{C4F5996E-4B80-2C41-9D4D-B9B453ABD176}"/>
              </a:ext>
            </a:extLst>
          </p:cNvPr>
          <p:cNvGrpSpPr/>
          <p:nvPr/>
        </p:nvGrpSpPr>
        <p:grpSpPr>
          <a:xfrm>
            <a:off x="3260538" y="4069066"/>
            <a:ext cx="1374593" cy="2014777"/>
            <a:chOff x="3628842" y="4343386"/>
            <a:chExt cx="1374593" cy="2014777"/>
          </a:xfrm>
        </p:grpSpPr>
        <p:pic>
          <p:nvPicPr>
            <p:cNvPr id="38" name="Picture 37" descr="Shape, circle&#10;&#10;Description automatically generated">
              <a:extLst>
                <a:ext uri="{FF2B5EF4-FFF2-40B4-BE49-F238E27FC236}">
                  <a16:creationId xmlns:a16="http://schemas.microsoft.com/office/drawing/2014/main" id="{63233C2E-6CBF-3547-B70F-1C5E3B1FA3D5}"/>
                </a:ext>
              </a:extLst>
            </p:cNvPr>
            <p:cNvPicPr>
              <a:picLocks noChangeAspect="1"/>
            </p:cNvPicPr>
            <p:nvPr/>
          </p:nvPicPr>
          <p:blipFill>
            <a:blip r:embed="rId3">
              <a:extLst>
                <a:ext uri="{BEBA8EAE-BF5A-486C-A8C5-ECC9F3942E4B}">
                  <a14:imgProps xmlns:a14="http://schemas.microsoft.com/office/drawing/2010/main">
                    <a14:imgLayer r:embed="rId5">
                      <a14:imgEffect>
                        <a14:sharpenSoften amount="60000"/>
                      </a14:imgEffect>
                    </a14:imgLayer>
                  </a14:imgProps>
                </a:ext>
              </a:extLst>
            </a:blip>
            <a:stretch>
              <a:fillRect/>
            </a:stretch>
          </p:blipFill>
          <p:spPr>
            <a:xfrm>
              <a:off x="3628842" y="4343386"/>
              <a:ext cx="1374593" cy="1615749"/>
            </a:xfrm>
            <a:prstGeom prst="rect">
              <a:avLst/>
            </a:prstGeom>
          </p:spPr>
        </p:pic>
        <p:sp>
          <p:nvSpPr>
            <p:cNvPr id="51" name="TextBox 50">
              <a:extLst>
                <a:ext uri="{FF2B5EF4-FFF2-40B4-BE49-F238E27FC236}">
                  <a16:creationId xmlns:a16="http://schemas.microsoft.com/office/drawing/2014/main" id="{B43EB1AF-0281-3C4A-B58E-9ED3060CF142}"/>
                </a:ext>
              </a:extLst>
            </p:cNvPr>
            <p:cNvSpPr txBox="1"/>
            <p:nvPr/>
          </p:nvSpPr>
          <p:spPr>
            <a:xfrm>
              <a:off x="3782790" y="6019609"/>
              <a:ext cx="108296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Model 2</a:t>
              </a:r>
            </a:p>
          </p:txBody>
        </p:sp>
      </p:grpSp>
      <p:grpSp>
        <p:nvGrpSpPr>
          <p:cNvPr id="27" name="Group 26">
            <a:extLst>
              <a:ext uri="{FF2B5EF4-FFF2-40B4-BE49-F238E27FC236}">
                <a16:creationId xmlns:a16="http://schemas.microsoft.com/office/drawing/2014/main" id="{9F6061FE-C2F0-DA45-8276-EBE2B6406B00}"/>
              </a:ext>
            </a:extLst>
          </p:cNvPr>
          <p:cNvGrpSpPr/>
          <p:nvPr/>
        </p:nvGrpSpPr>
        <p:grpSpPr>
          <a:xfrm>
            <a:off x="7748615" y="2742501"/>
            <a:ext cx="1413940" cy="1820188"/>
            <a:chOff x="7986428" y="4352134"/>
            <a:chExt cx="1634939" cy="2008943"/>
          </a:xfrm>
        </p:grpSpPr>
        <p:pic>
          <p:nvPicPr>
            <p:cNvPr id="16" name="Picture 15" descr="A picture containing linedrawing&#10;&#10;Description automatically generated">
              <a:extLst>
                <a:ext uri="{FF2B5EF4-FFF2-40B4-BE49-F238E27FC236}">
                  <a16:creationId xmlns:a16="http://schemas.microsoft.com/office/drawing/2014/main" id="{411717F4-0A76-7443-B2B3-475E169A67A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1000"/>
                      </a14:imgEffect>
                    </a14:imgLayer>
                  </a14:imgProps>
                </a:ext>
              </a:extLst>
            </a:blip>
            <a:stretch>
              <a:fillRect/>
            </a:stretch>
          </p:blipFill>
          <p:spPr>
            <a:xfrm>
              <a:off x="8020814" y="4352134"/>
              <a:ext cx="1584234" cy="1611085"/>
            </a:xfrm>
            <a:prstGeom prst="rect">
              <a:avLst/>
            </a:prstGeom>
          </p:spPr>
        </p:pic>
        <p:sp>
          <p:nvSpPr>
            <p:cNvPr id="53" name="TextBox 52">
              <a:extLst>
                <a:ext uri="{FF2B5EF4-FFF2-40B4-BE49-F238E27FC236}">
                  <a16:creationId xmlns:a16="http://schemas.microsoft.com/office/drawing/2014/main" id="{1575445C-ABBF-0540-A231-25748FBFBA87}"/>
                </a:ext>
              </a:extLst>
            </p:cNvPr>
            <p:cNvSpPr txBox="1"/>
            <p:nvPr/>
          </p:nvSpPr>
          <p:spPr>
            <a:xfrm>
              <a:off x="7986428" y="6022523"/>
              <a:ext cx="1634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Decision Logic</a:t>
              </a:r>
            </a:p>
          </p:txBody>
        </p:sp>
      </p:grpSp>
      <p:grpSp>
        <p:nvGrpSpPr>
          <p:cNvPr id="28" name="Group 27">
            <a:extLst>
              <a:ext uri="{FF2B5EF4-FFF2-40B4-BE49-F238E27FC236}">
                <a16:creationId xmlns:a16="http://schemas.microsoft.com/office/drawing/2014/main" id="{1E6971E0-C083-0849-AA5D-F2D44E5429AE}"/>
              </a:ext>
            </a:extLst>
          </p:cNvPr>
          <p:cNvGrpSpPr/>
          <p:nvPr/>
        </p:nvGrpSpPr>
        <p:grpSpPr>
          <a:xfrm>
            <a:off x="10075403" y="2687564"/>
            <a:ext cx="1635999" cy="1635999"/>
            <a:chOff x="10292573" y="4356344"/>
            <a:chExt cx="1635999" cy="1635999"/>
          </a:xfrm>
        </p:grpSpPr>
        <p:pic>
          <p:nvPicPr>
            <p:cNvPr id="13" name="Picture 12" descr="A black and white drawing of a tree&#10;&#10;Description automatically generated with low confidence">
              <a:extLst>
                <a:ext uri="{FF2B5EF4-FFF2-40B4-BE49-F238E27FC236}">
                  <a16:creationId xmlns:a16="http://schemas.microsoft.com/office/drawing/2014/main" id="{375084A3-F7C8-A949-AF4D-08E40C5B7966}"/>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1000"/>
                      </a14:imgEffect>
                    </a14:imgLayer>
                  </a14:imgProps>
                </a:ext>
              </a:extLst>
            </a:blip>
            <a:stretch>
              <a:fillRect/>
            </a:stretch>
          </p:blipFill>
          <p:spPr>
            <a:xfrm>
              <a:off x="10292573" y="4356344"/>
              <a:ext cx="1635999" cy="1635999"/>
            </a:xfrm>
            <a:prstGeom prst="rect">
              <a:avLst/>
            </a:prstGeom>
          </p:spPr>
        </p:pic>
        <p:sp>
          <p:nvSpPr>
            <p:cNvPr id="54" name="TextBox 53">
              <a:extLst>
                <a:ext uri="{FF2B5EF4-FFF2-40B4-BE49-F238E27FC236}">
                  <a16:creationId xmlns:a16="http://schemas.microsoft.com/office/drawing/2014/main" id="{B7C1689A-B2D3-5543-8FD4-8DCE67814357}"/>
                </a:ext>
              </a:extLst>
            </p:cNvPr>
            <p:cNvSpPr txBox="1"/>
            <p:nvPr/>
          </p:nvSpPr>
          <p:spPr>
            <a:xfrm>
              <a:off x="10436229" y="4995584"/>
              <a:ext cx="133776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Action</a:t>
              </a:r>
            </a:p>
          </p:txBody>
        </p:sp>
      </p:grpSp>
      <p:grpSp>
        <p:nvGrpSpPr>
          <p:cNvPr id="79" name="Group 78">
            <a:extLst>
              <a:ext uri="{FF2B5EF4-FFF2-40B4-BE49-F238E27FC236}">
                <a16:creationId xmlns:a16="http://schemas.microsoft.com/office/drawing/2014/main" id="{B2B27157-7D88-434B-B719-7C5FB537CE0D}"/>
              </a:ext>
            </a:extLst>
          </p:cNvPr>
          <p:cNvGrpSpPr/>
          <p:nvPr/>
        </p:nvGrpSpPr>
        <p:grpSpPr>
          <a:xfrm>
            <a:off x="422910" y="2988958"/>
            <a:ext cx="1978781" cy="1307117"/>
            <a:chOff x="800100" y="4657738"/>
            <a:chExt cx="1978781" cy="1307117"/>
          </a:xfrm>
        </p:grpSpPr>
        <p:sp>
          <p:nvSpPr>
            <p:cNvPr id="50" name="TextBox 49">
              <a:extLst>
                <a:ext uri="{FF2B5EF4-FFF2-40B4-BE49-F238E27FC236}">
                  <a16:creationId xmlns:a16="http://schemas.microsoft.com/office/drawing/2014/main" id="{0E01128D-8C27-7945-9AD9-5DE183674EDE}"/>
                </a:ext>
              </a:extLst>
            </p:cNvPr>
            <p:cNvSpPr txBox="1"/>
            <p:nvPr/>
          </p:nvSpPr>
          <p:spPr>
            <a:xfrm>
              <a:off x="974783" y="5626301"/>
              <a:ext cx="1634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Data Instance</a:t>
              </a:r>
            </a:p>
          </p:txBody>
        </p:sp>
        <p:grpSp>
          <p:nvGrpSpPr>
            <p:cNvPr id="78" name="Group 77">
              <a:extLst>
                <a:ext uri="{FF2B5EF4-FFF2-40B4-BE49-F238E27FC236}">
                  <a16:creationId xmlns:a16="http://schemas.microsoft.com/office/drawing/2014/main" id="{240B8DE0-C85A-5640-8EB2-034C1E68BA54}"/>
                </a:ext>
              </a:extLst>
            </p:cNvPr>
            <p:cNvGrpSpPr/>
            <p:nvPr/>
          </p:nvGrpSpPr>
          <p:grpSpPr>
            <a:xfrm>
              <a:off x="800100" y="4657738"/>
              <a:ext cx="1978781" cy="777312"/>
              <a:chOff x="800100" y="4657738"/>
              <a:chExt cx="1978781" cy="777312"/>
            </a:xfrm>
          </p:grpSpPr>
          <p:grpSp>
            <p:nvGrpSpPr>
              <p:cNvPr id="62" name="Group 61">
                <a:extLst>
                  <a:ext uri="{FF2B5EF4-FFF2-40B4-BE49-F238E27FC236}">
                    <a16:creationId xmlns:a16="http://schemas.microsoft.com/office/drawing/2014/main" id="{0A33288C-7AE8-054B-8675-AF4A940E6A7D}"/>
                  </a:ext>
                </a:extLst>
              </p:cNvPr>
              <p:cNvGrpSpPr/>
              <p:nvPr/>
            </p:nvGrpSpPr>
            <p:grpSpPr>
              <a:xfrm>
                <a:off x="800100" y="4657738"/>
                <a:ext cx="1978781" cy="777312"/>
                <a:chOff x="1117648" y="1974786"/>
                <a:chExt cx="1729666" cy="551267"/>
              </a:xfrm>
            </p:grpSpPr>
            <p:pic>
              <p:nvPicPr>
                <p:cNvPr id="67" name="Picture 66" descr="Whiteboard&#10;&#10;Description automatically generated">
                  <a:extLst>
                    <a:ext uri="{FF2B5EF4-FFF2-40B4-BE49-F238E27FC236}">
                      <a16:creationId xmlns:a16="http://schemas.microsoft.com/office/drawing/2014/main" id="{BE64DD56-9086-D34F-9D60-DFBA5E4552C6}"/>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100000"/>
                          </a14:imgEffect>
                        </a14:imgLayer>
                      </a14:imgProps>
                    </a:ext>
                  </a:extLst>
                </a:blip>
                <a:srcRect l="13835" t="16337" r="13684" b="51094"/>
                <a:stretch/>
              </p:blipFill>
              <p:spPr>
                <a:xfrm>
                  <a:off x="1117648" y="1974786"/>
                  <a:ext cx="1729666" cy="551267"/>
                </a:xfrm>
                <a:prstGeom prst="rect">
                  <a:avLst/>
                </a:prstGeom>
              </p:spPr>
            </p:pic>
            <p:sp>
              <p:nvSpPr>
                <p:cNvPr id="69" name="Rectangle 68">
                  <a:extLst>
                    <a:ext uri="{FF2B5EF4-FFF2-40B4-BE49-F238E27FC236}">
                      <a16:creationId xmlns:a16="http://schemas.microsoft.com/office/drawing/2014/main" id="{1F0C953E-CFDA-3A43-9620-62FF3060D472}"/>
                    </a:ext>
                  </a:extLst>
                </p:cNvPr>
                <p:cNvSpPr/>
                <p:nvPr/>
              </p:nvSpPr>
              <p:spPr>
                <a:xfrm>
                  <a:off x="1219200" y="2066088"/>
                  <a:ext cx="342900" cy="205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0" name="Rectangle 69">
                  <a:extLst>
                    <a:ext uri="{FF2B5EF4-FFF2-40B4-BE49-F238E27FC236}">
                      <a16:creationId xmlns:a16="http://schemas.microsoft.com/office/drawing/2014/main" id="{2E4B2F75-11F3-8F40-A4E8-69875BB54F67}"/>
                    </a:ext>
                  </a:extLst>
                </p:cNvPr>
                <p:cNvSpPr/>
                <p:nvPr/>
              </p:nvSpPr>
              <p:spPr>
                <a:xfrm>
                  <a:off x="1634323" y="2064948"/>
                  <a:ext cx="375274" cy="208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1" name="Rectangle 70">
                  <a:extLst>
                    <a:ext uri="{FF2B5EF4-FFF2-40B4-BE49-F238E27FC236}">
                      <a16:creationId xmlns:a16="http://schemas.microsoft.com/office/drawing/2014/main" id="{4611953E-3B96-BB4B-8EC7-9E9CF965A7FE}"/>
                    </a:ext>
                  </a:extLst>
                </p:cNvPr>
                <p:cNvSpPr/>
                <p:nvPr/>
              </p:nvSpPr>
              <p:spPr>
                <a:xfrm>
                  <a:off x="2034719" y="2061621"/>
                  <a:ext cx="342900" cy="208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2" name="Rectangle 71">
                  <a:extLst>
                    <a:ext uri="{FF2B5EF4-FFF2-40B4-BE49-F238E27FC236}">
                      <a16:creationId xmlns:a16="http://schemas.microsoft.com/office/drawing/2014/main" id="{199502AE-61E6-8C47-BADC-6AFF765F8515}"/>
                    </a:ext>
                  </a:extLst>
                </p:cNvPr>
                <p:cNvSpPr/>
                <p:nvPr/>
              </p:nvSpPr>
              <p:spPr>
                <a:xfrm>
                  <a:off x="2402740" y="2050888"/>
                  <a:ext cx="324995" cy="208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grpSp>
          <p:sp>
            <p:nvSpPr>
              <p:cNvPr id="63" name="TextBox 62">
                <a:extLst>
                  <a:ext uri="{FF2B5EF4-FFF2-40B4-BE49-F238E27FC236}">
                    <a16:creationId xmlns:a16="http://schemas.microsoft.com/office/drawing/2014/main" id="{80CE2933-0D58-834B-A043-456C05B99499}"/>
                  </a:ext>
                </a:extLst>
              </p:cNvPr>
              <p:cNvSpPr txBox="1"/>
              <p:nvPr/>
            </p:nvSpPr>
            <p:spPr>
              <a:xfrm>
                <a:off x="929237" y="4796018"/>
                <a:ext cx="45705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X</a:t>
                </a:r>
                <a:r>
                  <a:rPr kumimoji="0" lang="en-US" sz="1600" b="1" i="0" u="none" strike="noStrike" kern="1200" cap="none" spc="0" normalizeH="0" baseline="-25000" noProof="0">
                    <a:ln>
                      <a:noFill/>
                    </a:ln>
                    <a:solidFill>
                      <a:srgbClr val="29262C"/>
                    </a:solidFill>
                    <a:effectLst/>
                    <a:uLnTx/>
                    <a:uFillTx/>
                    <a:latin typeface="Segoe Print" panose="02000800000000000000" pitchFamily="2" charset="0"/>
                    <a:ea typeface="+mn-ea"/>
                    <a:cs typeface="+mn-cs"/>
                  </a:rPr>
                  <a:t>1</a:t>
                </a:r>
              </a:p>
            </p:txBody>
          </p:sp>
          <p:sp>
            <p:nvSpPr>
              <p:cNvPr id="64" name="TextBox 63">
                <a:extLst>
                  <a:ext uri="{FF2B5EF4-FFF2-40B4-BE49-F238E27FC236}">
                    <a16:creationId xmlns:a16="http://schemas.microsoft.com/office/drawing/2014/main" id="{5F994DCC-2CDE-4942-B3F5-5D4CD3DDACB0}"/>
                  </a:ext>
                </a:extLst>
              </p:cNvPr>
              <p:cNvSpPr txBox="1"/>
              <p:nvPr/>
            </p:nvSpPr>
            <p:spPr>
              <a:xfrm>
                <a:off x="1853280" y="4769378"/>
                <a:ext cx="44820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X</a:t>
                </a:r>
                <a:r>
                  <a:rPr kumimoji="0" lang="en-US" sz="1600" b="1" i="0" u="none" strike="noStrike" kern="1200" cap="none" spc="0" normalizeH="0" baseline="-25000" noProof="0">
                    <a:ln>
                      <a:noFill/>
                    </a:ln>
                    <a:solidFill>
                      <a:srgbClr val="29262C"/>
                    </a:solidFill>
                    <a:effectLst/>
                    <a:uLnTx/>
                    <a:uFillTx/>
                    <a:latin typeface="Segoe Print" panose="02000800000000000000" pitchFamily="2" charset="0"/>
                    <a:ea typeface="+mn-ea"/>
                    <a:cs typeface="+mn-cs"/>
                  </a:rPr>
                  <a:t>3</a:t>
                </a:r>
              </a:p>
            </p:txBody>
          </p:sp>
          <p:sp>
            <p:nvSpPr>
              <p:cNvPr id="65" name="TextBox 64">
                <a:extLst>
                  <a:ext uri="{FF2B5EF4-FFF2-40B4-BE49-F238E27FC236}">
                    <a16:creationId xmlns:a16="http://schemas.microsoft.com/office/drawing/2014/main" id="{6E15965A-5807-734B-B065-767387C2B905}"/>
                  </a:ext>
                </a:extLst>
              </p:cNvPr>
              <p:cNvSpPr txBox="1"/>
              <p:nvPr/>
            </p:nvSpPr>
            <p:spPr>
              <a:xfrm>
                <a:off x="1400652" y="4780576"/>
                <a:ext cx="44820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X</a:t>
                </a:r>
                <a:r>
                  <a:rPr kumimoji="0" lang="en-US" sz="1600" b="1" i="0" u="none" strike="noStrike" kern="1200" cap="none" spc="0" normalizeH="0" baseline="-25000" noProof="0">
                    <a:ln>
                      <a:noFill/>
                    </a:ln>
                    <a:solidFill>
                      <a:srgbClr val="29262C"/>
                    </a:solidFill>
                    <a:effectLst/>
                    <a:uLnTx/>
                    <a:uFillTx/>
                    <a:latin typeface="Segoe Print" panose="02000800000000000000" pitchFamily="2" charset="0"/>
                    <a:ea typeface="+mn-ea"/>
                    <a:cs typeface="+mn-cs"/>
                  </a:rPr>
                  <a:t>2</a:t>
                </a:r>
              </a:p>
            </p:txBody>
          </p:sp>
          <p:sp>
            <p:nvSpPr>
              <p:cNvPr id="66" name="TextBox 65">
                <a:extLst>
                  <a:ext uri="{FF2B5EF4-FFF2-40B4-BE49-F238E27FC236}">
                    <a16:creationId xmlns:a16="http://schemas.microsoft.com/office/drawing/2014/main" id="{2E32EAC4-9B2A-A94D-A616-B897217BD472}"/>
                  </a:ext>
                </a:extLst>
              </p:cNvPr>
              <p:cNvSpPr txBox="1"/>
              <p:nvPr/>
            </p:nvSpPr>
            <p:spPr>
              <a:xfrm>
                <a:off x="2284201" y="4761915"/>
                <a:ext cx="33871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Q</a:t>
                </a:r>
              </a:p>
            </p:txBody>
          </p:sp>
          <p:sp>
            <p:nvSpPr>
              <p:cNvPr id="74" name="TextBox 73">
                <a:extLst>
                  <a:ext uri="{FF2B5EF4-FFF2-40B4-BE49-F238E27FC236}">
                    <a16:creationId xmlns:a16="http://schemas.microsoft.com/office/drawing/2014/main" id="{EF71DFF2-C45E-1C42-88DE-37D71C8F3FBE}"/>
                  </a:ext>
                </a:extLst>
              </p:cNvPr>
              <p:cNvSpPr txBox="1"/>
              <p:nvPr/>
            </p:nvSpPr>
            <p:spPr>
              <a:xfrm>
                <a:off x="873723" y="5143269"/>
                <a:ext cx="5125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solidFill>
                    <a:effectLst/>
                    <a:uLnTx/>
                    <a:uFillTx/>
                    <a:latin typeface="Segoe Print" panose="02000800000000000000" pitchFamily="2" charset="0"/>
                    <a:ea typeface="+mn-ea"/>
                    <a:cs typeface="+mn-cs"/>
                  </a:rPr>
                  <a:t>7</a:t>
                </a:r>
              </a:p>
            </p:txBody>
          </p:sp>
          <p:sp>
            <p:nvSpPr>
              <p:cNvPr id="75" name="TextBox 74">
                <a:extLst>
                  <a:ext uri="{FF2B5EF4-FFF2-40B4-BE49-F238E27FC236}">
                    <a16:creationId xmlns:a16="http://schemas.microsoft.com/office/drawing/2014/main" id="{D0D749DF-5784-9040-ACB7-DE8E0CE6D7E2}"/>
                  </a:ext>
                </a:extLst>
              </p:cNvPr>
              <p:cNvSpPr txBox="1"/>
              <p:nvPr/>
            </p:nvSpPr>
            <p:spPr>
              <a:xfrm>
                <a:off x="1338949" y="5136847"/>
                <a:ext cx="5125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solidFill>
                    <a:effectLst/>
                    <a:uLnTx/>
                    <a:uFillTx/>
                    <a:latin typeface="Segoe Print" panose="02000800000000000000" pitchFamily="2" charset="0"/>
                    <a:ea typeface="+mn-ea"/>
                    <a:cs typeface="+mn-cs"/>
                  </a:rPr>
                  <a:t>T</a:t>
                </a:r>
              </a:p>
            </p:txBody>
          </p:sp>
          <p:sp>
            <p:nvSpPr>
              <p:cNvPr id="76" name="TextBox 75">
                <a:extLst>
                  <a:ext uri="{FF2B5EF4-FFF2-40B4-BE49-F238E27FC236}">
                    <a16:creationId xmlns:a16="http://schemas.microsoft.com/office/drawing/2014/main" id="{218AC6F1-759D-4741-912B-7213451BDD57}"/>
                  </a:ext>
                </a:extLst>
              </p:cNvPr>
              <p:cNvSpPr txBox="1"/>
              <p:nvPr/>
            </p:nvSpPr>
            <p:spPr>
              <a:xfrm>
                <a:off x="1796148" y="5122410"/>
                <a:ext cx="5125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a:ln>
                      <a:noFill/>
                    </a:ln>
                    <a:solidFill>
                      <a:srgbClr val="29262C"/>
                    </a:solidFill>
                    <a:effectLst/>
                    <a:uLnTx/>
                    <a:uFillTx/>
                    <a:latin typeface="Segoe Print" panose="02000800000000000000" pitchFamily="2" charset="0"/>
                    <a:ea typeface="+mn-ea"/>
                    <a:cs typeface="+mn-cs"/>
                  </a:rPr>
                  <a:t>Red</a:t>
                </a:r>
              </a:p>
            </p:txBody>
          </p:sp>
          <p:sp>
            <p:nvSpPr>
              <p:cNvPr id="77" name="TextBox 76">
                <a:extLst>
                  <a:ext uri="{FF2B5EF4-FFF2-40B4-BE49-F238E27FC236}">
                    <a16:creationId xmlns:a16="http://schemas.microsoft.com/office/drawing/2014/main" id="{7DD0D259-7B9F-294F-9D04-B131298AFC2B}"/>
                  </a:ext>
                </a:extLst>
              </p:cNvPr>
              <p:cNvSpPr txBox="1"/>
              <p:nvPr/>
            </p:nvSpPr>
            <p:spPr>
              <a:xfrm>
                <a:off x="2193996" y="5111174"/>
                <a:ext cx="5125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a:ln>
                      <a:noFill/>
                    </a:ln>
                    <a:solidFill>
                      <a:srgbClr val="29262C"/>
                    </a:solidFill>
                    <a:effectLst/>
                    <a:uLnTx/>
                    <a:uFillTx/>
                    <a:latin typeface="Segoe Print" panose="02000800000000000000" pitchFamily="2" charset="0"/>
                    <a:ea typeface="+mn-ea"/>
                    <a:cs typeface="+mn-cs"/>
                  </a:rPr>
                  <a:t>?</a:t>
                </a:r>
              </a:p>
            </p:txBody>
          </p:sp>
        </p:grpSp>
      </p:grpSp>
      <p:sp>
        <p:nvSpPr>
          <p:cNvPr id="111" name="Right Arrow 110">
            <a:extLst>
              <a:ext uri="{FF2B5EF4-FFF2-40B4-BE49-F238E27FC236}">
                <a16:creationId xmlns:a16="http://schemas.microsoft.com/office/drawing/2014/main" id="{EC3511D1-CD37-7FE2-A5B7-FCCD60CBD4F2}"/>
              </a:ext>
            </a:extLst>
          </p:cNvPr>
          <p:cNvSpPr/>
          <p:nvPr/>
        </p:nvSpPr>
        <p:spPr>
          <a:xfrm>
            <a:off x="4814751" y="2379588"/>
            <a:ext cx="603651" cy="128784"/>
          </a:xfrm>
          <a:custGeom>
            <a:avLst/>
            <a:gdLst>
              <a:gd name="connsiteX0" fmla="*/ 0 w 603651"/>
              <a:gd name="connsiteY0" fmla="*/ 32196 h 128784"/>
              <a:gd name="connsiteX1" fmla="*/ 482633 w 603651"/>
              <a:gd name="connsiteY1" fmla="*/ 32196 h 128784"/>
              <a:gd name="connsiteX2" fmla="*/ 482633 w 603651"/>
              <a:gd name="connsiteY2" fmla="*/ 0 h 128784"/>
              <a:gd name="connsiteX3" fmla="*/ 603651 w 603651"/>
              <a:gd name="connsiteY3" fmla="*/ 64392 h 128784"/>
              <a:gd name="connsiteX4" fmla="*/ 482633 w 603651"/>
              <a:gd name="connsiteY4" fmla="*/ 128784 h 128784"/>
              <a:gd name="connsiteX5" fmla="*/ 482633 w 603651"/>
              <a:gd name="connsiteY5" fmla="*/ 96588 h 128784"/>
              <a:gd name="connsiteX6" fmla="*/ 0 w 603651"/>
              <a:gd name="connsiteY6" fmla="*/ 96588 h 128784"/>
              <a:gd name="connsiteX7" fmla="*/ 0 w 603651"/>
              <a:gd name="connsiteY7" fmla="*/ 32196 h 12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651" h="128784" extrusionOk="0">
                <a:moveTo>
                  <a:pt x="0" y="32196"/>
                </a:moveTo>
                <a:cubicBezTo>
                  <a:pt x="188293" y="53878"/>
                  <a:pt x="315331" y="47017"/>
                  <a:pt x="482633" y="32196"/>
                </a:cubicBezTo>
                <a:cubicBezTo>
                  <a:pt x="481755" y="28430"/>
                  <a:pt x="484243" y="5440"/>
                  <a:pt x="482633" y="0"/>
                </a:cubicBezTo>
                <a:cubicBezTo>
                  <a:pt x="528677" y="19653"/>
                  <a:pt x="553965" y="46509"/>
                  <a:pt x="603651" y="64392"/>
                </a:cubicBezTo>
                <a:cubicBezTo>
                  <a:pt x="580263" y="84489"/>
                  <a:pt x="502047" y="121739"/>
                  <a:pt x="482633" y="128784"/>
                </a:cubicBezTo>
                <a:cubicBezTo>
                  <a:pt x="482549" y="115589"/>
                  <a:pt x="485486" y="102680"/>
                  <a:pt x="482633" y="96588"/>
                </a:cubicBezTo>
                <a:cubicBezTo>
                  <a:pt x="345952" y="82648"/>
                  <a:pt x="125416" y="118180"/>
                  <a:pt x="0" y="96588"/>
                </a:cubicBezTo>
                <a:cubicBezTo>
                  <a:pt x="-2805" y="77134"/>
                  <a:pt x="-401" y="38672"/>
                  <a:pt x="0" y="32196"/>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2" name="Right Arrow 111">
            <a:extLst>
              <a:ext uri="{FF2B5EF4-FFF2-40B4-BE49-F238E27FC236}">
                <a16:creationId xmlns:a16="http://schemas.microsoft.com/office/drawing/2014/main" id="{ABDECB0B-6E2F-4251-FC26-8841C01C2C85}"/>
              </a:ext>
            </a:extLst>
          </p:cNvPr>
          <p:cNvSpPr/>
          <p:nvPr/>
        </p:nvSpPr>
        <p:spPr>
          <a:xfrm rot="1305880" flipV="1">
            <a:off x="6863434" y="2523689"/>
            <a:ext cx="739144" cy="126131"/>
          </a:xfrm>
          <a:custGeom>
            <a:avLst/>
            <a:gdLst>
              <a:gd name="connsiteX0" fmla="*/ 0 w 739144"/>
              <a:gd name="connsiteY0" fmla="*/ 31533 h 126131"/>
              <a:gd name="connsiteX1" fmla="*/ 620619 w 739144"/>
              <a:gd name="connsiteY1" fmla="*/ 31533 h 126131"/>
              <a:gd name="connsiteX2" fmla="*/ 620619 w 739144"/>
              <a:gd name="connsiteY2" fmla="*/ 0 h 126131"/>
              <a:gd name="connsiteX3" fmla="*/ 739144 w 739144"/>
              <a:gd name="connsiteY3" fmla="*/ 63066 h 126131"/>
              <a:gd name="connsiteX4" fmla="*/ 620619 w 739144"/>
              <a:gd name="connsiteY4" fmla="*/ 126131 h 126131"/>
              <a:gd name="connsiteX5" fmla="*/ 620619 w 739144"/>
              <a:gd name="connsiteY5" fmla="*/ 94598 h 126131"/>
              <a:gd name="connsiteX6" fmla="*/ 0 w 739144"/>
              <a:gd name="connsiteY6" fmla="*/ 94598 h 126131"/>
              <a:gd name="connsiteX7" fmla="*/ 0 w 739144"/>
              <a:gd name="connsiteY7" fmla="*/ 31533 h 1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4" h="126131" extrusionOk="0">
                <a:moveTo>
                  <a:pt x="0" y="31533"/>
                </a:moveTo>
                <a:cubicBezTo>
                  <a:pt x="297760" y="19472"/>
                  <a:pt x="362586" y="70059"/>
                  <a:pt x="620619" y="31533"/>
                </a:cubicBezTo>
                <a:cubicBezTo>
                  <a:pt x="623112" y="23808"/>
                  <a:pt x="618578" y="5474"/>
                  <a:pt x="620619" y="0"/>
                </a:cubicBezTo>
                <a:cubicBezTo>
                  <a:pt x="660698" y="8739"/>
                  <a:pt x="699047" y="43500"/>
                  <a:pt x="739144" y="63066"/>
                </a:cubicBezTo>
                <a:cubicBezTo>
                  <a:pt x="727104" y="73872"/>
                  <a:pt x="679636" y="105486"/>
                  <a:pt x="620619" y="126131"/>
                </a:cubicBezTo>
                <a:cubicBezTo>
                  <a:pt x="618260" y="111562"/>
                  <a:pt x="619611" y="106736"/>
                  <a:pt x="620619" y="94598"/>
                </a:cubicBezTo>
                <a:cubicBezTo>
                  <a:pt x="350476" y="114754"/>
                  <a:pt x="146525" y="89431"/>
                  <a:pt x="0" y="94598"/>
                </a:cubicBezTo>
                <a:cubicBezTo>
                  <a:pt x="4924" y="67081"/>
                  <a:pt x="2708" y="57682"/>
                  <a:pt x="0" y="31533"/>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3" name="Right Arrow 112">
            <a:extLst>
              <a:ext uri="{FF2B5EF4-FFF2-40B4-BE49-F238E27FC236}">
                <a16:creationId xmlns:a16="http://schemas.microsoft.com/office/drawing/2014/main" id="{5F3F6FF9-4731-DB21-2654-CA6E5AA565F2}"/>
              </a:ext>
            </a:extLst>
          </p:cNvPr>
          <p:cNvSpPr/>
          <p:nvPr/>
        </p:nvSpPr>
        <p:spPr>
          <a:xfrm rot="19481105">
            <a:off x="2440024" y="2660849"/>
            <a:ext cx="739144" cy="126131"/>
          </a:xfrm>
          <a:custGeom>
            <a:avLst/>
            <a:gdLst>
              <a:gd name="connsiteX0" fmla="*/ 0 w 739144"/>
              <a:gd name="connsiteY0" fmla="*/ 31533 h 126131"/>
              <a:gd name="connsiteX1" fmla="*/ 620619 w 739144"/>
              <a:gd name="connsiteY1" fmla="*/ 31533 h 126131"/>
              <a:gd name="connsiteX2" fmla="*/ 620619 w 739144"/>
              <a:gd name="connsiteY2" fmla="*/ 0 h 126131"/>
              <a:gd name="connsiteX3" fmla="*/ 739144 w 739144"/>
              <a:gd name="connsiteY3" fmla="*/ 63066 h 126131"/>
              <a:gd name="connsiteX4" fmla="*/ 620619 w 739144"/>
              <a:gd name="connsiteY4" fmla="*/ 126131 h 126131"/>
              <a:gd name="connsiteX5" fmla="*/ 620619 w 739144"/>
              <a:gd name="connsiteY5" fmla="*/ 94598 h 126131"/>
              <a:gd name="connsiteX6" fmla="*/ 0 w 739144"/>
              <a:gd name="connsiteY6" fmla="*/ 94598 h 126131"/>
              <a:gd name="connsiteX7" fmla="*/ 0 w 739144"/>
              <a:gd name="connsiteY7" fmla="*/ 31533 h 1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4" h="126131" extrusionOk="0">
                <a:moveTo>
                  <a:pt x="0" y="31533"/>
                </a:moveTo>
                <a:cubicBezTo>
                  <a:pt x="297760" y="19472"/>
                  <a:pt x="362586" y="70059"/>
                  <a:pt x="620619" y="31533"/>
                </a:cubicBezTo>
                <a:cubicBezTo>
                  <a:pt x="623112" y="23808"/>
                  <a:pt x="618578" y="5474"/>
                  <a:pt x="620619" y="0"/>
                </a:cubicBezTo>
                <a:cubicBezTo>
                  <a:pt x="660698" y="8739"/>
                  <a:pt x="699047" y="43500"/>
                  <a:pt x="739144" y="63066"/>
                </a:cubicBezTo>
                <a:cubicBezTo>
                  <a:pt x="727104" y="73872"/>
                  <a:pt x="679636" y="105486"/>
                  <a:pt x="620619" y="126131"/>
                </a:cubicBezTo>
                <a:cubicBezTo>
                  <a:pt x="618260" y="111562"/>
                  <a:pt x="619611" y="106736"/>
                  <a:pt x="620619" y="94598"/>
                </a:cubicBezTo>
                <a:cubicBezTo>
                  <a:pt x="350476" y="114754"/>
                  <a:pt x="146525" y="89431"/>
                  <a:pt x="0" y="94598"/>
                </a:cubicBezTo>
                <a:cubicBezTo>
                  <a:pt x="4924" y="67081"/>
                  <a:pt x="2708" y="57682"/>
                  <a:pt x="0" y="31533"/>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4" name="Right Arrow 113">
            <a:extLst>
              <a:ext uri="{FF2B5EF4-FFF2-40B4-BE49-F238E27FC236}">
                <a16:creationId xmlns:a16="http://schemas.microsoft.com/office/drawing/2014/main" id="{7C59DBAF-0B10-26F2-6B92-84155ED26024}"/>
              </a:ext>
            </a:extLst>
          </p:cNvPr>
          <p:cNvSpPr/>
          <p:nvPr/>
        </p:nvSpPr>
        <p:spPr>
          <a:xfrm rot="2225087" flipV="1">
            <a:off x="2455264" y="4127699"/>
            <a:ext cx="739144" cy="126131"/>
          </a:xfrm>
          <a:custGeom>
            <a:avLst/>
            <a:gdLst>
              <a:gd name="connsiteX0" fmla="*/ 0 w 739144"/>
              <a:gd name="connsiteY0" fmla="*/ 31533 h 126131"/>
              <a:gd name="connsiteX1" fmla="*/ 620619 w 739144"/>
              <a:gd name="connsiteY1" fmla="*/ 31533 h 126131"/>
              <a:gd name="connsiteX2" fmla="*/ 620619 w 739144"/>
              <a:gd name="connsiteY2" fmla="*/ 0 h 126131"/>
              <a:gd name="connsiteX3" fmla="*/ 739144 w 739144"/>
              <a:gd name="connsiteY3" fmla="*/ 63066 h 126131"/>
              <a:gd name="connsiteX4" fmla="*/ 620619 w 739144"/>
              <a:gd name="connsiteY4" fmla="*/ 126131 h 126131"/>
              <a:gd name="connsiteX5" fmla="*/ 620619 w 739144"/>
              <a:gd name="connsiteY5" fmla="*/ 94598 h 126131"/>
              <a:gd name="connsiteX6" fmla="*/ 0 w 739144"/>
              <a:gd name="connsiteY6" fmla="*/ 94598 h 126131"/>
              <a:gd name="connsiteX7" fmla="*/ 0 w 739144"/>
              <a:gd name="connsiteY7" fmla="*/ 31533 h 1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4" h="126131" extrusionOk="0">
                <a:moveTo>
                  <a:pt x="0" y="31533"/>
                </a:moveTo>
                <a:cubicBezTo>
                  <a:pt x="297760" y="19472"/>
                  <a:pt x="362586" y="70059"/>
                  <a:pt x="620619" y="31533"/>
                </a:cubicBezTo>
                <a:cubicBezTo>
                  <a:pt x="623112" y="23808"/>
                  <a:pt x="618578" y="5474"/>
                  <a:pt x="620619" y="0"/>
                </a:cubicBezTo>
                <a:cubicBezTo>
                  <a:pt x="660698" y="8739"/>
                  <a:pt x="699047" y="43500"/>
                  <a:pt x="739144" y="63066"/>
                </a:cubicBezTo>
                <a:cubicBezTo>
                  <a:pt x="727104" y="73872"/>
                  <a:pt x="679636" y="105486"/>
                  <a:pt x="620619" y="126131"/>
                </a:cubicBezTo>
                <a:cubicBezTo>
                  <a:pt x="618260" y="111562"/>
                  <a:pt x="619611" y="106736"/>
                  <a:pt x="620619" y="94598"/>
                </a:cubicBezTo>
                <a:cubicBezTo>
                  <a:pt x="350476" y="114754"/>
                  <a:pt x="146525" y="89431"/>
                  <a:pt x="0" y="94598"/>
                </a:cubicBezTo>
                <a:cubicBezTo>
                  <a:pt x="4924" y="67081"/>
                  <a:pt x="2708" y="57682"/>
                  <a:pt x="0" y="31533"/>
                </a:cubicBezTo>
                <a:close/>
              </a:path>
            </a:pathLst>
          </a:custGeom>
          <a:noFill/>
          <a:ln w="28575">
            <a:solidFill>
              <a:schemeClr val="tx1">
                <a:lumMod val="90000"/>
                <a:lumOff val="10000"/>
              </a:schemeClr>
            </a:solidFill>
            <a:extLst>
              <a:ext uri="{C807C97D-BFC1-408E-A445-0C87EB9F89A2}">
                <ask:lineSketchStyleProps xmlns:ask="http://schemas.microsoft.com/office/drawing/2018/sketchyshapes" sd="1219033472">
                  <a:prstGeom prst="rightArrow">
                    <a:avLst>
                      <a:gd name="adj1" fmla="val 50000"/>
                      <a:gd name="adj2" fmla="val 93970"/>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0" name="Oval 9">
            <a:extLst>
              <a:ext uri="{FF2B5EF4-FFF2-40B4-BE49-F238E27FC236}">
                <a16:creationId xmlns:a16="http://schemas.microsoft.com/office/drawing/2014/main" id="{53D77682-1466-AC02-B6D9-3317123E8256}"/>
              </a:ext>
            </a:extLst>
          </p:cNvPr>
          <p:cNvSpPr/>
          <p:nvPr/>
        </p:nvSpPr>
        <p:spPr>
          <a:xfrm>
            <a:off x="3386210" y="1715603"/>
            <a:ext cx="1162537" cy="1162537"/>
          </a:xfrm>
          <a:custGeom>
            <a:avLst/>
            <a:gdLst>
              <a:gd name="connsiteX0" fmla="*/ 0 w 1162537"/>
              <a:gd name="connsiteY0" fmla="*/ 581269 h 1162537"/>
              <a:gd name="connsiteX1" fmla="*/ 581269 w 1162537"/>
              <a:gd name="connsiteY1" fmla="*/ 0 h 1162537"/>
              <a:gd name="connsiteX2" fmla="*/ 1162538 w 1162537"/>
              <a:gd name="connsiteY2" fmla="*/ 581269 h 1162537"/>
              <a:gd name="connsiteX3" fmla="*/ 581269 w 1162537"/>
              <a:gd name="connsiteY3" fmla="*/ 1162538 h 1162537"/>
              <a:gd name="connsiteX4" fmla="*/ 0 w 1162537"/>
              <a:gd name="connsiteY4" fmla="*/ 581269 h 1162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537" h="1162537" fill="none" extrusionOk="0">
                <a:moveTo>
                  <a:pt x="0" y="581269"/>
                </a:moveTo>
                <a:cubicBezTo>
                  <a:pt x="23738" y="263059"/>
                  <a:pt x="266361" y="-12590"/>
                  <a:pt x="581269" y="0"/>
                </a:cubicBezTo>
                <a:cubicBezTo>
                  <a:pt x="869359" y="-5044"/>
                  <a:pt x="1153012" y="269211"/>
                  <a:pt x="1162538" y="581269"/>
                </a:cubicBezTo>
                <a:cubicBezTo>
                  <a:pt x="1158059" y="859578"/>
                  <a:pt x="887169" y="1183559"/>
                  <a:pt x="581269" y="1162538"/>
                </a:cubicBezTo>
                <a:cubicBezTo>
                  <a:pt x="291217" y="1179879"/>
                  <a:pt x="55389" y="915613"/>
                  <a:pt x="0" y="581269"/>
                </a:cubicBezTo>
                <a:close/>
              </a:path>
              <a:path w="1162537" h="1162537" stroke="0" extrusionOk="0">
                <a:moveTo>
                  <a:pt x="0" y="581269"/>
                </a:moveTo>
                <a:cubicBezTo>
                  <a:pt x="-8420" y="255049"/>
                  <a:pt x="238530" y="8149"/>
                  <a:pt x="581269" y="0"/>
                </a:cubicBezTo>
                <a:cubicBezTo>
                  <a:pt x="924568" y="4689"/>
                  <a:pt x="1100088" y="262229"/>
                  <a:pt x="1162538" y="581269"/>
                </a:cubicBezTo>
                <a:cubicBezTo>
                  <a:pt x="1142610" y="921755"/>
                  <a:pt x="891355" y="1223005"/>
                  <a:pt x="581269" y="1162538"/>
                </a:cubicBezTo>
                <a:cubicBezTo>
                  <a:pt x="216075" y="1138373"/>
                  <a:pt x="13608" y="908797"/>
                  <a:pt x="0" y="581269"/>
                </a:cubicBezTo>
                <a:close/>
              </a:path>
            </a:pathLst>
          </a:custGeom>
          <a:solidFill>
            <a:schemeClr val="accent1">
              <a:lumMod val="20000"/>
              <a:lumOff val="80000"/>
            </a:schemeClr>
          </a:solidFill>
          <a:ln w="57150">
            <a:no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5" name="Oval 114">
            <a:extLst>
              <a:ext uri="{FF2B5EF4-FFF2-40B4-BE49-F238E27FC236}">
                <a16:creationId xmlns:a16="http://schemas.microsoft.com/office/drawing/2014/main" id="{B3FCF4DD-933A-B230-6223-96F5F41C47CF}"/>
              </a:ext>
            </a:extLst>
          </p:cNvPr>
          <p:cNvSpPr/>
          <p:nvPr/>
        </p:nvSpPr>
        <p:spPr>
          <a:xfrm>
            <a:off x="3364442" y="4175774"/>
            <a:ext cx="1162537" cy="1162537"/>
          </a:xfrm>
          <a:custGeom>
            <a:avLst/>
            <a:gdLst>
              <a:gd name="connsiteX0" fmla="*/ 0 w 1162537"/>
              <a:gd name="connsiteY0" fmla="*/ 581269 h 1162537"/>
              <a:gd name="connsiteX1" fmla="*/ 581269 w 1162537"/>
              <a:gd name="connsiteY1" fmla="*/ 0 h 1162537"/>
              <a:gd name="connsiteX2" fmla="*/ 1162538 w 1162537"/>
              <a:gd name="connsiteY2" fmla="*/ 581269 h 1162537"/>
              <a:gd name="connsiteX3" fmla="*/ 581269 w 1162537"/>
              <a:gd name="connsiteY3" fmla="*/ 1162538 h 1162537"/>
              <a:gd name="connsiteX4" fmla="*/ 0 w 1162537"/>
              <a:gd name="connsiteY4" fmla="*/ 581269 h 1162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537" h="1162537" fill="none" extrusionOk="0">
                <a:moveTo>
                  <a:pt x="0" y="581269"/>
                </a:moveTo>
                <a:cubicBezTo>
                  <a:pt x="23738" y="263059"/>
                  <a:pt x="266361" y="-12590"/>
                  <a:pt x="581269" y="0"/>
                </a:cubicBezTo>
                <a:cubicBezTo>
                  <a:pt x="869359" y="-5044"/>
                  <a:pt x="1153012" y="269211"/>
                  <a:pt x="1162538" y="581269"/>
                </a:cubicBezTo>
                <a:cubicBezTo>
                  <a:pt x="1158059" y="859578"/>
                  <a:pt x="887169" y="1183559"/>
                  <a:pt x="581269" y="1162538"/>
                </a:cubicBezTo>
                <a:cubicBezTo>
                  <a:pt x="291217" y="1179879"/>
                  <a:pt x="55389" y="915613"/>
                  <a:pt x="0" y="581269"/>
                </a:cubicBezTo>
                <a:close/>
              </a:path>
              <a:path w="1162537" h="1162537" stroke="0" extrusionOk="0">
                <a:moveTo>
                  <a:pt x="0" y="581269"/>
                </a:moveTo>
                <a:cubicBezTo>
                  <a:pt x="-8420" y="255049"/>
                  <a:pt x="238530" y="8149"/>
                  <a:pt x="581269" y="0"/>
                </a:cubicBezTo>
                <a:cubicBezTo>
                  <a:pt x="924568" y="4689"/>
                  <a:pt x="1100088" y="262229"/>
                  <a:pt x="1162538" y="581269"/>
                </a:cubicBezTo>
                <a:cubicBezTo>
                  <a:pt x="1142610" y="921755"/>
                  <a:pt x="891355" y="1223005"/>
                  <a:pt x="581269" y="1162538"/>
                </a:cubicBezTo>
                <a:cubicBezTo>
                  <a:pt x="216075" y="1138373"/>
                  <a:pt x="13608" y="908797"/>
                  <a:pt x="0" y="581269"/>
                </a:cubicBezTo>
                <a:close/>
              </a:path>
            </a:pathLst>
          </a:custGeom>
          <a:solidFill>
            <a:schemeClr val="accent4">
              <a:lumMod val="20000"/>
              <a:lumOff val="80000"/>
            </a:schemeClr>
          </a:solidFill>
          <a:ln w="57150">
            <a:no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grpSp>
        <p:nvGrpSpPr>
          <p:cNvPr id="6" name="Group 5">
            <a:extLst>
              <a:ext uri="{FF2B5EF4-FFF2-40B4-BE49-F238E27FC236}">
                <a16:creationId xmlns:a16="http://schemas.microsoft.com/office/drawing/2014/main" id="{B70F8023-CF00-D18E-2F6A-E38DC3479DA8}"/>
              </a:ext>
            </a:extLst>
          </p:cNvPr>
          <p:cNvGrpSpPr/>
          <p:nvPr/>
        </p:nvGrpSpPr>
        <p:grpSpPr>
          <a:xfrm>
            <a:off x="4963759" y="1830848"/>
            <a:ext cx="2374533" cy="1923990"/>
            <a:chOff x="4963759" y="1830848"/>
            <a:chExt cx="2374533" cy="1923990"/>
          </a:xfrm>
        </p:grpSpPr>
        <p:sp>
          <p:nvSpPr>
            <p:cNvPr id="109" name="TextBox 108">
              <a:extLst>
                <a:ext uri="{FF2B5EF4-FFF2-40B4-BE49-F238E27FC236}">
                  <a16:creationId xmlns:a16="http://schemas.microsoft.com/office/drawing/2014/main" id="{69FE13EA-D43E-9A9D-A346-8B07B0750985}"/>
                </a:ext>
              </a:extLst>
            </p:cNvPr>
            <p:cNvSpPr txBox="1"/>
            <p:nvPr/>
          </p:nvSpPr>
          <p:spPr>
            <a:xfrm>
              <a:off x="4963759" y="2923841"/>
              <a:ext cx="237453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Quantity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1</a:t>
              </a:r>
            </a:p>
          </p:txBody>
        </p:sp>
        <p:pic>
          <p:nvPicPr>
            <p:cNvPr id="5" name="Picture 4" descr="Shape&#10;&#10;Description automatically generated">
              <a:extLst>
                <a:ext uri="{FF2B5EF4-FFF2-40B4-BE49-F238E27FC236}">
                  <a16:creationId xmlns:a16="http://schemas.microsoft.com/office/drawing/2014/main" id="{37ECE944-8CED-7B4C-34E2-866AC328087C}"/>
                </a:ext>
              </a:extLst>
            </p:cNvPr>
            <p:cNvPicPr>
              <a:picLocks noChangeAspect="1"/>
            </p:cNvPicPr>
            <p:nvPr/>
          </p:nvPicPr>
          <p:blipFill>
            <a:blip r:embed="rId12"/>
            <a:stretch>
              <a:fillRect/>
            </a:stretch>
          </p:blipFill>
          <p:spPr>
            <a:xfrm>
              <a:off x="5701189" y="1830848"/>
              <a:ext cx="930847" cy="1097480"/>
            </a:xfrm>
            <a:prstGeom prst="rect">
              <a:avLst/>
            </a:prstGeom>
          </p:spPr>
        </p:pic>
      </p:grpSp>
      <p:grpSp>
        <p:nvGrpSpPr>
          <p:cNvPr id="9" name="Group 8">
            <a:extLst>
              <a:ext uri="{FF2B5EF4-FFF2-40B4-BE49-F238E27FC236}">
                <a16:creationId xmlns:a16="http://schemas.microsoft.com/office/drawing/2014/main" id="{12C7747D-A323-336B-7DA2-FB7AFF613523}"/>
              </a:ext>
            </a:extLst>
          </p:cNvPr>
          <p:cNvGrpSpPr/>
          <p:nvPr/>
        </p:nvGrpSpPr>
        <p:grpSpPr>
          <a:xfrm>
            <a:off x="4922575" y="4257331"/>
            <a:ext cx="2374533" cy="1916857"/>
            <a:chOff x="4922575" y="4257331"/>
            <a:chExt cx="2374533" cy="1916857"/>
          </a:xfrm>
        </p:grpSpPr>
        <p:sp>
          <p:nvSpPr>
            <p:cNvPr id="106" name="TextBox 105">
              <a:extLst>
                <a:ext uri="{FF2B5EF4-FFF2-40B4-BE49-F238E27FC236}">
                  <a16:creationId xmlns:a16="http://schemas.microsoft.com/office/drawing/2014/main" id="{858A86AE-0970-DC4C-A6E3-FB74106B5C8B}"/>
                </a:ext>
              </a:extLst>
            </p:cNvPr>
            <p:cNvSpPr txBox="1"/>
            <p:nvPr/>
          </p:nvSpPr>
          <p:spPr>
            <a:xfrm>
              <a:off x="4922575" y="5343191"/>
              <a:ext cx="237453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Quantity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262C"/>
                  </a:solidFill>
                  <a:effectLst/>
                  <a:uLnTx/>
                  <a:uFillTx/>
                  <a:latin typeface="Segoe Print" panose="02000800000000000000" pitchFamily="2" charset="0"/>
                  <a:ea typeface="+mn-ea"/>
                  <a:cs typeface="+mn-cs"/>
                </a:rPr>
                <a:t>2</a:t>
              </a:r>
            </a:p>
          </p:txBody>
        </p:sp>
        <p:pic>
          <p:nvPicPr>
            <p:cNvPr id="8" name="Picture 7" descr="Shape&#10;&#10;Description automatically generated">
              <a:extLst>
                <a:ext uri="{FF2B5EF4-FFF2-40B4-BE49-F238E27FC236}">
                  <a16:creationId xmlns:a16="http://schemas.microsoft.com/office/drawing/2014/main" id="{0E8AFA91-DB73-E1FC-69AA-572689B2C079}"/>
                </a:ext>
              </a:extLst>
            </p:cNvPr>
            <p:cNvPicPr>
              <a:picLocks noChangeAspect="1"/>
            </p:cNvPicPr>
            <p:nvPr/>
          </p:nvPicPr>
          <p:blipFill>
            <a:blip r:embed="rId13"/>
            <a:stretch>
              <a:fillRect/>
            </a:stretch>
          </p:blipFill>
          <p:spPr>
            <a:xfrm>
              <a:off x="5707488" y="4257331"/>
              <a:ext cx="918248" cy="1082626"/>
            </a:xfrm>
            <a:prstGeom prst="rect">
              <a:avLst/>
            </a:prstGeom>
          </p:spPr>
        </p:pic>
      </p:grpSp>
    </p:spTree>
    <p:extLst>
      <p:ext uri="{BB962C8B-B14F-4D97-AF65-F5344CB8AC3E}">
        <p14:creationId xmlns:p14="http://schemas.microsoft.com/office/powerpoint/2010/main" val="319122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39F711-265B-9C44-9EFE-1552A9FBB14D}"/>
              </a:ext>
            </a:extLst>
          </p:cNvPr>
          <p:cNvSpPr>
            <a:spLocks noGrp="1"/>
          </p:cNvSpPr>
          <p:nvPr>
            <p:ph type="body" sz="quarter" idx="13"/>
          </p:nvPr>
        </p:nvSpPr>
        <p:spPr/>
        <p:txBody>
          <a:bodyPr/>
          <a:lstStyle/>
          <a:p>
            <a:r>
              <a:rPr lang="en-US" dirty="0"/>
              <a:t>So, that was actually ML for </a:t>
            </a:r>
            <a:r>
              <a:rPr lang="en-US" u="sng" dirty="0">
                <a:solidFill>
                  <a:schemeClr val="accent1">
                    <a:lumMod val="60000"/>
                    <a:lumOff val="40000"/>
                  </a:schemeClr>
                </a:solidFill>
              </a:rPr>
              <a:t>causal</a:t>
            </a:r>
            <a:r>
              <a:rPr lang="en-US" dirty="0"/>
              <a:t> decision making – </a:t>
            </a:r>
          </a:p>
          <a:p>
            <a:r>
              <a:rPr lang="en-US" dirty="0"/>
              <a:t>for (causal) </a:t>
            </a:r>
            <a:r>
              <a:rPr lang="en-US" dirty="0">
                <a:solidFill>
                  <a:schemeClr val="accent1">
                    <a:lumMod val="60000"/>
                    <a:lumOff val="40000"/>
                  </a:schemeClr>
                </a:solidFill>
              </a:rPr>
              <a:t>prescriptive analytics</a:t>
            </a:r>
          </a:p>
        </p:txBody>
      </p:sp>
      <p:sp>
        <p:nvSpPr>
          <p:cNvPr id="3" name="Text Placeholder 2">
            <a:extLst>
              <a:ext uri="{FF2B5EF4-FFF2-40B4-BE49-F238E27FC236}">
                <a16:creationId xmlns:a16="http://schemas.microsoft.com/office/drawing/2014/main" id="{0F749333-0AE6-164C-B325-8F3A92E14C04}"/>
              </a:ext>
            </a:extLst>
          </p:cNvPr>
          <p:cNvSpPr>
            <a:spLocks noGrp="1"/>
          </p:cNvSpPr>
          <p:nvPr>
            <p:ph type="body" sz="quarter" idx="14"/>
          </p:nvPr>
        </p:nvSpPr>
        <p:spPr/>
        <p:txBody>
          <a:bodyPr/>
          <a:lstStyle/>
          <a:p>
            <a:r>
              <a:rPr lang="en-US" dirty="0"/>
              <a:t>Let’s think through exactly what that means.</a:t>
            </a:r>
            <a:endParaRPr lang="en-US" u="sng" dirty="0"/>
          </a:p>
        </p:txBody>
      </p:sp>
      <p:sp>
        <p:nvSpPr>
          <p:cNvPr id="4" name="Footer Placeholder 3">
            <a:extLst>
              <a:ext uri="{FF2B5EF4-FFF2-40B4-BE49-F238E27FC236}">
                <a16:creationId xmlns:a16="http://schemas.microsoft.com/office/drawing/2014/main" id="{BCB9434F-F2B0-D64C-A755-11E8D39A8AB2}"/>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Tree>
    <p:extLst>
      <p:ext uri="{BB962C8B-B14F-4D97-AF65-F5344CB8AC3E}">
        <p14:creationId xmlns:p14="http://schemas.microsoft.com/office/powerpoint/2010/main" val="207267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560AF-755C-3962-7E85-F16BD363A513}"/>
              </a:ext>
            </a:extLst>
          </p:cNvPr>
          <p:cNvSpPr>
            <a:spLocks noGrp="1"/>
          </p:cNvSpPr>
          <p:nvPr>
            <p:ph type="body" sz="quarter" idx="13"/>
          </p:nvPr>
        </p:nvSpPr>
        <p:spPr>
          <a:xfrm>
            <a:off x="545457" y="1678324"/>
            <a:ext cx="5093344" cy="4039565"/>
          </a:xfrm>
          <a:solidFill>
            <a:schemeClr val="tx2"/>
          </a:solidFill>
        </p:spPr>
        <p:txBody>
          <a:bodyPr anchor="t">
            <a:noAutofit/>
          </a:bodyPr>
          <a:lstStyle/>
          <a:p>
            <a:pPr algn="l">
              <a:lnSpc>
                <a:spcPct val="120000"/>
              </a:lnSpc>
            </a:pPr>
            <a:r>
              <a:rPr lang="en-US" sz="1800" b="0" i="1" dirty="0">
                <a:latin typeface="+mn-lt"/>
              </a:rPr>
              <a:t>Henrietta, a Data Science Product Manager, has just joined </a:t>
            </a:r>
            <a:r>
              <a:rPr lang="en-US" sz="1800" b="0" i="1" dirty="0" err="1">
                <a:latin typeface="+mn-lt"/>
              </a:rPr>
              <a:t>MegaTelCo</a:t>
            </a:r>
            <a:r>
              <a:rPr lang="en-US" sz="1800" b="0" i="1" dirty="0">
                <a:latin typeface="+mn-lt"/>
              </a:rPr>
              <a:t>, one of the largest telecommunication firms.  </a:t>
            </a:r>
            <a:r>
              <a:rPr lang="en-US" sz="1800" b="0" i="1" dirty="0" err="1">
                <a:latin typeface="+mn-lt"/>
              </a:rPr>
              <a:t>MegaTelco</a:t>
            </a:r>
            <a:r>
              <a:rPr lang="en-US" sz="1800" b="0" i="1" dirty="0">
                <a:latin typeface="+mn-lt"/>
              </a:rPr>
              <a:t> is having a major problem with churn in their wireless business.  In the mid-Atlantic region, 20% of cell-phone customers leave when their phones are paid off, and it is getting increasingly difficult to acquire new customers.  They call her in to help understand the problem and devise a solution. Marketing has designed a special retention offer.</a:t>
            </a:r>
          </a:p>
        </p:txBody>
      </p:sp>
      <p:sp>
        <p:nvSpPr>
          <p:cNvPr id="10" name="Text Placeholder 1">
            <a:extLst>
              <a:ext uri="{FF2B5EF4-FFF2-40B4-BE49-F238E27FC236}">
                <a16:creationId xmlns:a16="http://schemas.microsoft.com/office/drawing/2014/main" id="{713B1BBB-2DA9-C18A-3B1B-865C884D3B5D}"/>
              </a:ext>
            </a:extLst>
          </p:cNvPr>
          <p:cNvSpPr txBox="1">
            <a:spLocks/>
          </p:cNvSpPr>
          <p:nvPr/>
        </p:nvSpPr>
        <p:spPr>
          <a:xfrm>
            <a:off x="6362699" y="749947"/>
            <a:ext cx="5283843" cy="4718634"/>
          </a:xfrm>
          <a:prstGeom prst="rect">
            <a:avLst/>
          </a:prstGeom>
          <a:solidFill>
            <a:schemeClr val="tx2"/>
          </a:solidFill>
        </p:spPr>
        <p:txBody>
          <a:bodyPr vert="horz" lIns="91440" tIns="45720" rIns="91440" bIns="45720" rtlCol="0" anchor="t">
            <a:noAutofit/>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sz="1800" i="1" dirty="0"/>
              <a:t>Specifically, your task is to help Henrietta devise a precise, step-by-step plan for how the analyst/tech team should use </a:t>
            </a:r>
            <a:r>
              <a:rPr lang="en-US" sz="1800" i="1" dirty="0" err="1"/>
              <a:t>MegaTelCo’s</a:t>
            </a:r>
            <a:r>
              <a:rPr lang="en-US" sz="1800" i="1" dirty="0"/>
              <a:t> vast data resource to decide which customers to target with the special retention offer prior to them paying off their phones.  </a:t>
            </a:r>
          </a:p>
          <a:p>
            <a:pPr algn="l">
              <a:lnSpc>
                <a:spcPct val="120000"/>
              </a:lnSpc>
            </a:pPr>
            <a:endParaRPr lang="en-US" sz="1800" i="1" dirty="0"/>
          </a:p>
          <a:p>
            <a:pPr algn="l">
              <a:lnSpc>
                <a:spcPct val="120000"/>
              </a:lnSpc>
            </a:pPr>
            <a:r>
              <a:rPr lang="en-US" sz="1800" i="1" dirty="0"/>
              <a:t>Be specific as to what data to use and how to use them, </a:t>
            </a:r>
            <a:r>
              <a:rPr lang="en-US" sz="1800" i="1" dirty="0">
                <a:solidFill>
                  <a:srgbClr val="FDDBC2"/>
                </a:solidFill>
              </a:rPr>
              <a:t>and specifically how the team should decide on the set of customers to target</a:t>
            </a:r>
            <a:r>
              <a:rPr lang="en-US" sz="1800" i="1" dirty="0">
                <a:solidFill>
                  <a:schemeClr val="accent1">
                    <a:lumMod val="60000"/>
                    <a:lumOff val="40000"/>
                  </a:schemeClr>
                </a:solidFill>
              </a:rPr>
              <a:t> </a:t>
            </a:r>
            <a:r>
              <a:rPr lang="en-US" sz="1800" i="1" dirty="0"/>
              <a:t>to best reduce churn for a particular incentive budget.  Use your better judgment as to what data </a:t>
            </a:r>
            <a:r>
              <a:rPr lang="en-US" sz="1800" i="1" dirty="0" err="1"/>
              <a:t>MegaTelco</a:t>
            </a:r>
            <a:r>
              <a:rPr lang="en-US" sz="1800" i="1" dirty="0"/>
              <a:t> would have. </a:t>
            </a:r>
            <a:r>
              <a:rPr lang="en-US" sz="1800" i="1" dirty="0">
                <a:solidFill>
                  <a:schemeClr val="accent1">
                    <a:lumMod val="20000"/>
                    <a:lumOff val="80000"/>
                  </a:schemeClr>
                </a:solidFill>
              </a:rPr>
              <a:t>  </a:t>
            </a:r>
          </a:p>
          <a:p>
            <a:pPr algn="l">
              <a:lnSpc>
                <a:spcPct val="120000"/>
              </a:lnSpc>
            </a:pPr>
            <a:endParaRPr lang="en-US" sz="1800" dirty="0">
              <a:solidFill>
                <a:schemeClr val="accent1">
                  <a:lumMod val="20000"/>
                  <a:lumOff val="80000"/>
                </a:schemeClr>
              </a:solidFill>
            </a:endParaRPr>
          </a:p>
        </p:txBody>
      </p:sp>
      <p:sp>
        <p:nvSpPr>
          <p:cNvPr id="11" name="Text Placeholder 1">
            <a:extLst>
              <a:ext uri="{FF2B5EF4-FFF2-40B4-BE49-F238E27FC236}">
                <a16:creationId xmlns:a16="http://schemas.microsoft.com/office/drawing/2014/main" id="{0429810F-D7A0-640B-6C07-9241A6070F84}"/>
              </a:ext>
            </a:extLst>
          </p:cNvPr>
          <p:cNvSpPr txBox="1">
            <a:spLocks/>
          </p:cNvSpPr>
          <p:nvPr/>
        </p:nvSpPr>
        <p:spPr>
          <a:xfrm>
            <a:off x="602847" y="6084209"/>
            <a:ext cx="11300977" cy="446050"/>
          </a:xfrm>
          <a:prstGeom prst="rect">
            <a:avLst/>
          </a:prstGeom>
          <a:solidFill>
            <a:schemeClr val="tx2"/>
          </a:solidFill>
        </p:spPr>
        <p:txBody>
          <a:bodyPr vert="horz" lIns="91440" tIns="45720" rIns="91440" bIns="45720" rtlCol="0" anchor="ctr">
            <a:noAutofit/>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i="1" dirty="0">
                <a:solidFill>
                  <a:srgbClr val="FDDBC2"/>
                </a:solidFill>
              </a:rPr>
              <a:t>So: </a:t>
            </a:r>
            <a:r>
              <a:rPr lang="en-US" sz="2400" i="1" dirty="0">
                <a:solidFill>
                  <a:srgbClr val="FFFFFF"/>
                </a:solidFill>
              </a:rPr>
              <a:t>What should be your first step?</a:t>
            </a:r>
            <a:endParaRPr lang="en-US" sz="2400" dirty="0"/>
          </a:p>
        </p:txBody>
      </p:sp>
      <p:pic>
        <p:nvPicPr>
          <p:cNvPr id="12" name="Picture 11" descr="Logo&#10;&#10;Description automatically generated">
            <a:extLst>
              <a:ext uri="{FF2B5EF4-FFF2-40B4-BE49-F238E27FC236}">
                <a16:creationId xmlns:a16="http://schemas.microsoft.com/office/drawing/2014/main" id="{DB87B30F-567A-A6E8-604B-95248FD5FBB2}"/>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5300"/>
                    </a14:imgEffect>
                    <a14:imgEffect>
                      <a14:saturation sat="0"/>
                    </a14:imgEffect>
                  </a14:imgLayer>
                </a14:imgProps>
              </a:ext>
            </a:extLst>
          </a:blip>
          <a:stretch>
            <a:fillRect/>
          </a:stretch>
        </p:blipFill>
        <p:spPr>
          <a:xfrm>
            <a:off x="1258586" y="479982"/>
            <a:ext cx="3362952" cy="894872"/>
          </a:xfrm>
          <a:prstGeom prst="rect">
            <a:avLst/>
          </a:prstGeom>
          <a:solidFill>
            <a:schemeClr val="tx1"/>
          </a:solidFill>
        </p:spPr>
      </p:pic>
      <p:sp>
        <p:nvSpPr>
          <p:cNvPr id="3" name="Footer Placeholder 2">
            <a:extLst>
              <a:ext uri="{FF2B5EF4-FFF2-40B4-BE49-F238E27FC236}">
                <a16:creationId xmlns:a16="http://schemas.microsoft.com/office/drawing/2014/main" id="{6DD9DE3D-0F37-8F45-5D6B-F9C6D5563688}"/>
              </a:ext>
            </a:extLst>
          </p:cNvPr>
          <p:cNvSpPr>
            <a:spLocks noGrp="1"/>
          </p:cNvSpPr>
          <p:nvPr>
            <p:ph type="ftr" sz="quarter" idx="15"/>
          </p:nvPr>
        </p:nvSpPr>
        <p:spPr/>
        <p:txBody>
          <a:bodyPr/>
          <a:lstStyle/>
          <a:p>
            <a:r>
              <a:rPr lang="en-US" dirty="0"/>
              <a:t>Data Science for Business -- ©2024 Foster Provost</a:t>
            </a:r>
            <a:endParaRPr lang="en-US" sz="1200" dirty="0"/>
          </a:p>
        </p:txBody>
      </p:sp>
      <p:sp>
        <p:nvSpPr>
          <p:cNvPr id="4" name="Rectangle 3">
            <a:extLst>
              <a:ext uri="{FF2B5EF4-FFF2-40B4-BE49-F238E27FC236}">
                <a16:creationId xmlns:a16="http://schemas.microsoft.com/office/drawing/2014/main" id="{FFD48ECF-D04B-9125-9B2E-AE449844D027}"/>
              </a:ext>
            </a:extLst>
          </p:cNvPr>
          <p:cNvSpPr/>
          <p:nvPr/>
        </p:nvSpPr>
        <p:spPr>
          <a:xfrm>
            <a:off x="0" y="169229"/>
            <a:ext cx="1529586" cy="575029"/>
          </a:xfrm>
          <a:prstGeom prst="rect">
            <a:avLst/>
          </a:prstGeom>
        </p:spPr>
        <p:txBody>
          <a:bodyPr wrap="none">
            <a:spAutoFit/>
          </a:bodyPr>
          <a:lstStyle/>
          <a:p>
            <a:pPr marL="120650" marR="0" lvl="0" indent="0" algn="l" defTabSz="914400" rtl="0" eaLnBrk="1" fontAlgn="auto" latinLnBrk="0" hangingPunct="1">
              <a:lnSpc>
                <a:spcPct val="120000"/>
              </a:lnSpc>
              <a:spcBef>
                <a:spcPts val="1000"/>
              </a:spcBef>
              <a:spcAft>
                <a:spcPts val="0"/>
              </a:spcAft>
              <a:buClrTx/>
              <a:buSzTx/>
              <a:buFontTx/>
              <a:buNone/>
              <a:tabLst/>
              <a:defRPr/>
            </a:pPr>
            <a:r>
              <a:rPr kumimoji="0" lang="en-US" sz="2900" b="1" i="0" u="none" strike="noStrike" kern="1200" cap="none" spc="0" normalizeH="0" baseline="0" noProof="0" dirty="0">
                <a:ln>
                  <a:noFill/>
                </a:ln>
                <a:solidFill>
                  <a:srgbClr val="BE5405">
                    <a:lumMod val="60000"/>
                    <a:lumOff val="40000"/>
                  </a:srgbClr>
                </a:solidFill>
                <a:effectLst/>
                <a:uLnTx/>
                <a:uFillTx/>
                <a:latin typeface="Century Gothic"/>
                <a:ea typeface="+mn-ea"/>
                <a:cs typeface="+mn-cs"/>
              </a:rPr>
              <a:t>Recall:</a:t>
            </a:r>
            <a:endParaRPr kumimoji="0" lang="en-US" sz="2500" b="1" i="0" u="none" strike="noStrike" kern="1200" cap="none" spc="0" normalizeH="0" baseline="0" noProof="0" dirty="0">
              <a:ln>
                <a:noFill/>
              </a:ln>
              <a:solidFill>
                <a:srgbClr val="FFFFFF"/>
              </a:solidFill>
              <a:effectLst/>
              <a:uLnTx/>
              <a:uFillTx/>
              <a:latin typeface="Century Gothic"/>
              <a:ea typeface="+mn-ea"/>
              <a:cs typeface="+mn-cs"/>
            </a:endParaRPr>
          </a:p>
        </p:txBody>
      </p:sp>
    </p:spTree>
    <p:extLst>
      <p:ext uri="{BB962C8B-B14F-4D97-AF65-F5344CB8AC3E}">
        <p14:creationId xmlns:p14="http://schemas.microsoft.com/office/powerpoint/2010/main" val="257683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560AF-755C-3962-7E85-F16BD363A513}"/>
              </a:ext>
            </a:extLst>
          </p:cNvPr>
          <p:cNvSpPr>
            <a:spLocks noGrp="1"/>
          </p:cNvSpPr>
          <p:nvPr>
            <p:ph type="body" sz="quarter" idx="13"/>
          </p:nvPr>
        </p:nvSpPr>
        <p:spPr>
          <a:xfrm>
            <a:off x="545457" y="1678324"/>
            <a:ext cx="5093344" cy="4039565"/>
          </a:xfrm>
          <a:solidFill>
            <a:schemeClr val="tx2"/>
          </a:solidFill>
        </p:spPr>
        <p:txBody>
          <a:bodyPr anchor="t">
            <a:noAutofit/>
          </a:bodyPr>
          <a:lstStyle/>
          <a:p>
            <a:pPr algn="l">
              <a:lnSpc>
                <a:spcPct val="120000"/>
              </a:lnSpc>
            </a:pPr>
            <a:r>
              <a:rPr lang="en-US" sz="1600" b="0" i="1" dirty="0">
                <a:latin typeface="+mn-lt"/>
              </a:rPr>
              <a:t>You just joined </a:t>
            </a:r>
            <a:r>
              <a:rPr lang="en-US" sz="1600" b="0" i="1" dirty="0" err="1">
                <a:latin typeface="+mn-lt"/>
              </a:rPr>
              <a:t>MegaTelco</a:t>
            </a:r>
            <a:r>
              <a:rPr lang="en-US" sz="1600" b="0" i="1" dirty="0">
                <a:latin typeface="+mn-lt"/>
              </a:rPr>
              <a:t>, one of the largest telecommunication firms, as an “AI” Product Manager.  Your responsibility is to oversee a new data-driven product to help </a:t>
            </a:r>
            <a:r>
              <a:rPr lang="en-US" sz="1600" b="0" i="1" dirty="0" err="1">
                <a:latin typeface="+mn-lt"/>
              </a:rPr>
              <a:t>MegaTelco</a:t>
            </a:r>
            <a:r>
              <a:rPr lang="en-US" sz="1600" b="0" i="1" dirty="0">
                <a:latin typeface="+mn-lt"/>
              </a:rPr>
              <a:t> with its ongoing challenge of churn in their wireless business.  This product is focusing specifically on the fact that many cell-phone customers leave when their contracts expire, and it is getting increasingly difficult to acquire new customers.  The Marketing department designs special retention offers.  This new product will efficiently target these offers to the right customers, to better manage retention.</a:t>
            </a:r>
            <a:endParaRPr lang="en-US" sz="1600" dirty="0">
              <a:latin typeface="+mn-lt"/>
            </a:endParaRPr>
          </a:p>
        </p:txBody>
      </p:sp>
      <p:sp>
        <p:nvSpPr>
          <p:cNvPr id="4" name="Rectangle 3">
            <a:extLst>
              <a:ext uri="{FF2B5EF4-FFF2-40B4-BE49-F238E27FC236}">
                <a16:creationId xmlns:a16="http://schemas.microsoft.com/office/drawing/2014/main" id="{E26462F0-7A49-B702-1CBF-BCC1E0A2D637}"/>
              </a:ext>
            </a:extLst>
          </p:cNvPr>
          <p:cNvSpPr/>
          <p:nvPr/>
        </p:nvSpPr>
        <p:spPr>
          <a:xfrm>
            <a:off x="545457" y="101142"/>
            <a:ext cx="1529586" cy="575029"/>
          </a:xfrm>
          <a:prstGeom prst="rect">
            <a:avLst/>
          </a:prstGeom>
        </p:spPr>
        <p:txBody>
          <a:bodyPr wrap="none">
            <a:spAutoFit/>
          </a:bodyPr>
          <a:lstStyle/>
          <a:p>
            <a:pPr marL="120650" marR="0" lvl="0" indent="0" algn="l" defTabSz="914400" rtl="0" eaLnBrk="1" fontAlgn="auto" latinLnBrk="0" hangingPunct="1">
              <a:lnSpc>
                <a:spcPct val="120000"/>
              </a:lnSpc>
              <a:spcBef>
                <a:spcPts val="1000"/>
              </a:spcBef>
              <a:spcAft>
                <a:spcPts val="0"/>
              </a:spcAft>
              <a:buClrTx/>
              <a:buSzTx/>
              <a:buFontTx/>
              <a:buNone/>
              <a:tabLst/>
              <a:defRPr/>
            </a:pPr>
            <a:r>
              <a:rPr kumimoji="0" lang="en-US" sz="2900" b="1" i="0" u="none" strike="noStrike" kern="1200" cap="none" spc="0" normalizeH="0" baseline="0" noProof="0" dirty="0">
                <a:ln>
                  <a:noFill/>
                </a:ln>
                <a:solidFill>
                  <a:srgbClr val="BE5405">
                    <a:lumMod val="60000"/>
                    <a:lumOff val="40000"/>
                  </a:srgbClr>
                </a:solidFill>
                <a:effectLst/>
                <a:uLnTx/>
                <a:uFillTx/>
                <a:latin typeface="Century Gothic"/>
                <a:ea typeface="+mn-ea"/>
                <a:cs typeface="+mn-cs"/>
              </a:rPr>
              <a:t>Recall:</a:t>
            </a:r>
            <a:endParaRPr kumimoji="0" lang="en-US" sz="2500" b="1" i="0" u="none" strike="noStrike" kern="1200" cap="none" spc="0" normalizeH="0" baseline="0" noProof="0" dirty="0">
              <a:ln>
                <a:noFill/>
              </a:ln>
              <a:solidFill>
                <a:srgbClr val="FFFFFF"/>
              </a:solidFill>
              <a:effectLst/>
              <a:uLnTx/>
              <a:uFillTx/>
              <a:latin typeface="Century Gothic"/>
              <a:ea typeface="+mn-ea"/>
              <a:cs typeface="+mn-cs"/>
            </a:endParaRPr>
          </a:p>
        </p:txBody>
      </p:sp>
      <p:sp>
        <p:nvSpPr>
          <p:cNvPr id="10" name="Text Placeholder 1">
            <a:extLst>
              <a:ext uri="{FF2B5EF4-FFF2-40B4-BE49-F238E27FC236}">
                <a16:creationId xmlns:a16="http://schemas.microsoft.com/office/drawing/2014/main" id="{713B1BBB-2DA9-C18A-3B1B-865C884D3B5D}"/>
              </a:ext>
            </a:extLst>
          </p:cNvPr>
          <p:cNvSpPr txBox="1">
            <a:spLocks/>
          </p:cNvSpPr>
          <p:nvPr/>
        </p:nvSpPr>
        <p:spPr>
          <a:xfrm>
            <a:off x="6362699" y="749947"/>
            <a:ext cx="5283843" cy="4718634"/>
          </a:xfrm>
          <a:prstGeom prst="rect">
            <a:avLst/>
          </a:prstGeom>
          <a:solidFill>
            <a:schemeClr val="tx2"/>
          </a:solidFill>
        </p:spPr>
        <p:txBody>
          <a:bodyPr vert="horz" lIns="91440" tIns="45720" rIns="91440" bIns="45720" rtlCol="0" anchor="t">
            <a:noAutofit/>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120000"/>
              </a:lnSpc>
              <a:spcBef>
                <a:spcPts val="1000"/>
              </a:spcBef>
              <a:spcAft>
                <a:spcPts val="0"/>
              </a:spcAft>
              <a:buClrTx/>
              <a:buSzTx/>
              <a:buFontTx/>
              <a:buNone/>
              <a:tabLst/>
              <a:defRPr/>
            </a:pPr>
            <a:r>
              <a:rPr kumimoji="0" lang="en-US" sz="1800" b="1" i="1" u="none" strike="noStrike" kern="1200" cap="none" spc="0" normalizeH="0" baseline="0" noProof="0" dirty="0">
                <a:ln>
                  <a:noFill/>
                </a:ln>
                <a:solidFill>
                  <a:srgbClr val="BE5405">
                    <a:lumMod val="20000"/>
                    <a:lumOff val="80000"/>
                  </a:srgbClr>
                </a:solidFill>
                <a:effectLst/>
                <a:uLnTx/>
                <a:uFillTx/>
                <a:latin typeface="Century Gothic"/>
                <a:ea typeface="+mn-ea"/>
                <a:cs typeface="+mn-cs"/>
              </a:rPr>
              <a:t>Specifically, your task is to devise a precise, step-by-step plan for how the product should use </a:t>
            </a:r>
            <a:r>
              <a:rPr kumimoji="0" lang="en-US" sz="1800" b="1" i="1" u="none" strike="noStrike" kern="1200" cap="none" spc="0" normalizeH="0" baseline="0" noProof="0" dirty="0" err="1">
                <a:ln>
                  <a:noFill/>
                </a:ln>
                <a:solidFill>
                  <a:srgbClr val="BE5405">
                    <a:lumMod val="20000"/>
                    <a:lumOff val="80000"/>
                  </a:srgbClr>
                </a:solidFill>
                <a:effectLst/>
                <a:uLnTx/>
                <a:uFillTx/>
                <a:latin typeface="Century Gothic"/>
                <a:ea typeface="+mn-ea"/>
                <a:cs typeface="+mn-cs"/>
              </a:rPr>
              <a:t>MegaTelCo’s</a:t>
            </a:r>
            <a:r>
              <a:rPr kumimoji="0" lang="en-US" sz="1800" b="1" i="1" u="none" strike="noStrike" kern="1200" cap="none" spc="0" normalizeH="0" baseline="0" noProof="0" dirty="0">
                <a:ln>
                  <a:noFill/>
                </a:ln>
                <a:solidFill>
                  <a:srgbClr val="BE5405">
                    <a:lumMod val="20000"/>
                    <a:lumOff val="80000"/>
                  </a:srgbClr>
                </a:solidFill>
                <a:effectLst/>
                <a:uLnTx/>
                <a:uFillTx/>
                <a:latin typeface="Century Gothic"/>
                <a:ea typeface="+mn-ea"/>
                <a:cs typeface="+mn-cs"/>
              </a:rPr>
              <a:t> vast data resource to decide which customers to target with the special retention offer prior to the expiration of their contracts.  </a:t>
            </a:r>
          </a:p>
          <a:p>
            <a:pPr marL="120650" marR="0" lvl="0" indent="0" algn="l" defTabSz="914400" rtl="0" eaLnBrk="1" fontAlgn="auto" latinLnBrk="0" hangingPunct="1">
              <a:lnSpc>
                <a:spcPct val="120000"/>
              </a:lnSpc>
              <a:spcBef>
                <a:spcPts val="1000"/>
              </a:spcBef>
              <a:spcAft>
                <a:spcPts val="0"/>
              </a:spcAft>
              <a:buClrTx/>
              <a:buSzTx/>
              <a:buFontTx/>
              <a:buNone/>
              <a:tabLst/>
              <a:defRPr/>
            </a:pPr>
            <a:r>
              <a:rPr kumimoji="0" lang="en-US" sz="1800" b="1" i="1" u="none" strike="noStrike" kern="1200" cap="none" spc="0" normalizeH="0" baseline="0" noProof="0" dirty="0">
                <a:ln>
                  <a:noFill/>
                </a:ln>
                <a:solidFill>
                  <a:srgbClr val="BE5405">
                    <a:lumMod val="20000"/>
                    <a:lumOff val="80000"/>
                  </a:srgbClr>
                </a:solidFill>
                <a:effectLst/>
                <a:uLnTx/>
                <a:uFillTx/>
                <a:latin typeface="Century Gothic"/>
                <a:ea typeface="+mn-ea"/>
                <a:cs typeface="+mn-cs"/>
              </a:rPr>
              <a:t>Consider just one special offer that Marketing devised last week.  Be specific as to what data to use and how to use them, and specifically how we should decide on the set of customers to target to best reduce churn for a particular incentive budget.  Use your better judgment as to what data you would have access to at </a:t>
            </a:r>
            <a:r>
              <a:rPr kumimoji="0" lang="en-US" sz="1800" b="1" i="1" u="none" strike="noStrike" kern="1200" cap="none" spc="0" normalizeH="0" baseline="0" noProof="0" dirty="0" err="1">
                <a:ln>
                  <a:noFill/>
                </a:ln>
                <a:solidFill>
                  <a:srgbClr val="BE5405">
                    <a:lumMod val="20000"/>
                    <a:lumOff val="80000"/>
                  </a:srgbClr>
                </a:solidFill>
                <a:effectLst/>
                <a:uLnTx/>
                <a:uFillTx/>
                <a:latin typeface="Century Gothic"/>
                <a:ea typeface="+mn-ea"/>
                <a:cs typeface="+mn-cs"/>
              </a:rPr>
              <a:t>MegaTelco</a:t>
            </a:r>
            <a:r>
              <a:rPr kumimoji="0" lang="en-US" sz="1800" b="1" i="1" u="none" strike="noStrike" kern="1200" cap="none" spc="0" normalizeH="0" baseline="0" noProof="0" dirty="0">
                <a:ln>
                  <a:noFill/>
                </a:ln>
                <a:solidFill>
                  <a:srgbClr val="BE5405">
                    <a:lumMod val="20000"/>
                    <a:lumOff val="80000"/>
                  </a:srgbClr>
                </a:solidFill>
                <a:effectLst/>
                <a:uLnTx/>
                <a:uFillTx/>
                <a:latin typeface="Century Gothic"/>
                <a:ea typeface="+mn-ea"/>
                <a:cs typeface="+mn-cs"/>
              </a:rPr>
              <a:t>.</a:t>
            </a:r>
            <a:endParaRPr kumimoji="0" lang="en-US" sz="1800" b="1" i="0" u="none" strike="noStrike" kern="1200" cap="none" spc="0" normalizeH="0" baseline="0" noProof="0" dirty="0">
              <a:ln>
                <a:noFill/>
              </a:ln>
              <a:solidFill>
                <a:srgbClr val="BE5405">
                  <a:lumMod val="20000"/>
                  <a:lumOff val="80000"/>
                </a:srgbClr>
              </a:solidFill>
              <a:effectLst/>
              <a:uLnTx/>
              <a:uFillTx/>
              <a:latin typeface="Century Gothic"/>
              <a:ea typeface="+mn-ea"/>
              <a:cs typeface="+mn-cs"/>
            </a:endParaRPr>
          </a:p>
        </p:txBody>
      </p:sp>
      <p:sp>
        <p:nvSpPr>
          <p:cNvPr id="11" name="Text Placeholder 1">
            <a:extLst>
              <a:ext uri="{FF2B5EF4-FFF2-40B4-BE49-F238E27FC236}">
                <a16:creationId xmlns:a16="http://schemas.microsoft.com/office/drawing/2014/main" id="{0429810F-D7A0-640B-6C07-9241A6070F84}"/>
              </a:ext>
            </a:extLst>
          </p:cNvPr>
          <p:cNvSpPr txBox="1">
            <a:spLocks/>
          </p:cNvSpPr>
          <p:nvPr/>
        </p:nvSpPr>
        <p:spPr>
          <a:xfrm>
            <a:off x="602847" y="6084209"/>
            <a:ext cx="11300977" cy="446050"/>
          </a:xfrm>
          <a:prstGeom prst="rect">
            <a:avLst/>
          </a:prstGeom>
          <a:solidFill>
            <a:schemeClr val="tx2"/>
          </a:solidFill>
        </p:spPr>
        <p:txBody>
          <a:bodyPr vert="horz" lIns="91440" tIns="45720" rIns="91440" bIns="45720" rtlCol="0" anchor="ctr">
            <a:normAutofit fontScale="92500" lnSpcReduction="20000"/>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100000"/>
              </a:lnSpc>
              <a:spcBef>
                <a:spcPts val="1000"/>
              </a:spcBef>
              <a:spcAft>
                <a:spcPts val="0"/>
              </a:spcAft>
              <a:buClrTx/>
              <a:buSzTx/>
              <a:buFontTx/>
              <a:buNone/>
              <a:tabLst/>
              <a:defRPr/>
            </a:pPr>
            <a:r>
              <a:rPr kumimoji="0" lang="en-US" sz="2800" b="1" i="1" u="none" strike="noStrike" kern="1200" cap="none" spc="0" normalizeH="0" baseline="0" noProof="0" dirty="0">
                <a:ln>
                  <a:noFill/>
                </a:ln>
                <a:solidFill>
                  <a:srgbClr val="BE5405">
                    <a:lumMod val="60000"/>
                    <a:lumOff val="40000"/>
                  </a:srgbClr>
                </a:solidFill>
                <a:effectLst/>
                <a:uLnTx/>
                <a:uFillTx/>
                <a:latin typeface="Century Gothic"/>
                <a:ea typeface="+mn-ea"/>
                <a:cs typeface="+mn-cs"/>
              </a:rPr>
              <a:t>So:  </a:t>
            </a:r>
            <a:r>
              <a:rPr kumimoji="0" lang="en-US" sz="2800" b="1" i="1" u="none" strike="noStrike" kern="1200" cap="none" spc="0" normalizeH="0" baseline="0" noProof="0" dirty="0">
                <a:ln>
                  <a:noFill/>
                </a:ln>
                <a:solidFill>
                  <a:srgbClr val="FFFFFF"/>
                </a:solidFill>
                <a:effectLst/>
                <a:uLnTx/>
                <a:uFillTx/>
                <a:latin typeface="Century Gothic"/>
                <a:ea typeface="+mn-ea"/>
                <a:cs typeface="+mn-cs"/>
              </a:rPr>
              <a:t>What should be your first step?</a:t>
            </a:r>
            <a:endParaRPr kumimoji="0" lang="en-US" sz="2800" b="1" i="0" u="none" strike="noStrike" kern="1200" cap="none" spc="0" normalizeH="0" baseline="0" noProof="0" dirty="0">
              <a:ln>
                <a:noFill/>
              </a:ln>
              <a:solidFill>
                <a:srgbClr val="FFFFFF"/>
              </a:solidFill>
              <a:effectLst/>
              <a:uLnTx/>
              <a:uFillTx/>
              <a:latin typeface="Century Gothic"/>
              <a:ea typeface="+mn-ea"/>
              <a:cs typeface="+mn-cs"/>
            </a:endParaRPr>
          </a:p>
        </p:txBody>
      </p:sp>
      <p:pic>
        <p:nvPicPr>
          <p:cNvPr id="12" name="Picture 11" descr="Logo&#10;&#10;Description automatically generated">
            <a:extLst>
              <a:ext uri="{FF2B5EF4-FFF2-40B4-BE49-F238E27FC236}">
                <a16:creationId xmlns:a16="http://schemas.microsoft.com/office/drawing/2014/main" id="{DB87B30F-567A-A6E8-604B-95248FD5FBB2}"/>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5300"/>
                    </a14:imgEffect>
                    <a14:imgEffect>
                      <a14:saturation sat="0"/>
                    </a14:imgEffect>
                  </a14:imgLayer>
                </a14:imgProps>
              </a:ext>
            </a:extLst>
          </a:blip>
          <a:stretch>
            <a:fillRect/>
          </a:stretch>
        </p:blipFill>
        <p:spPr>
          <a:xfrm>
            <a:off x="823157" y="936601"/>
            <a:ext cx="2268972" cy="603767"/>
          </a:xfrm>
          <a:prstGeom prst="rect">
            <a:avLst/>
          </a:prstGeom>
          <a:solidFill>
            <a:schemeClr val="tx1"/>
          </a:solidFill>
        </p:spPr>
      </p:pic>
      <p:sp>
        <p:nvSpPr>
          <p:cNvPr id="3" name="Footer Placeholder 2">
            <a:extLst>
              <a:ext uri="{FF2B5EF4-FFF2-40B4-BE49-F238E27FC236}">
                <a16:creationId xmlns:a16="http://schemas.microsoft.com/office/drawing/2014/main" id="{6DD9DE3D-0F37-8F45-5D6B-F9C6D5563688}"/>
              </a:ext>
            </a:extLst>
          </p:cNvPr>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a:ea typeface="+mn-ea"/>
                <a:cs typeface="+mn-cs"/>
              </a:rPr>
              <a:t>Introduction to Business Analytics -- ©2023 Foster Provost</a:t>
            </a:r>
          </a:p>
        </p:txBody>
      </p:sp>
    </p:spTree>
    <p:extLst>
      <p:ext uri="{BB962C8B-B14F-4D97-AF65-F5344CB8AC3E}">
        <p14:creationId xmlns:p14="http://schemas.microsoft.com/office/powerpoint/2010/main" val="187796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749333-0AE6-164C-B325-8F3A92E14C04}"/>
              </a:ext>
            </a:extLst>
          </p:cNvPr>
          <p:cNvSpPr>
            <a:spLocks noGrp="1"/>
          </p:cNvSpPr>
          <p:nvPr>
            <p:ph type="body" sz="quarter" idx="14"/>
          </p:nvPr>
        </p:nvSpPr>
        <p:spPr>
          <a:xfrm>
            <a:off x="266700" y="751248"/>
            <a:ext cx="11658600" cy="2827523"/>
          </a:xfrm>
        </p:spPr>
        <p:txBody>
          <a:bodyPr>
            <a:normAutofit/>
          </a:bodyPr>
          <a:lstStyle/>
          <a:p>
            <a:pPr marL="0">
              <a:lnSpc>
                <a:spcPct val="110000"/>
              </a:lnSpc>
            </a:pPr>
            <a:r>
              <a:rPr lang="en-US" dirty="0"/>
              <a:t>Can we identify complications with our initial solution to the </a:t>
            </a:r>
            <a:r>
              <a:rPr lang="en-US" dirty="0" err="1"/>
              <a:t>MegaTelco</a:t>
            </a:r>
            <a:r>
              <a:rPr lang="en-US" dirty="0"/>
              <a:t> problem?</a:t>
            </a:r>
          </a:p>
          <a:p>
            <a:endParaRPr lang="en-US" dirty="0"/>
          </a:p>
        </p:txBody>
      </p:sp>
      <p:sp>
        <p:nvSpPr>
          <p:cNvPr id="4" name="Footer Placeholder 3">
            <a:extLst>
              <a:ext uri="{FF2B5EF4-FFF2-40B4-BE49-F238E27FC236}">
                <a16:creationId xmlns:a16="http://schemas.microsoft.com/office/drawing/2014/main" id="{BCB9434F-F2B0-D64C-A755-11E8D39A8AB2}"/>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pic>
        <p:nvPicPr>
          <p:cNvPr id="7" name="Picture 6" descr="Logo&#10;&#10;Description automatically generated">
            <a:extLst>
              <a:ext uri="{FF2B5EF4-FFF2-40B4-BE49-F238E27FC236}">
                <a16:creationId xmlns:a16="http://schemas.microsoft.com/office/drawing/2014/main" id="{D46CB048-E90F-A520-B2D6-26421280FB5A}"/>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5300"/>
                    </a14:imgEffect>
                    <a14:imgEffect>
                      <a14:saturation sat="0"/>
                    </a14:imgEffect>
                  </a14:imgLayer>
                </a14:imgProps>
              </a:ext>
            </a:extLst>
          </a:blip>
          <a:stretch>
            <a:fillRect/>
          </a:stretch>
        </p:blipFill>
        <p:spPr>
          <a:xfrm>
            <a:off x="989169" y="4931725"/>
            <a:ext cx="3297581" cy="877477"/>
          </a:xfrm>
          <a:prstGeom prst="rect">
            <a:avLst/>
          </a:prstGeom>
          <a:solidFill>
            <a:schemeClr val="tx1"/>
          </a:solidFill>
        </p:spPr>
      </p:pic>
      <p:sp>
        <p:nvSpPr>
          <p:cNvPr id="2" name="TextBox 1">
            <a:extLst>
              <a:ext uri="{FF2B5EF4-FFF2-40B4-BE49-F238E27FC236}">
                <a16:creationId xmlns:a16="http://schemas.microsoft.com/office/drawing/2014/main" id="{EF19B247-7294-E869-B63D-EA1236EB4FBA}"/>
              </a:ext>
            </a:extLst>
          </p:cNvPr>
          <p:cNvSpPr txBox="1"/>
          <p:nvPr/>
        </p:nvSpPr>
        <p:spPr>
          <a:xfrm>
            <a:off x="6466115" y="4656667"/>
            <a:ext cx="4887686" cy="646331"/>
          </a:xfrm>
          <a:prstGeom prst="rect">
            <a:avLst/>
          </a:prstGeom>
          <a:noFill/>
        </p:spPr>
        <p:txBody>
          <a:bodyPr wrap="square" rtlCol="0">
            <a:spAutoFit/>
          </a:bodyPr>
          <a:lstStyle/>
          <a:p>
            <a:r>
              <a:rPr lang="en-US" i="1" dirty="0">
                <a:solidFill>
                  <a:schemeClr val="accent1">
                    <a:lumMod val="20000"/>
                    <a:lumOff val="80000"/>
                  </a:schemeClr>
                </a:solidFill>
              </a:rPr>
              <a:t>The solution is not simply to target customers ranked by likelihood to churn.</a:t>
            </a:r>
          </a:p>
        </p:txBody>
      </p:sp>
    </p:spTree>
    <p:extLst>
      <p:ext uri="{BB962C8B-B14F-4D97-AF65-F5344CB8AC3E}">
        <p14:creationId xmlns:p14="http://schemas.microsoft.com/office/powerpoint/2010/main" val="370630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aphic 10" descr="Badge outline">
            <a:extLst>
              <a:ext uri="{FF2B5EF4-FFF2-40B4-BE49-F238E27FC236}">
                <a16:creationId xmlns:a16="http://schemas.microsoft.com/office/drawing/2014/main" id="{614D7E13-4B46-404C-921A-6EEF6A1D7BF7}"/>
              </a:ext>
            </a:extLst>
          </p:cNvPr>
          <p:cNvGrpSpPr>
            <a:grpSpLocks noChangeAspect="1"/>
          </p:cNvGrpSpPr>
          <p:nvPr/>
        </p:nvGrpSpPr>
        <p:grpSpPr>
          <a:xfrm>
            <a:off x="6392096" y="1639158"/>
            <a:ext cx="548639" cy="548640"/>
            <a:chOff x="5734450" y="3067049"/>
            <a:chExt cx="723499" cy="723500"/>
          </a:xfrm>
          <a:solidFill>
            <a:schemeClr val="accent1"/>
          </a:solidFill>
        </p:grpSpPr>
        <p:sp>
          <p:nvSpPr>
            <p:cNvPr id="15" name="Freeform 14">
              <a:extLst>
                <a:ext uri="{FF2B5EF4-FFF2-40B4-BE49-F238E27FC236}">
                  <a16:creationId xmlns:a16="http://schemas.microsoft.com/office/drawing/2014/main" id="{54A9D386-A9C4-B14C-A107-D8DF010DFDBD}"/>
                </a:ext>
              </a:extLst>
            </p:cNvPr>
            <p:cNvSpPr/>
            <p:nvPr/>
          </p:nvSpPr>
          <p:spPr>
            <a:xfrm>
              <a:off x="5734450" y="3067049"/>
              <a:ext cx="723499" cy="723500"/>
            </a:xfrm>
            <a:custGeom>
              <a:avLst/>
              <a:gdLst>
                <a:gd name="connsiteX0" fmla="*/ 361750 w 723499"/>
                <a:gd name="connsiteY0" fmla="*/ 19050 h 723500"/>
                <a:gd name="connsiteX1" fmla="*/ 704450 w 723499"/>
                <a:gd name="connsiteY1" fmla="*/ 361750 h 723500"/>
                <a:gd name="connsiteX2" fmla="*/ 361750 w 723499"/>
                <a:gd name="connsiteY2" fmla="*/ 704450 h 723500"/>
                <a:gd name="connsiteX3" fmla="*/ 19050 w 723499"/>
                <a:gd name="connsiteY3" fmla="*/ 361750 h 723500"/>
                <a:gd name="connsiteX4" fmla="*/ 361750 w 723499"/>
                <a:gd name="connsiteY4" fmla="*/ 19050 h 723500"/>
                <a:gd name="connsiteX5" fmla="*/ 361750 w 723499"/>
                <a:gd name="connsiteY5" fmla="*/ 0 h 723500"/>
                <a:gd name="connsiteX6" fmla="*/ 0 w 723499"/>
                <a:gd name="connsiteY6" fmla="*/ 361750 h 723500"/>
                <a:gd name="connsiteX7" fmla="*/ 361750 w 723499"/>
                <a:gd name="connsiteY7" fmla="*/ 723500 h 723500"/>
                <a:gd name="connsiteX8" fmla="*/ 723500 w 723499"/>
                <a:gd name="connsiteY8" fmla="*/ 361750 h 723500"/>
                <a:gd name="connsiteX9" fmla="*/ 362093 w 723499"/>
                <a:gd name="connsiteY9" fmla="*/ 0 h 723500"/>
                <a:gd name="connsiteX10" fmla="*/ 361750 w 723499"/>
                <a:gd name="connsiteY10" fmla="*/ 0 h 72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3499" h="723500">
                  <a:moveTo>
                    <a:pt x="361750" y="19050"/>
                  </a:moveTo>
                  <a:cubicBezTo>
                    <a:pt x="551018" y="19050"/>
                    <a:pt x="704450" y="172482"/>
                    <a:pt x="704450" y="361750"/>
                  </a:cubicBezTo>
                  <a:cubicBezTo>
                    <a:pt x="704450" y="551019"/>
                    <a:pt x="551018" y="704450"/>
                    <a:pt x="361750" y="704450"/>
                  </a:cubicBezTo>
                  <a:cubicBezTo>
                    <a:pt x="172482" y="704450"/>
                    <a:pt x="19050" y="551019"/>
                    <a:pt x="19050" y="361750"/>
                  </a:cubicBezTo>
                  <a:cubicBezTo>
                    <a:pt x="19265" y="172571"/>
                    <a:pt x="172571" y="19265"/>
                    <a:pt x="361750" y="19050"/>
                  </a:cubicBezTo>
                  <a:moveTo>
                    <a:pt x="361750" y="0"/>
                  </a:moveTo>
                  <a:cubicBezTo>
                    <a:pt x="161961" y="0"/>
                    <a:pt x="0" y="161961"/>
                    <a:pt x="0" y="361750"/>
                  </a:cubicBezTo>
                  <a:cubicBezTo>
                    <a:pt x="0" y="561539"/>
                    <a:pt x="161961" y="723500"/>
                    <a:pt x="361750" y="723500"/>
                  </a:cubicBezTo>
                  <a:cubicBezTo>
                    <a:pt x="561539" y="723500"/>
                    <a:pt x="723500" y="561539"/>
                    <a:pt x="723500" y="361750"/>
                  </a:cubicBezTo>
                  <a:cubicBezTo>
                    <a:pt x="723594" y="162056"/>
                    <a:pt x="561787" y="94"/>
                    <a:pt x="362093" y="0"/>
                  </a:cubicBezTo>
                  <a:cubicBezTo>
                    <a:pt x="361979" y="0"/>
                    <a:pt x="361864" y="0"/>
                    <a:pt x="361750" y="0"/>
                  </a:cubicBezTo>
                  <a:close/>
                </a:path>
              </a:pathLst>
            </a:custGeom>
            <a:grpFill/>
            <a:ln w="50800" cap="flat">
              <a:solidFill>
                <a:schemeClr val="accent1">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9262C">
                    <a:lumMod val="25000"/>
                    <a:lumOff val="75000"/>
                  </a:srgbClr>
                </a:solidFill>
                <a:effectLst/>
                <a:uLnTx/>
                <a:uFillTx/>
                <a:latin typeface="Century Gothic" panose="020F0302020204030204"/>
                <a:ea typeface="+mn-ea"/>
                <a:cs typeface="+mn-cs"/>
              </a:endParaRPr>
            </a:p>
          </p:txBody>
        </p:sp>
        <p:sp>
          <p:nvSpPr>
            <p:cNvPr id="16" name="Freeform 15">
              <a:extLst>
                <a:ext uri="{FF2B5EF4-FFF2-40B4-BE49-F238E27FC236}">
                  <a16:creationId xmlns:a16="http://schemas.microsoft.com/office/drawing/2014/main" id="{A0BF6065-A266-544F-8AD6-4F5728492A47}"/>
                </a:ext>
              </a:extLst>
            </p:cNvPr>
            <p:cNvSpPr/>
            <p:nvPr/>
          </p:nvSpPr>
          <p:spPr>
            <a:xfrm>
              <a:off x="6002042" y="3259260"/>
              <a:ext cx="182883" cy="318872"/>
            </a:xfrm>
            <a:custGeom>
              <a:avLst/>
              <a:gdLst>
                <a:gd name="connsiteX0" fmla="*/ 22 w 182883"/>
                <a:gd name="connsiteY0" fmla="*/ 318805 h 318872"/>
                <a:gd name="connsiteX1" fmla="*/ 22 w 182883"/>
                <a:gd name="connsiteY1" fmla="*/ 306737 h 318872"/>
                <a:gd name="connsiteX2" fmla="*/ 4889 w 182883"/>
                <a:gd name="connsiteY2" fmla="*/ 270542 h 318872"/>
                <a:gd name="connsiteX3" fmla="*/ 20082 w 182883"/>
                <a:gd name="connsiteY3" fmla="*/ 242129 h 318872"/>
                <a:gd name="connsiteX4" fmla="*/ 47009 w 182883"/>
                <a:gd name="connsiteY4" fmla="*/ 215307 h 318872"/>
                <a:gd name="connsiteX5" fmla="*/ 87062 w 182883"/>
                <a:gd name="connsiteY5" fmla="*/ 184827 h 318872"/>
                <a:gd name="connsiteX6" fmla="*/ 115427 w 182883"/>
                <a:gd name="connsiteY6" fmla="*/ 162195 h 318872"/>
                <a:gd name="connsiteX7" fmla="*/ 136468 w 182883"/>
                <a:gd name="connsiteY7" fmla="*/ 139335 h 318872"/>
                <a:gd name="connsiteX8" fmla="*/ 149431 w 182883"/>
                <a:gd name="connsiteY8" fmla="*/ 113980 h 318872"/>
                <a:gd name="connsiteX9" fmla="*/ 153841 w 182883"/>
                <a:gd name="connsiteY9" fmla="*/ 84147 h 318872"/>
                <a:gd name="connsiteX10" fmla="*/ 149031 w 182883"/>
                <a:gd name="connsiteY10" fmla="*/ 56030 h 318872"/>
                <a:gd name="connsiteX11" fmla="*/ 114313 w 182883"/>
                <a:gd name="connsiteY11" fmla="*/ 22502 h 318872"/>
                <a:gd name="connsiteX12" fmla="*/ 87547 w 182883"/>
                <a:gd name="connsiteY12" fmla="*/ 18311 h 318872"/>
                <a:gd name="connsiteX13" fmla="*/ 44837 w 182883"/>
                <a:gd name="connsiteY13" fmla="*/ 28788 h 318872"/>
                <a:gd name="connsiteX14" fmla="*/ 12528 w 182883"/>
                <a:gd name="connsiteY14" fmla="*/ 51210 h 318872"/>
                <a:gd name="connsiteX15" fmla="*/ 12528 w 182883"/>
                <a:gd name="connsiteY15" fmla="*/ 28340 h 318872"/>
                <a:gd name="connsiteX16" fmla="*/ 47485 w 182883"/>
                <a:gd name="connsiteY16" fmla="*/ 7814 h 318872"/>
                <a:gd name="connsiteX17" fmla="*/ 91567 w 182883"/>
                <a:gd name="connsiteY17" fmla="*/ 13 h 318872"/>
                <a:gd name="connsiteX18" fmla="*/ 98873 w 182883"/>
                <a:gd name="connsiteY18" fmla="*/ 442 h 318872"/>
                <a:gd name="connsiteX19" fmla="*/ 106045 w 182883"/>
                <a:gd name="connsiteY19" fmla="*/ 1756 h 318872"/>
                <a:gd name="connsiteX20" fmla="*/ 135087 w 182883"/>
                <a:gd name="connsiteY20" fmla="*/ 9833 h 318872"/>
                <a:gd name="connsiteX21" fmla="*/ 157194 w 182883"/>
                <a:gd name="connsiteY21" fmla="*/ 26169 h 318872"/>
                <a:gd name="connsiteX22" fmla="*/ 171367 w 182883"/>
                <a:gd name="connsiteY22" fmla="*/ 49981 h 318872"/>
                <a:gd name="connsiteX23" fmla="*/ 176416 w 182883"/>
                <a:gd name="connsiteY23" fmla="*/ 80871 h 318872"/>
                <a:gd name="connsiteX24" fmla="*/ 171224 w 182883"/>
                <a:gd name="connsiteY24" fmla="*/ 116666 h 318872"/>
                <a:gd name="connsiteX25" fmla="*/ 156394 w 182883"/>
                <a:gd name="connsiteY25" fmla="*/ 145784 h 318872"/>
                <a:gd name="connsiteX26" fmla="*/ 133020 w 182883"/>
                <a:gd name="connsiteY26" fmla="*/ 171120 h 318872"/>
                <a:gd name="connsiteX27" fmla="*/ 102121 w 182883"/>
                <a:gd name="connsiteY27" fmla="*/ 195371 h 318872"/>
                <a:gd name="connsiteX28" fmla="*/ 69107 w 182883"/>
                <a:gd name="connsiteY28" fmla="*/ 219879 h 318872"/>
                <a:gd name="connsiteX29" fmla="*/ 45942 w 182883"/>
                <a:gd name="connsiteY29" fmla="*/ 240434 h 318872"/>
                <a:gd name="connsiteX30" fmla="*/ 31655 w 182883"/>
                <a:gd name="connsiteY30" fmla="*/ 260436 h 318872"/>
                <a:gd name="connsiteX31" fmla="*/ 24673 w 182883"/>
                <a:gd name="connsiteY31" fmla="*/ 282401 h 318872"/>
                <a:gd name="connsiteX32" fmla="*/ 23854 w 182883"/>
                <a:gd name="connsiteY32" fmla="*/ 289221 h 318872"/>
                <a:gd name="connsiteX33" fmla="*/ 23501 w 182883"/>
                <a:gd name="connsiteY33" fmla="*/ 296498 h 318872"/>
                <a:gd name="connsiteX34" fmla="*/ 23501 w 182883"/>
                <a:gd name="connsiteY34" fmla="*/ 299822 h 318872"/>
                <a:gd name="connsiteX35" fmla="*/ 182883 w 182883"/>
                <a:gd name="connsiteY35" fmla="*/ 299822 h 318872"/>
                <a:gd name="connsiteX36" fmla="*/ 182883 w 182883"/>
                <a:gd name="connsiteY36" fmla="*/ 318872 h 3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2883" h="318872">
                  <a:moveTo>
                    <a:pt x="22" y="318805"/>
                  </a:moveTo>
                  <a:lnTo>
                    <a:pt x="22" y="306737"/>
                  </a:lnTo>
                  <a:cubicBezTo>
                    <a:pt x="-213" y="294495"/>
                    <a:pt x="1428" y="282287"/>
                    <a:pt x="4889" y="270542"/>
                  </a:cubicBezTo>
                  <a:cubicBezTo>
                    <a:pt x="8222" y="260243"/>
                    <a:pt x="13367" y="250621"/>
                    <a:pt x="20082" y="242129"/>
                  </a:cubicBezTo>
                  <a:cubicBezTo>
                    <a:pt x="28032" y="232215"/>
                    <a:pt x="37064" y="223219"/>
                    <a:pt x="47009" y="215307"/>
                  </a:cubicBezTo>
                  <a:cubicBezTo>
                    <a:pt x="58020" y="206353"/>
                    <a:pt x="71498" y="196104"/>
                    <a:pt x="87062" y="184827"/>
                  </a:cubicBezTo>
                  <a:cubicBezTo>
                    <a:pt x="97634" y="177073"/>
                    <a:pt x="107178" y="169463"/>
                    <a:pt x="115427" y="162195"/>
                  </a:cubicBezTo>
                  <a:cubicBezTo>
                    <a:pt x="123270" y="155383"/>
                    <a:pt x="130328" y="147715"/>
                    <a:pt x="136468" y="139335"/>
                  </a:cubicBezTo>
                  <a:cubicBezTo>
                    <a:pt x="142061" y="131597"/>
                    <a:pt x="146434" y="123046"/>
                    <a:pt x="149431" y="113980"/>
                  </a:cubicBezTo>
                  <a:cubicBezTo>
                    <a:pt x="152466" y="104331"/>
                    <a:pt x="153954" y="94262"/>
                    <a:pt x="153841" y="84147"/>
                  </a:cubicBezTo>
                  <a:cubicBezTo>
                    <a:pt x="153998" y="74558"/>
                    <a:pt x="152367" y="65022"/>
                    <a:pt x="149031" y="56030"/>
                  </a:cubicBezTo>
                  <a:cubicBezTo>
                    <a:pt x="143180" y="40142"/>
                    <a:pt x="130395" y="27795"/>
                    <a:pt x="114313" y="22502"/>
                  </a:cubicBezTo>
                  <a:cubicBezTo>
                    <a:pt x="105685" y="19629"/>
                    <a:pt x="96640" y="18213"/>
                    <a:pt x="87547" y="18311"/>
                  </a:cubicBezTo>
                  <a:cubicBezTo>
                    <a:pt x="72676" y="18327"/>
                    <a:pt x="58027" y="21921"/>
                    <a:pt x="44837" y="28788"/>
                  </a:cubicBezTo>
                  <a:cubicBezTo>
                    <a:pt x="33162" y="34864"/>
                    <a:pt x="22305" y="42398"/>
                    <a:pt x="12528" y="51210"/>
                  </a:cubicBezTo>
                  <a:lnTo>
                    <a:pt x="12528" y="28340"/>
                  </a:lnTo>
                  <a:cubicBezTo>
                    <a:pt x="23120" y="19834"/>
                    <a:pt x="34896" y="12919"/>
                    <a:pt x="47485" y="7814"/>
                  </a:cubicBezTo>
                  <a:cubicBezTo>
                    <a:pt x="61550" y="2437"/>
                    <a:pt x="76511" y="-211"/>
                    <a:pt x="91567" y="13"/>
                  </a:cubicBezTo>
                  <a:cubicBezTo>
                    <a:pt x="94008" y="7"/>
                    <a:pt x="96448" y="150"/>
                    <a:pt x="98873" y="442"/>
                  </a:cubicBezTo>
                  <a:cubicBezTo>
                    <a:pt x="101287" y="741"/>
                    <a:pt x="103682" y="1180"/>
                    <a:pt x="106045" y="1756"/>
                  </a:cubicBezTo>
                  <a:cubicBezTo>
                    <a:pt x="116119" y="2753"/>
                    <a:pt x="125945" y="5486"/>
                    <a:pt x="135087" y="9833"/>
                  </a:cubicBezTo>
                  <a:cubicBezTo>
                    <a:pt x="143419" y="13837"/>
                    <a:pt x="150920" y="19379"/>
                    <a:pt x="157194" y="26169"/>
                  </a:cubicBezTo>
                  <a:cubicBezTo>
                    <a:pt x="163443" y="33093"/>
                    <a:pt x="168259" y="41187"/>
                    <a:pt x="171367" y="49981"/>
                  </a:cubicBezTo>
                  <a:cubicBezTo>
                    <a:pt x="174840" y="59904"/>
                    <a:pt x="176549" y="70358"/>
                    <a:pt x="176416" y="80871"/>
                  </a:cubicBezTo>
                  <a:cubicBezTo>
                    <a:pt x="176586" y="93002"/>
                    <a:pt x="174834" y="105083"/>
                    <a:pt x="171224" y="116666"/>
                  </a:cubicBezTo>
                  <a:cubicBezTo>
                    <a:pt x="167815" y="127079"/>
                    <a:pt x="162811" y="136902"/>
                    <a:pt x="156394" y="145784"/>
                  </a:cubicBezTo>
                  <a:cubicBezTo>
                    <a:pt x="149586" y="155086"/>
                    <a:pt x="141744" y="163585"/>
                    <a:pt x="133020" y="171120"/>
                  </a:cubicBezTo>
                  <a:cubicBezTo>
                    <a:pt x="123847" y="179121"/>
                    <a:pt x="113455" y="187313"/>
                    <a:pt x="102121" y="195371"/>
                  </a:cubicBezTo>
                  <a:cubicBezTo>
                    <a:pt x="89357" y="204562"/>
                    <a:pt x="78251" y="212821"/>
                    <a:pt x="69107" y="219879"/>
                  </a:cubicBezTo>
                  <a:cubicBezTo>
                    <a:pt x="60867" y="226122"/>
                    <a:pt x="53122" y="232995"/>
                    <a:pt x="45942" y="240434"/>
                  </a:cubicBezTo>
                  <a:cubicBezTo>
                    <a:pt x="40205" y="246349"/>
                    <a:pt x="35389" y="253091"/>
                    <a:pt x="31655" y="260436"/>
                  </a:cubicBezTo>
                  <a:cubicBezTo>
                    <a:pt x="28282" y="267384"/>
                    <a:pt x="25930" y="274781"/>
                    <a:pt x="24673" y="282401"/>
                  </a:cubicBezTo>
                  <a:cubicBezTo>
                    <a:pt x="24320" y="284782"/>
                    <a:pt x="24111" y="286887"/>
                    <a:pt x="23854" y="289221"/>
                  </a:cubicBezTo>
                  <a:cubicBezTo>
                    <a:pt x="23611" y="291639"/>
                    <a:pt x="23493" y="294068"/>
                    <a:pt x="23501" y="296498"/>
                  </a:cubicBezTo>
                  <a:lnTo>
                    <a:pt x="23501" y="299822"/>
                  </a:lnTo>
                  <a:lnTo>
                    <a:pt x="182883" y="299822"/>
                  </a:lnTo>
                  <a:lnTo>
                    <a:pt x="182883" y="318872"/>
                  </a:lnTo>
                  <a:close/>
                </a:path>
              </a:pathLst>
            </a:custGeom>
            <a:grpFill/>
            <a:ln w="50800" cap="flat">
              <a:solidFill>
                <a:schemeClr val="accent1">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9262C">
                    <a:lumMod val="25000"/>
                    <a:lumOff val="75000"/>
                  </a:srgbClr>
                </a:solidFill>
                <a:effectLst/>
                <a:uLnTx/>
                <a:uFillTx/>
                <a:latin typeface="Century Gothic" panose="020F0302020204030204"/>
                <a:ea typeface="+mn-ea"/>
                <a:cs typeface="+mn-cs"/>
              </a:endParaRPr>
            </a:p>
          </p:txBody>
        </p:sp>
      </p:grpSp>
      <p:sp>
        <p:nvSpPr>
          <p:cNvPr id="2" name="Text Placeholder 1">
            <a:extLst>
              <a:ext uri="{FF2B5EF4-FFF2-40B4-BE49-F238E27FC236}">
                <a16:creationId xmlns:a16="http://schemas.microsoft.com/office/drawing/2014/main" id="{AEE2F26C-3606-2A4D-964F-E5FDB6702350}"/>
              </a:ext>
            </a:extLst>
          </p:cNvPr>
          <p:cNvSpPr>
            <a:spLocks noGrp="1"/>
          </p:cNvSpPr>
          <p:nvPr>
            <p:ph type="body" sz="quarter" idx="13"/>
          </p:nvPr>
        </p:nvSpPr>
        <p:spPr>
          <a:xfrm>
            <a:off x="609600" y="359225"/>
            <a:ext cx="10972800" cy="577048"/>
          </a:xfrm>
        </p:spPr>
        <p:txBody>
          <a:bodyPr anchor="t">
            <a:noAutofit/>
          </a:bodyPr>
          <a:lstStyle/>
          <a:p>
            <a:r>
              <a:rPr lang="en-US" sz="3000"/>
              <a:t>Attrition Management Complications . . . ?</a:t>
            </a:r>
          </a:p>
        </p:txBody>
      </p:sp>
      <p:sp>
        <p:nvSpPr>
          <p:cNvPr id="4" name="Footer Placeholder 3">
            <a:extLst>
              <a:ext uri="{FF2B5EF4-FFF2-40B4-BE49-F238E27FC236}">
                <a16:creationId xmlns:a16="http://schemas.microsoft.com/office/drawing/2014/main" id="{D5C5B2CC-0D33-2A45-A196-D604EBBB030C}"/>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
        <p:nvSpPr>
          <p:cNvPr id="8" name="Text Placeholder 3">
            <a:extLst>
              <a:ext uri="{FF2B5EF4-FFF2-40B4-BE49-F238E27FC236}">
                <a16:creationId xmlns:a16="http://schemas.microsoft.com/office/drawing/2014/main" id="{A3E82813-C07F-1241-80F8-52F792AE8DD6}"/>
              </a:ext>
            </a:extLst>
          </p:cNvPr>
          <p:cNvSpPr txBox="1">
            <a:spLocks/>
          </p:cNvSpPr>
          <p:nvPr/>
        </p:nvSpPr>
        <p:spPr>
          <a:xfrm>
            <a:off x="7345877" y="2812289"/>
            <a:ext cx="4449548"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Century Gothic" panose="020F0302020204030204"/>
                <a:ea typeface="+mn-ea"/>
                <a:cs typeface="+mn-cs"/>
              </a:rPr>
              <a:t>Customer value: </a:t>
            </a: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Wouldn’t we we care more about some people churning?  Maybe we even would like some to churn...?</a:t>
            </a:r>
          </a:p>
        </p:txBody>
      </p:sp>
      <p:grpSp>
        <p:nvGrpSpPr>
          <p:cNvPr id="9" name="Graphic 15" descr="Badge 1 outline">
            <a:extLst>
              <a:ext uri="{FF2B5EF4-FFF2-40B4-BE49-F238E27FC236}">
                <a16:creationId xmlns:a16="http://schemas.microsoft.com/office/drawing/2014/main" id="{F8BD8996-466F-2540-8579-AD64EF4309F6}"/>
              </a:ext>
            </a:extLst>
          </p:cNvPr>
          <p:cNvGrpSpPr>
            <a:grpSpLocks noChangeAspect="1"/>
          </p:cNvGrpSpPr>
          <p:nvPr/>
        </p:nvGrpSpPr>
        <p:grpSpPr>
          <a:xfrm>
            <a:off x="642903" y="1622902"/>
            <a:ext cx="548640" cy="548640"/>
            <a:chOff x="5734446" y="3944382"/>
            <a:chExt cx="723503" cy="723503"/>
          </a:xfrm>
          <a:solidFill>
            <a:schemeClr val="tx1">
              <a:lumMod val="25000"/>
              <a:lumOff val="75000"/>
            </a:schemeClr>
          </a:solidFill>
        </p:grpSpPr>
        <p:sp>
          <p:nvSpPr>
            <p:cNvPr id="10" name="Freeform 9">
              <a:extLst>
                <a:ext uri="{FF2B5EF4-FFF2-40B4-BE49-F238E27FC236}">
                  <a16:creationId xmlns:a16="http://schemas.microsoft.com/office/drawing/2014/main" id="{3FFEA247-76CB-2A4A-A0C0-A4FBAD73C705}"/>
                </a:ext>
              </a:extLst>
            </p:cNvPr>
            <p:cNvSpPr/>
            <p:nvPr/>
          </p:nvSpPr>
          <p:spPr>
            <a:xfrm>
              <a:off x="5734446" y="3944382"/>
              <a:ext cx="723503" cy="723503"/>
            </a:xfrm>
            <a:custGeom>
              <a:avLst/>
              <a:gdLst>
                <a:gd name="connsiteX0" fmla="*/ 361753 w 723503"/>
                <a:gd name="connsiteY0" fmla="*/ 19050 h 723503"/>
                <a:gd name="connsiteX1" fmla="*/ 704455 w 723503"/>
                <a:gd name="connsiteY1" fmla="*/ 361752 h 723503"/>
                <a:gd name="connsiteX2" fmla="*/ 361753 w 723503"/>
                <a:gd name="connsiteY2" fmla="*/ 704454 h 723503"/>
                <a:gd name="connsiteX3" fmla="*/ 19051 w 723503"/>
                <a:gd name="connsiteY3" fmla="*/ 361752 h 723503"/>
                <a:gd name="connsiteX4" fmla="*/ 361753 w 723503"/>
                <a:gd name="connsiteY4" fmla="*/ 19052 h 723503"/>
                <a:gd name="connsiteX5" fmla="*/ 361753 w 723503"/>
                <a:gd name="connsiteY5" fmla="*/ 0 h 723503"/>
                <a:gd name="connsiteX6" fmla="*/ 0 w 723503"/>
                <a:gd name="connsiteY6" fmla="*/ 361751 h 723503"/>
                <a:gd name="connsiteX7" fmla="*/ 361751 w 723503"/>
                <a:gd name="connsiteY7" fmla="*/ 723504 h 723503"/>
                <a:gd name="connsiteX8" fmla="*/ 723504 w 723503"/>
                <a:gd name="connsiteY8" fmla="*/ 361753 h 723503"/>
                <a:gd name="connsiteX9" fmla="*/ 362076 w 723503"/>
                <a:gd name="connsiteY9" fmla="*/ 3 h 723503"/>
                <a:gd name="connsiteX10" fmla="*/ 361753 w 723503"/>
                <a:gd name="connsiteY10" fmla="*/ 3 h 72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3503" h="723503">
                  <a:moveTo>
                    <a:pt x="361753" y="19050"/>
                  </a:moveTo>
                  <a:cubicBezTo>
                    <a:pt x="551022" y="19050"/>
                    <a:pt x="704455" y="172483"/>
                    <a:pt x="704455" y="361752"/>
                  </a:cubicBezTo>
                  <a:cubicBezTo>
                    <a:pt x="704455" y="551021"/>
                    <a:pt x="551022" y="704454"/>
                    <a:pt x="361753" y="704454"/>
                  </a:cubicBezTo>
                  <a:cubicBezTo>
                    <a:pt x="172483" y="704454"/>
                    <a:pt x="19051" y="551021"/>
                    <a:pt x="19051" y="361752"/>
                  </a:cubicBezTo>
                  <a:cubicBezTo>
                    <a:pt x="19266" y="172572"/>
                    <a:pt x="172573" y="19266"/>
                    <a:pt x="361753" y="19052"/>
                  </a:cubicBezTo>
                  <a:moveTo>
                    <a:pt x="361753" y="0"/>
                  </a:moveTo>
                  <a:cubicBezTo>
                    <a:pt x="161963" y="-1"/>
                    <a:pt x="1" y="161961"/>
                    <a:pt x="0" y="361751"/>
                  </a:cubicBezTo>
                  <a:cubicBezTo>
                    <a:pt x="-1" y="561541"/>
                    <a:pt x="161961" y="723503"/>
                    <a:pt x="361751" y="723504"/>
                  </a:cubicBezTo>
                  <a:cubicBezTo>
                    <a:pt x="561541" y="723505"/>
                    <a:pt x="723503" y="561543"/>
                    <a:pt x="723504" y="361753"/>
                  </a:cubicBezTo>
                  <a:cubicBezTo>
                    <a:pt x="723592" y="162053"/>
                    <a:pt x="561776" y="91"/>
                    <a:pt x="362076" y="3"/>
                  </a:cubicBezTo>
                  <a:cubicBezTo>
                    <a:pt x="361968" y="3"/>
                    <a:pt x="361860" y="3"/>
                    <a:pt x="361753" y="3"/>
                  </a:cubicBezTo>
                  <a:close/>
                </a:path>
              </a:pathLst>
            </a:custGeom>
            <a:grpFill/>
            <a:ln w="50800" cap="flat">
              <a:solidFill>
                <a:schemeClr val="accent1">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endParaRPr>
            </a:p>
          </p:txBody>
        </p:sp>
        <p:sp>
          <p:nvSpPr>
            <p:cNvPr id="11" name="Freeform 10">
              <a:extLst>
                <a:ext uri="{FF2B5EF4-FFF2-40B4-BE49-F238E27FC236}">
                  <a16:creationId xmlns:a16="http://schemas.microsoft.com/office/drawing/2014/main" id="{F143A343-8FA1-E94D-B2F2-95DD6AA0697F}"/>
                </a:ext>
              </a:extLst>
            </p:cNvPr>
            <p:cNvSpPr/>
            <p:nvPr/>
          </p:nvSpPr>
          <p:spPr>
            <a:xfrm>
              <a:off x="6023013" y="4134566"/>
              <a:ext cx="98474" cy="320832"/>
            </a:xfrm>
            <a:custGeom>
              <a:avLst/>
              <a:gdLst>
                <a:gd name="connsiteX0" fmla="*/ 76572 w 98474"/>
                <a:gd name="connsiteY0" fmla="*/ 320833 h 320832"/>
                <a:gd name="connsiteX1" fmla="*/ 76572 w 98474"/>
                <a:gd name="connsiteY1" fmla="*/ 30919 h 320832"/>
                <a:gd name="connsiteX2" fmla="*/ 76415 w 98474"/>
                <a:gd name="connsiteY2" fmla="*/ 30846 h 320832"/>
                <a:gd name="connsiteX3" fmla="*/ 71072 w 98474"/>
                <a:gd name="connsiteY3" fmla="*/ 35473 h 320832"/>
                <a:gd name="connsiteX4" fmla="*/ 53909 w 98474"/>
                <a:gd name="connsiteY4" fmla="*/ 48118 h 320832"/>
                <a:gd name="connsiteX5" fmla="*/ 34263 w 98474"/>
                <a:gd name="connsiteY5" fmla="*/ 59708 h 320832"/>
                <a:gd name="connsiteX6" fmla="*/ 14213 w 98474"/>
                <a:gd name="connsiteY6" fmla="*/ 69400 h 320832"/>
                <a:gd name="connsiteX7" fmla="*/ 0 w 98474"/>
                <a:gd name="connsiteY7" fmla="*/ 75028 h 320832"/>
                <a:gd name="connsiteX8" fmla="*/ 0 w 98474"/>
                <a:gd name="connsiteY8" fmla="*/ 56908 h 320832"/>
                <a:gd name="connsiteX9" fmla="*/ 48759 w 98474"/>
                <a:gd name="connsiteY9" fmla="*/ 33998 h 320832"/>
                <a:gd name="connsiteX10" fmla="*/ 95051 w 98474"/>
                <a:gd name="connsiteY10" fmla="*/ 0 h 320832"/>
                <a:gd name="connsiteX11" fmla="*/ 98474 w 98474"/>
                <a:gd name="connsiteY11" fmla="*/ 177 h 320832"/>
                <a:gd name="connsiteX12" fmla="*/ 98474 w 98474"/>
                <a:gd name="connsiteY12" fmla="*/ 320833 h 32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474" h="320832">
                  <a:moveTo>
                    <a:pt x="76572" y="320833"/>
                  </a:moveTo>
                  <a:lnTo>
                    <a:pt x="76572" y="30919"/>
                  </a:lnTo>
                  <a:cubicBezTo>
                    <a:pt x="76572" y="30807"/>
                    <a:pt x="76502" y="30773"/>
                    <a:pt x="76415" y="30846"/>
                  </a:cubicBezTo>
                  <a:lnTo>
                    <a:pt x="71072" y="35473"/>
                  </a:lnTo>
                  <a:cubicBezTo>
                    <a:pt x="65642" y="40069"/>
                    <a:pt x="59908" y="44294"/>
                    <a:pt x="53909" y="48118"/>
                  </a:cubicBezTo>
                  <a:cubicBezTo>
                    <a:pt x="47504" y="52239"/>
                    <a:pt x="40896" y="56137"/>
                    <a:pt x="34263" y="59708"/>
                  </a:cubicBezTo>
                  <a:cubicBezTo>
                    <a:pt x="27589" y="63298"/>
                    <a:pt x="20841" y="66554"/>
                    <a:pt x="14213" y="69400"/>
                  </a:cubicBezTo>
                  <a:cubicBezTo>
                    <a:pt x="9232" y="71531"/>
                    <a:pt x="4469" y="73419"/>
                    <a:pt x="0" y="75028"/>
                  </a:cubicBezTo>
                  <a:lnTo>
                    <a:pt x="0" y="56908"/>
                  </a:lnTo>
                  <a:cubicBezTo>
                    <a:pt x="17083" y="51178"/>
                    <a:pt x="33445" y="43490"/>
                    <a:pt x="48759" y="33998"/>
                  </a:cubicBezTo>
                  <a:cubicBezTo>
                    <a:pt x="65038" y="23867"/>
                    <a:pt x="80514" y="12502"/>
                    <a:pt x="95051" y="0"/>
                  </a:cubicBezTo>
                  <a:lnTo>
                    <a:pt x="98474" y="177"/>
                  </a:lnTo>
                  <a:lnTo>
                    <a:pt x="98474" y="320833"/>
                  </a:lnTo>
                  <a:close/>
                </a:path>
              </a:pathLst>
            </a:custGeom>
            <a:grpFill/>
            <a:ln w="50800" cap="flat">
              <a:solidFill>
                <a:schemeClr val="accent1">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endParaRPr>
            </a:p>
          </p:txBody>
        </p:sp>
      </p:grpSp>
      <p:pic>
        <p:nvPicPr>
          <p:cNvPr id="7" name="Graphic 6" descr="Badge 3 outline">
            <a:extLst>
              <a:ext uri="{FF2B5EF4-FFF2-40B4-BE49-F238E27FC236}">
                <a16:creationId xmlns:a16="http://schemas.microsoft.com/office/drawing/2014/main" id="{1AEC7160-46DD-CB4F-A5CA-096646B3345C}"/>
              </a:ext>
            </a:extLst>
          </p:cNvPr>
          <p:cNvPicPr preferRelativeResize="0">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876" y="3135716"/>
            <a:ext cx="731520" cy="731520"/>
          </a:xfrm>
          <a:prstGeom prst="rect">
            <a:avLst/>
          </a:prstGeom>
        </p:spPr>
      </p:pic>
      <p:pic>
        <p:nvPicPr>
          <p:cNvPr id="23" name="Graphic 22" descr="Badge 5 outline">
            <a:extLst>
              <a:ext uri="{FF2B5EF4-FFF2-40B4-BE49-F238E27FC236}">
                <a16:creationId xmlns:a16="http://schemas.microsoft.com/office/drawing/2014/main" id="{1F8CCC68-C1AD-B447-B61C-7F0C4F6FDF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640" y="4536643"/>
            <a:ext cx="731520" cy="731520"/>
          </a:xfrm>
          <a:prstGeom prst="rect">
            <a:avLst/>
          </a:prstGeom>
        </p:spPr>
      </p:pic>
      <p:pic>
        <p:nvPicPr>
          <p:cNvPr id="21" name="Graphic 20" descr="Badge 4 outline">
            <a:extLst>
              <a:ext uri="{FF2B5EF4-FFF2-40B4-BE49-F238E27FC236}">
                <a16:creationId xmlns:a16="http://schemas.microsoft.com/office/drawing/2014/main" id="{B0C107CC-6A8D-6244-B562-03D0E8BEE2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71655" y="3147116"/>
            <a:ext cx="731520" cy="731520"/>
          </a:xfrm>
          <a:prstGeom prst="rect">
            <a:avLst/>
          </a:prstGeom>
        </p:spPr>
      </p:pic>
      <p:cxnSp>
        <p:nvCxnSpPr>
          <p:cNvPr id="39" name="Straight Connector 38">
            <a:extLst>
              <a:ext uri="{FF2B5EF4-FFF2-40B4-BE49-F238E27FC236}">
                <a16:creationId xmlns:a16="http://schemas.microsoft.com/office/drawing/2014/main" id="{E67896AA-E8F1-BB41-9C84-19A558AA602A}"/>
              </a:ext>
            </a:extLst>
          </p:cNvPr>
          <p:cNvCxnSpPr>
            <a:cxnSpLocks/>
          </p:cNvCxnSpPr>
          <p:nvPr/>
        </p:nvCxnSpPr>
        <p:spPr>
          <a:xfrm>
            <a:off x="621100" y="4346789"/>
            <a:ext cx="1095789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34EC014-3692-DF4D-9017-6E818A266073}"/>
              </a:ext>
            </a:extLst>
          </p:cNvPr>
          <p:cNvCxnSpPr>
            <a:cxnSpLocks/>
          </p:cNvCxnSpPr>
          <p:nvPr/>
        </p:nvCxnSpPr>
        <p:spPr>
          <a:xfrm>
            <a:off x="621100" y="2789921"/>
            <a:ext cx="10957896" cy="1749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6B67B8-32CC-4845-93F8-CA67D4621EB7}"/>
              </a:ext>
            </a:extLst>
          </p:cNvPr>
          <p:cNvCxnSpPr>
            <a:cxnSpLocks/>
          </p:cNvCxnSpPr>
          <p:nvPr/>
        </p:nvCxnSpPr>
        <p:spPr>
          <a:xfrm>
            <a:off x="635235" y="1168779"/>
            <a:ext cx="10957896" cy="1749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Graphic 11" descr="Badge 6 outline">
            <a:extLst>
              <a:ext uri="{FF2B5EF4-FFF2-40B4-BE49-F238E27FC236}">
                <a16:creationId xmlns:a16="http://schemas.microsoft.com/office/drawing/2014/main" id="{6736ABB8-D651-5344-869E-B1337774BB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8726" y="4537124"/>
            <a:ext cx="731520" cy="731520"/>
          </a:xfrm>
          <a:prstGeom prst="rect">
            <a:avLst/>
          </a:prstGeom>
        </p:spPr>
      </p:pic>
      <p:sp>
        <p:nvSpPr>
          <p:cNvPr id="26" name="Text Placeholder 3">
            <a:extLst>
              <a:ext uri="{FF2B5EF4-FFF2-40B4-BE49-F238E27FC236}">
                <a16:creationId xmlns:a16="http://schemas.microsoft.com/office/drawing/2014/main" id="{CE6020EB-C3A7-EFB8-7BBD-9A7C0CF013BC}"/>
              </a:ext>
            </a:extLst>
          </p:cNvPr>
          <p:cNvSpPr txBox="1">
            <a:spLocks/>
          </p:cNvSpPr>
          <p:nvPr/>
        </p:nvSpPr>
        <p:spPr>
          <a:xfrm>
            <a:off x="1581347" y="1216255"/>
            <a:ext cx="4065725"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If there is a non-negligible cost of making the offer, are we wasting a lot on people who are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lost causes</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a:t>
            </a:r>
          </a:p>
        </p:txBody>
      </p:sp>
      <p:sp>
        <p:nvSpPr>
          <p:cNvPr id="27" name="Text Placeholder 3">
            <a:extLst>
              <a:ext uri="{FF2B5EF4-FFF2-40B4-BE49-F238E27FC236}">
                <a16:creationId xmlns:a16="http://schemas.microsoft.com/office/drawing/2014/main" id="{3288B2BA-4212-E06D-BE94-746189F78677}"/>
              </a:ext>
            </a:extLst>
          </p:cNvPr>
          <p:cNvSpPr txBox="1">
            <a:spLocks/>
          </p:cNvSpPr>
          <p:nvPr/>
        </p:nvSpPr>
        <p:spPr>
          <a:xfrm>
            <a:off x="7345877" y="1208645"/>
            <a:ext cx="4233119"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What about </a:t>
            </a:r>
            <a:r>
              <a:rPr kumimoji="0" lang="en-US" sz="2000" b="1" i="0" u="none" strike="noStrike" kern="1200" cap="none" spc="0" normalizeH="0" baseline="0" noProof="0" dirty="0">
                <a:ln>
                  <a:noFill/>
                </a:ln>
                <a:solidFill>
                  <a:srgbClr val="FFFFFF"/>
                </a:solidFill>
                <a:effectLst/>
                <a:uLnTx/>
                <a:uFillTx/>
                <a:latin typeface="Century Gothic" panose="020F0302020204030204"/>
                <a:ea typeface="+mn-ea"/>
                <a:cs typeface="+mn-cs"/>
              </a:rPr>
              <a:t>people who would have stayed anyway</a:t>
            </a: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 but then take the offer and that costs us?</a:t>
            </a:r>
          </a:p>
        </p:txBody>
      </p:sp>
      <p:sp>
        <p:nvSpPr>
          <p:cNvPr id="28" name="Text Placeholder 3">
            <a:extLst>
              <a:ext uri="{FF2B5EF4-FFF2-40B4-BE49-F238E27FC236}">
                <a16:creationId xmlns:a16="http://schemas.microsoft.com/office/drawing/2014/main" id="{2442971C-F8A4-29D4-F994-AF73A152DCB2}"/>
              </a:ext>
            </a:extLst>
          </p:cNvPr>
          <p:cNvSpPr txBox="1">
            <a:spLocks/>
          </p:cNvSpPr>
          <p:nvPr/>
        </p:nvSpPr>
        <p:spPr>
          <a:xfrm>
            <a:off x="1581347" y="4571999"/>
            <a:ext cx="4065725" cy="1347975"/>
          </a:xfrm>
          <a:prstGeom prst="rect">
            <a:avLst/>
          </a:prstGeom>
        </p:spPr>
        <p:txBody>
          <a:bodyPr vert="horz" lIns="91440" tIns="45720" rIns="91440" bIns="45720" rtlCol="0" anchor="t">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What if we have a targeting </a:t>
            </a:r>
            <a:r>
              <a:rPr kumimoji="0" lang="en-US" sz="2000" b="1" i="0" u="none" strike="noStrike" kern="1200" cap="none" spc="0" normalizeH="0" baseline="0" noProof="0" dirty="0">
                <a:ln>
                  <a:noFill/>
                </a:ln>
                <a:solidFill>
                  <a:srgbClr val="FFFFFF"/>
                </a:solidFill>
                <a:effectLst/>
                <a:uLnTx/>
                <a:uFillTx/>
                <a:latin typeface="Century Gothic" panose="020F0302020204030204"/>
                <a:ea typeface="+mn-ea"/>
                <a:cs typeface="+mn-cs"/>
              </a:rPr>
              <a:t>budget</a:t>
            </a: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a:t>
            </a:r>
          </a:p>
        </p:txBody>
      </p:sp>
      <p:sp>
        <p:nvSpPr>
          <p:cNvPr id="29" name="Text Placeholder 3">
            <a:extLst>
              <a:ext uri="{FF2B5EF4-FFF2-40B4-BE49-F238E27FC236}">
                <a16:creationId xmlns:a16="http://schemas.microsoft.com/office/drawing/2014/main" id="{F948D6ED-4257-9196-1F4F-AAE97086904D}"/>
              </a:ext>
            </a:extLst>
          </p:cNvPr>
          <p:cNvSpPr txBox="1">
            <a:spLocks/>
          </p:cNvSpPr>
          <p:nvPr/>
        </p:nvSpPr>
        <p:spPr>
          <a:xfrm>
            <a:off x="7345877" y="4536643"/>
            <a:ext cx="4065725" cy="1381304"/>
          </a:xfrm>
          <a:prstGeom prst="rect">
            <a:avLst/>
          </a:prstGeom>
        </p:spPr>
        <p:txBody>
          <a:bodyPr vert="horz" lIns="91440" tIns="45720" rIns="91440" bIns="45720" rtlCol="0" anchor="t">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Crazy, I know, but … should we offer </a:t>
            </a:r>
            <a:r>
              <a:rPr kumimoji="0" lang="en-US" sz="2000" b="1" i="0" u="none" strike="noStrike" kern="1200" cap="none" spc="0" normalizeH="0" baseline="0" noProof="0" dirty="0">
                <a:ln>
                  <a:noFill/>
                </a:ln>
                <a:solidFill>
                  <a:srgbClr val="FFFFFF"/>
                </a:solidFill>
                <a:effectLst/>
                <a:uLnTx/>
                <a:uFillTx/>
                <a:latin typeface="Century Gothic" panose="020F0302020204030204"/>
                <a:ea typeface="+mn-ea"/>
                <a:cs typeface="+mn-cs"/>
              </a:rPr>
              <a:t>different offers </a:t>
            </a:r>
            <a:r>
              <a:rPr kumimoji="0" lang="en-US" sz="2000" b="1" i="0" u="none" strike="noStrike" kern="1200" cap="none" spc="0" normalizeH="0" baseline="0" noProof="0" dirty="0">
                <a:ln>
                  <a:noFill/>
                </a:ln>
                <a:solidFill>
                  <a:srgbClr val="BE5405">
                    <a:lumMod val="20000"/>
                    <a:lumOff val="80000"/>
                  </a:srgbClr>
                </a:solidFill>
                <a:effectLst/>
                <a:uLnTx/>
                <a:uFillTx/>
                <a:latin typeface="Century Gothic" panose="020F0302020204030204"/>
                <a:ea typeface="+mn-ea"/>
                <a:cs typeface="+mn-cs"/>
              </a:rPr>
              <a:t>to different people?</a:t>
            </a:r>
          </a:p>
        </p:txBody>
      </p:sp>
      <p:sp>
        <p:nvSpPr>
          <p:cNvPr id="30" name="Text Placeholder 3">
            <a:extLst>
              <a:ext uri="{FF2B5EF4-FFF2-40B4-BE49-F238E27FC236}">
                <a16:creationId xmlns:a16="http://schemas.microsoft.com/office/drawing/2014/main" id="{3E00FCB2-0BAC-B1A3-7C4F-BE2768033DC0}"/>
              </a:ext>
            </a:extLst>
          </p:cNvPr>
          <p:cNvSpPr txBox="1">
            <a:spLocks/>
          </p:cNvSpPr>
          <p:nvPr/>
        </p:nvSpPr>
        <p:spPr>
          <a:xfrm>
            <a:off x="1581346" y="2768339"/>
            <a:ext cx="4065725" cy="1543202"/>
          </a:xfrm>
          <a:prstGeom prst="rect">
            <a:avLst/>
          </a:prstGeom>
        </p:spPr>
        <p:txBody>
          <a:bodyPr vert="horz" lIns="91440" tIns="45720" rIns="91440" bIns="45720" rtlCol="0" anchor="ctr">
            <a:noAutofit/>
          </a:bodyPr>
          <a:lstStyle>
            <a:lvl1pPr marL="120650" indent="0" algn="l" defTabSz="914400" rtl="0" eaLnBrk="1" latinLnBrk="0" hangingPunct="1">
              <a:lnSpc>
                <a:spcPct val="90000"/>
              </a:lnSpc>
              <a:spcBef>
                <a:spcPts val="1000"/>
              </a:spcBef>
              <a:buFontTx/>
              <a:buNone/>
              <a:tabLst/>
              <a:defRPr sz="4000" b="0"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What about </a:t>
            </a:r>
            <a:r>
              <a:rPr kumimoji="0" lang="en-US" sz="2000" b="1" i="0" u="none" strike="noStrike" kern="1200" cap="none" spc="0" normalizeH="0" baseline="0" noProof="0">
                <a:ln>
                  <a:noFill/>
                </a:ln>
                <a:solidFill>
                  <a:srgbClr val="FFFFFF"/>
                </a:solidFill>
                <a:effectLst/>
                <a:uLnTx/>
                <a:uFillTx/>
                <a:latin typeface="Century Gothic" panose="020F0302020204030204"/>
                <a:ea typeface="+mn-ea"/>
                <a:cs typeface="+mn-cs"/>
              </a:rPr>
              <a:t>sleeping dogs </a:t>
            </a:r>
            <a:r>
              <a:rPr kumimoji="0" lang="en-US" sz="20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rPr>
              <a:t>-- who would have stayed, but leave because of the offer?</a:t>
            </a:r>
          </a:p>
        </p:txBody>
      </p:sp>
      <p:pic>
        <p:nvPicPr>
          <p:cNvPr id="24" name="Picture 23" descr="Logo&#10;&#10;Description automatically generated">
            <a:extLst>
              <a:ext uri="{FF2B5EF4-FFF2-40B4-BE49-F238E27FC236}">
                <a16:creationId xmlns:a16="http://schemas.microsoft.com/office/drawing/2014/main" id="{1A969907-BE60-062A-9198-59CA35916F10}"/>
              </a:ext>
            </a:extLst>
          </p:cNvPr>
          <p:cNvPicPr>
            <a:picLocks noChangeAspect="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colorTemperature colorTemp="5300"/>
                    </a14:imgEffect>
                    <a14:imgEffect>
                      <a14:saturation sat="0"/>
                    </a14:imgEffect>
                  </a14:imgLayer>
                </a14:imgProps>
              </a:ext>
            </a:extLst>
          </a:blip>
          <a:stretch>
            <a:fillRect/>
          </a:stretch>
        </p:blipFill>
        <p:spPr>
          <a:xfrm>
            <a:off x="261736" y="5771912"/>
            <a:ext cx="3297581" cy="877477"/>
          </a:xfrm>
          <a:prstGeom prst="rect">
            <a:avLst/>
          </a:prstGeom>
          <a:solidFill>
            <a:schemeClr val="tx1"/>
          </a:solidFill>
        </p:spPr>
      </p:pic>
    </p:spTree>
    <p:extLst>
      <p:ext uri="{BB962C8B-B14F-4D97-AF65-F5344CB8AC3E}">
        <p14:creationId xmlns:p14="http://schemas.microsoft.com/office/powerpoint/2010/main" val="32188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23888" y="1142992"/>
            <a:ext cx="10972800" cy="2039432"/>
          </a:xfrm>
        </p:spPr>
        <p:txBody>
          <a:bodyPr/>
          <a:lstStyle/>
          <a:p>
            <a:pPr marL="0">
              <a:lnSpc>
                <a:spcPct val="100000"/>
              </a:lnSpc>
            </a:pPr>
            <a:r>
              <a:rPr lang="en-US" dirty="0">
                <a:solidFill>
                  <a:schemeClr val="accent1">
                    <a:lumMod val="20000"/>
                    <a:lumOff val="80000"/>
                  </a:schemeClr>
                </a:solidFill>
              </a:rPr>
              <a:t>Here is our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619500" y="3062022"/>
            <a:ext cx="10972800" cy="2039432"/>
          </a:xfrm>
        </p:spPr>
        <p:txBody>
          <a:bodyPr/>
          <a:lstStyle/>
          <a:p>
            <a:pPr marL="0">
              <a:lnSpc>
                <a:spcPct val="100000"/>
              </a:lnSpc>
            </a:pPr>
            <a:r>
              <a:rPr lang="en-US">
                <a:solidFill>
                  <a:schemeClr val="accent1">
                    <a:lumMod val="60000"/>
                    <a:lumOff val="40000"/>
                  </a:schemeClr>
                </a:solidFill>
              </a:rPr>
              <a:t>take action on instance x if:</a:t>
            </a:r>
          </a:p>
          <a:p>
            <a:pPr marL="0">
              <a:lnSpc>
                <a:spcPct val="100000"/>
              </a:lnSpc>
            </a:pPr>
            <a:r>
              <a:rPr lang="en-US"/>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pic>
        <p:nvPicPr>
          <p:cNvPr id="5" name="Picture 4" descr="Logo&#10;&#10;Description automatically generated">
            <a:extLst>
              <a:ext uri="{FF2B5EF4-FFF2-40B4-BE49-F238E27FC236}">
                <a16:creationId xmlns:a16="http://schemas.microsoft.com/office/drawing/2014/main" id="{5752BF10-54CE-00B0-77E2-7545FBF7093F}"/>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5300"/>
                    </a14:imgEffect>
                    <a14:imgEffect>
                      <a14:saturation sat="0"/>
                    </a14:imgEffect>
                  </a14:imgLayer>
                </a14:imgProps>
              </a:ext>
            </a:extLst>
          </a:blip>
          <a:stretch>
            <a:fillRect/>
          </a:stretch>
        </p:blipFill>
        <p:spPr>
          <a:xfrm>
            <a:off x="318967" y="5478873"/>
            <a:ext cx="3297581" cy="877477"/>
          </a:xfrm>
          <a:prstGeom prst="rect">
            <a:avLst/>
          </a:prstGeom>
          <a:solidFill>
            <a:schemeClr val="tx1"/>
          </a:solidFill>
        </p:spPr>
      </p:pic>
    </p:spTree>
    <p:extLst>
      <p:ext uri="{BB962C8B-B14F-4D97-AF65-F5344CB8AC3E}">
        <p14:creationId xmlns:p14="http://schemas.microsoft.com/office/powerpoint/2010/main" val="106940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39F711-265B-9C44-9EFE-1552A9FBB14D}"/>
              </a:ext>
            </a:extLst>
          </p:cNvPr>
          <p:cNvSpPr>
            <a:spLocks noGrp="1"/>
          </p:cNvSpPr>
          <p:nvPr>
            <p:ph type="body" sz="quarter" idx="13"/>
          </p:nvPr>
        </p:nvSpPr>
        <p:spPr>
          <a:xfrm>
            <a:off x="609600" y="1371599"/>
            <a:ext cx="3867807" cy="3704897"/>
          </a:xfrm>
        </p:spPr>
        <p:txBody>
          <a:bodyPr>
            <a:noAutofit/>
          </a:bodyPr>
          <a:lstStyle/>
          <a:p>
            <a:pPr algn="l"/>
            <a:r>
              <a:rPr lang="en-US" sz="3200" dirty="0">
                <a:solidFill>
                  <a:schemeClr val="accent1">
                    <a:lumMod val="60000"/>
                    <a:lumOff val="40000"/>
                  </a:schemeClr>
                </a:solidFill>
              </a:rPr>
              <a:t>Key complication:</a:t>
            </a:r>
          </a:p>
          <a:p>
            <a:pPr algn="l"/>
            <a:r>
              <a:rPr lang="en-US" sz="3200" dirty="0"/>
              <a:t> </a:t>
            </a:r>
          </a:p>
          <a:p>
            <a:pPr algn="l"/>
            <a:r>
              <a:rPr lang="en-US" sz="3200" dirty="0"/>
              <a:t>More of the cells of our benefit matrix may be non-zero.</a:t>
            </a:r>
          </a:p>
        </p:txBody>
      </p:sp>
      <p:sp>
        <p:nvSpPr>
          <p:cNvPr id="4" name="Footer Placeholder 3">
            <a:extLst>
              <a:ext uri="{FF2B5EF4-FFF2-40B4-BE49-F238E27FC236}">
                <a16:creationId xmlns:a16="http://schemas.microsoft.com/office/drawing/2014/main" id="{BCB9434F-F2B0-D64C-A755-11E8D39A8AB2}"/>
              </a:ext>
            </a:extLst>
          </p:cNvPr>
          <p:cNvSpPr>
            <a:spLocks noGrp="1"/>
          </p:cNvSpPr>
          <p:nvPr>
            <p:ph type="ftr" sz="quarter" idx="16"/>
          </p:nvPr>
        </p:nvSpPr>
        <p:spPr>
          <a:xfrm>
            <a:off x="266700" y="6356350"/>
            <a:ext cx="58293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sp>
        <p:nvSpPr>
          <p:cNvPr id="5" name="Rectangle 4">
            <a:extLst>
              <a:ext uri="{FF2B5EF4-FFF2-40B4-BE49-F238E27FC236}">
                <a16:creationId xmlns:a16="http://schemas.microsoft.com/office/drawing/2014/main" id="{C099115F-AA83-7A2C-ABD3-B14ADC17D3E6}"/>
              </a:ext>
            </a:extLst>
          </p:cNvPr>
          <p:cNvSpPr/>
          <p:nvPr/>
        </p:nvSpPr>
        <p:spPr>
          <a:xfrm>
            <a:off x="6333585" y="211455"/>
            <a:ext cx="5429250" cy="6435090"/>
          </a:xfrm>
          <a:custGeom>
            <a:avLst/>
            <a:gdLst>
              <a:gd name="connsiteX0" fmla="*/ 0 w 5429250"/>
              <a:gd name="connsiteY0" fmla="*/ 0 h 6435090"/>
              <a:gd name="connsiteX1" fmla="*/ 5429250 w 5429250"/>
              <a:gd name="connsiteY1" fmla="*/ 0 h 6435090"/>
              <a:gd name="connsiteX2" fmla="*/ 5429250 w 5429250"/>
              <a:gd name="connsiteY2" fmla="*/ 6435090 h 6435090"/>
              <a:gd name="connsiteX3" fmla="*/ 0 w 5429250"/>
              <a:gd name="connsiteY3" fmla="*/ 6435090 h 6435090"/>
              <a:gd name="connsiteX4" fmla="*/ 0 w 5429250"/>
              <a:gd name="connsiteY4" fmla="*/ 0 h 643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0" h="6435090" fill="none" extrusionOk="0">
                <a:moveTo>
                  <a:pt x="0" y="0"/>
                </a:moveTo>
                <a:cubicBezTo>
                  <a:pt x="1284698" y="-49533"/>
                  <a:pt x="3882389" y="-14809"/>
                  <a:pt x="5429250" y="0"/>
                </a:cubicBezTo>
                <a:cubicBezTo>
                  <a:pt x="5516889" y="2745953"/>
                  <a:pt x="5356571" y="3535278"/>
                  <a:pt x="5429250" y="6435090"/>
                </a:cubicBezTo>
                <a:cubicBezTo>
                  <a:pt x="4580561" y="6386859"/>
                  <a:pt x="1124095" y="6519545"/>
                  <a:pt x="0" y="6435090"/>
                </a:cubicBezTo>
                <a:cubicBezTo>
                  <a:pt x="-38581" y="3591171"/>
                  <a:pt x="63341" y="1087246"/>
                  <a:pt x="0" y="0"/>
                </a:cubicBezTo>
                <a:close/>
              </a:path>
              <a:path w="5429250" h="6435090" stroke="0" extrusionOk="0">
                <a:moveTo>
                  <a:pt x="0" y="0"/>
                </a:moveTo>
                <a:cubicBezTo>
                  <a:pt x="1441992" y="118645"/>
                  <a:pt x="4827132" y="116012"/>
                  <a:pt x="5429250" y="0"/>
                </a:cubicBezTo>
                <a:cubicBezTo>
                  <a:pt x="5296368" y="814684"/>
                  <a:pt x="5514201" y="4553097"/>
                  <a:pt x="5429250" y="6435090"/>
                </a:cubicBezTo>
                <a:cubicBezTo>
                  <a:pt x="3490350" y="6569690"/>
                  <a:pt x="2122867" y="6277894"/>
                  <a:pt x="0" y="6435090"/>
                </a:cubicBezTo>
                <a:cubicBezTo>
                  <a:pt x="-20187" y="3847189"/>
                  <a:pt x="-152480" y="1834445"/>
                  <a:pt x="0" y="0"/>
                </a:cubicBezTo>
                <a:close/>
              </a:path>
            </a:pathLst>
          </a:custGeom>
          <a:solidFill>
            <a:schemeClr val="bg1"/>
          </a:solidFill>
          <a:ln w="57150">
            <a:no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1" name="Rectangle 20">
            <a:extLst>
              <a:ext uri="{FF2B5EF4-FFF2-40B4-BE49-F238E27FC236}">
                <a16:creationId xmlns:a16="http://schemas.microsoft.com/office/drawing/2014/main" id="{6E5C38FE-6039-A4D6-E732-16A51D7B977C}"/>
              </a:ext>
            </a:extLst>
          </p:cNvPr>
          <p:cNvSpPr/>
          <p:nvPr/>
        </p:nvSpPr>
        <p:spPr>
          <a:xfrm>
            <a:off x="8838482" y="4071311"/>
            <a:ext cx="2536240" cy="2351818"/>
          </a:xfrm>
          <a:prstGeom prst="rect">
            <a:avLst/>
          </a:prstGeom>
          <a:noFill/>
          <a:ln w="57150">
            <a:solidFill>
              <a:schemeClr val="accent1"/>
            </a:solidFill>
            <a:extLst>
              <a:ext uri="{C807C97D-BFC1-408E-A445-0C87EB9F89A2}">
                <ask:lineSketchStyleProps xmlns:ask="http://schemas.microsoft.com/office/drawing/2018/sketchyshapes" sd="1219033472">
                  <a:custGeom>
                    <a:avLst/>
                    <a:gdLst>
                      <a:gd name="connsiteX0" fmla="*/ 0 w 1791195"/>
                      <a:gd name="connsiteY0" fmla="*/ 0 h 1616709"/>
                      <a:gd name="connsiteX1" fmla="*/ 1791195 w 1791195"/>
                      <a:gd name="connsiteY1" fmla="*/ 0 h 1616709"/>
                      <a:gd name="connsiteX2" fmla="*/ 1791195 w 1791195"/>
                      <a:gd name="connsiteY2" fmla="*/ 1616709 h 1616709"/>
                      <a:gd name="connsiteX3" fmla="*/ 0 w 1791195"/>
                      <a:gd name="connsiteY3" fmla="*/ 1616709 h 1616709"/>
                      <a:gd name="connsiteX4" fmla="*/ 0 w 1791195"/>
                      <a:gd name="connsiteY4" fmla="*/ 0 h 1616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195" h="1616709" extrusionOk="0">
                        <a:moveTo>
                          <a:pt x="0" y="0"/>
                        </a:moveTo>
                        <a:cubicBezTo>
                          <a:pt x="266699" y="-159000"/>
                          <a:pt x="952129" y="-16582"/>
                          <a:pt x="1791195" y="0"/>
                        </a:cubicBezTo>
                        <a:cubicBezTo>
                          <a:pt x="1784429" y="754572"/>
                          <a:pt x="1873743" y="1229812"/>
                          <a:pt x="1791195" y="1616709"/>
                        </a:cubicBezTo>
                        <a:cubicBezTo>
                          <a:pt x="1458293" y="1566996"/>
                          <a:pt x="612679" y="1472323"/>
                          <a:pt x="0" y="1616709"/>
                        </a:cubicBezTo>
                        <a:cubicBezTo>
                          <a:pt x="68035" y="1411849"/>
                          <a:pt x="86278" y="78681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E5405"/>
              </a:solidFill>
              <a:effectLst/>
              <a:uLnTx/>
              <a:uFillTx/>
              <a:latin typeface="Century Gothic" panose="020F0302020204030204"/>
              <a:ea typeface="+mn-ea"/>
              <a:cs typeface="+mn-cs"/>
            </a:endParaRPr>
          </a:p>
        </p:txBody>
      </p:sp>
      <p:cxnSp>
        <p:nvCxnSpPr>
          <p:cNvPr id="22" name="Straight Connector 21">
            <a:extLst>
              <a:ext uri="{FF2B5EF4-FFF2-40B4-BE49-F238E27FC236}">
                <a16:creationId xmlns:a16="http://schemas.microsoft.com/office/drawing/2014/main" id="{A36DFBA0-1973-30FE-BA0E-20810F9FF673}"/>
              </a:ext>
            </a:extLst>
          </p:cNvPr>
          <p:cNvCxnSpPr>
            <a:cxnSpLocks/>
            <a:stCxn id="21" idx="0"/>
            <a:endCxn id="21" idx="2"/>
          </p:cNvCxnSpPr>
          <p:nvPr/>
        </p:nvCxnSpPr>
        <p:spPr>
          <a:xfrm>
            <a:off x="10106602" y="4071311"/>
            <a:ext cx="0" cy="23518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9A7A8-E00C-626D-9774-6A9984C8D737}"/>
              </a:ext>
            </a:extLst>
          </p:cNvPr>
          <p:cNvCxnSpPr>
            <a:cxnSpLocks/>
            <a:stCxn id="21" idx="1"/>
            <a:endCxn id="21" idx="3"/>
          </p:cNvCxnSpPr>
          <p:nvPr/>
        </p:nvCxnSpPr>
        <p:spPr>
          <a:xfrm>
            <a:off x="8838482" y="5247220"/>
            <a:ext cx="253624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E5498D8-5D5D-DD1E-D413-14F3DE321EC7}"/>
              </a:ext>
            </a:extLst>
          </p:cNvPr>
          <p:cNvSpPr txBox="1"/>
          <p:nvPr/>
        </p:nvSpPr>
        <p:spPr>
          <a:xfrm>
            <a:off x="9106795" y="3552833"/>
            <a:ext cx="920970"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accent1"/>
                </a:solidFill>
                <a:effectLst/>
                <a:uLnTx/>
                <a:uFillTx/>
                <a:latin typeface="Century Gothic" panose="020F0302020204030204"/>
                <a:ea typeface="+mn-ea"/>
                <a:cs typeface="+mn-cs"/>
              </a:rPr>
              <a:t>Stay</a:t>
            </a:r>
          </a:p>
        </p:txBody>
      </p:sp>
      <p:sp>
        <p:nvSpPr>
          <p:cNvPr id="25" name="TextBox 24">
            <a:extLst>
              <a:ext uri="{FF2B5EF4-FFF2-40B4-BE49-F238E27FC236}">
                <a16:creationId xmlns:a16="http://schemas.microsoft.com/office/drawing/2014/main" id="{6B3737DC-85F8-9E01-C9B0-70DE932298D8}"/>
              </a:ext>
            </a:extLst>
          </p:cNvPr>
          <p:cNvSpPr txBox="1"/>
          <p:nvPr/>
        </p:nvSpPr>
        <p:spPr>
          <a:xfrm>
            <a:off x="8264572" y="4509875"/>
            <a:ext cx="306407" cy="46166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accent1"/>
                </a:solidFill>
                <a:effectLst/>
                <a:uLnTx/>
                <a:uFillTx/>
                <a:latin typeface="Century Gothic" panose="020F0302020204030204"/>
                <a:ea typeface="+mn-ea"/>
                <a:cs typeface="+mn-cs"/>
              </a:rPr>
              <a:t>T</a:t>
            </a:r>
          </a:p>
        </p:txBody>
      </p:sp>
      <p:sp>
        <p:nvSpPr>
          <p:cNvPr id="26" name="TextBox 25">
            <a:extLst>
              <a:ext uri="{FF2B5EF4-FFF2-40B4-BE49-F238E27FC236}">
                <a16:creationId xmlns:a16="http://schemas.microsoft.com/office/drawing/2014/main" id="{3339CE39-B8D2-5B0F-52E7-5D7DF56B3DC7}"/>
              </a:ext>
            </a:extLst>
          </p:cNvPr>
          <p:cNvSpPr txBox="1"/>
          <p:nvPr/>
        </p:nvSpPr>
        <p:spPr>
          <a:xfrm>
            <a:off x="10272609" y="3538201"/>
            <a:ext cx="1865753"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accent1"/>
                </a:solidFill>
                <a:effectLst/>
                <a:uLnTx/>
                <a:uFillTx/>
                <a:latin typeface="Century Gothic" panose="020F0302020204030204"/>
                <a:ea typeface="+mn-ea"/>
                <a:cs typeface="+mn-cs"/>
              </a:rPr>
              <a:t>Leave</a:t>
            </a:r>
          </a:p>
        </p:txBody>
      </p:sp>
      <p:sp>
        <p:nvSpPr>
          <p:cNvPr id="27" name="TextBox 26">
            <a:extLst>
              <a:ext uri="{FF2B5EF4-FFF2-40B4-BE49-F238E27FC236}">
                <a16:creationId xmlns:a16="http://schemas.microsoft.com/office/drawing/2014/main" id="{C4D4EDCD-17DC-2847-A409-9913240195EF}"/>
              </a:ext>
            </a:extLst>
          </p:cNvPr>
          <p:cNvSpPr txBox="1"/>
          <p:nvPr/>
        </p:nvSpPr>
        <p:spPr>
          <a:xfrm>
            <a:off x="8273799" y="5592618"/>
            <a:ext cx="297180" cy="46166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accent1"/>
                </a:solidFill>
                <a:effectLst/>
                <a:uLnTx/>
                <a:uFillTx/>
                <a:latin typeface="Century Gothic" panose="020F0302020204030204"/>
                <a:ea typeface="+mn-ea"/>
                <a:cs typeface="+mn-cs"/>
              </a:rPr>
              <a:t>N</a:t>
            </a:r>
          </a:p>
        </p:txBody>
      </p:sp>
      <p:sp>
        <p:nvSpPr>
          <p:cNvPr id="29" name="TextBox 28">
            <a:extLst>
              <a:ext uri="{FF2B5EF4-FFF2-40B4-BE49-F238E27FC236}">
                <a16:creationId xmlns:a16="http://schemas.microsoft.com/office/drawing/2014/main" id="{E25A63C7-2F2D-1580-0ECC-D40D3A73007E}"/>
              </a:ext>
            </a:extLst>
          </p:cNvPr>
          <p:cNvSpPr txBox="1"/>
          <p:nvPr/>
        </p:nvSpPr>
        <p:spPr>
          <a:xfrm>
            <a:off x="9860249" y="2423609"/>
            <a:ext cx="159276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solidFill>
                <a:effectLst/>
                <a:uLnTx/>
                <a:uFillTx/>
                <a:latin typeface="Century Gothic" panose="020F0302020204030204"/>
                <a:ea typeface="+mn-ea"/>
                <a:cs typeface="+mn-cs"/>
              </a:rPr>
              <a:t>benefit/cost matrix</a:t>
            </a:r>
          </a:p>
        </p:txBody>
      </p:sp>
      <p:cxnSp>
        <p:nvCxnSpPr>
          <p:cNvPr id="32" name="Straight Arrow Connector 31">
            <a:extLst>
              <a:ext uri="{FF2B5EF4-FFF2-40B4-BE49-F238E27FC236}">
                <a16:creationId xmlns:a16="http://schemas.microsoft.com/office/drawing/2014/main" id="{863288F6-B0D1-82F1-C0DE-48C9654FF705}"/>
              </a:ext>
            </a:extLst>
          </p:cNvPr>
          <p:cNvCxnSpPr>
            <a:cxnSpLocks/>
          </p:cNvCxnSpPr>
          <p:nvPr/>
        </p:nvCxnSpPr>
        <p:spPr>
          <a:xfrm flipH="1">
            <a:off x="10454068" y="3017384"/>
            <a:ext cx="239317" cy="491205"/>
          </a:xfrm>
          <a:prstGeom prst="straightConnector1">
            <a:avLst/>
          </a:prstGeom>
          <a:ln w="12700">
            <a:solidFill>
              <a:schemeClr val="accent1"/>
            </a:solidFill>
            <a:tailEnd type="stealth"/>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A1B3C07-80B6-598B-0FC8-916735571BE0}"/>
              </a:ext>
            </a:extLst>
          </p:cNvPr>
          <p:cNvSpPr txBox="1"/>
          <p:nvPr/>
        </p:nvSpPr>
        <p:spPr>
          <a:xfrm>
            <a:off x="8867841" y="4463041"/>
            <a:ext cx="12387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rPr>
              <a:t>v(</a:t>
            </a:r>
            <a:r>
              <a:rPr kumimoji="0" lang="en-US" sz="1800" b="0" i="0" u="none" strike="noStrike" kern="1200" cap="none" spc="0" normalizeH="0" baseline="0" noProof="0" err="1">
                <a:ln>
                  <a:noFill/>
                </a:ln>
                <a:solidFill>
                  <a:srgbClr val="29262C"/>
                </a:solidFill>
                <a:effectLst/>
                <a:uLnTx/>
                <a:uFillTx/>
                <a:latin typeface="Century Gothic" panose="020F0302020204030204"/>
                <a:ea typeface="+mn-ea"/>
                <a:cs typeface="+mn-cs"/>
              </a:rPr>
              <a:t>x,T,S</a:t>
            </a:r>
            <a:r>
              <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rPr>
              <a:t>)-c</a:t>
            </a:r>
          </a:p>
        </p:txBody>
      </p:sp>
      <p:sp>
        <p:nvSpPr>
          <p:cNvPr id="3" name="Text Placeholder 2">
            <a:extLst>
              <a:ext uri="{FF2B5EF4-FFF2-40B4-BE49-F238E27FC236}">
                <a16:creationId xmlns:a16="http://schemas.microsoft.com/office/drawing/2014/main" id="{0F749333-0AE6-164C-B325-8F3A92E14C04}"/>
              </a:ext>
            </a:extLst>
          </p:cNvPr>
          <p:cNvSpPr>
            <a:spLocks noGrp="1"/>
          </p:cNvSpPr>
          <p:nvPr>
            <p:ph type="body" sz="quarter" idx="14"/>
          </p:nvPr>
        </p:nvSpPr>
        <p:spPr>
          <a:xfrm>
            <a:off x="6542690" y="520609"/>
            <a:ext cx="4811110" cy="2039432"/>
          </a:xfrm>
        </p:spPr>
        <p:txBody>
          <a:bodyPr/>
          <a:lstStyle/>
          <a:p>
            <a:r>
              <a:rPr lang="en-US">
                <a:solidFill>
                  <a:schemeClr val="accent1"/>
                </a:solidFill>
              </a:rPr>
              <a:t>How can we define our benefit matrix?</a:t>
            </a:r>
          </a:p>
        </p:txBody>
      </p:sp>
      <p:sp>
        <p:nvSpPr>
          <p:cNvPr id="28" name="TextBox 27">
            <a:extLst>
              <a:ext uri="{FF2B5EF4-FFF2-40B4-BE49-F238E27FC236}">
                <a16:creationId xmlns:a16="http://schemas.microsoft.com/office/drawing/2014/main" id="{8DAC3ED2-CA40-D174-8875-325A80395905}"/>
              </a:ext>
            </a:extLst>
          </p:cNvPr>
          <p:cNvSpPr txBox="1"/>
          <p:nvPr/>
        </p:nvSpPr>
        <p:spPr>
          <a:xfrm>
            <a:off x="10154802" y="4469050"/>
            <a:ext cx="12387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62C"/>
                </a:solidFill>
                <a:effectLst/>
                <a:uLnTx/>
                <a:uFillTx/>
                <a:latin typeface="Century Gothic" panose="020F0302020204030204"/>
                <a:ea typeface="+mn-ea"/>
                <a:cs typeface="+mn-cs"/>
              </a:rPr>
              <a:t>v(</a:t>
            </a:r>
            <a:r>
              <a:rPr kumimoji="0" lang="en-US" sz="1800" b="0" i="0" u="none" strike="noStrike" kern="1200" cap="none" spc="0" normalizeH="0" baseline="0" noProof="0" dirty="0" err="1">
                <a:ln>
                  <a:noFill/>
                </a:ln>
                <a:solidFill>
                  <a:srgbClr val="29262C"/>
                </a:solidFill>
                <a:effectLst/>
                <a:uLnTx/>
                <a:uFillTx/>
                <a:latin typeface="Century Gothic" panose="020F0302020204030204"/>
                <a:ea typeface="+mn-ea"/>
                <a:cs typeface="+mn-cs"/>
              </a:rPr>
              <a:t>x,T,L</a:t>
            </a:r>
            <a:r>
              <a:rPr kumimoji="0" lang="en-US" sz="1800" b="0" i="0" u="none" strike="noStrike" kern="1200" cap="none" spc="0" normalizeH="0" baseline="0" noProof="0" dirty="0">
                <a:ln>
                  <a:noFill/>
                </a:ln>
                <a:solidFill>
                  <a:srgbClr val="29262C"/>
                </a:solidFill>
                <a:effectLst/>
                <a:uLnTx/>
                <a:uFillTx/>
                <a:latin typeface="Century Gothic" panose="020F0302020204030204"/>
                <a:ea typeface="+mn-ea"/>
                <a:cs typeface="+mn-cs"/>
              </a:rPr>
              <a:t>)-c</a:t>
            </a:r>
          </a:p>
        </p:txBody>
      </p:sp>
      <p:sp>
        <p:nvSpPr>
          <p:cNvPr id="30" name="TextBox 29">
            <a:extLst>
              <a:ext uri="{FF2B5EF4-FFF2-40B4-BE49-F238E27FC236}">
                <a16:creationId xmlns:a16="http://schemas.microsoft.com/office/drawing/2014/main" id="{A1F5139F-A6B8-2CED-B881-0973D236B552}"/>
              </a:ext>
            </a:extLst>
          </p:cNvPr>
          <p:cNvSpPr txBox="1"/>
          <p:nvPr/>
        </p:nvSpPr>
        <p:spPr>
          <a:xfrm>
            <a:off x="8819642" y="5592618"/>
            <a:ext cx="12888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rPr>
              <a:t>v(</a:t>
            </a:r>
            <a:r>
              <a:rPr kumimoji="0" lang="en-US" sz="1800" b="0" i="0" u="none" strike="noStrike" kern="1200" cap="none" spc="0" normalizeH="0" baseline="0" noProof="0" err="1">
                <a:ln>
                  <a:noFill/>
                </a:ln>
                <a:solidFill>
                  <a:srgbClr val="29262C"/>
                </a:solidFill>
                <a:effectLst/>
                <a:uLnTx/>
                <a:uFillTx/>
                <a:latin typeface="Century Gothic" panose="020F0302020204030204"/>
                <a:ea typeface="+mn-ea"/>
                <a:cs typeface="+mn-cs"/>
              </a:rPr>
              <a:t>x,N,S</a:t>
            </a:r>
            <a:r>
              <a:rPr kumimoji="0" lang="en-US" sz="1800" b="0" i="0" u="none" strike="noStrike" kern="1200" cap="none" spc="0" normalizeH="0" baseline="0" noProof="0">
                <a:ln>
                  <a:noFill/>
                </a:ln>
                <a:solidFill>
                  <a:srgbClr val="29262C"/>
                </a:solidFill>
                <a:effectLst/>
                <a:uLnTx/>
                <a:uFillTx/>
                <a:latin typeface="Century Gothic" panose="020F0302020204030204"/>
                <a:ea typeface="+mn-ea"/>
                <a:cs typeface="+mn-cs"/>
              </a:rPr>
              <a:t>)</a:t>
            </a:r>
          </a:p>
        </p:txBody>
      </p:sp>
      <p:sp>
        <p:nvSpPr>
          <p:cNvPr id="31" name="TextBox 30">
            <a:extLst>
              <a:ext uri="{FF2B5EF4-FFF2-40B4-BE49-F238E27FC236}">
                <a16:creationId xmlns:a16="http://schemas.microsoft.com/office/drawing/2014/main" id="{9A8F0F7F-4DA3-6CFD-C783-51B9D5AEA34B}"/>
              </a:ext>
            </a:extLst>
          </p:cNvPr>
          <p:cNvSpPr txBox="1"/>
          <p:nvPr/>
        </p:nvSpPr>
        <p:spPr>
          <a:xfrm>
            <a:off x="10012228" y="5592618"/>
            <a:ext cx="12888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62C"/>
                </a:solidFill>
                <a:effectLst/>
                <a:uLnTx/>
                <a:uFillTx/>
                <a:latin typeface="Century Gothic" panose="020F0302020204030204"/>
                <a:ea typeface="+mn-ea"/>
                <a:cs typeface="+mn-cs"/>
              </a:rPr>
              <a:t>v(</a:t>
            </a:r>
            <a:r>
              <a:rPr kumimoji="0" lang="en-US" sz="1800" b="0" i="0" u="none" strike="noStrike" kern="1200" cap="none" spc="0" normalizeH="0" baseline="0" noProof="0" dirty="0" err="1">
                <a:ln>
                  <a:noFill/>
                </a:ln>
                <a:solidFill>
                  <a:srgbClr val="29262C"/>
                </a:solidFill>
                <a:effectLst/>
                <a:uLnTx/>
                <a:uFillTx/>
                <a:latin typeface="Century Gothic" panose="020F0302020204030204"/>
                <a:ea typeface="+mn-ea"/>
                <a:cs typeface="+mn-cs"/>
              </a:rPr>
              <a:t>x,N,L</a:t>
            </a:r>
            <a:r>
              <a:rPr kumimoji="0" lang="en-US" sz="1800" b="0" i="0" u="none" strike="noStrike" kern="1200" cap="none" spc="0" normalizeH="0" baseline="0" noProof="0" dirty="0">
                <a:ln>
                  <a:noFill/>
                </a:ln>
                <a:solidFill>
                  <a:srgbClr val="29262C"/>
                </a:solidFill>
                <a:effectLst/>
                <a:uLnTx/>
                <a:uFillTx/>
                <a:latin typeface="Century Gothic" panose="020F0302020204030204"/>
                <a:ea typeface="+mn-ea"/>
                <a:cs typeface="+mn-cs"/>
              </a:rPr>
              <a:t>)</a:t>
            </a:r>
          </a:p>
        </p:txBody>
      </p:sp>
      <p:sp>
        <p:nvSpPr>
          <p:cNvPr id="33" name="TextBox 32">
            <a:extLst>
              <a:ext uri="{FF2B5EF4-FFF2-40B4-BE49-F238E27FC236}">
                <a16:creationId xmlns:a16="http://schemas.microsoft.com/office/drawing/2014/main" id="{9DED61B2-F4A2-E27F-4685-EE3ACD812226}"/>
              </a:ext>
            </a:extLst>
          </p:cNvPr>
          <p:cNvSpPr txBox="1"/>
          <p:nvPr/>
        </p:nvSpPr>
        <p:spPr>
          <a:xfrm>
            <a:off x="6492294" y="3830004"/>
            <a:ext cx="1781505"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solidFill>
                <a:effectLst/>
                <a:uLnTx/>
                <a:uFillTx/>
                <a:latin typeface="Century Gothic" panose="020F0302020204030204"/>
                <a:ea typeface="+mn-ea"/>
                <a:cs typeface="+mn-cs"/>
              </a:rPr>
              <a:t>T for “Target”</a:t>
            </a:r>
          </a:p>
        </p:txBody>
      </p:sp>
      <p:cxnSp>
        <p:nvCxnSpPr>
          <p:cNvPr id="34" name="Straight Arrow Connector 33">
            <a:extLst>
              <a:ext uri="{FF2B5EF4-FFF2-40B4-BE49-F238E27FC236}">
                <a16:creationId xmlns:a16="http://schemas.microsoft.com/office/drawing/2014/main" id="{AF470328-F0F8-F2B3-3AC7-176AC491A3FC}"/>
              </a:ext>
            </a:extLst>
          </p:cNvPr>
          <p:cNvCxnSpPr>
            <a:cxnSpLocks/>
          </p:cNvCxnSpPr>
          <p:nvPr/>
        </p:nvCxnSpPr>
        <p:spPr>
          <a:xfrm>
            <a:off x="7459593" y="4203501"/>
            <a:ext cx="670641" cy="444206"/>
          </a:xfrm>
          <a:prstGeom prst="straightConnector1">
            <a:avLst/>
          </a:prstGeom>
          <a:ln w="12700">
            <a:solidFill>
              <a:schemeClr val="accent1"/>
            </a:solidFill>
            <a:tailEnd type="stealth"/>
          </a:ln>
        </p:spPr>
        <p:style>
          <a:lnRef idx="1">
            <a:schemeClr val="dk1"/>
          </a:lnRef>
          <a:fillRef idx="0">
            <a:schemeClr val="dk1"/>
          </a:fillRef>
          <a:effectRef idx="0">
            <a:schemeClr val="dk1"/>
          </a:effectRef>
          <a:fontRef idx="minor">
            <a:schemeClr val="tx1"/>
          </a:fontRef>
        </p:style>
      </p:cxnSp>
      <p:pic>
        <p:nvPicPr>
          <p:cNvPr id="35" name="Picture 34" descr="Logo&#10;&#10;Description automatically generated">
            <a:extLst>
              <a:ext uri="{FF2B5EF4-FFF2-40B4-BE49-F238E27FC236}">
                <a16:creationId xmlns:a16="http://schemas.microsoft.com/office/drawing/2014/main" id="{EDE84870-1C4C-413A-8D75-A4521B225AC6}"/>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5300"/>
                    </a14:imgEffect>
                    <a14:imgEffect>
                      <a14:saturation sat="0"/>
                    </a14:imgEffect>
                  </a14:imgLayer>
                </a14:imgProps>
              </a:ext>
            </a:extLst>
          </a:blip>
          <a:stretch>
            <a:fillRect/>
          </a:stretch>
        </p:blipFill>
        <p:spPr>
          <a:xfrm>
            <a:off x="306768" y="5471158"/>
            <a:ext cx="3297581" cy="877477"/>
          </a:xfrm>
          <a:prstGeom prst="rect">
            <a:avLst/>
          </a:prstGeom>
          <a:solidFill>
            <a:schemeClr val="tx1"/>
          </a:solidFill>
        </p:spPr>
      </p:pic>
    </p:spTree>
    <p:extLst>
      <p:ext uri="{BB962C8B-B14F-4D97-AF65-F5344CB8AC3E}">
        <p14:creationId xmlns:p14="http://schemas.microsoft.com/office/powerpoint/2010/main" val="341456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09600" y="-528452"/>
            <a:ext cx="10972800" cy="2039432"/>
          </a:xfrm>
        </p:spPr>
        <p:txBody>
          <a:bodyPr>
            <a:normAutofit/>
          </a:bodyPr>
          <a:lstStyle/>
          <a:p>
            <a:pPr marL="0">
              <a:lnSpc>
                <a:spcPct val="100000"/>
              </a:lnSpc>
            </a:pPr>
            <a:r>
              <a:rPr lang="en-US" sz="2800">
                <a:solidFill>
                  <a:schemeClr val="accent1">
                    <a:lumMod val="20000"/>
                    <a:lumOff val="80000"/>
                  </a:schemeClr>
                </a:solidFill>
              </a:rPr>
              <a:t>Here is the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74BDC19C-D829-9DAF-8ED7-89BE6FF61A00}"/>
                  </a:ext>
                </a:extLst>
              </p:cNvPr>
              <p:cNvSpPr txBox="1">
                <a:spLocks/>
              </p:cNvSpPr>
              <p:nvPr/>
            </p:nvSpPr>
            <p:spPr>
              <a:xfrm>
                <a:off x="838200" y="2510212"/>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𝑻</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𝑺</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𝑳</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𝑳</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𝑵</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𝑺</m:t>
                        </m:r>
                      </m:e>
                    </m:d>
                    <m:r>
                      <a:rPr lang="en-US" sz="3200" i="1" dirty="0">
                        <a:solidFill>
                          <a:srgbClr val="BE5405">
                            <a:lumMod val="20000"/>
                            <a:lumOff val="80000"/>
                          </a:srgbClr>
                        </a:solidFill>
                        <a:latin typeface="Cambria Math" panose="02040503050406030204" pitchFamily="18" charset="0"/>
                      </a:rPr>
                      <m:t>+</m:t>
                    </m:r>
                    <m:acc>
                      <m:accPr>
                        <m:chr m:val="̂"/>
                        <m:ctrlPr>
                          <a:rPr lang="en-US" sz="3200" b="0" i="1">
                            <a:solidFill>
                              <a:srgbClr val="BE5405">
                                <a:lumMod val="20000"/>
                                <a:lumOff val="80000"/>
                              </a:srgbClr>
                            </a:solidFill>
                            <a:latin typeface="Cambria Math" panose="02040503050406030204" pitchFamily="18" charset="0"/>
                          </a:rPr>
                        </m:ctrlPr>
                      </m:accPr>
                      <m:e>
                        <m:r>
                          <a:rPr lang="en-US" sz="3200" b="0" i="1">
                            <a:solidFill>
                              <a:srgbClr val="BE5405">
                                <a:lumMod val="20000"/>
                                <a:lumOff val="80000"/>
                              </a:srgbClr>
                            </a:solidFill>
                            <a:latin typeface="Cambria Math" panose="02040503050406030204" pitchFamily="18" charset="0"/>
                          </a:rPr>
                          <m:t>𝒑</m:t>
                        </m:r>
                      </m:e>
                    </m:acc>
                    <m:d>
                      <m:dPr>
                        <m:ctrlPr>
                          <a:rPr lang="en-US" sz="3200" b="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𝑳</m:t>
                        </m:r>
                      </m:e>
                      <m:e>
                        <m:r>
                          <a:rPr lang="en-US" sz="3200" b="0" i="1" dirty="0">
                            <a:solidFill>
                              <a:srgbClr val="BE5405">
                                <a:lumMod val="20000"/>
                                <a:lumOff val="80000"/>
                              </a:srgbClr>
                            </a:solidFill>
                            <a:latin typeface="Cambria Math" panose="02040503050406030204" pitchFamily="18" charset="0"/>
                          </a:rPr>
                          <m:t>𝒙</m:t>
                        </m:r>
                        <m:r>
                          <a:rPr lang="en-US" sz="3200" b="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𝑳</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9" name="Text Placeholder 2">
                <a:extLst>
                  <a:ext uri="{FF2B5EF4-FFF2-40B4-BE49-F238E27FC236}">
                    <a16:creationId xmlns:a16="http://schemas.microsoft.com/office/drawing/2014/main" id="{74BDC19C-D829-9DAF-8ED7-89BE6FF61A00}"/>
                  </a:ext>
                </a:extLst>
              </p:cNvPr>
              <p:cNvSpPr txBox="1">
                <a:spLocks noRot="1" noChangeAspect="1" noMove="1" noResize="1" noEditPoints="1" noAdjustHandles="1" noChangeArrowheads="1" noChangeShapeType="1" noTextEdit="1"/>
              </p:cNvSpPr>
              <p:nvPr/>
            </p:nvSpPr>
            <p:spPr>
              <a:xfrm>
                <a:off x="838200" y="2510212"/>
                <a:ext cx="10972800" cy="3682224"/>
              </a:xfrm>
              <a:prstGeom prst="rect">
                <a:avLst/>
              </a:prstGeom>
              <a:blipFill>
                <a:blip r:embed="rId3"/>
                <a:stretch>
                  <a:fillRect l="-462"/>
                </a:stretch>
              </a:blipFill>
            </p:spPr>
            <p:txBody>
              <a:bodyPr/>
              <a:lstStyle/>
              <a:p>
                <a:r>
                  <a:rPr lang="en-US">
                    <a:noFill/>
                  </a:rPr>
                  <a:t> </a:t>
                </a:r>
              </a:p>
            </p:txBody>
          </p:sp>
        </mc:Fallback>
      </mc:AlternateContent>
      <p:pic>
        <p:nvPicPr>
          <p:cNvPr id="14" name="Picture 13" descr="A picture containing logo&#10;&#10;Description automatically generated">
            <a:extLst>
              <a:ext uri="{FF2B5EF4-FFF2-40B4-BE49-F238E27FC236}">
                <a16:creationId xmlns:a16="http://schemas.microsoft.com/office/drawing/2014/main" id="{149E34E3-6B91-6D95-835C-51295935F3AE}"/>
              </a:ext>
            </a:extLst>
          </p:cNvPr>
          <p:cNvPicPr>
            <a:picLocks noChangeAspect="1"/>
          </p:cNvPicPr>
          <p:nvPr/>
        </p:nvPicPr>
        <p:blipFill>
          <a:blip r:embed="rId4"/>
          <a:stretch>
            <a:fillRect/>
          </a:stretch>
        </p:blipFill>
        <p:spPr>
          <a:xfrm>
            <a:off x="8673769" y="1183122"/>
            <a:ext cx="2882900" cy="2565400"/>
          </a:xfrm>
          <a:prstGeom prst="rect">
            <a:avLst/>
          </a:prstGeom>
        </p:spPr>
      </p:pic>
    </p:spTree>
    <p:extLst>
      <p:ext uri="{BB962C8B-B14F-4D97-AF65-F5344CB8AC3E}">
        <p14:creationId xmlns:p14="http://schemas.microsoft.com/office/powerpoint/2010/main" val="351338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D00F78-A7DF-95D2-C51B-AA77B96E32DC}"/>
              </a:ext>
            </a:extLst>
          </p:cNvPr>
          <p:cNvSpPr>
            <a:spLocks noGrp="1"/>
          </p:cNvSpPr>
          <p:nvPr>
            <p:ph type="body" sz="quarter" idx="13"/>
          </p:nvPr>
        </p:nvSpPr>
        <p:spPr>
          <a:xfrm>
            <a:off x="609600" y="-528452"/>
            <a:ext cx="10972800" cy="2039432"/>
          </a:xfrm>
        </p:spPr>
        <p:txBody>
          <a:bodyPr>
            <a:normAutofit/>
          </a:bodyPr>
          <a:lstStyle/>
          <a:p>
            <a:pPr marL="0">
              <a:lnSpc>
                <a:spcPct val="100000"/>
              </a:lnSpc>
            </a:pPr>
            <a:r>
              <a:rPr lang="en-US" sz="2800">
                <a:solidFill>
                  <a:schemeClr val="accent1">
                    <a:lumMod val="20000"/>
                    <a:lumOff val="80000"/>
                  </a:schemeClr>
                </a:solidFill>
              </a:rPr>
              <a:t>Here is the “expected value” framework for a binary action:</a:t>
            </a:r>
          </a:p>
        </p:txBody>
      </p:sp>
      <p:sp>
        <p:nvSpPr>
          <p:cNvPr id="3" name="Text Placeholder 2">
            <a:extLst>
              <a:ext uri="{FF2B5EF4-FFF2-40B4-BE49-F238E27FC236}">
                <a16:creationId xmlns:a16="http://schemas.microsoft.com/office/drawing/2014/main" id="{B23A5AC5-337E-FE6F-E6B8-3B61D5096376}"/>
              </a:ext>
            </a:extLst>
          </p:cNvPr>
          <p:cNvSpPr>
            <a:spLocks noGrp="1"/>
          </p:cNvSpPr>
          <p:nvPr>
            <p:ph type="body" sz="quarter" idx="14"/>
          </p:nvPr>
        </p:nvSpPr>
        <p:spPr>
          <a:xfrm>
            <a:off x="-1720603" y="958010"/>
            <a:ext cx="10972800" cy="2039432"/>
          </a:xfrm>
        </p:spPr>
        <p:txBody>
          <a:bodyPr>
            <a:normAutofit/>
          </a:bodyPr>
          <a:lstStyle/>
          <a:p>
            <a:pPr marL="0">
              <a:lnSpc>
                <a:spcPct val="100000"/>
              </a:lnSpc>
            </a:pPr>
            <a:r>
              <a:rPr lang="en-US" sz="3200">
                <a:solidFill>
                  <a:schemeClr val="accent1">
                    <a:lumMod val="60000"/>
                    <a:lumOff val="40000"/>
                  </a:schemeClr>
                </a:solidFill>
              </a:rPr>
              <a:t>take action on instance x if:</a:t>
            </a:r>
          </a:p>
          <a:p>
            <a:pPr marL="0">
              <a:lnSpc>
                <a:spcPct val="100000"/>
              </a:lnSpc>
            </a:pPr>
            <a:r>
              <a:rPr lang="en-US" sz="3200"/>
              <a:t>EV(act on x) &gt; EV(don’t act on x)</a:t>
            </a:r>
          </a:p>
        </p:txBody>
      </p:sp>
      <p:sp>
        <p:nvSpPr>
          <p:cNvPr id="4" name="Footer Placeholder 3">
            <a:extLst>
              <a:ext uri="{FF2B5EF4-FFF2-40B4-BE49-F238E27FC236}">
                <a16:creationId xmlns:a16="http://schemas.microsoft.com/office/drawing/2014/main" id="{50B043E1-8AE2-AB2B-AE03-4A34A7FF21D5}"/>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9262C">
                    <a:tint val="75000"/>
                  </a:srgbClr>
                </a:solidFill>
                <a:effectLst/>
                <a:uLnTx/>
                <a:uFillTx/>
                <a:latin typeface="Century Gothic" panose="020F0302020204030204"/>
                <a:ea typeface="+mn-ea"/>
                <a:cs typeface="+mn-cs"/>
              </a:rPr>
              <a:t>Introduction to Business Analytics -- ©2023 Foster Provost</a:t>
            </a:r>
          </a:p>
        </p:txBody>
      </p:sp>
      <p:cxnSp>
        <p:nvCxnSpPr>
          <p:cNvPr id="11" name="Straight Connector 10">
            <a:extLst>
              <a:ext uri="{FF2B5EF4-FFF2-40B4-BE49-F238E27FC236}">
                <a16:creationId xmlns:a16="http://schemas.microsoft.com/office/drawing/2014/main" id="{D1317802-EC9E-B2E8-B8BF-C5C508DBE8BE}"/>
              </a:ext>
            </a:extLst>
          </p:cNvPr>
          <p:cNvCxnSpPr/>
          <p:nvPr/>
        </p:nvCxnSpPr>
        <p:spPr>
          <a:xfrm>
            <a:off x="2422566" y="2866740"/>
            <a:ext cx="2220686" cy="0"/>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74BDC19C-D829-9DAF-8ED7-89BE6FF61A00}"/>
                  </a:ext>
                </a:extLst>
              </p:cNvPr>
              <p:cNvSpPr txBox="1">
                <a:spLocks/>
              </p:cNvSpPr>
              <p:nvPr/>
            </p:nvSpPr>
            <p:spPr>
              <a:xfrm>
                <a:off x="838200" y="2510212"/>
                <a:ext cx="10972800" cy="3682224"/>
              </a:xfrm>
              <a:prstGeom prst="rect">
                <a:avLst/>
              </a:prstGeom>
            </p:spPr>
            <p:txBody>
              <a:bodyPr vert="horz" lIns="91440" tIns="45720" rIns="91440" bIns="45720" rtlCol="0" anchor="ctr">
                <a:normAutofit/>
              </a:bodyPr>
              <a:lstStyle>
                <a:lvl1pPr marL="120650" indent="0" algn="ctr" defTabSz="914400" rtl="0" eaLnBrk="1" latinLnBrk="0" hangingPunct="1">
                  <a:lnSpc>
                    <a:spcPct val="90000"/>
                  </a:lnSpc>
                  <a:spcBef>
                    <a:spcPts val="1000"/>
                  </a:spcBef>
                  <a:buFontTx/>
                  <a:buNone/>
                  <a:tabLst/>
                  <a:defRPr sz="4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lnSpc>
                    <a:spcPct val="100000"/>
                  </a:lnSpc>
                  <a:defRPr/>
                </a:pPr>
                <a:r>
                  <a:rPr lang="en-US" sz="3200">
                    <a:solidFill>
                      <a:srgbClr val="BE5405">
                        <a:lumMod val="20000"/>
                        <a:lumOff val="80000"/>
                      </a:srgbClr>
                    </a:solidFill>
                  </a:rPr>
                  <a:t> </a:t>
                </a:r>
                <a:r>
                  <a:rPr lang="en-US" sz="3200">
                    <a:solidFill>
                      <a:srgbClr val="BE5405">
                        <a:lumMod val="60000"/>
                        <a:lumOff val="40000"/>
                      </a:srgbClr>
                    </a:solidFill>
                  </a:rPr>
                  <a:t>take action on instance x if:</a:t>
                </a:r>
              </a:p>
              <a:p>
                <a:pPr marL="0" lvl="0">
                  <a:lnSpc>
                    <a:spcPct val="100000"/>
                  </a:lnSpc>
                  <a:defRPr/>
                </a:pPr>
                <a14:m>
                  <m:oMathPara xmlns:m="http://schemas.openxmlformats.org/officeDocument/2006/math">
                    <m:oMathParaPr>
                      <m:jc m:val="center"/>
                    </m:oMathParaPr>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𝑻</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𝑺</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e>
                      </m:d>
                      <m:r>
                        <a:rPr lang="en-US" sz="3200" i="1" dirty="0">
                          <a:solidFill>
                            <a:srgbClr val="BE5405">
                              <a:lumMod val="20000"/>
                              <a:lumOff val="80000"/>
                            </a:srgbClr>
                          </a:solidFill>
                          <a:latin typeface="Cambria Math" panose="02040503050406030204" pitchFamily="18" charset="0"/>
                        </a:rPr>
                        <m:t>+</m:t>
                      </m:r>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𝑳</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𝑻</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𝑳</m:t>
                          </m:r>
                        </m:e>
                      </m:d>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𝒄</m:t>
                      </m:r>
                      <m:r>
                        <a:rPr lang="en-US" sz="3200" i="1" dirty="0">
                          <a:solidFill>
                            <a:srgbClr val="BE5405">
                              <a:lumMod val="20000"/>
                              <a:lumOff val="80000"/>
                            </a:srgbClr>
                          </a:solidFill>
                          <a:latin typeface="Cambria Math" panose="02040503050406030204" pitchFamily="18" charset="0"/>
                        </a:rPr>
                        <m:t>)</m:t>
                      </m:r>
                    </m:oMath>
                  </m:oMathPara>
                </a14:m>
                <a:endParaRPr lang="en-US" sz="3200" b="0">
                  <a:solidFill>
                    <a:srgbClr val="BE5405">
                      <a:lumMod val="20000"/>
                      <a:lumOff val="80000"/>
                    </a:srgbClr>
                  </a:solidFill>
                </a:endParaRPr>
              </a:p>
              <a:p>
                <a:pPr marL="0" lvl="0">
                  <a:lnSpc>
                    <a:spcPct val="100000"/>
                  </a:lnSpc>
                  <a:spcBef>
                    <a:spcPts val="0"/>
                  </a:spcBef>
                  <a:defRPr/>
                </a:pPr>
                <a:r>
                  <a:rPr lang="en-US" sz="3200" b="0">
                    <a:solidFill>
                      <a:srgbClr val="BE5405">
                        <a:lumMod val="20000"/>
                        <a:lumOff val="80000"/>
                      </a:srgbClr>
                    </a:solidFill>
                  </a:rPr>
                  <a:t>      &gt; </a:t>
                </a:r>
                <a14:m>
                  <m:oMath xmlns:m="http://schemas.openxmlformats.org/officeDocument/2006/math">
                    <m:acc>
                      <m:accPr>
                        <m:chr m:val="̂"/>
                        <m:ctrlPr>
                          <a:rPr lang="en-US" sz="3200" i="1">
                            <a:solidFill>
                              <a:srgbClr val="BE5405">
                                <a:lumMod val="20000"/>
                                <a:lumOff val="80000"/>
                              </a:srgbClr>
                            </a:solidFill>
                            <a:latin typeface="Cambria Math" panose="02040503050406030204" pitchFamily="18" charset="0"/>
                          </a:rPr>
                        </m:ctrlPr>
                      </m:accPr>
                      <m:e>
                        <m:r>
                          <a:rPr lang="en-US" sz="3200" i="1">
                            <a:solidFill>
                              <a:srgbClr val="BE5405">
                                <a:lumMod val="20000"/>
                                <a:lumOff val="80000"/>
                              </a:srgbClr>
                            </a:solidFill>
                            <a:latin typeface="Cambria Math" panose="02040503050406030204" pitchFamily="18" charset="0"/>
                          </a:rPr>
                          <m:t>𝒑</m:t>
                        </m:r>
                      </m:e>
                    </m:acc>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𝑺</m:t>
                        </m:r>
                      </m:e>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𝑵</m:t>
                        </m:r>
                        <m:r>
                          <a:rPr lang="en-US" sz="3200" i="1" dirty="0">
                            <a:solidFill>
                              <a:srgbClr val="BE5405">
                                <a:lumMod val="20000"/>
                                <a:lumOff val="80000"/>
                              </a:srgbClr>
                            </a:solidFill>
                            <a:latin typeface="Cambria Math" panose="02040503050406030204" pitchFamily="18" charset="0"/>
                          </a:rPr>
                          <m:t>, </m:t>
                        </m:r>
                        <m:r>
                          <a:rPr lang="en-US" sz="3200" i="1" dirty="0">
                            <a:solidFill>
                              <a:srgbClr val="BE5405">
                                <a:lumMod val="20000"/>
                                <a:lumOff val="80000"/>
                              </a:srgbClr>
                            </a:solidFill>
                            <a:latin typeface="Cambria Math" panose="02040503050406030204" pitchFamily="18" charset="0"/>
                          </a:rPr>
                          <m:t>𝑺</m:t>
                        </m:r>
                      </m:e>
                    </m:d>
                    <m:r>
                      <a:rPr lang="en-US" sz="3200" i="1" dirty="0">
                        <a:solidFill>
                          <a:srgbClr val="BE5405">
                            <a:lumMod val="20000"/>
                            <a:lumOff val="80000"/>
                          </a:srgbClr>
                        </a:solidFill>
                        <a:latin typeface="Cambria Math" panose="02040503050406030204" pitchFamily="18" charset="0"/>
                      </a:rPr>
                      <m:t>+</m:t>
                    </m:r>
                    <m:acc>
                      <m:accPr>
                        <m:chr m:val="̂"/>
                        <m:ctrlPr>
                          <a:rPr lang="en-US" sz="3200" b="0" i="1">
                            <a:solidFill>
                              <a:srgbClr val="BE5405">
                                <a:lumMod val="20000"/>
                                <a:lumOff val="80000"/>
                              </a:srgbClr>
                            </a:solidFill>
                            <a:latin typeface="Cambria Math" panose="02040503050406030204" pitchFamily="18" charset="0"/>
                          </a:rPr>
                        </m:ctrlPr>
                      </m:accPr>
                      <m:e>
                        <m:r>
                          <a:rPr lang="en-US" sz="3200" b="0" i="1">
                            <a:solidFill>
                              <a:srgbClr val="BE5405">
                                <a:lumMod val="20000"/>
                                <a:lumOff val="80000"/>
                              </a:srgbClr>
                            </a:solidFill>
                            <a:latin typeface="Cambria Math" panose="02040503050406030204" pitchFamily="18" charset="0"/>
                          </a:rPr>
                          <m:t>𝒑</m:t>
                        </m:r>
                      </m:e>
                    </m:acc>
                    <m:d>
                      <m:dPr>
                        <m:ctrlPr>
                          <a:rPr lang="en-US" sz="3200" b="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𝑳</m:t>
                        </m:r>
                      </m:e>
                      <m:e>
                        <m:r>
                          <a:rPr lang="en-US" sz="3200" b="0" i="1" dirty="0">
                            <a:solidFill>
                              <a:srgbClr val="BE5405">
                                <a:lumMod val="20000"/>
                                <a:lumOff val="80000"/>
                              </a:srgbClr>
                            </a:solidFill>
                            <a:latin typeface="Cambria Math" panose="02040503050406030204" pitchFamily="18" charset="0"/>
                          </a:rPr>
                          <m:t>𝒙</m:t>
                        </m:r>
                        <m:r>
                          <a:rPr lang="en-US" sz="3200" b="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e>
                    </m:d>
                    <m:r>
                      <a:rPr lang="en-US" sz="3200" i="1" dirty="0">
                        <a:solidFill>
                          <a:srgbClr val="BE5405">
                            <a:lumMod val="20000"/>
                            <a:lumOff val="80000"/>
                          </a:srgbClr>
                        </a:solidFill>
                        <a:latin typeface="Cambria Math" panose="02040503050406030204" pitchFamily="18" charset="0"/>
                      </a:rPr>
                      <m:t>𝒗</m:t>
                    </m:r>
                    <m:d>
                      <m:dPr>
                        <m:ctrlPr>
                          <a:rPr lang="en-US" sz="3200" i="1" dirty="0">
                            <a:solidFill>
                              <a:srgbClr val="BE5405">
                                <a:lumMod val="20000"/>
                                <a:lumOff val="80000"/>
                              </a:srgbClr>
                            </a:solidFill>
                            <a:latin typeface="Cambria Math" panose="02040503050406030204" pitchFamily="18" charset="0"/>
                          </a:rPr>
                        </m:ctrlPr>
                      </m:dPr>
                      <m:e>
                        <m:r>
                          <a:rPr lang="en-US" sz="3200" i="1" dirty="0">
                            <a:solidFill>
                              <a:srgbClr val="BE5405">
                                <a:lumMod val="20000"/>
                                <a:lumOff val="80000"/>
                              </a:srgbClr>
                            </a:solidFill>
                            <a:latin typeface="Cambria Math" panose="02040503050406030204" pitchFamily="18" charset="0"/>
                          </a:rPr>
                          <m:t>𝒙</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𝑵</m:t>
                        </m:r>
                        <m:r>
                          <a:rPr lang="en-US" sz="3200" i="1" dirty="0">
                            <a:solidFill>
                              <a:srgbClr val="BE5405">
                                <a:lumMod val="20000"/>
                                <a:lumOff val="80000"/>
                              </a:srgbClr>
                            </a:solidFill>
                            <a:latin typeface="Cambria Math" panose="02040503050406030204" pitchFamily="18" charset="0"/>
                          </a:rPr>
                          <m:t>,</m:t>
                        </m:r>
                        <m:r>
                          <a:rPr lang="en-US" sz="3200" i="1" dirty="0">
                            <a:solidFill>
                              <a:srgbClr val="BE5405">
                                <a:lumMod val="20000"/>
                                <a:lumOff val="80000"/>
                              </a:srgbClr>
                            </a:solidFill>
                            <a:latin typeface="Cambria Math" panose="02040503050406030204" pitchFamily="18" charset="0"/>
                          </a:rPr>
                          <m:t>𝑳</m:t>
                        </m:r>
                      </m:e>
                    </m:d>
                  </m:oMath>
                </a14:m>
                <a:endParaRPr kumimoji="0" lang="en-US" sz="3200" b="0"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a:ln>
                    <a:noFill/>
                  </a:ln>
                  <a:solidFill>
                    <a:srgbClr val="BE5405">
                      <a:lumMod val="20000"/>
                      <a:lumOff val="80000"/>
                    </a:srgbClr>
                  </a:solidFill>
                  <a:effectLst/>
                  <a:uLnTx/>
                  <a:uFillTx/>
                  <a:latin typeface="Century Gothic" panose="020F0302020204030204"/>
                  <a:ea typeface="+mn-ea"/>
                  <a:cs typeface="+mn-cs"/>
                </a:endParaRPr>
              </a:p>
            </p:txBody>
          </p:sp>
        </mc:Choice>
        <mc:Fallback xmlns="">
          <p:sp>
            <p:nvSpPr>
              <p:cNvPr id="9" name="Text Placeholder 2">
                <a:extLst>
                  <a:ext uri="{FF2B5EF4-FFF2-40B4-BE49-F238E27FC236}">
                    <a16:creationId xmlns:a16="http://schemas.microsoft.com/office/drawing/2014/main" id="{74BDC19C-D829-9DAF-8ED7-89BE6FF61A00}"/>
                  </a:ext>
                </a:extLst>
              </p:cNvPr>
              <p:cNvSpPr txBox="1">
                <a:spLocks noRot="1" noChangeAspect="1" noMove="1" noResize="1" noEditPoints="1" noAdjustHandles="1" noChangeArrowheads="1" noChangeShapeType="1" noTextEdit="1"/>
              </p:cNvSpPr>
              <p:nvPr/>
            </p:nvSpPr>
            <p:spPr>
              <a:xfrm>
                <a:off x="838200" y="2510212"/>
                <a:ext cx="10972800" cy="3682224"/>
              </a:xfrm>
              <a:prstGeom prst="rect">
                <a:avLst/>
              </a:prstGeom>
              <a:blipFill>
                <a:blip r:embed="rId3"/>
                <a:stretch>
                  <a:fillRect l="-46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8A449C1-CAB8-2722-E16F-AC3B096712C7}"/>
              </a:ext>
            </a:extLst>
          </p:cNvPr>
          <p:cNvSpPr txBox="1"/>
          <p:nvPr/>
        </p:nvSpPr>
        <p:spPr>
          <a:xfrm>
            <a:off x="3532909" y="5511862"/>
            <a:ext cx="857798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FF"/>
                </a:solidFill>
                <a:latin typeface="Century Gothic" panose="020F0302020204030204"/>
              </a:rPr>
              <a:t>Let’s make some assumptions about the costs &amp; benefits</a:t>
            </a:r>
            <a:endParaRPr kumimoji="0" lang="en-US" sz="24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pic>
        <p:nvPicPr>
          <p:cNvPr id="14" name="Picture 13" descr="A picture containing logo&#10;&#10;Description automatically generated">
            <a:extLst>
              <a:ext uri="{FF2B5EF4-FFF2-40B4-BE49-F238E27FC236}">
                <a16:creationId xmlns:a16="http://schemas.microsoft.com/office/drawing/2014/main" id="{149E34E3-6B91-6D95-835C-51295935F3AE}"/>
              </a:ext>
            </a:extLst>
          </p:cNvPr>
          <p:cNvPicPr>
            <a:picLocks noChangeAspect="1"/>
          </p:cNvPicPr>
          <p:nvPr/>
        </p:nvPicPr>
        <p:blipFill>
          <a:blip r:embed="rId4"/>
          <a:stretch>
            <a:fillRect/>
          </a:stretch>
        </p:blipFill>
        <p:spPr>
          <a:xfrm>
            <a:off x="8673769" y="1183122"/>
            <a:ext cx="2882900" cy="2565400"/>
          </a:xfrm>
          <a:prstGeom prst="rect">
            <a:avLst/>
          </a:prstGeom>
        </p:spPr>
      </p:pic>
      <p:cxnSp>
        <p:nvCxnSpPr>
          <p:cNvPr id="6" name="Straight Arrow Connector 5">
            <a:extLst>
              <a:ext uri="{FF2B5EF4-FFF2-40B4-BE49-F238E27FC236}">
                <a16:creationId xmlns:a16="http://schemas.microsoft.com/office/drawing/2014/main" id="{0BA5803B-D986-D0CB-25AB-A7D982F7F10F}"/>
              </a:ext>
            </a:extLst>
          </p:cNvPr>
          <p:cNvCxnSpPr/>
          <p:nvPr/>
        </p:nvCxnSpPr>
        <p:spPr>
          <a:xfrm flipH="1" flipV="1">
            <a:off x="11119945" y="3860559"/>
            <a:ext cx="462455" cy="14997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D8B17F-A8E7-37BC-C187-AC3E5C3EC597}"/>
              </a:ext>
            </a:extLst>
          </p:cNvPr>
          <p:cNvSpPr txBox="1"/>
          <p:nvPr/>
        </p:nvSpPr>
        <p:spPr>
          <a:xfrm>
            <a:off x="10309607" y="1953931"/>
            <a:ext cx="930439" cy="338554"/>
          </a:xfrm>
          <a:prstGeom prst="rect">
            <a:avLst/>
          </a:prstGeom>
          <a:solidFill>
            <a:schemeClr val="bg1"/>
          </a:solidFill>
        </p:spPr>
        <p:txBody>
          <a:bodyPr wrap="square" rtlCol="0">
            <a:spAutoFit/>
          </a:bodyPr>
          <a:lstStyle/>
          <a:p>
            <a:pPr algn="ctr"/>
            <a:r>
              <a:rPr lang="en-US" sz="1600"/>
              <a:t>-c</a:t>
            </a:r>
          </a:p>
        </p:txBody>
      </p:sp>
      <p:sp>
        <p:nvSpPr>
          <p:cNvPr id="13" name="TextBox 12">
            <a:extLst>
              <a:ext uri="{FF2B5EF4-FFF2-40B4-BE49-F238E27FC236}">
                <a16:creationId xmlns:a16="http://schemas.microsoft.com/office/drawing/2014/main" id="{1A0352D4-E64E-E00B-8715-7E60F1FAB195}"/>
              </a:ext>
            </a:extLst>
          </p:cNvPr>
          <p:cNvSpPr txBox="1"/>
          <p:nvPr/>
        </p:nvSpPr>
        <p:spPr>
          <a:xfrm>
            <a:off x="10325646" y="2933539"/>
            <a:ext cx="914400" cy="338554"/>
          </a:xfrm>
          <a:prstGeom prst="rect">
            <a:avLst/>
          </a:prstGeom>
          <a:solidFill>
            <a:schemeClr val="bg1"/>
          </a:solidFill>
        </p:spPr>
        <p:txBody>
          <a:bodyPr wrap="square" rtlCol="0">
            <a:spAutoFit/>
          </a:bodyPr>
          <a:lstStyle/>
          <a:p>
            <a:pPr algn="ctr"/>
            <a:r>
              <a:rPr lang="en-US" sz="1600"/>
              <a:t>0</a:t>
            </a:r>
          </a:p>
        </p:txBody>
      </p:sp>
      <p:sp>
        <p:nvSpPr>
          <p:cNvPr id="15" name="TextBox 14">
            <a:extLst>
              <a:ext uri="{FF2B5EF4-FFF2-40B4-BE49-F238E27FC236}">
                <a16:creationId xmlns:a16="http://schemas.microsoft.com/office/drawing/2014/main" id="{F2DB5661-70A8-DAE6-C664-0B963DEDEECC}"/>
              </a:ext>
            </a:extLst>
          </p:cNvPr>
          <p:cNvSpPr txBox="1"/>
          <p:nvPr/>
        </p:nvSpPr>
        <p:spPr>
          <a:xfrm>
            <a:off x="9252197" y="1951260"/>
            <a:ext cx="930439" cy="338554"/>
          </a:xfrm>
          <a:prstGeom prst="rect">
            <a:avLst/>
          </a:prstGeom>
          <a:solidFill>
            <a:schemeClr val="bg1"/>
          </a:solidFill>
        </p:spPr>
        <p:txBody>
          <a:bodyPr wrap="square" rtlCol="0">
            <a:spAutoFit/>
          </a:bodyPr>
          <a:lstStyle/>
          <a:p>
            <a:pPr algn="ctr"/>
            <a:r>
              <a:rPr lang="en-US" sz="1600"/>
              <a:t>v(x)-c</a:t>
            </a:r>
          </a:p>
        </p:txBody>
      </p:sp>
      <p:sp>
        <p:nvSpPr>
          <p:cNvPr id="16" name="TextBox 15">
            <a:extLst>
              <a:ext uri="{FF2B5EF4-FFF2-40B4-BE49-F238E27FC236}">
                <a16:creationId xmlns:a16="http://schemas.microsoft.com/office/drawing/2014/main" id="{CEA6C776-BC7D-3411-9DB8-6639E255E2F9}"/>
              </a:ext>
            </a:extLst>
          </p:cNvPr>
          <p:cNvSpPr txBox="1"/>
          <p:nvPr/>
        </p:nvSpPr>
        <p:spPr>
          <a:xfrm>
            <a:off x="9266386" y="2935827"/>
            <a:ext cx="930439" cy="338554"/>
          </a:xfrm>
          <a:prstGeom prst="rect">
            <a:avLst/>
          </a:prstGeom>
          <a:solidFill>
            <a:schemeClr val="bg1"/>
          </a:solidFill>
        </p:spPr>
        <p:txBody>
          <a:bodyPr wrap="square" rtlCol="0">
            <a:spAutoFit/>
          </a:bodyPr>
          <a:lstStyle/>
          <a:p>
            <a:pPr algn="ctr"/>
            <a:r>
              <a:rPr lang="en-US" sz="1600"/>
              <a:t>v(x)</a:t>
            </a:r>
          </a:p>
        </p:txBody>
      </p:sp>
    </p:spTree>
    <p:extLst>
      <p:ext uri="{BB962C8B-B14F-4D97-AF65-F5344CB8AC3E}">
        <p14:creationId xmlns:p14="http://schemas.microsoft.com/office/powerpoint/2010/main" val="419198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Lst>
  </p:timing>
</p:sld>
</file>

<file path=ppt/theme/theme1.xml><?xml version="1.0" encoding="utf-8"?>
<a:theme xmlns:a="http://schemas.openxmlformats.org/drawingml/2006/main" name="Office Theme">
  <a:themeElements>
    <a:clrScheme name="Foster_Orange">
      <a:dk1>
        <a:srgbClr val="29262C"/>
      </a:dk1>
      <a:lt1>
        <a:srgbClr val="FFFFFF"/>
      </a:lt1>
      <a:dk2>
        <a:srgbClr val="29262C"/>
      </a:dk2>
      <a:lt2>
        <a:srgbClr val="F8F8F8"/>
      </a:lt2>
      <a:accent1>
        <a:srgbClr val="BE5405"/>
      </a:accent1>
      <a:accent2>
        <a:srgbClr val="D67C6C"/>
      </a:accent2>
      <a:accent3>
        <a:srgbClr val="D67D6D"/>
      </a:accent3>
      <a:accent4>
        <a:srgbClr val="23ADC0"/>
      </a:accent4>
      <a:accent5>
        <a:srgbClr val="9FCAC8"/>
      </a:accent5>
      <a:accent6>
        <a:srgbClr val="E9435C"/>
      </a:accent6>
      <a:hlink>
        <a:srgbClr val="BFC2FF"/>
      </a:hlink>
      <a:folHlink>
        <a:srgbClr val="CBCB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custGeom>
          <a:avLst/>
          <a:gdLst>
            <a:gd name="connsiteX0" fmla="*/ 0 w 2630283"/>
            <a:gd name="connsiteY0" fmla="*/ 1040130 h 2080260"/>
            <a:gd name="connsiteX1" fmla="*/ 1315142 w 2630283"/>
            <a:gd name="connsiteY1" fmla="*/ 0 h 2080260"/>
            <a:gd name="connsiteX2" fmla="*/ 2630284 w 2630283"/>
            <a:gd name="connsiteY2" fmla="*/ 1040130 h 2080260"/>
            <a:gd name="connsiteX3" fmla="*/ 1315142 w 2630283"/>
            <a:gd name="connsiteY3" fmla="*/ 2080260 h 2080260"/>
            <a:gd name="connsiteX4" fmla="*/ 0 w 2630283"/>
            <a:gd name="connsiteY4" fmla="*/ 1040130 h 20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283" h="2080260" extrusionOk="0">
              <a:moveTo>
                <a:pt x="0" y="1040130"/>
              </a:moveTo>
              <a:cubicBezTo>
                <a:pt x="-47422" y="436431"/>
                <a:pt x="565701" y="8673"/>
                <a:pt x="1315142" y="0"/>
              </a:cubicBezTo>
              <a:cubicBezTo>
                <a:pt x="2145622" y="21925"/>
                <a:pt x="2579820" y="467287"/>
                <a:pt x="2630284" y="1040130"/>
              </a:cubicBezTo>
              <a:cubicBezTo>
                <a:pt x="2564082" y="1679228"/>
                <a:pt x="2037087" y="2104516"/>
                <a:pt x="1315142" y="2080260"/>
              </a:cubicBezTo>
              <a:cubicBezTo>
                <a:pt x="515474" y="2040137"/>
                <a:pt x="97262" y="1661051"/>
                <a:pt x="0" y="1040130"/>
              </a:cubicBezTo>
              <a:close/>
            </a:path>
          </a:pathLst>
        </a:custGeom>
        <a:noFill/>
        <a:ln w="57150">
          <a:solidFill>
            <a:schemeClr val="accent1"/>
          </a:solidFill>
          <a:extLst>
            <a:ext uri="{C807C97D-BFC1-408E-A445-0C87EB9F89A2}">
              <ask:lineSketchStyleProps xmlns:ask="http://schemas.microsoft.com/office/drawing/2018/sketchyshapes" sd="1219033472">
                <ask:type>
                  <ask:lineSketchCurved/>
                </ask:type>
              </ask:lineSketchStyleProps>
            </a:ext>
          </a:extLs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ster_1" id="{8A255933-A53E-A449-A32F-27699BC98F0E}" vid="{CFD521A1-C26E-0B46-B09D-305C3A498E55}"/>
    </a:ext>
  </a:extLst>
</a:theme>
</file>

<file path=ppt/theme/theme2.xml><?xml version="1.0" encoding="utf-8"?>
<a:theme xmlns:a="http://schemas.openxmlformats.org/drawingml/2006/main" name="5_Office Theme">
  <a:themeElements>
    <a:clrScheme name="Foster_Orange">
      <a:dk1>
        <a:srgbClr val="29262C"/>
      </a:dk1>
      <a:lt1>
        <a:srgbClr val="FFFFFF"/>
      </a:lt1>
      <a:dk2>
        <a:srgbClr val="29262C"/>
      </a:dk2>
      <a:lt2>
        <a:srgbClr val="F8F8F8"/>
      </a:lt2>
      <a:accent1>
        <a:srgbClr val="BE5405"/>
      </a:accent1>
      <a:accent2>
        <a:srgbClr val="D67C6C"/>
      </a:accent2>
      <a:accent3>
        <a:srgbClr val="D67D6D"/>
      </a:accent3>
      <a:accent4>
        <a:srgbClr val="23ADC0"/>
      </a:accent4>
      <a:accent5>
        <a:srgbClr val="9FCAC8"/>
      </a:accent5>
      <a:accent6>
        <a:srgbClr val="E9435C"/>
      </a:accent6>
      <a:hlink>
        <a:srgbClr val="BFC2FF"/>
      </a:hlink>
      <a:folHlink>
        <a:srgbClr val="CBCB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custGeom>
          <a:avLst/>
          <a:gdLst>
            <a:gd name="connsiteX0" fmla="*/ 0 w 2630283"/>
            <a:gd name="connsiteY0" fmla="*/ 1040130 h 2080260"/>
            <a:gd name="connsiteX1" fmla="*/ 1315142 w 2630283"/>
            <a:gd name="connsiteY1" fmla="*/ 0 h 2080260"/>
            <a:gd name="connsiteX2" fmla="*/ 2630284 w 2630283"/>
            <a:gd name="connsiteY2" fmla="*/ 1040130 h 2080260"/>
            <a:gd name="connsiteX3" fmla="*/ 1315142 w 2630283"/>
            <a:gd name="connsiteY3" fmla="*/ 2080260 h 2080260"/>
            <a:gd name="connsiteX4" fmla="*/ 0 w 2630283"/>
            <a:gd name="connsiteY4" fmla="*/ 1040130 h 20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283" h="2080260" extrusionOk="0">
              <a:moveTo>
                <a:pt x="0" y="1040130"/>
              </a:moveTo>
              <a:cubicBezTo>
                <a:pt x="-47422" y="436431"/>
                <a:pt x="565701" y="8673"/>
                <a:pt x="1315142" y="0"/>
              </a:cubicBezTo>
              <a:cubicBezTo>
                <a:pt x="2145622" y="21925"/>
                <a:pt x="2579820" y="467287"/>
                <a:pt x="2630284" y="1040130"/>
              </a:cubicBezTo>
              <a:cubicBezTo>
                <a:pt x="2564082" y="1679228"/>
                <a:pt x="2037087" y="2104516"/>
                <a:pt x="1315142" y="2080260"/>
              </a:cubicBezTo>
              <a:cubicBezTo>
                <a:pt x="515474" y="2040137"/>
                <a:pt x="97262" y="1661051"/>
                <a:pt x="0" y="1040130"/>
              </a:cubicBezTo>
              <a:close/>
            </a:path>
          </a:pathLst>
        </a:custGeom>
        <a:noFill/>
        <a:ln w="57150">
          <a:solidFill>
            <a:schemeClr val="accent1"/>
          </a:solidFill>
          <a:extLst>
            <a:ext uri="{C807C97D-BFC1-408E-A445-0C87EB9F89A2}">
              <ask:lineSketchStyleProps xmlns:ask="http://schemas.microsoft.com/office/drawing/2018/sketchyshapes" sd="1219033472">
                <ask:type>
                  <ask:lineSketchCurved/>
                </ask:type>
              </ask:lineSketchStyleProps>
            </a:ext>
          </a:extLs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ster_1" id="{8A255933-A53E-A449-A32F-27699BC98F0E}" vid="{CFD521A1-C26E-0B46-B09D-305C3A498E55}"/>
    </a:ext>
  </a:extLst>
</a:theme>
</file>

<file path=ppt/theme/theme3.xml><?xml version="1.0" encoding="utf-8"?>
<a:theme xmlns:a="http://schemas.openxmlformats.org/drawingml/2006/main" name="1_Office Theme">
  <a:themeElements>
    <a:clrScheme name="Foster_Orange">
      <a:dk1>
        <a:srgbClr val="29262C"/>
      </a:dk1>
      <a:lt1>
        <a:srgbClr val="FFFFFF"/>
      </a:lt1>
      <a:dk2>
        <a:srgbClr val="29262C"/>
      </a:dk2>
      <a:lt2>
        <a:srgbClr val="F8F8F8"/>
      </a:lt2>
      <a:accent1>
        <a:srgbClr val="BE5405"/>
      </a:accent1>
      <a:accent2>
        <a:srgbClr val="D67C6C"/>
      </a:accent2>
      <a:accent3>
        <a:srgbClr val="D67D6D"/>
      </a:accent3>
      <a:accent4>
        <a:srgbClr val="23ADC0"/>
      </a:accent4>
      <a:accent5>
        <a:srgbClr val="9FCAC8"/>
      </a:accent5>
      <a:accent6>
        <a:srgbClr val="E9435C"/>
      </a:accent6>
      <a:hlink>
        <a:srgbClr val="BFC2FF"/>
      </a:hlink>
      <a:folHlink>
        <a:srgbClr val="CBCB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ter_1" id="{8A255933-A53E-A449-A32F-27699BC98F0E}" vid="{CFD521A1-C26E-0B46-B09D-305C3A498E55}"/>
    </a:ext>
  </a:extLst>
</a:theme>
</file>

<file path=ppt/theme/theme4.xml><?xml version="1.0" encoding="utf-8"?>
<a:theme xmlns:a="http://schemas.openxmlformats.org/drawingml/2006/main" name="3_Office Theme">
  <a:themeElements>
    <a:clrScheme name="Foster_Orange">
      <a:dk1>
        <a:srgbClr val="29262C"/>
      </a:dk1>
      <a:lt1>
        <a:srgbClr val="FFFFFF"/>
      </a:lt1>
      <a:dk2>
        <a:srgbClr val="29262C"/>
      </a:dk2>
      <a:lt2>
        <a:srgbClr val="F8F8F8"/>
      </a:lt2>
      <a:accent1>
        <a:srgbClr val="BE5405"/>
      </a:accent1>
      <a:accent2>
        <a:srgbClr val="D67C6C"/>
      </a:accent2>
      <a:accent3>
        <a:srgbClr val="D67D6D"/>
      </a:accent3>
      <a:accent4>
        <a:srgbClr val="23ADC0"/>
      </a:accent4>
      <a:accent5>
        <a:srgbClr val="9FCAC8"/>
      </a:accent5>
      <a:accent6>
        <a:srgbClr val="E9435C"/>
      </a:accent6>
      <a:hlink>
        <a:srgbClr val="BFC2FF"/>
      </a:hlink>
      <a:folHlink>
        <a:srgbClr val="CBCBCB"/>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custGeom>
          <a:avLst/>
          <a:gdLst>
            <a:gd name="connsiteX0" fmla="*/ 0 w 2630283"/>
            <a:gd name="connsiteY0" fmla="*/ 1040130 h 2080260"/>
            <a:gd name="connsiteX1" fmla="*/ 1315142 w 2630283"/>
            <a:gd name="connsiteY1" fmla="*/ 0 h 2080260"/>
            <a:gd name="connsiteX2" fmla="*/ 2630284 w 2630283"/>
            <a:gd name="connsiteY2" fmla="*/ 1040130 h 2080260"/>
            <a:gd name="connsiteX3" fmla="*/ 1315142 w 2630283"/>
            <a:gd name="connsiteY3" fmla="*/ 2080260 h 2080260"/>
            <a:gd name="connsiteX4" fmla="*/ 0 w 2630283"/>
            <a:gd name="connsiteY4" fmla="*/ 1040130 h 20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283" h="2080260" extrusionOk="0">
              <a:moveTo>
                <a:pt x="0" y="1040130"/>
              </a:moveTo>
              <a:cubicBezTo>
                <a:pt x="-47422" y="436431"/>
                <a:pt x="565701" y="8673"/>
                <a:pt x="1315142" y="0"/>
              </a:cubicBezTo>
              <a:cubicBezTo>
                <a:pt x="2145622" y="21925"/>
                <a:pt x="2579820" y="467287"/>
                <a:pt x="2630284" y="1040130"/>
              </a:cubicBezTo>
              <a:cubicBezTo>
                <a:pt x="2564082" y="1679228"/>
                <a:pt x="2037087" y="2104516"/>
                <a:pt x="1315142" y="2080260"/>
              </a:cubicBezTo>
              <a:cubicBezTo>
                <a:pt x="515474" y="2040137"/>
                <a:pt x="97262" y="1661051"/>
                <a:pt x="0" y="1040130"/>
              </a:cubicBezTo>
              <a:close/>
            </a:path>
          </a:pathLst>
        </a:custGeom>
        <a:noFill/>
        <a:ln w="57150">
          <a:solidFill>
            <a:schemeClr val="accent1"/>
          </a:solidFill>
          <a:extLst>
            <a:ext uri="{C807C97D-BFC1-408E-A445-0C87EB9F89A2}">
              <ask:lineSketchStyleProps xmlns:ask="http://schemas.microsoft.com/office/drawing/2018/sketchyshapes" sd="1219033472">
                <ask:type>
                  <ask:lineSketchCurved/>
                </ask:type>
              </ask:lineSketchStyleProps>
            </a:ext>
          </a:extLs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ster_1" id="{8A255933-A53E-A449-A32F-27699BC98F0E}" vid="{CFD521A1-C26E-0B46-B09D-305C3A498E5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1822</Words>
  <Application>Microsoft Macintosh PowerPoint</Application>
  <PresentationFormat>Widescreen</PresentationFormat>
  <Paragraphs>192</Paragraphs>
  <Slides>18</Slides>
  <Notes>14</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Calibri</vt:lpstr>
      <vt:lpstr>Cambria Math</vt:lpstr>
      <vt:lpstr>Century Gothic</vt:lpstr>
      <vt:lpstr>Segoe Print</vt:lpstr>
      <vt:lpstr>Wingdings</vt:lpstr>
      <vt:lpstr>Office Theme</vt:lpstr>
      <vt:lpstr>5_Office Theme</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of AI for Inference: Two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Caterina Provost-Smith</dc:creator>
  <cp:lastModifiedBy>F P</cp:lastModifiedBy>
  <cp:revision>51</cp:revision>
  <cp:lastPrinted>2023-04-30T18:16:17Z</cp:lastPrinted>
  <dcterms:created xsi:type="dcterms:W3CDTF">2022-02-16T03:26:15Z</dcterms:created>
  <dcterms:modified xsi:type="dcterms:W3CDTF">2024-03-28T16:53:04Z</dcterms:modified>
</cp:coreProperties>
</file>