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569" r:id="rId2"/>
    <p:sldId id="570" r:id="rId3"/>
    <p:sldId id="571" r:id="rId4"/>
    <p:sldId id="652" r:id="rId5"/>
    <p:sldId id="743" r:id="rId6"/>
    <p:sldId id="744" r:id="rId7"/>
    <p:sldId id="834" r:id="rId8"/>
    <p:sldId id="680" r:id="rId9"/>
    <p:sldId id="681" r:id="rId10"/>
    <p:sldId id="683" r:id="rId11"/>
    <p:sldId id="685" r:id="rId12"/>
    <p:sldId id="688" r:id="rId13"/>
    <p:sldId id="686" r:id="rId14"/>
    <p:sldId id="689" r:id="rId15"/>
    <p:sldId id="690" r:id="rId16"/>
    <p:sldId id="692" r:id="rId17"/>
    <p:sldId id="691" r:id="rId18"/>
    <p:sldId id="693" r:id="rId19"/>
    <p:sldId id="694" r:id="rId20"/>
    <p:sldId id="695" r:id="rId21"/>
    <p:sldId id="745" r:id="rId22"/>
    <p:sldId id="697" r:id="rId23"/>
    <p:sldId id="748" r:id="rId24"/>
    <p:sldId id="746" r:id="rId25"/>
    <p:sldId id="675" r:id="rId26"/>
    <p:sldId id="700" r:id="rId27"/>
    <p:sldId id="702" r:id="rId28"/>
    <p:sldId id="701" r:id="rId29"/>
    <p:sldId id="285" r:id="rId30"/>
    <p:sldId id="289" r:id="rId31"/>
    <p:sldId id="290" r:id="rId32"/>
    <p:sldId id="292" r:id="rId33"/>
    <p:sldId id="293" r:id="rId34"/>
    <p:sldId id="297" r:id="rId35"/>
    <p:sldId id="749" r:id="rId36"/>
    <p:sldId id="750" r:id="rId37"/>
    <p:sldId id="754" r:id="rId38"/>
    <p:sldId id="755" r:id="rId39"/>
    <p:sldId id="751" r:id="rId40"/>
    <p:sldId id="839" r:id="rId41"/>
    <p:sldId id="835" r:id="rId42"/>
    <p:sldId id="843" r:id="rId43"/>
    <p:sldId id="837" r:id="rId44"/>
    <p:sldId id="840" r:id="rId45"/>
    <p:sldId id="838" r:id="rId46"/>
    <p:sldId id="841" r:id="rId47"/>
    <p:sldId id="836" r:id="rId48"/>
    <p:sldId id="844" r:id="rId49"/>
    <p:sldId id="845" r:id="rId50"/>
    <p:sldId id="849" r:id="rId51"/>
    <p:sldId id="850" r:id="rId52"/>
    <p:sldId id="752" r:id="rId53"/>
    <p:sldId id="772" r:id="rId54"/>
    <p:sldId id="851" r:id="rId55"/>
    <p:sldId id="854" r:id="rId56"/>
    <p:sldId id="852" r:id="rId57"/>
    <p:sldId id="855" r:id="rId58"/>
    <p:sldId id="856" r:id="rId59"/>
    <p:sldId id="713" r:id="rId60"/>
    <p:sldId id="284" r:id="rId61"/>
    <p:sldId id="719" r:id="rId62"/>
    <p:sldId id="718" r:id="rId63"/>
    <p:sldId id="717" r:id="rId64"/>
    <p:sldId id="720" r:id="rId65"/>
    <p:sldId id="734" r:id="rId66"/>
    <p:sldId id="773" r:id="rId67"/>
    <p:sldId id="774" r:id="rId68"/>
    <p:sldId id="860" r:id="rId69"/>
    <p:sldId id="857" r:id="rId70"/>
    <p:sldId id="861" r:id="rId71"/>
    <p:sldId id="783" r:id="rId72"/>
    <p:sldId id="784" r:id="rId73"/>
    <p:sldId id="785" r:id="rId74"/>
    <p:sldId id="786" r:id="rId75"/>
    <p:sldId id="787" r:id="rId76"/>
    <p:sldId id="788" r:id="rId77"/>
    <p:sldId id="790" r:id="rId78"/>
    <p:sldId id="791" r:id="rId79"/>
    <p:sldId id="792" r:id="rId80"/>
    <p:sldId id="793" r:id="rId81"/>
    <p:sldId id="86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40A"/>
    <a:srgbClr val="FF0000"/>
    <a:srgbClr val="0000FF"/>
    <a:srgbClr val="ED7D31"/>
    <a:srgbClr val="FD6B6E"/>
    <a:srgbClr val="54823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7664" autoAdjust="0"/>
  </p:normalViewPr>
  <p:slideViewPr>
    <p:cSldViewPr snapToGrid="0">
      <p:cViewPr varScale="1">
        <p:scale>
          <a:sx n="145" d="100"/>
          <a:sy n="145" d="100"/>
        </p:scale>
        <p:origin x="7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Fernandez" userId="ca1489852822ee85" providerId="LiveId" clId="{743D0867-3BA3-459A-80E5-D04443183FF9}"/>
    <pc:docChg chg="undo custSel addSld delSld modSld sldOrd">
      <pc:chgData name="Carlos Fernandez" userId="ca1489852822ee85" providerId="LiveId" clId="{743D0867-3BA3-459A-80E5-D04443183FF9}" dt="2024-10-11T07:59:16.291" v="2656" actId="14100"/>
      <pc:docMkLst>
        <pc:docMk/>
      </pc:docMkLst>
      <pc:sldChg chg="modSp mod">
        <pc:chgData name="Carlos Fernandez" userId="ca1489852822ee85" providerId="LiveId" clId="{743D0867-3BA3-459A-80E5-D04443183FF9}" dt="2024-10-11T03:29:23.609" v="618" actId="1076"/>
        <pc:sldMkLst>
          <pc:docMk/>
          <pc:sldMk cId="2589744858" sldId="675"/>
        </pc:sldMkLst>
        <pc:spChg chg="mod">
          <ac:chgData name="Carlos Fernandez" userId="ca1489852822ee85" providerId="LiveId" clId="{743D0867-3BA3-459A-80E5-D04443183FF9}" dt="2024-10-11T03:26:58.248" v="569" actId="122"/>
          <ac:spMkLst>
            <pc:docMk/>
            <pc:sldMk cId="2589744858" sldId="675"/>
            <ac:spMk id="2" creationId="{E4101FF1-3D48-4E3E-B67A-20F14F834C77}"/>
          </ac:spMkLst>
        </pc:spChg>
        <pc:spChg chg="mod">
          <ac:chgData name="Carlos Fernandez" userId="ca1489852822ee85" providerId="LiveId" clId="{743D0867-3BA3-459A-80E5-D04443183FF9}" dt="2024-10-11T03:29:23.609" v="618" actId="1076"/>
          <ac:spMkLst>
            <pc:docMk/>
            <pc:sldMk cId="2589744858" sldId="675"/>
            <ac:spMk id="7" creationId="{EDA4A277-0298-16D9-EF6E-A3D23560E6CD}"/>
          </ac:spMkLst>
        </pc:spChg>
      </pc:sldChg>
      <pc:sldChg chg="modSp mod">
        <pc:chgData name="Carlos Fernandez" userId="ca1489852822ee85" providerId="LiveId" clId="{743D0867-3BA3-459A-80E5-D04443183FF9}" dt="2024-10-11T03:16:04.275" v="65" actId="113"/>
        <pc:sldMkLst>
          <pc:docMk/>
          <pc:sldMk cId="1828286393" sldId="697"/>
        </pc:sldMkLst>
        <pc:spChg chg="mod">
          <ac:chgData name="Carlos Fernandez" userId="ca1489852822ee85" providerId="LiveId" clId="{743D0867-3BA3-459A-80E5-D04443183FF9}" dt="2024-10-11T03:16:04.275" v="65" actId="113"/>
          <ac:spMkLst>
            <pc:docMk/>
            <pc:sldMk cId="1828286393" sldId="697"/>
            <ac:spMk id="2" creationId="{94744421-DEC8-40D7-B9D7-DCFE9494D944}"/>
          </ac:spMkLst>
        </pc:spChg>
      </pc:sldChg>
      <pc:sldChg chg="addSp modSp mod">
        <pc:chgData name="Carlos Fernandez" userId="ca1489852822ee85" providerId="LiveId" clId="{743D0867-3BA3-459A-80E5-D04443183FF9}" dt="2024-10-11T03:31:00.617" v="629" actId="1076"/>
        <pc:sldMkLst>
          <pc:docMk/>
          <pc:sldMk cId="2856053272" sldId="700"/>
        </pc:sldMkLst>
        <pc:spChg chg="mod">
          <ac:chgData name="Carlos Fernandez" userId="ca1489852822ee85" providerId="LiveId" clId="{743D0867-3BA3-459A-80E5-D04443183FF9}" dt="2024-10-11T03:30:24.195" v="621" actId="1076"/>
          <ac:spMkLst>
            <pc:docMk/>
            <pc:sldMk cId="2856053272" sldId="700"/>
            <ac:spMk id="3" creationId="{E371A346-843C-D83D-EF5D-2759AF221979}"/>
          </ac:spMkLst>
        </pc:spChg>
        <pc:spChg chg="add mod">
          <ac:chgData name="Carlos Fernandez" userId="ca1489852822ee85" providerId="LiveId" clId="{743D0867-3BA3-459A-80E5-D04443183FF9}" dt="2024-10-11T03:31:00.617" v="629" actId="1076"/>
          <ac:spMkLst>
            <pc:docMk/>
            <pc:sldMk cId="2856053272" sldId="700"/>
            <ac:spMk id="4" creationId="{234ED430-9F86-F892-0898-FF85A7DEF4ED}"/>
          </ac:spMkLst>
        </pc:spChg>
      </pc:sldChg>
      <pc:sldChg chg="addSp modSp mod">
        <pc:chgData name="Carlos Fernandez" userId="ca1489852822ee85" providerId="LiveId" clId="{743D0867-3BA3-459A-80E5-D04443183FF9}" dt="2024-10-11T06:48:20.194" v="1532"/>
        <pc:sldMkLst>
          <pc:docMk/>
          <pc:sldMk cId="3523760808" sldId="746"/>
        </pc:sldMkLst>
        <pc:spChg chg="mod">
          <ac:chgData name="Carlos Fernandez" userId="ca1489852822ee85" providerId="LiveId" clId="{743D0867-3BA3-459A-80E5-D04443183FF9}" dt="2024-10-11T03:24:19.061" v="432" actId="255"/>
          <ac:spMkLst>
            <pc:docMk/>
            <pc:sldMk cId="3523760808" sldId="746"/>
            <ac:spMk id="2" creationId="{E4101FF1-3D48-4E3E-B67A-20F14F834C77}"/>
          </ac:spMkLst>
        </pc:spChg>
        <pc:spChg chg="mod">
          <ac:chgData name="Carlos Fernandez" userId="ca1489852822ee85" providerId="LiveId" clId="{743D0867-3BA3-459A-80E5-D04443183FF9}" dt="2024-10-11T06:48:20.194" v="1532"/>
          <ac:spMkLst>
            <pc:docMk/>
            <pc:sldMk cId="3523760808" sldId="746"/>
            <ac:spMk id="5" creationId="{68CED222-35E0-525B-72A4-CE8CE8F4B38E}"/>
          </ac:spMkLst>
        </pc:spChg>
        <pc:spChg chg="mod">
          <ac:chgData name="Carlos Fernandez" userId="ca1489852822ee85" providerId="LiveId" clId="{743D0867-3BA3-459A-80E5-D04443183FF9}" dt="2024-10-11T03:30:44.380" v="625" actId="1076"/>
          <ac:spMkLst>
            <pc:docMk/>
            <pc:sldMk cId="3523760808" sldId="746"/>
            <ac:spMk id="7" creationId="{76B7AD8D-7EAD-38F3-9A46-5294C9B3C1BE}"/>
          </ac:spMkLst>
        </pc:spChg>
        <pc:grpChg chg="add mod">
          <ac:chgData name="Carlos Fernandez" userId="ca1489852822ee85" providerId="LiveId" clId="{743D0867-3BA3-459A-80E5-D04443183FF9}" dt="2024-10-11T06:48:20.194" v="1532"/>
          <ac:grpSpMkLst>
            <pc:docMk/>
            <pc:sldMk cId="3523760808" sldId="746"/>
            <ac:grpSpMk id="3" creationId="{C9A0AC46-A280-DD13-DFFA-10D93E1B4129}"/>
          </ac:grpSpMkLst>
        </pc:grpChg>
        <pc:grpChg chg="mod">
          <ac:chgData name="Carlos Fernandez" userId="ca1489852822ee85" providerId="LiveId" clId="{743D0867-3BA3-459A-80E5-D04443183FF9}" dt="2024-10-11T03:24:30.108" v="433" actId="1076"/>
          <ac:grpSpMkLst>
            <pc:docMk/>
            <pc:sldMk cId="3523760808" sldId="746"/>
            <ac:grpSpMk id="9" creationId="{6976F51B-641F-6EF8-0AE2-D22AE1CBB297}"/>
          </ac:grpSpMkLst>
        </pc:grpChg>
        <pc:picChg chg="mod">
          <ac:chgData name="Carlos Fernandez" userId="ca1489852822ee85" providerId="LiveId" clId="{743D0867-3BA3-459A-80E5-D04443183FF9}" dt="2024-10-11T06:48:20.194" v="1532"/>
          <ac:picMkLst>
            <pc:docMk/>
            <pc:sldMk cId="3523760808" sldId="746"/>
            <ac:picMk id="4" creationId="{A918809C-76E6-C1DA-8907-F32BE7815D4F}"/>
          </ac:picMkLst>
        </pc:picChg>
      </pc:sldChg>
      <pc:sldChg chg="addSp delSp modSp mod">
        <pc:chgData name="Carlos Fernandez" userId="ca1489852822ee85" providerId="LiveId" clId="{743D0867-3BA3-459A-80E5-D04443183FF9}" dt="2024-10-11T03:21:39.119" v="286" actId="1076"/>
        <pc:sldMkLst>
          <pc:docMk/>
          <pc:sldMk cId="1324831296" sldId="748"/>
        </pc:sldMkLst>
        <pc:spChg chg="add mod">
          <ac:chgData name="Carlos Fernandez" userId="ca1489852822ee85" providerId="LiveId" clId="{743D0867-3BA3-459A-80E5-D04443183FF9}" dt="2024-10-11T03:21:39.119" v="286" actId="1076"/>
          <ac:spMkLst>
            <pc:docMk/>
            <pc:sldMk cId="1324831296" sldId="748"/>
            <ac:spMk id="2" creationId="{D0212666-1C1F-2961-8518-FD4DCC304082}"/>
          </ac:spMkLst>
        </pc:spChg>
        <pc:spChg chg="del mod">
          <ac:chgData name="Carlos Fernandez" userId="ca1489852822ee85" providerId="LiveId" clId="{743D0867-3BA3-459A-80E5-D04443183FF9}" dt="2024-10-11T03:16:53.312" v="73" actId="478"/>
          <ac:spMkLst>
            <pc:docMk/>
            <pc:sldMk cId="1324831296" sldId="748"/>
            <ac:spMk id="3" creationId="{986A0E71-F0F7-4CC4-38A1-050655F0C177}"/>
          </ac:spMkLst>
        </pc:spChg>
      </pc:sldChg>
      <pc:sldChg chg="addSp modSp mod ord">
        <pc:chgData name="Carlos Fernandez" userId="ca1489852822ee85" providerId="LiveId" clId="{743D0867-3BA3-459A-80E5-D04443183FF9}" dt="2024-10-11T07:34:48.947" v="2243"/>
        <pc:sldMkLst>
          <pc:docMk/>
          <pc:sldMk cId="2816889242" sldId="752"/>
        </pc:sldMkLst>
        <pc:spChg chg="add mod">
          <ac:chgData name="Carlos Fernandez" userId="ca1489852822ee85" providerId="LiveId" clId="{743D0867-3BA3-459A-80E5-D04443183FF9}" dt="2024-10-11T07:34:48.947" v="2243"/>
          <ac:spMkLst>
            <pc:docMk/>
            <pc:sldMk cId="2816889242" sldId="752"/>
            <ac:spMk id="2" creationId="{3FB950B0-EC57-B858-5DAC-D44BC6A4A42C}"/>
          </ac:spMkLst>
        </pc:spChg>
        <pc:spChg chg="mod">
          <ac:chgData name="Carlos Fernandez" userId="ca1489852822ee85" providerId="LiveId" clId="{743D0867-3BA3-459A-80E5-D04443183FF9}" dt="2024-10-11T07:33:23.881" v="2200" actId="20577"/>
          <ac:spMkLst>
            <pc:docMk/>
            <pc:sldMk cId="2816889242" sldId="752"/>
            <ac:spMk id="5" creationId="{D240BB4B-927C-6224-C9EF-FC4B1F0F3F19}"/>
          </ac:spMkLst>
        </pc:spChg>
      </pc:sldChg>
      <pc:sldChg chg="modSp mod">
        <pc:chgData name="Carlos Fernandez" userId="ca1489852822ee85" providerId="LiveId" clId="{743D0867-3BA3-459A-80E5-D04443183FF9}" dt="2024-10-11T07:52:02.029" v="2614" actId="20577"/>
        <pc:sldMkLst>
          <pc:docMk/>
          <pc:sldMk cId="285495494" sldId="774"/>
        </pc:sldMkLst>
        <pc:spChg chg="mod">
          <ac:chgData name="Carlos Fernandez" userId="ca1489852822ee85" providerId="LiveId" clId="{743D0867-3BA3-459A-80E5-D04443183FF9}" dt="2024-10-11T07:52:02.029" v="2614" actId="20577"/>
          <ac:spMkLst>
            <pc:docMk/>
            <pc:sldMk cId="285495494" sldId="774"/>
            <ac:spMk id="3" creationId="{84BF6DE9-D15B-0E47-FFCF-7D20A13A1289}"/>
          </ac:spMkLst>
        </pc:spChg>
      </pc:sldChg>
      <pc:sldChg chg="modSp mod">
        <pc:chgData name="Carlos Fernandez" userId="ca1489852822ee85" providerId="LiveId" clId="{743D0867-3BA3-459A-80E5-D04443183FF9}" dt="2024-10-11T07:59:16.291" v="2656" actId="14100"/>
        <pc:sldMkLst>
          <pc:docMk/>
          <pc:sldMk cId="3436471513" sldId="784"/>
        </pc:sldMkLst>
        <pc:spChg chg="mod">
          <ac:chgData name="Carlos Fernandez" userId="ca1489852822ee85" providerId="LiveId" clId="{743D0867-3BA3-459A-80E5-D04443183FF9}" dt="2024-10-11T07:59:16.291" v="2656" actId="14100"/>
          <ac:spMkLst>
            <pc:docMk/>
            <pc:sldMk cId="3436471513" sldId="784"/>
            <ac:spMk id="18" creationId="{4AA3B446-73A1-2109-5E6B-7FA2AFF092B7}"/>
          </ac:spMkLst>
        </pc:spChg>
      </pc:sldChg>
      <pc:sldChg chg="addSp modSp mod">
        <pc:chgData name="Carlos Fernandez" userId="ca1489852822ee85" providerId="LiveId" clId="{743D0867-3BA3-459A-80E5-D04443183FF9}" dt="2024-10-11T07:34:30.637" v="2242" actId="1076"/>
        <pc:sldMkLst>
          <pc:docMk/>
          <pc:sldMk cId="2380869174" sldId="791"/>
        </pc:sldMkLst>
        <pc:spChg chg="add mod">
          <ac:chgData name="Carlos Fernandez" userId="ca1489852822ee85" providerId="LiveId" clId="{743D0867-3BA3-459A-80E5-D04443183FF9}" dt="2024-10-11T07:34:30.637" v="2242" actId="1076"/>
          <ac:spMkLst>
            <pc:docMk/>
            <pc:sldMk cId="2380869174" sldId="791"/>
            <ac:spMk id="2" creationId="{E783679A-9FD5-A9C0-51C4-193EDC15A93B}"/>
          </ac:spMkLst>
        </pc:spChg>
        <pc:spChg chg="mod">
          <ac:chgData name="Carlos Fernandez" userId="ca1489852822ee85" providerId="LiveId" clId="{743D0867-3BA3-459A-80E5-D04443183FF9}" dt="2024-10-11T07:33:32.979" v="2201"/>
          <ac:spMkLst>
            <pc:docMk/>
            <pc:sldMk cId="2380869174" sldId="791"/>
            <ac:spMk id="5" creationId="{D240BB4B-927C-6224-C9EF-FC4B1F0F3F19}"/>
          </ac:spMkLst>
        </pc:spChg>
      </pc:sldChg>
      <pc:sldChg chg="modSp mod">
        <pc:chgData name="Carlos Fernandez" userId="ca1489852822ee85" providerId="LiveId" clId="{743D0867-3BA3-459A-80E5-D04443183FF9}" dt="2024-10-11T07:52:12.972" v="2615"/>
        <pc:sldMkLst>
          <pc:docMk/>
          <pc:sldMk cId="3288778535" sldId="793"/>
        </pc:sldMkLst>
        <pc:spChg chg="mod">
          <ac:chgData name="Carlos Fernandez" userId="ca1489852822ee85" providerId="LiveId" clId="{743D0867-3BA3-459A-80E5-D04443183FF9}" dt="2024-10-11T07:52:12.972" v="2615"/>
          <ac:spMkLst>
            <pc:docMk/>
            <pc:sldMk cId="3288778535" sldId="793"/>
            <ac:spMk id="3" creationId="{84BF6DE9-D15B-0E47-FFCF-7D20A13A1289}"/>
          </ac:spMkLst>
        </pc:spChg>
      </pc:sldChg>
      <pc:sldChg chg="addSp delSp modSp new mod delAnim modAnim">
        <pc:chgData name="Carlos Fernandez" userId="ca1489852822ee85" providerId="LiveId" clId="{743D0867-3BA3-459A-80E5-D04443183FF9}" dt="2024-10-11T06:16:04.791" v="1167" actId="478"/>
        <pc:sldMkLst>
          <pc:docMk/>
          <pc:sldMk cId="3657584185" sldId="835"/>
        </pc:sldMkLst>
        <pc:spChg chg="del">
          <ac:chgData name="Carlos Fernandez" userId="ca1489852822ee85" providerId="LiveId" clId="{743D0867-3BA3-459A-80E5-D04443183FF9}" dt="2024-10-11T05:42:13.248" v="682" actId="478"/>
          <ac:spMkLst>
            <pc:docMk/>
            <pc:sldMk cId="3657584185" sldId="835"/>
            <ac:spMk id="2" creationId="{757E34E5-59BB-57FD-F025-4E38D8D06B45}"/>
          </ac:spMkLst>
        </pc:spChg>
        <pc:spChg chg="add del mod">
          <ac:chgData name="Carlos Fernandez" userId="ca1489852822ee85" providerId="LiveId" clId="{743D0867-3BA3-459A-80E5-D04443183FF9}" dt="2024-10-11T06:15:53.919" v="1165" actId="478"/>
          <ac:spMkLst>
            <pc:docMk/>
            <pc:sldMk cId="3657584185" sldId="835"/>
            <ac:spMk id="4" creationId="{A156F1D2-B1C7-F492-0B1D-23ED90D9456D}"/>
          </ac:spMkLst>
        </pc:spChg>
        <pc:spChg chg="add del mod">
          <ac:chgData name="Carlos Fernandez" userId="ca1489852822ee85" providerId="LiveId" clId="{743D0867-3BA3-459A-80E5-D04443183FF9}" dt="2024-10-11T06:16:04.791" v="1167" actId="478"/>
          <ac:spMkLst>
            <pc:docMk/>
            <pc:sldMk cId="3657584185" sldId="835"/>
            <ac:spMk id="5" creationId="{2798B617-D5E8-8D5A-E94A-5FE1C12FF2DD}"/>
          </ac:spMkLst>
        </pc:spChg>
        <pc:spChg chg="add del mod">
          <ac:chgData name="Carlos Fernandez" userId="ca1489852822ee85" providerId="LiveId" clId="{743D0867-3BA3-459A-80E5-D04443183FF9}" dt="2024-10-11T06:16:01.690" v="1166" actId="478"/>
          <ac:spMkLst>
            <pc:docMk/>
            <pc:sldMk cId="3657584185" sldId="835"/>
            <ac:spMk id="6" creationId="{1362C7A8-E09C-6692-3D2F-44421EF14490}"/>
          </ac:spMkLst>
        </pc:spChg>
        <pc:picChg chg="add mod">
          <ac:chgData name="Carlos Fernandez" userId="ca1489852822ee85" providerId="LiveId" clId="{743D0867-3BA3-459A-80E5-D04443183FF9}" dt="2024-10-11T06:15:48.664" v="1163" actId="1076"/>
          <ac:picMkLst>
            <pc:docMk/>
            <pc:sldMk cId="3657584185" sldId="835"/>
            <ac:picMk id="3" creationId="{A8E82751-D9DF-F03C-1111-F3ABA9599D86}"/>
          </ac:picMkLst>
        </pc:picChg>
      </pc:sldChg>
      <pc:sldChg chg="addSp delSp modSp new mod">
        <pc:chgData name="Carlos Fernandez" userId="ca1489852822ee85" providerId="LiveId" clId="{743D0867-3BA3-459A-80E5-D04443183FF9}" dt="2024-10-11T05:45:32.260" v="688" actId="1076"/>
        <pc:sldMkLst>
          <pc:docMk/>
          <pc:sldMk cId="2863465758" sldId="836"/>
        </pc:sldMkLst>
        <pc:spChg chg="del">
          <ac:chgData name="Carlos Fernandez" userId="ca1489852822ee85" providerId="LiveId" clId="{743D0867-3BA3-459A-80E5-D04443183FF9}" dt="2024-10-11T05:45:22.146" v="686" actId="478"/>
          <ac:spMkLst>
            <pc:docMk/>
            <pc:sldMk cId="2863465758" sldId="836"/>
            <ac:spMk id="2" creationId="{3F27BEFD-6F15-490F-BAA9-791E7E03C0D4}"/>
          </ac:spMkLst>
        </pc:spChg>
        <pc:picChg chg="add mod">
          <ac:chgData name="Carlos Fernandez" userId="ca1489852822ee85" providerId="LiveId" clId="{743D0867-3BA3-459A-80E5-D04443183FF9}" dt="2024-10-11T05:45:32.260" v="688" actId="1076"/>
          <ac:picMkLst>
            <pc:docMk/>
            <pc:sldMk cId="2863465758" sldId="836"/>
            <ac:picMk id="1026" creationId="{21434358-FA73-C762-F4B6-40E265B1A7B1}"/>
          </ac:picMkLst>
        </pc:picChg>
      </pc:sldChg>
      <pc:sldChg chg="addSp delSp modSp new mod modAnim">
        <pc:chgData name="Carlos Fernandez" userId="ca1489852822ee85" providerId="LiveId" clId="{743D0867-3BA3-459A-80E5-D04443183FF9}" dt="2024-10-11T06:19:47.593" v="1221"/>
        <pc:sldMkLst>
          <pc:docMk/>
          <pc:sldMk cId="3579916881" sldId="837"/>
        </pc:sldMkLst>
        <pc:spChg chg="del">
          <ac:chgData name="Carlos Fernandez" userId="ca1489852822ee85" providerId="LiveId" clId="{743D0867-3BA3-459A-80E5-D04443183FF9}" dt="2024-10-11T05:45:46.282" v="690" actId="478"/>
          <ac:spMkLst>
            <pc:docMk/>
            <pc:sldMk cId="3579916881" sldId="837"/>
            <ac:spMk id="2" creationId="{AE1C2B41-5C8D-F513-F077-D319BB4D765E}"/>
          </ac:spMkLst>
        </pc:spChg>
        <pc:spChg chg="add del">
          <ac:chgData name="Carlos Fernandez" userId="ca1489852822ee85" providerId="LiveId" clId="{743D0867-3BA3-459A-80E5-D04443183FF9}" dt="2024-10-11T06:17:18.657" v="1174" actId="478"/>
          <ac:spMkLst>
            <pc:docMk/>
            <pc:sldMk cId="3579916881" sldId="837"/>
            <ac:spMk id="3" creationId="{61CF2CD1-34A2-CCB2-3F49-360AC6ECFA92}"/>
          </ac:spMkLst>
        </pc:spChg>
        <pc:spChg chg="add mod">
          <ac:chgData name="Carlos Fernandez" userId="ca1489852822ee85" providerId="LiveId" clId="{743D0867-3BA3-459A-80E5-D04443183FF9}" dt="2024-10-11T06:17:45.990" v="1216" actId="1076"/>
          <ac:spMkLst>
            <pc:docMk/>
            <pc:sldMk cId="3579916881" sldId="837"/>
            <ac:spMk id="4" creationId="{ED9BAF53-48C3-E546-CCBA-677771F35997}"/>
          </ac:spMkLst>
        </pc:spChg>
        <pc:picChg chg="add mod">
          <ac:chgData name="Carlos Fernandez" userId="ca1489852822ee85" providerId="LiveId" clId="{743D0867-3BA3-459A-80E5-D04443183FF9}" dt="2024-10-11T05:46:08.089" v="693" actId="1076"/>
          <ac:picMkLst>
            <pc:docMk/>
            <pc:sldMk cId="3579916881" sldId="837"/>
            <ac:picMk id="2050" creationId="{EB9114BF-3885-C79C-4396-238071893F29}"/>
          </ac:picMkLst>
        </pc:picChg>
        <pc:cxnChg chg="add mod">
          <ac:chgData name="Carlos Fernandez" userId="ca1489852822ee85" providerId="LiveId" clId="{743D0867-3BA3-459A-80E5-D04443183FF9}" dt="2024-10-11T06:18:01.119" v="1220" actId="1582"/>
          <ac:cxnSpMkLst>
            <pc:docMk/>
            <pc:sldMk cId="3579916881" sldId="837"/>
            <ac:cxnSpMk id="6" creationId="{E09B0218-56ED-0D0D-A292-318BAB6B9C30}"/>
          </ac:cxnSpMkLst>
        </pc:cxnChg>
      </pc:sldChg>
      <pc:sldChg chg="addSp delSp modSp new mod">
        <pc:chgData name="Carlos Fernandez" userId="ca1489852822ee85" providerId="LiveId" clId="{743D0867-3BA3-459A-80E5-D04443183FF9}" dt="2024-10-11T05:47:56.128" v="697" actId="1076"/>
        <pc:sldMkLst>
          <pc:docMk/>
          <pc:sldMk cId="1582242930" sldId="838"/>
        </pc:sldMkLst>
        <pc:spChg chg="del">
          <ac:chgData name="Carlos Fernandez" userId="ca1489852822ee85" providerId="LiveId" clId="{743D0867-3BA3-459A-80E5-D04443183FF9}" dt="2024-10-11T05:47:50.479" v="695" actId="478"/>
          <ac:spMkLst>
            <pc:docMk/>
            <pc:sldMk cId="1582242930" sldId="838"/>
            <ac:spMk id="2" creationId="{93B34EC6-E422-F514-9891-58FD7808D729}"/>
          </ac:spMkLst>
        </pc:spChg>
        <pc:picChg chg="add mod">
          <ac:chgData name="Carlos Fernandez" userId="ca1489852822ee85" providerId="LiveId" clId="{743D0867-3BA3-459A-80E5-D04443183FF9}" dt="2024-10-11T05:47:56.128" v="697" actId="1076"/>
          <ac:picMkLst>
            <pc:docMk/>
            <pc:sldMk cId="1582242930" sldId="838"/>
            <ac:picMk id="3074" creationId="{1321D772-F5C3-7A9B-D55F-C9B44C3F08FC}"/>
          </ac:picMkLst>
        </pc:picChg>
      </pc:sldChg>
      <pc:sldChg chg="modSp new mod">
        <pc:chgData name="Carlos Fernandez" userId="ca1489852822ee85" providerId="LiveId" clId="{743D0867-3BA3-459A-80E5-D04443183FF9}" dt="2024-10-11T07:24:57.325" v="2128" actId="20577"/>
        <pc:sldMkLst>
          <pc:docMk/>
          <pc:sldMk cId="1682280452" sldId="839"/>
        </pc:sldMkLst>
        <pc:spChg chg="mod">
          <ac:chgData name="Carlos Fernandez" userId="ca1489852822ee85" providerId="LiveId" clId="{743D0867-3BA3-459A-80E5-D04443183FF9}" dt="2024-10-11T07:24:57.325" v="2128" actId="20577"/>
          <ac:spMkLst>
            <pc:docMk/>
            <pc:sldMk cId="1682280452" sldId="839"/>
            <ac:spMk id="2" creationId="{EA6672F8-5A7F-66DA-1C0F-B31B20F2A813}"/>
          </ac:spMkLst>
        </pc:spChg>
      </pc:sldChg>
      <pc:sldChg chg="addSp delSp new mod ord">
        <pc:chgData name="Carlos Fernandez" userId="ca1489852822ee85" providerId="LiveId" clId="{743D0867-3BA3-459A-80E5-D04443183FF9}" dt="2024-10-11T05:50:30.025" v="773"/>
        <pc:sldMkLst>
          <pc:docMk/>
          <pc:sldMk cId="3327762391" sldId="840"/>
        </pc:sldMkLst>
        <pc:spChg chg="del">
          <ac:chgData name="Carlos Fernandez" userId="ca1489852822ee85" providerId="LiveId" clId="{743D0867-3BA3-459A-80E5-D04443183FF9}" dt="2024-10-11T05:50:04.756" v="770" actId="478"/>
          <ac:spMkLst>
            <pc:docMk/>
            <pc:sldMk cId="3327762391" sldId="840"/>
            <ac:spMk id="2" creationId="{4EDB4A5E-1511-EB5C-9B07-715ACEF43982}"/>
          </ac:spMkLst>
        </pc:spChg>
        <pc:picChg chg="add">
          <ac:chgData name="Carlos Fernandez" userId="ca1489852822ee85" providerId="LiveId" clId="{743D0867-3BA3-459A-80E5-D04443183FF9}" dt="2024-10-11T05:50:07.793" v="771"/>
          <ac:picMkLst>
            <pc:docMk/>
            <pc:sldMk cId="3327762391" sldId="840"/>
            <ac:picMk id="4098" creationId="{74C014A2-8D98-7478-DA07-240DCD7EF53D}"/>
          </ac:picMkLst>
        </pc:picChg>
      </pc:sldChg>
      <pc:sldChg chg="addSp modSp add mod">
        <pc:chgData name="Carlos Fernandez" userId="ca1489852822ee85" providerId="LiveId" clId="{743D0867-3BA3-459A-80E5-D04443183FF9}" dt="2024-10-11T05:54:22.660" v="837" actId="1076"/>
        <pc:sldMkLst>
          <pc:docMk/>
          <pc:sldMk cId="1037370131" sldId="841"/>
        </pc:sldMkLst>
        <pc:spChg chg="add mod">
          <ac:chgData name="Carlos Fernandez" userId="ca1489852822ee85" providerId="LiveId" clId="{743D0867-3BA3-459A-80E5-D04443183FF9}" dt="2024-10-11T05:52:44.176" v="800" actId="1076"/>
          <ac:spMkLst>
            <pc:docMk/>
            <pc:sldMk cId="1037370131" sldId="841"/>
            <ac:spMk id="4" creationId="{EDB1BFAA-8F1B-6367-5780-D44B32A81F51}"/>
          </ac:spMkLst>
        </pc:spChg>
        <pc:spChg chg="add mod">
          <ac:chgData name="Carlos Fernandez" userId="ca1489852822ee85" providerId="LiveId" clId="{743D0867-3BA3-459A-80E5-D04443183FF9}" dt="2024-10-11T05:53:33.100" v="808" actId="14100"/>
          <ac:spMkLst>
            <pc:docMk/>
            <pc:sldMk cId="1037370131" sldId="841"/>
            <ac:spMk id="7" creationId="{FA4263D9-4DB3-383A-1064-817A3B7A458F}"/>
          </ac:spMkLst>
        </pc:spChg>
        <pc:spChg chg="add mod">
          <ac:chgData name="Carlos Fernandez" userId="ca1489852822ee85" providerId="LiveId" clId="{743D0867-3BA3-459A-80E5-D04443183FF9}" dt="2024-10-11T05:54:22.660" v="837" actId="1076"/>
          <ac:spMkLst>
            <pc:docMk/>
            <pc:sldMk cId="1037370131" sldId="841"/>
            <ac:spMk id="8" creationId="{47CC3047-E7B0-C25A-C108-C72B8BD82D4E}"/>
          </ac:spMkLst>
        </pc:spChg>
        <pc:picChg chg="add mod">
          <ac:chgData name="Carlos Fernandez" userId="ca1489852822ee85" providerId="LiveId" clId="{743D0867-3BA3-459A-80E5-D04443183FF9}" dt="2024-10-11T05:53:07.393" v="804" actId="1036"/>
          <ac:picMkLst>
            <pc:docMk/>
            <pc:sldMk cId="1037370131" sldId="841"/>
            <ac:picMk id="6" creationId="{4EC9CAD9-12A8-5A43-C8C6-C49E90A44CFC}"/>
          </ac:picMkLst>
        </pc:picChg>
        <pc:cxnChg chg="add mod">
          <ac:chgData name="Carlos Fernandez" userId="ca1489852822ee85" providerId="LiveId" clId="{743D0867-3BA3-459A-80E5-D04443183FF9}" dt="2024-10-11T05:52:27.202" v="780" actId="1582"/>
          <ac:cxnSpMkLst>
            <pc:docMk/>
            <pc:sldMk cId="1037370131" sldId="841"/>
            <ac:cxnSpMk id="3" creationId="{70B71ED2-C49C-CD85-A017-57C98B92BCD4}"/>
          </ac:cxnSpMkLst>
        </pc:cxnChg>
      </pc:sldChg>
      <pc:sldChg chg="addSp delSp modSp new mod">
        <pc:chgData name="Carlos Fernandez" userId="ca1489852822ee85" providerId="LiveId" clId="{743D0867-3BA3-459A-80E5-D04443183FF9}" dt="2024-10-11T06:27:39.394" v="1334" actId="20577"/>
        <pc:sldMkLst>
          <pc:docMk/>
          <pc:sldMk cId="2034265615" sldId="843"/>
        </pc:sldMkLst>
        <pc:spChg chg="del">
          <ac:chgData name="Carlos Fernandez" userId="ca1489852822ee85" providerId="LiveId" clId="{743D0867-3BA3-459A-80E5-D04443183FF9}" dt="2024-10-11T06:12:53.718" v="975" actId="478"/>
          <ac:spMkLst>
            <pc:docMk/>
            <pc:sldMk cId="2034265615" sldId="843"/>
            <ac:spMk id="2" creationId="{53EE6F4D-F1C2-A662-12F1-B3A2C340D919}"/>
          </ac:spMkLst>
        </pc:spChg>
        <pc:spChg chg="add mod">
          <ac:chgData name="Carlos Fernandez" userId="ca1489852822ee85" providerId="LiveId" clId="{743D0867-3BA3-459A-80E5-D04443183FF9}" dt="2024-10-11T06:16:14.067" v="1171" actId="1076"/>
          <ac:spMkLst>
            <pc:docMk/>
            <pc:sldMk cId="2034265615" sldId="843"/>
            <ac:spMk id="3" creationId="{4ED16BB0-5724-C57E-4973-671E8B24324D}"/>
          </ac:spMkLst>
        </pc:spChg>
        <pc:spChg chg="add mod">
          <ac:chgData name="Carlos Fernandez" userId="ca1489852822ee85" providerId="LiveId" clId="{743D0867-3BA3-459A-80E5-D04443183FF9}" dt="2024-10-11T06:27:33.613" v="1323" actId="20577"/>
          <ac:spMkLst>
            <pc:docMk/>
            <pc:sldMk cId="2034265615" sldId="843"/>
            <ac:spMk id="4" creationId="{698318D1-0EE0-CBAA-EFE5-4F87780B71A5}"/>
          </ac:spMkLst>
        </pc:spChg>
        <pc:spChg chg="add mod">
          <ac:chgData name="Carlos Fernandez" userId="ca1489852822ee85" providerId="LiveId" clId="{743D0867-3BA3-459A-80E5-D04443183FF9}" dt="2024-10-11T06:27:39.394" v="1334" actId="20577"/>
          <ac:spMkLst>
            <pc:docMk/>
            <pc:sldMk cId="2034265615" sldId="843"/>
            <ac:spMk id="5" creationId="{4F304F1F-B53D-84EA-73BF-2AB41C005160}"/>
          </ac:spMkLst>
        </pc:spChg>
        <pc:picChg chg="add mod">
          <ac:chgData name="Carlos Fernandez" userId="ca1489852822ee85" providerId="LiveId" clId="{743D0867-3BA3-459A-80E5-D04443183FF9}" dt="2024-10-11T06:14:28.811" v="1056" actId="1036"/>
          <ac:picMkLst>
            <pc:docMk/>
            <pc:sldMk cId="2034265615" sldId="843"/>
            <ac:picMk id="7170" creationId="{0C14C14B-A11D-EB7C-A8FE-436C919EC2BD}"/>
          </ac:picMkLst>
        </pc:picChg>
      </pc:sldChg>
      <pc:sldChg chg="addSp delSp modSp new mod modAnim">
        <pc:chgData name="Carlos Fernandez" userId="ca1489852822ee85" providerId="LiveId" clId="{743D0867-3BA3-459A-80E5-D04443183FF9}" dt="2024-10-11T07:26:17.274" v="2153"/>
        <pc:sldMkLst>
          <pc:docMk/>
          <pc:sldMk cId="3463955784" sldId="844"/>
        </pc:sldMkLst>
        <pc:spChg chg="del">
          <ac:chgData name="Carlos Fernandez" userId="ca1489852822ee85" providerId="LiveId" clId="{743D0867-3BA3-459A-80E5-D04443183FF9}" dt="2024-10-11T06:23:13.417" v="1223" actId="478"/>
          <ac:spMkLst>
            <pc:docMk/>
            <pc:sldMk cId="3463955784" sldId="844"/>
            <ac:spMk id="2" creationId="{0774EBE3-7658-B9E5-EF60-60EE8D1C778B}"/>
          </ac:spMkLst>
        </pc:spChg>
        <pc:spChg chg="add mod">
          <ac:chgData name="Carlos Fernandez" userId="ca1489852822ee85" providerId="LiveId" clId="{743D0867-3BA3-459A-80E5-D04443183FF9}" dt="2024-10-11T06:24:16.905" v="1248" actId="1076"/>
          <ac:spMkLst>
            <pc:docMk/>
            <pc:sldMk cId="3463955784" sldId="844"/>
            <ac:spMk id="3" creationId="{2296C96D-5961-BFE9-77B9-06A7035DDE54}"/>
          </ac:spMkLst>
        </pc:spChg>
        <pc:spChg chg="add mod">
          <ac:chgData name="Carlos Fernandez" userId="ca1489852822ee85" providerId="LiveId" clId="{743D0867-3BA3-459A-80E5-D04443183FF9}" dt="2024-10-11T06:27:05.635" v="1314" actId="164"/>
          <ac:spMkLst>
            <pc:docMk/>
            <pc:sldMk cId="3463955784" sldId="844"/>
            <ac:spMk id="4" creationId="{D8B01176-1203-6A9E-1137-CCC5B8E52E03}"/>
          </ac:spMkLst>
        </pc:spChg>
        <pc:spChg chg="add mod">
          <ac:chgData name="Carlos Fernandez" userId="ca1489852822ee85" providerId="LiveId" clId="{743D0867-3BA3-459A-80E5-D04443183FF9}" dt="2024-10-11T06:27:05.635" v="1314" actId="164"/>
          <ac:spMkLst>
            <pc:docMk/>
            <pc:sldMk cId="3463955784" sldId="844"/>
            <ac:spMk id="5" creationId="{06088C21-7ABF-BDB5-B2C2-8DE29CA2F03E}"/>
          </ac:spMkLst>
        </pc:spChg>
        <pc:spChg chg="add mod">
          <ac:chgData name="Carlos Fernandez" userId="ca1489852822ee85" providerId="LiveId" clId="{743D0867-3BA3-459A-80E5-D04443183FF9}" dt="2024-10-11T07:26:15.138" v="2152" actId="1076"/>
          <ac:spMkLst>
            <pc:docMk/>
            <pc:sldMk cId="3463955784" sldId="844"/>
            <ac:spMk id="12" creationId="{2E39BD10-BE9C-BF10-88AE-CA7DA46F5670}"/>
          </ac:spMkLst>
        </pc:spChg>
        <pc:grpChg chg="add mod">
          <ac:chgData name="Carlos Fernandez" userId="ca1489852822ee85" providerId="LiveId" clId="{743D0867-3BA3-459A-80E5-D04443183FF9}" dt="2024-10-11T06:26:24.527" v="1285" actId="164"/>
          <ac:grpSpMkLst>
            <pc:docMk/>
            <pc:sldMk cId="3463955784" sldId="844"/>
            <ac:grpSpMk id="9" creationId="{63148D67-FC8D-01F1-60BB-FD4A4D1E64FD}"/>
          </ac:grpSpMkLst>
        </pc:grpChg>
        <pc:grpChg chg="add mod">
          <ac:chgData name="Carlos Fernandez" userId="ca1489852822ee85" providerId="LiveId" clId="{743D0867-3BA3-459A-80E5-D04443183FF9}" dt="2024-10-11T06:27:09.310" v="1315" actId="1076"/>
          <ac:grpSpMkLst>
            <pc:docMk/>
            <pc:sldMk cId="3463955784" sldId="844"/>
            <ac:grpSpMk id="11" creationId="{B4195A64-242E-E724-B552-D9874A90FB30}"/>
          </ac:grpSpMkLst>
        </pc:grpChg>
        <pc:picChg chg="add mod">
          <ac:chgData name="Carlos Fernandez" userId="ca1489852822ee85" providerId="LiveId" clId="{743D0867-3BA3-459A-80E5-D04443183FF9}" dt="2024-10-11T07:26:05.088" v="2148" actId="1076"/>
          <ac:picMkLst>
            <pc:docMk/>
            <pc:sldMk cId="3463955784" sldId="844"/>
            <ac:picMk id="8194" creationId="{DAD8A6B8-CDAA-6324-C5A8-2B2A9FC50BE7}"/>
          </ac:picMkLst>
        </pc:picChg>
        <pc:cxnChg chg="add mod">
          <ac:chgData name="Carlos Fernandez" userId="ca1489852822ee85" providerId="LiveId" clId="{743D0867-3BA3-459A-80E5-D04443183FF9}" dt="2024-10-11T06:27:05.635" v="1314" actId="164"/>
          <ac:cxnSpMkLst>
            <pc:docMk/>
            <pc:sldMk cId="3463955784" sldId="844"/>
            <ac:cxnSpMk id="7" creationId="{D170CDF5-D1F6-E7B4-EDF0-E4661812B10E}"/>
          </ac:cxnSpMkLst>
        </pc:cxnChg>
        <pc:cxnChg chg="add mod">
          <ac:chgData name="Carlos Fernandez" userId="ca1489852822ee85" providerId="LiveId" clId="{743D0867-3BA3-459A-80E5-D04443183FF9}" dt="2024-10-11T06:27:05.635" v="1314" actId="164"/>
          <ac:cxnSpMkLst>
            <pc:docMk/>
            <pc:sldMk cId="3463955784" sldId="844"/>
            <ac:cxnSpMk id="8" creationId="{8BD08ECF-9DB2-7838-9E41-91568659BA59}"/>
          </ac:cxnSpMkLst>
        </pc:cxnChg>
      </pc:sldChg>
      <pc:sldChg chg="addSp delSp modSp new mod ord">
        <pc:chgData name="Carlos Fernandez" userId="ca1489852822ee85" providerId="LiveId" clId="{743D0867-3BA3-459A-80E5-D04443183FF9}" dt="2024-10-11T07:17:24.147" v="1980" actId="1076"/>
        <pc:sldMkLst>
          <pc:docMk/>
          <pc:sldMk cId="3784061324" sldId="845"/>
        </pc:sldMkLst>
        <pc:spChg chg="del">
          <ac:chgData name="Carlos Fernandez" userId="ca1489852822ee85" providerId="LiveId" clId="{743D0867-3BA3-459A-80E5-D04443183FF9}" dt="2024-10-11T06:38:07.839" v="1413" actId="478"/>
          <ac:spMkLst>
            <pc:docMk/>
            <pc:sldMk cId="3784061324" sldId="845"/>
            <ac:spMk id="2" creationId="{E28B58A7-5D58-4730-77EB-1271CD06A73A}"/>
          </ac:spMkLst>
        </pc:spChg>
        <pc:spChg chg="del">
          <ac:chgData name="Carlos Fernandez" userId="ca1489852822ee85" providerId="LiveId" clId="{743D0867-3BA3-459A-80E5-D04443183FF9}" dt="2024-10-11T06:38:10.386" v="1414" actId="478"/>
          <ac:spMkLst>
            <pc:docMk/>
            <pc:sldMk cId="3784061324" sldId="845"/>
            <ac:spMk id="3" creationId="{A8A01354-513D-FE21-DAE8-56828D4A85E2}"/>
          </ac:spMkLst>
        </pc:spChg>
        <pc:spChg chg="add del mod">
          <ac:chgData name="Carlos Fernandez" userId="ca1489852822ee85" providerId="LiveId" clId="{743D0867-3BA3-459A-80E5-D04443183FF9}" dt="2024-10-11T06:46:23.283" v="1504"/>
          <ac:spMkLst>
            <pc:docMk/>
            <pc:sldMk cId="3784061324" sldId="845"/>
            <ac:spMk id="41" creationId="{58891A98-A39F-0A99-5531-41198235723D}"/>
          </ac:spMkLst>
        </pc:spChg>
        <pc:spChg chg="add mod topLvl">
          <ac:chgData name="Carlos Fernandez" userId="ca1489852822ee85" providerId="LiveId" clId="{743D0867-3BA3-459A-80E5-D04443183FF9}" dt="2024-10-11T07:06:57.827" v="1840" actId="165"/>
          <ac:spMkLst>
            <pc:docMk/>
            <pc:sldMk cId="3784061324" sldId="845"/>
            <ac:spMk id="42" creationId="{4732A0BC-E509-698D-30B4-55364732DD0E}"/>
          </ac:spMkLst>
        </pc:spChg>
        <pc:spChg chg="add del mod topLvl">
          <ac:chgData name="Carlos Fernandez" userId="ca1489852822ee85" providerId="LiveId" clId="{743D0867-3BA3-459A-80E5-D04443183FF9}" dt="2024-10-11T07:03:55.823" v="1820" actId="478"/>
          <ac:spMkLst>
            <pc:docMk/>
            <pc:sldMk cId="3784061324" sldId="845"/>
            <ac:spMk id="43" creationId="{CA3DF7F1-2F1F-2FCA-434F-08489176D426}"/>
          </ac:spMkLst>
        </pc:spChg>
        <pc:spChg chg="add mod">
          <ac:chgData name="Carlos Fernandez" userId="ca1489852822ee85" providerId="LiveId" clId="{743D0867-3BA3-459A-80E5-D04443183FF9}" dt="2024-10-11T06:48:06.175" v="1531"/>
          <ac:spMkLst>
            <pc:docMk/>
            <pc:sldMk cId="3784061324" sldId="845"/>
            <ac:spMk id="44" creationId="{71681A09-6C87-5F01-5503-D2BBF7E02AEC}"/>
          </ac:spMkLst>
        </pc:spChg>
        <pc:spChg chg="mod">
          <ac:chgData name="Carlos Fernandez" userId="ca1489852822ee85" providerId="LiveId" clId="{743D0867-3BA3-459A-80E5-D04443183FF9}" dt="2024-10-11T06:48:25.444" v="1533"/>
          <ac:spMkLst>
            <pc:docMk/>
            <pc:sldMk cId="3784061324" sldId="845"/>
            <ac:spMk id="47" creationId="{B4BD0EEE-1527-8D85-7546-97EF52E404BA}"/>
          </ac:spMkLst>
        </pc:spChg>
        <pc:spChg chg="add mod topLvl">
          <ac:chgData name="Carlos Fernandez" userId="ca1489852822ee85" providerId="LiveId" clId="{743D0867-3BA3-459A-80E5-D04443183FF9}" dt="2024-10-11T07:17:14.615" v="1978" actId="1076"/>
          <ac:spMkLst>
            <pc:docMk/>
            <pc:sldMk cId="3784061324" sldId="845"/>
            <ac:spMk id="49" creationId="{9A761949-3E12-80B3-244D-F85865AF8667}"/>
          </ac:spMkLst>
        </pc:spChg>
        <pc:spChg chg="add del mod topLvl">
          <ac:chgData name="Carlos Fernandez" userId="ca1489852822ee85" providerId="LiveId" clId="{743D0867-3BA3-459A-80E5-D04443183FF9}" dt="2024-10-11T07:03:55.823" v="1820" actId="478"/>
          <ac:spMkLst>
            <pc:docMk/>
            <pc:sldMk cId="3784061324" sldId="845"/>
            <ac:spMk id="50" creationId="{AC224DC1-5C8D-A43B-0C01-8225942C6E12}"/>
          </ac:spMkLst>
        </pc:spChg>
        <pc:spChg chg="add del mod">
          <ac:chgData name="Carlos Fernandez" userId="ca1489852822ee85" providerId="LiveId" clId="{743D0867-3BA3-459A-80E5-D04443183FF9}" dt="2024-10-11T06:51:05.730" v="1601" actId="478"/>
          <ac:spMkLst>
            <pc:docMk/>
            <pc:sldMk cId="3784061324" sldId="845"/>
            <ac:spMk id="52" creationId="{DDA891B5-3468-1BC0-34BC-5EE349287A3F}"/>
          </ac:spMkLst>
        </pc:spChg>
        <pc:spChg chg="mod topLvl">
          <ac:chgData name="Carlos Fernandez" userId="ca1489852822ee85" providerId="LiveId" clId="{743D0867-3BA3-459A-80E5-D04443183FF9}" dt="2024-10-11T07:08:09.410" v="1850" actId="165"/>
          <ac:spMkLst>
            <pc:docMk/>
            <pc:sldMk cId="3784061324" sldId="845"/>
            <ac:spMk id="96" creationId="{8772B555-4CED-567C-9B4B-0DEDF1379A1A}"/>
          </ac:spMkLst>
        </pc:spChg>
        <pc:spChg chg="mod topLvl">
          <ac:chgData name="Carlos Fernandez" userId="ca1489852822ee85" providerId="LiveId" clId="{743D0867-3BA3-459A-80E5-D04443183FF9}" dt="2024-10-11T07:17:24.147" v="1980" actId="1076"/>
          <ac:spMkLst>
            <pc:docMk/>
            <pc:sldMk cId="3784061324" sldId="845"/>
            <ac:spMk id="97" creationId="{796DE911-313A-C2CB-24C1-8A8726D5F5C5}"/>
          </ac:spMkLst>
        </pc:spChg>
        <pc:grpChg chg="add mod">
          <ac:chgData name="Carlos Fernandez" userId="ca1489852822ee85" providerId="LiveId" clId="{743D0867-3BA3-459A-80E5-D04443183FF9}" dt="2024-10-11T06:48:25.444" v="1533"/>
          <ac:grpSpMkLst>
            <pc:docMk/>
            <pc:sldMk cId="3784061324" sldId="845"/>
            <ac:grpSpMk id="45" creationId="{8EB788D0-4C26-86B7-0C82-3208C5516168}"/>
          </ac:grpSpMkLst>
        </pc:grpChg>
        <pc:grpChg chg="add del mod">
          <ac:chgData name="Carlos Fernandez" userId="ca1489852822ee85" providerId="LiveId" clId="{743D0867-3BA3-459A-80E5-D04443183FF9}" dt="2024-10-11T07:01:36.198" v="1759" actId="165"/>
          <ac:grpSpMkLst>
            <pc:docMk/>
            <pc:sldMk cId="3784061324" sldId="845"/>
            <ac:grpSpMk id="51" creationId="{E200853C-2722-2DF0-80AE-64618BABC4E7}"/>
          </ac:grpSpMkLst>
        </pc:grpChg>
        <pc:grpChg chg="add mod topLvl">
          <ac:chgData name="Carlos Fernandez" userId="ca1489852822ee85" providerId="LiveId" clId="{743D0867-3BA3-459A-80E5-D04443183FF9}" dt="2024-10-11T07:06:57.827" v="1840" actId="165"/>
          <ac:grpSpMkLst>
            <pc:docMk/>
            <pc:sldMk cId="3784061324" sldId="845"/>
            <ac:grpSpMk id="63" creationId="{BF1FB8A7-22A2-A833-382B-B0428A57CB57}"/>
          </ac:grpSpMkLst>
        </pc:grpChg>
        <pc:grpChg chg="add del mod">
          <ac:chgData name="Carlos Fernandez" userId="ca1489852822ee85" providerId="LiveId" clId="{743D0867-3BA3-459A-80E5-D04443183FF9}" dt="2024-10-11T07:02:59.502" v="1779" actId="21"/>
          <ac:grpSpMkLst>
            <pc:docMk/>
            <pc:sldMk cId="3784061324" sldId="845"/>
            <ac:grpSpMk id="64" creationId="{A325581C-6286-59C9-F046-E136410BB814}"/>
          </ac:grpSpMkLst>
        </pc:grpChg>
        <pc:grpChg chg="add mod topLvl">
          <ac:chgData name="Carlos Fernandez" userId="ca1489852822ee85" providerId="LiveId" clId="{743D0867-3BA3-459A-80E5-D04443183FF9}" dt="2024-10-11T07:06:57.827" v="1840" actId="165"/>
          <ac:grpSpMkLst>
            <pc:docMk/>
            <pc:sldMk cId="3784061324" sldId="845"/>
            <ac:grpSpMk id="70" creationId="{A325581C-6286-59C9-F046-E136410BB814}"/>
          </ac:grpSpMkLst>
        </pc:grpChg>
        <pc:grpChg chg="add mod topLvl">
          <ac:chgData name="Carlos Fernandez" userId="ca1489852822ee85" providerId="LiveId" clId="{743D0867-3BA3-459A-80E5-D04443183FF9}" dt="2024-10-11T07:06:57.827" v="1840" actId="165"/>
          <ac:grpSpMkLst>
            <pc:docMk/>
            <pc:sldMk cId="3784061324" sldId="845"/>
            <ac:grpSpMk id="76" creationId="{E00A1D29-C7EB-2467-4F3B-F44240E31C14}"/>
          </ac:grpSpMkLst>
        </pc:grpChg>
        <pc:grpChg chg="add del mod topLvl">
          <ac:chgData name="Carlos Fernandez" userId="ca1489852822ee85" providerId="LiveId" clId="{743D0867-3BA3-459A-80E5-D04443183FF9}" dt="2024-10-11T07:17:00.274" v="1952" actId="478"/>
          <ac:grpSpMkLst>
            <pc:docMk/>
            <pc:sldMk cId="3784061324" sldId="845"/>
            <ac:grpSpMk id="82" creationId="{9E1B9A0D-730C-065F-80A4-D84F609130FA}"/>
          </ac:grpSpMkLst>
        </pc:grpChg>
        <pc:grpChg chg="add del mod topLvl">
          <ac:chgData name="Carlos Fernandez" userId="ca1489852822ee85" providerId="LiveId" clId="{743D0867-3BA3-459A-80E5-D04443183FF9}" dt="2024-10-11T07:07:09.957" v="1841" actId="165"/>
          <ac:grpSpMkLst>
            <pc:docMk/>
            <pc:sldMk cId="3784061324" sldId="845"/>
            <ac:grpSpMk id="88" creationId="{6493553D-C70A-D0E5-399B-911252ECA40E}"/>
          </ac:grpSpMkLst>
        </pc:grpChg>
        <pc:grpChg chg="add del mod">
          <ac:chgData name="Carlos Fernandez" userId="ca1489852822ee85" providerId="LiveId" clId="{743D0867-3BA3-459A-80E5-D04443183FF9}" dt="2024-10-11T07:06:57.827" v="1840" actId="165"/>
          <ac:grpSpMkLst>
            <pc:docMk/>
            <pc:sldMk cId="3784061324" sldId="845"/>
            <ac:grpSpMk id="94" creationId="{696722B1-6877-E577-BC9B-1C6E1EB3BC86}"/>
          </ac:grpSpMkLst>
        </pc:grpChg>
        <pc:grpChg chg="add del mod">
          <ac:chgData name="Carlos Fernandez" userId="ca1489852822ee85" providerId="LiveId" clId="{743D0867-3BA3-459A-80E5-D04443183FF9}" dt="2024-10-11T07:08:09.410" v="1850" actId="165"/>
          <ac:grpSpMkLst>
            <pc:docMk/>
            <pc:sldMk cId="3784061324" sldId="845"/>
            <ac:grpSpMk id="95" creationId="{92DA916A-4ED9-3FEF-545D-7C1E16B9302F}"/>
          </ac:grpSpMkLst>
        </pc:grpChg>
        <pc:grpChg chg="del mod topLvl">
          <ac:chgData name="Carlos Fernandez" userId="ca1489852822ee85" providerId="LiveId" clId="{743D0867-3BA3-459A-80E5-D04443183FF9}" dt="2024-10-11T07:08:14.705" v="1851" actId="165"/>
          <ac:grpSpMkLst>
            <pc:docMk/>
            <pc:sldMk cId="3784061324" sldId="845"/>
            <ac:grpSpMk id="98" creationId="{0564B5B7-A1E1-EF7D-D7A9-CF3B5932CFC1}"/>
          </ac:grpSpMkLst>
        </pc:grpChg>
        <pc:grpChg chg="mod topLvl">
          <ac:chgData name="Carlos Fernandez" userId="ca1489852822ee85" providerId="LiveId" clId="{743D0867-3BA3-459A-80E5-D04443183FF9}" dt="2024-10-11T07:08:09.410" v="1850" actId="165"/>
          <ac:grpSpMkLst>
            <pc:docMk/>
            <pc:sldMk cId="3784061324" sldId="845"/>
            <ac:grpSpMk id="99" creationId="{A7ED9D8B-7E77-436E-1F0F-4AC41A421B7E}"/>
          </ac:grpSpMkLst>
        </pc:grpChg>
        <pc:grpChg chg="mod topLvl">
          <ac:chgData name="Carlos Fernandez" userId="ca1489852822ee85" providerId="LiveId" clId="{743D0867-3BA3-459A-80E5-D04443183FF9}" dt="2024-10-11T07:08:09.410" v="1850" actId="165"/>
          <ac:grpSpMkLst>
            <pc:docMk/>
            <pc:sldMk cId="3784061324" sldId="845"/>
            <ac:grpSpMk id="100" creationId="{4927C82C-9953-D071-9DF6-02EAACA1F98A}"/>
          </ac:grpSpMkLst>
        </pc:grpChg>
        <pc:grpChg chg="mod topLvl">
          <ac:chgData name="Carlos Fernandez" userId="ca1489852822ee85" providerId="LiveId" clId="{743D0867-3BA3-459A-80E5-D04443183FF9}" dt="2024-10-11T07:08:09.410" v="1850" actId="165"/>
          <ac:grpSpMkLst>
            <pc:docMk/>
            <pc:sldMk cId="3784061324" sldId="845"/>
            <ac:grpSpMk id="101" creationId="{FE742591-40AC-3575-A435-F1CB2AC9237B}"/>
          </ac:grpSpMkLst>
        </pc:grpChg>
        <pc:grpChg chg="del mod topLvl">
          <ac:chgData name="Carlos Fernandez" userId="ca1489852822ee85" providerId="LiveId" clId="{743D0867-3BA3-459A-80E5-D04443183FF9}" dt="2024-10-11T07:17:20.257" v="1979" actId="478"/>
          <ac:grpSpMkLst>
            <pc:docMk/>
            <pc:sldMk cId="3784061324" sldId="845"/>
            <ac:grpSpMk id="102" creationId="{59D93918-1C03-A57F-0230-358D46498DCF}"/>
          </ac:grpSpMkLst>
        </pc:grpChg>
        <pc:picChg chg="add del mod">
          <ac:chgData name="Carlos Fernandez" userId="ca1489852822ee85" providerId="LiveId" clId="{743D0867-3BA3-459A-80E5-D04443183FF9}" dt="2024-10-11T06:43:58.325" v="1469" actId="478"/>
          <ac:picMkLst>
            <pc:docMk/>
            <pc:sldMk cId="3784061324" sldId="845"/>
            <ac:picMk id="5" creationId="{AB5B7A45-D5FF-F5C9-CE59-5ED7C27B3966}"/>
          </ac:picMkLst>
        </pc:picChg>
        <pc:picChg chg="add del mod">
          <ac:chgData name="Carlos Fernandez" userId="ca1489852822ee85" providerId="LiveId" clId="{743D0867-3BA3-459A-80E5-D04443183FF9}" dt="2024-10-11T06:43:58.325" v="1469" actId="478"/>
          <ac:picMkLst>
            <pc:docMk/>
            <pc:sldMk cId="3784061324" sldId="845"/>
            <ac:picMk id="7" creationId="{B1FCCED2-E7E2-BD7C-7B42-324BEEEFEA65}"/>
          </ac:picMkLst>
        </pc:picChg>
        <pc:picChg chg="add del mod">
          <ac:chgData name="Carlos Fernandez" userId="ca1489852822ee85" providerId="LiveId" clId="{743D0867-3BA3-459A-80E5-D04443183FF9}" dt="2024-10-11T06:43:58.325" v="1469" actId="478"/>
          <ac:picMkLst>
            <pc:docMk/>
            <pc:sldMk cId="3784061324" sldId="845"/>
            <ac:picMk id="8" creationId="{C8D86354-F258-79F5-DE81-503DA30FDF2E}"/>
          </ac:picMkLst>
        </pc:picChg>
        <pc:picChg chg="add del mod">
          <ac:chgData name="Carlos Fernandez" userId="ca1489852822ee85" providerId="LiveId" clId="{743D0867-3BA3-459A-80E5-D04443183FF9}" dt="2024-10-11T06:43:58.325" v="1469" actId="478"/>
          <ac:picMkLst>
            <pc:docMk/>
            <pc:sldMk cId="3784061324" sldId="845"/>
            <ac:picMk id="9" creationId="{D963DFBB-43C0-F13B-40A5-1E63768038A9}"/>
          </ac:picMkLst>
        </pc:picChg>
        <pc:picChg chg="add del mod">
          <ac:chgData name="Carlos Fernandez" userId="ca1489852822ee85" providerId="LiveId" clId="{743D0867-3BA3-459A-80E5-D04443183FF9}" dt="2024-10-11T06:43:58.325" v="1469" actId="478"/>
          <ac:picMkLst>
            <pc:docMk/>
            <pc:sldMk cId="3784061324" sldId="845"/>
            <ac:picMk id="10" creationId="{523DD7B4-2F58-CFA1-4000-0907E0418F2E}"/>
          </ac:picMkLst>
        </pc:picChg>
        <pc:picChg chg="add del mod">
          <ac:chgData name="Carlos Fernandez" userId="ca1489852822ee85" providerId="LiveId" clId="{743D0867-3BA3-459A-80E5-D04443183FF9}" dt="2024-10-11T06:43:58.325" v="1469" actId="478"/>
          <ac:picMkLst>
            <pc:docMk/>
            <pc:sldMk cId="3784061324" sldId="845"/>
            <ac:picMk id="11" creationId="{931C3FE5-CAFD-E9A3-BB58-6BDA2DD9C98E}"/>
          </ac:picMkLst>
        </pc:picChg>
        <pc:picChg chg="add del mod">
          <ac:chgData name="Carlos Fernandez" userId="ca1489852822ee85" providerId="LiveId" clId="{743D0867-3BA3-459A-80E5-D04443183FF9}" dt="2024-10-11T06:43:58.325" v="1469" actId="478"/>
          <ac:picMkLst>
            <pc:docMk/>
            <pc:sldMk cId="3784061324" sldId="845"/>
            <ac:picMk id="12" creationId="{5C3D99F1-8345-1F2F-6D0E-FF9CA7B0F9FD}"/>
          </ac:picMkLst>
        </pc:picChg>
        <pc:picChg chg="add del mod">
          <ac:chgData name="Carlos Fernandez" userId="ca1489852822ee85" providerId="LiveId" clId="{743D0867-3BA3-459A-80E5-D04443183FF9}" dt="2024-10-11T06:43:58.325" v="1469" actId="478"/>
          <ac:picMkLst>
            <pc:docMk/>
            <pc:sldMk cId="3784061324" sldId="845"/>
            <ac:picMk id="13" creationId="{E380DD14-CE95-1157-887A-C1F1932A5457}"/>
          </ac:picMkLst>
        </pc:picChg>
        <pc:picChg chg="add del mod">
          <ac:chgData name="Carlos Fernandez" userId="ca1489852822ee85" providerId="LiveId" clId="{743D0867-3BA3-459A-80E5-D04443183FF9}" dt="2024-10-11T06:44:00.586" v="1470" actId="478"/>
          <ac:picMkLst>
            <pc:docMk/>
            <pc:sldMk cId="3784061324" sldId="845"/>
            <ac:picMk id="14" creationId="{3CA789B8-161D-DB1E-4AAF-068442E2FF1F}"/>
          </ac:picMkLst>
        </pc:picChg>
        <pc:picChg chg="add del mod">
          <ac:chgData name="Carlos Fernandez" userId="ca1489852822ee85" providerId="LiveId" clId="{743D0867-3BA3-459A-80E5-D04443183FF9}" dt="2024-10-11T06:43:58.325" v="1469" actId="478"/>
          <ac:picMkLst>
            <pc:docMk/>
            <pc:sldMk cId="3784061324" sldId="845"/>
            <ac:picMk id="15" creationId="{68B2BE91-C4C6-C1BA-8A9F-9B21174DBAC2}"/>
          </ac:picMkLst>
        </pc:picChg>
        <pc:picChg chg="add del mod">
          <ac:chgData name="Carlos Fernandez" userId="ca1489852822ee85" providerId="LiveId" clId="{743D0867-3BA3-459A-80E5-D04443183FF9}" dt="2024-10-11T06:44:03.402" v="1471" actId="478"/>
          <ac:picMkLst>
            <pc:docMk/>
            <pc:sldMk cId="3784061324" sldId="845"/>
            <ac:picMk id="16" creationId="{C637C305-621E-A472-2FF4-745225F14C13}"/>
          </ac:picMkLst>
        </pc:picChg>
        <pc:picChg chg="add del mod">
          <ac:chgData name="Carlos Fernandez" userId="ca1489852822ee85" providerId="LiveId" clId="{743D0867-3BA3-459A-80E5-D04443183FF9}" dt="2024-10-11T06:44:03.402" v="1471" actId="478"/>
          <ac:picMkLst>
            <pc:docMk/>
            <pc:sldMk cId="3784061324" sldId="845"/>
            <ac:picMk id="17" creationId="{724080A3-716A-740B-8EE1-E4030DDE5918}"/>
          </ac:picMkLst>
        </pc:picChg>
        <pc:picChg chg="add del mod">
          <ac:chgData name="Carlos Fernandez" userId="ca1489852822ee85" providerId="LiveId" clId="{743D0867-3BA3-459A-80E5-D04443183FF9}" dt="2024-10-11T06:44:03.402" v="1471" actId="478"/>
          <ac:picMkLst>
            <pc:docMk/>
            <pc:sldMk cId="3784061324" sldId="845"/>
            <ac:picMk id="18" creationId="{05F6DB33-01AC-5688-740D-3B4C339B04D8}"/>
          </ac:picMkLst>
        </pc:picChg>
        <pc:picChg chg="add del mod">
          <ac:chgData name="Carlos Fernandez" userId="ca1489852822ee85" providerId="LiveId" clId="{743D0867-3BA3-459A-80E5-D04443183FF9}" dt="2024-10-11T06:44:03.402" v="1471" actId="478"/>
          <ac:picMkLst>
            <pc:docMk/>
            <pc:sldMk cId="3784061324" sldId="845"/>
            <ac:picMk id="19" creationId="{6C20CEBB-5E0B-FDB9-2E80-C858E4673710}"/>
          </ac:picMkLst>
        </pc:picChg>
        <pc:picChg chg="add del mod">
          <ac:chgData name="Carlos Fernandez" userId="ca1489852822ee85" providerId="LiveId" clId="{743D0867-3BA3-459A-80E5-D04443183FF9}" dt="2024-10-11T06:44:03.402" v="1471" actId="478"/>
          <ac:picMkLst>
            <pc:docMk/>
            <pc:sldMk cId="3784061324" sldId="845"/>
            <ac:picMk id="20" creationId="{6CA9E3DE-D889-EDD4-CA6C-29C3A510371D}"/>
          </ac:picMkLst>
        </pc:picChg>
        <pc:picChg chg="add del mod">
          <ac:chgData name="Carlos Fernandez" userId="ca1489852822ee85" providerId="LiveId" clId="{743D0867-3BA3-459A-80E5-D04443183FF9}" dt="2024-10-11T06:44:03.402" v="1471" actId="478"/>
          <ac:picMkLst>
            <pc:docMk/>
            <pc:sldMk cId="3784061324" sldId="845"/>
            <ac:picMk id="21" creationId="{389D960F-3B64-852F-B5DC-1D0D6810ABDF}"/>
          </ac:picMkLst>
        </pc:picChg>
        <pc:picChg chg="add del mod">
          <ac:chgData name="Carlos Fernandez" userId="ca1489852822ee85" providerId="LiveId" clId="{743D0867-3BA3-459A-80E5-D04443183FF9}" dt="2024-10-11T06:44:03.402" v="1471" actId="478"/>
          <ac:picMkLst>
            <pc:docMk/>
            <pc:sldMk cId="3784061324" sldId="845"/>
            <ac:picMk id="22" creationId="{2EB17070-BBEC-B22F-76D5-25A9E4D743E5}"/>
          </ac:picMkLst>
        </pc:picChg>
        <pc:picChg chg="add del mod">
          <ac:chgData name="Carlos Fernandez" userId="ca1489852822ee85" providerId="LiveId" clId="{743D0867-3BA3-459A-80E5-D04443183FF9}" dt="2024-10-11T06:44:03.402" v="1471" actId="478"/>
          <ac:picMkLst>
            <pc:docMk/>
            <pc:sldMk cId="3784061324" sldId="845"/>
            <ac:picMk id="23" creationId="{EF3FCF4B-ED50-8934-5EC3-BB4DD8A0F8D3}"/>
          </ac:picMkLst>
        </pc:picChg>
        <pc:picChg chg="add del mod">
          <ac:chgData name="Carlos Fernandez" userId="ca1489852822ee85" providerId="LiveId" clId="{743D0867-3BA3-459A-80E5-D04443183FF9}" dt="2024-10-11T06:44:03.402" v="1471" actId="478"/>
          <ac:picMkLst>
            <pc:docMk/>
            <pc:sldMk cId="3784061324" sldId="845"/>
            <ac:picMk id="24" creationId="{0445E64D-16B6-7861-3D37-965D12A8E038}"/>
          </ac:picMkLst>
        </pc:picChg>
        <pc:picChg chg="add del mod">
          <ac:chgData name="Carlos Fernandez" userId="ca1489852822ee85" providerId="LiveId" clId="{743D0867-3BA3-459A-80E5-D04443183FF9}" dt="2024-10-11T06:44:03.402" v="1471" actId="478"/>
          <ac:picMkLst>
            <pc:docMk/>
            <pc:sldMk cId="3784061324" sldId="845"/>
            <ac:picMk id="25" creationId="{B52762B8-698F-58B6-D1DA-2B8856A9F563}"/>
          </ac:picMkLst>
        </pc:picChg>
        <pc:picChg chg="add del mod">
          <ac:chgData name="Carlos Fernandez" userId="ca1489852822ee85" providerId="LiveId" clId="{743D0867-3BA3-459A-80E5-D04443183FF9}" dt="2024-10-11T06:44:04.961" v="1472" actId="478"/>
          <ac:picMkLst>
            <pc:docMk/>
            <pc:sldMk cId="3784061324" sldId="845"/>
            <ac:picMk id="26" creationId="{2A115342-78D4-C504-2B76-07CD5B9C99D8}"/>
          </ac:picMkLst>
        </pc:picChg>
        <pc:picChg chg="add mod topLvl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28" creationId="{513DC2D8-3E2A-022D-3211-B0396AF0F6BE}"/>
          </ac:picMkLst>
        </pc:picChg>
        <pc:picChg chg="add del mod">
          <ac:chgData name="Carlos Fernandez" userId="ca1489852822ee85" providerId="LiveId" clId="{743D0867-3BA3-459A-80E5-D04443183FF9}" dt="2024-10-11T07:00:38.823" v="1725" actId="478"/>
          <ac:picMkLst>
            <pc:docMk/>
            <pc:sldMk cId="3784061324" sldId="845"/>
            <ac:picMk id="30" creationId="{A978263B-01CC-2A18-B9BA-8D46FBEBD901}"/>
          </ac:picMkLst>
        </pc:picChg>
        <pc:picChg chg="add del mod">
          <ac:chgData name="Carlos Fernandez" userId="ca1489852822ee85" providerId="LiveId" clId="{743D0867-3BA3-459A-80E5-D04443183FF9}" dt="2024-10-11T07:00:37.674" v="1724" actId="478"/>
          <ac:picMkLst>
            <pc:docMk/>
            <pc:sldMk cId="3784061324" sldId="845"/>
            <ac:picMk id="31" creationId="{D2922CAF-DC1E-AA3F-18BA-666908186A75}"/>
          </ac:picMkLst>
        </pc:picChg>
        <pc:picChg chg="add del mod">
          <ac:chgData name="Carlos Fernandez" userId="ca1489852822ee85" providerId="LiveId" clId="{743D0867-3BA3-459A-80E5-D04443183FF9}" dt="2024-10-11T07:00:36.361" v="1723" actId="478"/>
          <ac:picMkLst>
            <pc:docMk/>
            <pc:sldMk cId="3784061324" sldId="845"/>
            <ac:picMk id="32" creationId="{560B1E6C-408F-C24E-3624-C6ED7DC89260}"/>
          </ac:picMkLst>
        </pc:picChg>
        <pc:picChg chg="add del mod">
          <ac:chgData name="Carlos Fernandez" userId="ca1489852822ee85" providerId="LiveId" clId="{743D0867-3BA3-459A-80E5-D04443183FF9}" dt="2024-10-11T07:00:39.989" v="1726" actId="478"/>
          <ac:picMkLst>
            <pc:docMk/>
            <pc:sldMk cId="3784061324" sldId="845"/>
            <ac:picMk id="33" creationId="{137628D3-5959-BC42-1EB4-567B0405E7AF}"/>
          </ac:picMkLst>
        </pc:picChg>
        <pc:picChg chg="add del mod topLvl">
          <ac:chgData name="Carlos Fernandez" userId="ca1489852822ee85" providerId="LiveId" clId="{743D0867-3BA3-459A-80E5-D04443183FF9}" dt="2024-10-11T07:02:14.105" v="1767" actId="478"/>
          <ac:picMkLst>
            <pc:docMk/>
            <pc:sldMk cId="3784061324" sldId="845"/>
            <ac:picMk id="34" creationId="{E4424C40-07AC-B170-5B93-D2AD5CF7DEA1}"/>
          </ac:picMkLst>
        </pc:picChg>
        <pc:picChg chg="add del mod topLvl">
          <ac:chgData name="Carlos Fernandez" userId="ca1489852822ee85" providerId="LiveId" clId="{743D0867-3BA3-459A-80E5-D04443183FF9}" dt="2024-10-11T07:02:06.653" v="1766" actId="478"/>
          <ac:picMkLst>
            <pc:docMk/>
            <pc:sldMk cId="3784061324" sldId="845"/>
            <ac:picMk id="35" creationId="{427EE6F1-14AF-A1A2-FAB8-60275C67BDAF}"/>
          </ac:picMkLst>
        </pc:picChg>
        <pc:picChg chg="add del mod topLvl">
          <ac:chgData name="Carlos Fernandez" userId="ca1489852822ee85" providerId="LiveId" clId="{743D0867-3BA3-459A-80E5-D04443183FF9}" dt="2024-10-11T07:02:06.653" v="1766" actId="478"/>
          <ac:picMkLst>
            <pc:docMk/>
            <pc:sldMk cId="3784061324" sldId="845"/>
            <ac:picMk id="36" creationId="{0266867F-7F84-A2AE-8EB9-3E6B7807222D}"/>
          </ac:picMkLst>
        </pc:picChg>
        <pc:picChg chg="add del mod topLvl">
          <ac:chgData name="Carlos Fernandez" userId="ca1489852822ee85" providerId="LiveId" clId="{743D0867-3BA3-459A-80E5-D04443183FF9}" dt="2024-10-11T07:02:06.653" v="1766" actId="478"/>
          <ac:picMkLst>
            <pc:docMk/>
            <pc:sldMk cId="3784061324" sldId="845"/>
            <ac:picMk id="37" creationId="{6209E267-76FA-9BF4-8B87-F1669528F060}"/>
          </ac:picMkLst>
        </pc:picChg>
        <pc:picChg chg="add del mod topLvl">
          <ac:chgData name="Carlos Fernandez" userId="ca1489852822ee85" providerId="LiveId" clId="{743D0867-3BA3-459A-80E5-D04443183FF9}" dt="2024-10-11T07:02:06.653" v="1766" actId="478"/>
          <ac:picMkLst>
            <pc:docMk/>
            <pc:sldMk cId="3784061324" sldId="845"/>
            <ac:picMk id="38" creationId="{4FF64BAC-391C-6EAA-3845-513378687F29}"/>
          </ac:picMkLst>
        </pc:picChg>
        <pc:picChg chg="add del mod topLvl">
          <ac:chgData name="Carlos Fernandez" userId="ca1489852822ee85" providerId="LiveId" clId="{743D0867-3BA3-459A-80E5-D04443183FF9}" dt="2024-10-11T07:02:06.653" v="1766" actId="478"/>
          <ac:picMkLst>
            <pc:docMk/>
            <pc:sldMk cId="3784061324" sldId="845"/>
            <ac:picMk id="39" creationId="{53DA2D4F-AA1C-205B-A734-7B603EDA8A65}"/>
          </ac:picMkLst>
        </pc:picChg>
        <pc:picChg chg="add del mod topLvl">
          <ac:chgData name="Carlos Fernandez" userId="ca1489852822ee85" providerId="LiveId" clId="{743D0867-3BA3-459A-80E5-D04443183FF9}" dt="2024-10-11T07:02:06.653" v="1766" actId="478"/>
          <ac:picMkLst>
            <pc:docMk/>
            <pc:sldMk cId="3784061324" sldId="845"/>
            <ac:picMk id="40" creationId="{C240161C-B1DC-9BCF-4AD1-91BE661E48B4}"/>
          </ac:picMkLst>
        </pc:picChg>
        <pc:picChg chg="mod">
          <ac:chgData name="Carlos Fernandez" userId="ca1489852822ee85" providerId="LiveId" clId="{743D0867-3BA3-459A-80E5-D04443183FF9}" dt="2024-10-11T06:48:25.444" v="1533"/>
          <ac:picMkLst>
            <pc:docMk/>
            <pc:sldMk cId="3784061324" sldId="845"/>
            <ac:picMk id="46" creationId="{CB237740-27D0-CC15-8C80-45EA05042C90}"/>
          </ac:picMkLst>
        </pc:picChg>
        <pc:picChg chg="add del mod">
          <ac:chgData name="Carlos Fernandez" userId="ca1489852822ee85" providerId="LiveId" clId="{743D0867-3BA3-459A-80E5-D04443183FF9}" dt="2024-10-11T06:48:42.301" v="1539" actId="478"/>
          <ac:picMkLst>
            <pc:docMk/>
            <pc:sldMk cId="3784061324" sldId="845"/>
            <ac:picMk id="48" creationId="{CA5CD73B-D843-C397-2C5F-95BC24BEEBEE}"/>
          </ac:picMkLst>
        </pc:picChg>
        <pc:picChg chg="add del mod">
          <ac:chgData name="Carlos Fernandez" userId="ca1489852822ee85" providerId="LiveId" clId="{743D0867-3BA3-459A-80E5-D04443183FF9}" dt="2024-10-11T07:02:14.105" v="1767" actId="478"/>
          <ac:picMkLst>
            <pc:docMk/>
            <pc:sldMk cId="3784061324" sldId="845"/>
            <ac:picMk id="53" creationId="{01E78A77-ABFC-BF00-F220-3DCAABD61A5D}"/>
          </ac:picMkLst>
        </pc:picChg>
        <pc:picChg chg="add 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54" creationId="{D799C97C-F641-73A9-EB97-F19F0828E3AF}"/>
          </ac:picMkLst>
        </pc:picChg>
        <pc:picChg chg="add del mod">
          <ac:chgData name="Carlos Fernandez" userId="ca1489852822ee85" providerId="LiveId" clId="{743D0867-3BA3-459A-80E5-D04443183FF9}" dt="2024-10-11T07:02:14.105" v="1767" actId="478"/>
          <ac:picMkLst>
            <pc:docMk/>
            <pc:sldMk cId="3784061324" sldId="845"/>
            <ac:picMk id="55" creationId="{00FABFE1-C059-D7FF-70C6-2D3756903582}"/>
          </ac:picMkLst>
        </pc:picChg>
        <pc:picChg chg="add 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56" creationId="{9B0BA4C4-EFA4-7A86-086C-8B48450956A6}"/>
          </ac:picMkLst>
        </pc:picChg>
        <pc:picChg chg="add del mod">
          <ac:chgData name="Carlos Fernandez" userId="ca1489852822ee85" providerId="LiveId" clId="{743D0867-3BA3-459A-80E5-D04443183FF9}" dt="2024-10-11T07:02:14.105" v="1767" actId="478"/>
          <ac:picMkLst>
            <pc:docMk/>
            <pc:sldMk cId="3784061324" sldId="845"/>
            <ac:picMk id="57" creationId="{804B9425-EAF9-3126-0AC1-9E8881DDAB51}"/>
          </ac:picMkLst>
        </pc:picChg>
        <pc:picChg chg="add del mod">
          <ac:chgData name="Carlos Fernandez" userId="ca1489852822ee85" providerId="LiveId" clId="{743D0867-3BA3-459A-80E5-D04443183FF9}" dt="2024-10-11T07:02:14.105" v="1767" actId="478"/>
          <ac:picMkLst>
            <pc:docMk/>
            <pc:sldMk cId="3784061324" sldId="845"/>
            <ac:picMk id="58" creationId="{E63A6802-81B3-25D7-28C6-F850E951DCD6}"/>
          </ac:picMkLst>
        </pc:picChg>
        <pc:picChg chg="add del mod">
          <ac:chgData name="Carlos Fernandez" userId="ca1489852822ee85" providerId="LiveId" clId="{743D0867-3BA3-459A-80E5-D04443183FF9}" dt="2024-10-11T07:03:35.015" v="1791" actId="478"/>
          <ac:picMkLst>
            <pc:docMk/>
            <pc:sldMk cId="3784061324" sldId="845"/>
            <ac:picMk id="59" creationId="{8FD17195-59DE-7246-B536-84B3746D4579}"/>
          </ac:picMkLst>
        </pc:picChg>
        <pc:picChg chg="add del mod">
          <ac:chgData name="Carlos Fernandez" userId="ca1489852822ee85" providerId="LiveId" clId="{743D0867-3BA3-459A-80E5-D04443183FF9}" dt="2024-10-11T07:02:14.105" v="1767" actId="478"/>
          <ac:picMkLst>
            <pc:docMk/>
            <pc:sldMk cId="3784061324" sldId="845"/>
            <ac:picMk id="60" creationId="{C305D7B9-336C-A491-C18D-7B241D8ACA6A}"/>
          </ac:picMkLst>
        </pc:picChg>
        <pc:picChg chg="add 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61" creationId="{A7F816BE-35D2-FCCC-A6A9-E9516FAF4D6D}"/>
          </ac:picMkLst>
        </pc:picChg>
        <pc:picChg chg="add 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62" creationId="{1C4E46BF-AA75-DDC5-92B7-76EF482ADD6B}"/>
          </ac:picMkLst>
        </pc:picChg>
        <pc:picChg chg="mod">
          <ac:chgData name="Carlos Fernandez" userId="ca1489852822ee85" providerId="LiveId" clId="{743D0867-3BA3-459A-80E5-D04443183FF9}" dt="2024-10-11T07:02:55.162" v="1777"/>
          <ac:picMkLst>
            <pc:docMk/>
            <pc:sldMk cId="3784061324" sldId="845"/>
            <ac:picMk id="65" creationId="{53C7ADCB-BE9D-1A5B-26B7-481D4C54AC70}"/>
          </ac:picMkLst>
        </pc:picChg>
        <pc:picChg chg="mod">
          <ac:chgData name="Carlos Fernandez" userId="ca1489852822ee85" providerId="LiveId" clId="{743D0867-3BA3-459A-80E5-D04443183FF9}" dt="2024-10-11T07:02:55.162" v="1777"/>
          <ac:picMkLst>
            <pc:docMk/>
            <pc:sldMk cId="3784061324" sldId="845"/>
            <ac:picMk id="66" creationId="{61DCADD9-C12B-204E-987D-229EEA19B23E}"/>
          </ac:picMkLst>
        </pc:picChg>
        <pc:picChg chg="mod">
          <ac:chgData name="Carlos Fernandez" userId="ca1489852822ee85" providerId="LiveId" clId="{743D0867-3BA3-459A-80E5-D04443183FF9}" dt="2024-10-11T07:02:55.162" v="1777"/>
          <ac:picMkLst>
            <pc:docMk/>
            <pc:sldMk cId="3784061324" sldId="845"/>
            <ac:picMk id="67" creationId="{5D67B357-E9E6-0464-EE11-8126DA457079}"/>
          </ac:picMkLst>
        </pc:picChg>
        <pc:picChg chg="mod">
          <ac:chgData name="Carlos Fernandez" userId="ca1489852822ee85" providerId="LiveId" clId="{743D0867-3BA3-459A-80E5-D04443183FF9}" dt="2024-10-11T07:02:55.162" v="1777"/>
          <ac:picMkLst>
            <pc:docMk/>
            <pc:sldMk cId="3784061324" sldId="845"/>
            <ac:picMk id="68" creationId="{B63A7297-577F-B168-4957-B75EB2C48D06}"/>
          </ac:picMkLst>
        </pc:picChg>
        <pc:picChg chg="mod">
          <ac:chgData name="Carlos Fernandez" userId="ca1489852822ee85" providerId="LiveId" clId="{743D0867-3BA3-459A-80E5-D04443183FF9}" dt="2024-10-11T07:02:55.162" v="1777"/>
          <ac:picMkLst>
            <pc:docMk/>
            <pc:sldMk cId="3784061324" sldId="845"/>
            <ac:picMk id="69" creationId="{B2C380CD-E8CB-F428-D9D9-E67D9DF8E67C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71" creationId="{53C7ADCB-BE9D-1A5B-26B7-481D4C54AC70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72" creationId="{61DCADD9-C12B-204E-987D-229EEA19B23E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73" creationId="{5D67B357-E9E6-0464-EE11-8126DA457079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74" creationId="{B63A7297-577F-B168-4957-B75EB2C48D06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75" creationId="{B2C380CD-E8CB-F428-D9D9-E67D9DF8E67C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77" creationId="{30ADFE45-C78D-57B0-06DD-54D7277BFA69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78" creationId="{708D9E33-343A-70A4-EEB4-B352D1840097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79" creationId="{F9F5B96F-4EA9-B58E-7DEB-005F43BC8CF0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80" creationId="{9641B656-CB61-FE25-A1F9-005FD03D4DA5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81" creationId="{9AF2D95F-0841-151D-5724-1C2BCB72A99C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83" creationId="{0E9207C3-FE0A-7F6D-B1D2-C90C6B9FE808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84" creationId="{1F4DADCD-F3F1-1215-B62C-51897A828169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85" creationId="{00917758-804C-7F03-79C7-53CF50AF1F47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86" creationId="{9BEB534D-9E9E-6EA3-95FA-1B0A3CA52B84}"/>
          </ac:picMkLst>
        </pc:picChg>
        <pc:picChg chg="mod">
          <ac:chgData name="Carlos Fernandez" userId="ca1489852822ee85" providerId="LiveId" clId="{743D0867-3BA3-459A-80E5-D04443183FF9}" dt="2024-10-11T07:06:57.827" v="1840" actId="165"/>
          <ac:picMkLst>
            <pc:docMk/>
            <pc:sldMk cId="3784061324" sldId="845"/>
            <ac:picMk id="87" creationId="{0C1A5D29-AE76-7581-3673-933F2AFECD16}"/>
          </ac:picMkLst>
        </pc:picChg>
        <pc:picChg chg="mod topLvl">
          <ac:chgData name="Carlos Fernandez" userId="ca1489852822ee85" providerId="LiveId" clId="{743D0867-3BA3-459A-80E5-D04443183FF9}" dt="2024-10-11T07:17:07.549" v="1977" actId="1036"/>
          <ac:picMkLst>
            <pc:docMk/>
            <pc:sldMk cId="3784061324" sldId="845"/>
            <ac:picMk id="89" creationId="{05F3C99F-046F-B56E-212E-16918E8FA1B5}"/>
          </ac:picMkLst>
        </pc:picChg>
        <pc:picChg chg="mod topLvl">
          <ac:chgData name="Carlos Fernandez" userId="ca1489852822ee85" providerId="LiveId" clId="{743D0867-3BA3-459A-80E5-D04443183FF9}" dt="2024-10-11T07:17:07.549" v="1977" actId="1036"/>
          <ac:picMkLst>
            <pc:docMk/>
            <pc:sldMk cId="3784061324" sldId="845"/>
            <ac:picMk id="90" creationId="{26B9184E-A4C4-E933-92C2-6331454D32B7}"/>
          </ac:picMkLst>
        </pc:picChg>
        <pc:picChg chg="mod topLvl">
          <ac:chgData name="Carlos Fernandez" userId="ca1489852822ee85" providerId="LiveId" clId="{743D0867-3BA3-459A-80E5-D04443183FF9}" dt="2024-10-11T07:17:07.549" v="1977" actId="1036"/>
          <ac:picMkLst>
            <pc:docMk/>
            <pc:sldMk cId="3784061324" sldId="845"/>
            <ac:picMk id="91" creationId="{0822CF21-D2C0-3DEC-5348-0A9FE72DC7AE}"/>
          </ac:picMkLst>
        </pc:picChg>
        <pc:picChg chg="mod topLvl">
          <ac:chgData name="Carlos Fernandez" userId="ca1489852822ee85" providerId="LiveId" clId="{743D0867-3BA3-459A-80E5-D04443183FF9}" dt="2024-10-11T07:17:07.549" v="1977" actId="1036"/>
          <ac:picMkLst>
            <pc:docMk/>
            <pc:sldMk cId="3784061324" sldId="845"/>
            <ac:picMk id="92" creationId="{9C47A5EA-4351-D7CA-50F1-BDD09B2DF5DC}"/>
          </ac:picMkLst>
        </pc:picChg>
        <pc:picChg chg="mod topLvl">
          <ac:chgData name="Carlos Fernandez" userId="ca1489852822ee85" providerId="LiveId" clId="{743D0867-3BA3-459A-80E5-D04443183FF9}" dt="2024-10-11T07:17:07.549" v="1977" actId="1036"/>
          <ac:picMkLst>
            <pc:docMk/>
            <pc:sldMk cId="3784061324" sldId="845"/>
            <ac:picMk id="93" creationId="{F0F8CFE2-B652-4568-3AFC-86BA46D01A31}"/>
          </ac:picMkLst>
        </pc:picChg>
        <pc:picChg chg="del mod topLvl">
          <ac:chgData name="Carlos Fernandez" userId="ca1489852822ee85" providerId="LiveId" clId="{743D0867-3BA3-459A-80E5-D04443183FF9}" dt="2024-10-11T07:17:20.257" v="1979" actId="478"/>
          <ac:picMkLst>
            <pc:docMk/>
            <pc:sldMk cId="3784061324" sldId="845"/>
            <ac:picMk id="103" creationId="{68CD6ADD-5DC2-8AB9-29F9-9D382D362522}"/>
          </ac:picMkLst>
        </pc:picChg>
        <pc:picChg chg="del mod topLvl">
          <ac:chgData name="Carlos Fernandez" userId="ca1489852822ee85" providerId="LiveId" clId="{743D0867-3BA3-459A-80E5-D04443183FF9}" dt="2024-10-11T07:17:20.257" v="1979" actId="478"/>
          <ac:picMkLst>
            <pc:docMk/>
            <pc:sldMk cId="3784061324" sldId="845"/>
            <ac:picMk id="104" creationId="{E8C1FC54-79CC-F779-5405-9E9C575B76D1}"/>
          </ac:picMkLst>
        </pc:picChg>
        <pc:picChg chg="del mod">
          <ac:chgData name="Carlos Fernandez" userId="ca1489852822ee85" providerId="LiveId" clId="{743D0867-3BA3-459A-80E5-D04443183FF9}" dt="2024-10-11T07:17:20.257" v="1979" actId="478"/>
          <ac:picMkLst>
            <pc:docMk/>
            <pc:sldMk cId="3784061324" sldId="845"/>
            <ac:picMk id="105" creationId="{4270895A-D35C-375E-586F-CE90997CCFE1}"/>
          </ac:picMkLst>
        </pc:picChg>
        <pc:picChg chg="del mod">
          <ac:chgData name="Carlos Fernandez" userId="ca1489852822ee85" providerId="LiveId" clId="{743D0867-3BA3-459A-80E5-D04443183FF9}" dt="2024-10-11T07:17:20.257" v="1979" actId="478"/>
          <ac:picMkLst>
            <pc:docMk/>
            <pc:sldMk cId="3784061324" sldId="845"/>
            <ac:picMk id="106" creationId="{10399AD1-3D2D-A788-EC04-63E1FD97C3B9}"/>
          </ac:picMkLst>
        </pc:picChg>
        <pc:picChg chg="del mod">
          <ac:chgData name="Carlos Fernandez" userId="ca1489852822ee85" providerId="LiveId" clId="{743D0867-3BA3-459A-80E5-D04443183FF9}" dt="2024-10-11T07:17:20.257" v="1979" actId="478"/>
          <ac:picMkLst>
            <pc:docMk/>
            <pc:sldMk cId="3784061324" sldId="845"/>
            <ac:picMk id="107" creationId="{ED781ED1-18D8-4DE9-F028-49B8C2E63A47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08" creationId="{58C5DF1B-6BF4-6053-6C88-83685D12DE04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09" creationId="{CBD7839C-AB33-7934-C122-FCB33BFB8B93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10" creationId="{9582FBAF-FC64-969D-F2EC-E880A6FB1B13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11" creationId="{E4353650-9C34-144B-EEE7-6214401582FE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12" creationId="{ECF02A27-485C-85A7-0E62-FDF31D220C8E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13" creationId="{A2BED4BF-D0C7-FD66-3A17-2DAF580C8312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14" creationId="{CCF02890-A73B-A141-FD91-CE74B4E2412B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15" creationId="{8B9011B9-3009-1538-121B-E8343D77C24E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16" creationId="{9CE9A699-A2B1-B06D-63B4-8939CD6726DF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17" creationId="{5081C3BE-1377-1DFB-EBAE-E98F4A3B738A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18" creationId="{3C92EF3B-9FD3-D2EA-9757-2B947741ECB3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19" creationId="{77F55C9B-3A2E-1250-725F-32133A3E0672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20" creationId="{4CCD177D-0CF2-EFAF-1972-8FB471C40326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21" creationId="{853C4407-74AE-CF0F-218F-B5B95A3AEC31}"/>
          </ac:picMkLst>
        </pc:picChg>
        <pc:picChg chg="mod">
          <ac:chgData name="Carlos Fernandez" userId="ca1489852822ee85" providerId="LiveId" clId="{743D0867-3BA3-459A-80E5-D04443183FF9}" dt="2024-10-11T07:08:09.410" v="1850" actId="165"/>
          <ac:picMkLst>
            <pc:docMk/>
            <pc:sldMk cId="3784061324" sldId="845"/>
            <ac:picMk id="122" creationId="{7D340074-31A5-6B3F-47E6-4CC5683B414B}"/>
          </ac:picMkLst>
        </pc:picChg>
        <pc:picChg chg="mod topLvl">
          <ac:chgData name="Carlos Fernandez" userId="ca1489852822ee85" providerId="LiveId" clId="{743D0867-3BA3-459A-80E5-D04443183FF9}" dt="2024-10-11T07:08:14.705" v="1851" actId="165"/>
          <ac:picMkLst>
            <pc:docMk/>
            <pc:sldMk cId="3784061324" sldId="845"/>
            <ac:picMk id="123" creationId="{6F68DDD2-6202-0948-8F96-77B4B8F2B8CD}"/>
          </ac:picMkLst>
        </pc:picChg>
        <pc:picChg chg="mod topLvl">
          <ac:chgData name="Carlos Fernandez" userId="ca1489852822ee85" providerId="LiveId" clId="{743D0867-3BA3-459A-80E5-D04443183FF9}" dt="2024-10-11T07:08:14.705" v="1851" actId="165"/>
          <ac:picMkLst>
            <pc:docMk/>
            <pc:sldMk cId="3784061324" sldId="845"/>
            <ac:picMk id="124" creationId="{481A49BA-308F-09FE-252B-DC5BD7A4237C}"/>
          </ac:picMkLst>
        </pc:picChg>
        <pc:picChg chg="mod topLvl">
          <ac:chgData name="Carlos Fernandez" userId="ca1489852822ee85" providerId="LiveId" clId="{743D0867-3BA3-459A-80E5-D04443183FF9}" dt="2024-10-11T07:08:14.705" v="1851" actId="165"/>
          <ac:picMkLst>
            <pc:docMk/>
            <pc:sldMk cId="3784061324" sldId="845"/>
            <ac:picMk id="125" creationId="{5AA13C43-3CA6-1F78-83D6-AD2D23DE72C4}"/>
          </ac:picMkLst>
        </pc:picChg>
        <pc:picChg chg="mod topLvl">
          <ac:chgData name="Carlos Fernandez" userId="ca1489852822ee85" providerId="LiveId" clId="{743D0867-3BA3-459A-80E5-D04443183FF9}" dt="2024-10-11T07:08:14.705" v="1851" actId="165"/>
          <ac:picMkLst>
            <pc:docMk/>
            <pc:sldMk cId="3784061324" sldId="845"/>
            <ac:picMk id="126" creationId="{B42DEDDE-131B-8FF2-AC17-0C92BCE17EC6}"/>
          </ac:picMkLst>
        </pc:picChg>
        <pc:picChg chg="mod topLvl">
          <ac:chgData name="Carlos Fernandez" userId="ca1489852822ee85" providerId="LiveId" clId="{743D0867-3BA3-459A-80E5-D04443183FF9}" dt="2024-10-11T07:08:14.705" v="1851" actId="165"/>
          <ac:picMkLst>
            <pc:docMk/>
            <pc:sldMk cId="3784061324" sldId="845"/>
            <ac:picMk id="127" creationId="{986B9655-0E96-D5D8-0D47-6B125D8E905F}"/>
          </ac:picMkLst>
        </pc:picChg>
      </pc:sldChg>
      <pc:sldChg chg="modSp add">
        <pc:chgData name="Carlos Fernandez" userId="ca1489852822ee85" providerId="LiveId" clId="{743D0867-3BA3-459A-80E5-D04443183FF9}" dt="2024-10-11T07:21:34.104" v="2085" actId="207"/>
        <pc:sldMkLst>
          <pc:docMk/>
          <pc:sldMk cId="422461245" sldId="849"/>
        </pc:sldMkLst>
        <pc:spChg chg="mod">
          <ac:chgData name="Carlos Fernandez" userId="ca1489852822ee85" providerId="LiveId" clId="{743D0867-3BA3-459A-80E5-D04443183FF9}" dt="2024-10-11T07:21:34.104" v="2085" actId="207"/>
          <ac:spMkLst>
            <pc:docMk/>
            <pc:sldMk cId="422461245" sldId="849"/>
            <ac:spMk id="110" creationId="{BBB74CA1-A6E7-0F81-583C-E3DF821E5E2B}"/>
          </ac:spMkLst>
        </pc:spChg>
      </pc:sldChg>
      <pc:sldChg chg="addSp delSp modSp add mod delAnim">
        <pc:chgData name="Carlos Fernandez" userId="ca1489852822ee85" providerId="LiveId" clId="{743D0867-3BA3-459A-80E5-D04443183FF9}" dt="2024-10-11T07:23:57.777" v="2109" actId="1076"/>
        <pc:sldMkLst>
          <pc:docMk/>
          <pc:sldMk cId="2006792114" sldId="850"/>
        </pc:sldMkLst>
        <pc:spChg chg="add mod">
          <ac:chgData name="Carlos Fernandez" userId="ca1489852822ee85" providerId="LiveId" clId="{743D0867-3BA3-459A-80E5-D04443183FF9}" dt="2024-10-11T07:23:57.777" v="2109" actId="1076"/>
          <ac:spMkLst>
            <pc:docMk/>
            <pc:sldMk cId="2006792114" sldId="850"/>
            <ac:spMk id="8" creationId="{58FCFA76-72D6-0EE3-17E4-7AABE9E9F6DC}"/>
          </ac:spMkLst>
        </pc:spChg>
        <pc:spChg chg="del">
          <ac:chgData name="Carlos Fernandez" userId="ca1489852822ee85" providerId="LiveId" clId="{743D0867-3BA3-459A-80E5-D04443183FF9}" dt="2024-10-11T07:19:10.260" v="2051" actId="478"/>
          <ac:spMkLst>
            <pc:docMk/>
            <pc:sldMk cId="2006792114" sldId="850"/>
            <ac:spMk id="110" creationId="{BBB74CA1-A6E7-0F81-583C-E3DF821E5E2B}"/>
          </ac:spMkLst>
        </pc:spChg>
        <pc:picChg chg="mod">
          <ac:chgData name="Carlos Fernandez" userId="ca1489852822ee85" providerId="LiveId" clId="{743D0867-3BA3-459A-80E5-D04443183FF9}" dt="2024-10-11T07:19:24.866" v="2052" actId="207"/>
          <ac:picMkLst>
            <pc:docMk/>
            <pc:sldMk cId="2006792114" sldId="850"/>
            <ac:picMk id="4" creationId="{F7B9F0E4-AA10-E570-8F2D-B179436A02A2}"/>
          </ac:picMkLst>
        </pc:picChg>
        <pc:picChg chg="mod">
          <ac:chgData name="Carlos Fernandez" userId="ca1489852822ee85" providerId="LiveId" clId="{743D0867-3BA3-459A-80E5-D04443183FF9}" dt="2024-10-11T07:19:24.866" v="2052" actId="207"/>
          <ac:picMkLst>
            <pc:docMk/>
            <pc:sldMk cId="2006792114" sldId="850"/>
            <ac:picMk id="5" creationId="{164E4622-2054-ABD2-27E9-31C9271A6EB1}"/>
          </ac:picMkLst>
        </pc:picChg>
        <pc:picChg chg="mod">
          <ac:chgData name="Carlos Fernandez" userId="ca1489852822ee85" providerId="LiveId" clId="{743D0867-3BA3-459A-80E5-D04443183FF9}" dt="2024-10-11T07:19:24.866" v="2052" actId="207"/>
          <ac:picMkLst>
            <pc:docMk/>
            <pc:sldMk cId="2006792114" sldId="850"/>
            <ac:picMk id="6" creationId="{6CDD1BB9-85DB-5B44-7B19-E13DF45D22C4}"/>
          </ac:picMkLst>
        </pc:picChg>
        <pc:picChg chg="mod">
          <ac:chgData name="Carlos Fernandez" userId="ca1489852822ee85" providerId="LiveId" clId="{743D0867-3BA3-459A-80E5-D04443183FF9}" dt="2024-10-11T07:21:48.750" v="2087" actId="207"/>
          <ac:picMkLst>
            <pc:docMk/>
            <pc:sldMk cId="2006792114" sldId="850"/>
            <ac:picMk id="7" creationId="{F3038444-9539-FF02-B5B0-4849D18E1EB4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41" creationId="{2B953AB9-FC0A-D95D-7A59-3F7948377B58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44" creationId="{1D9F083F-2DA2-E40E-45A1-08F5B69AAD12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45" creationId="{8BC77D70-B578-7C91-72D0-4E6DB7045CCD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46" creationId="{B6860EA8-2782-6BCF-5633-C0F49024E160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47" creationId="{62430476-50CF-93E5-8095-D1C22F9781E7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52" creationId="{EE330683-50CB-0133-AF9E-F9C71AC07B04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53" creationId="{6713FB3E-35B0-1D58-E6FA-29E75850A5A6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54" creationId="{0D8CF7CC-C86A-69A9-4A45-82BEC4D11D17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55" creationId="{777A256A-80D8-ABED-6CF2-C11D6DCB81D9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56" creationId="{443B1A37-4809-C2CC-F04A-A0D0BB0C665C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58" creationId="{A97A7ADF-12A5-2E61-A77F-592A2BB24853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59" creationId="{BD0D1859-8C85-8322-743B-D73E5E92D031}"/>
          </ac:picMkLst>
        </pc:picChg>
        <pc:picChg chg="mod">
          <ac:chgData name="Carlos Fernandez" userId="ca1489852822ee85" providerId="LiveId" clId="{743D0867-3BA3-459A-80E5-D04443183FF9}" dt="2024-10-11T07:19:56.498" v="2053" actId="207"/>
          <ac:picMkLst>
            <pc:docMk/>
            <pc:sldMk cId="2006792114" sldId="850"/>
            <ac:picMk id="60" creationId="{B5BE9CC0-1D0F-DE8E-E9F1-5A2C0804599D}"/>
          </ac:picMkLst>
        </pc:picChg>
        <pc:picChg chg="mod">
          <ac:chgData name="Carlos Fernandez" userId="ca1489852822ee85" providerId="LiveId" clId="{743D0867-3BA3-459A-80E5-D04443183FF9}" dt="2024-10-11T07:21:44.504" v="2086" actId="207"/>
          <ac:picMkLst>
            <pc:docMk/>
            <pc:sldMk cId="2006792114" sldId="850"/>
            <ac:picMk id="61" creationId="{48CABA2E-FD2C-E055-2833-E45EE454BBA8}"/>
          </ac:picMkLst>
        </pc:picChg>
        <pc:picChg chg="mod">
          <ac:chgData name="Carlos Fernandez" userId="ca1489852822ee85" providerId="LiveId" clId="{743D0867-3BA3-459A-80E5-D04443183FF9}" dt="2024-10-11T07:21:44.504" v="2086" actId="207"/>
          <ac:picMkLst>
            <pc:docMk/>
            <pc:sldMk cId="2006792114" sldId="850"/>
            <ac:picMk id="62" creationId="{4D44CE9F-89FD-C674-C799-E3399B359A94}"/>
          </ac:picMkLst>
        </pc:picChg>
        <pc:picChg chg="mod">
          <ac:chgData name="Carlos Fernandez" userId="ca1489852822ee85" providerId="LiveId" clId="{743D0867-3BA3-459A-80E5-D04443183FF9}" dt="2024-10-11T07:21:44.504" v="2086" actId="207"/>
          <ac:picMkLst>
            <pc:docMk/>
            <pc:sldMk cId="2006792114" sldId="850"/>
            <ac:picMk id="69" creationId="{75415FDC-AC39-55BA-D268-01A8C9584188}"/>
          </ac:picMkLst>
        </pc:picChg>
        <pc:picChg chg="mod">
          <ac:chgData name="Carlos Fernandez" userId="ca1489852822ee85" providerId="LiveId" clId="{743D0867-3BA3-459A-80E5-D04443183FF9}" dt="2024-10-11T07:20:32.916" v="2055" actId="207"/>
          <ac:picMkLst>
            <pc:docMk/>
            <pc:sldMk cId="2006792114" sldId="850"/>
            <ac:picMk id="72" creationId="{4F6CEE7B-93BF-01B9-7931-CA0428E62C3B}"/>
          </ac:picMkLst>
        </pc:picChg>
        <pc:picChg chg="mod">
          <ac:chgData name="Carlos Fernandez" userId="ca1489852822ee85" providerId="LiveId" clId="{743D0867-3BA3-459A-80E5-D04443183FF9}" dt="2024-10-11T07:20:32.916" v="2055" actId="207"/>
          <ac:picMkLst>
            <pc:docMk/>
            <pc:sldMk cId="2006792114" sldId="850"/>
            <ac:picMk id="73" creationId="{39A8632C-9F1C-1012-85C8-BFA05020F3BE}"/>
          </ac:picMkLst>
        </pc:picChg>
        <pc:picChg chg="mod">
          <ac:chgData name="Carlos Fernandez" userId="ca1489852822ee85" providerId="LiveId" clId="{743D0867-3BA3-459A-80E5-D04443183FF9}" dt="2024-10-11T07:20:32.916" v="2055" actId="207"/>
          <ac:picMkLst>
            <pc:docMk/>
            <pc:sldMk cId="2006792114" sldId="850"/>
            <ac:picMk id="75" creationId="{E0D1DC42-2740-516F-F3ED-AB02C3FD1CDF}"/>
          </ac:picMkLst>
        </pc:picChg>
        <pc:picChg chg="mod">
          <ac:chgData name="Carlos Fernandez" userId="ca1489852822ee85" providerId="LiveId" clId="{743D0867-3BA3-459A-80E5-D04443183FF9}" dt="2024-10-11T07:20:32.916" v="2055" actId="207"/>
          <ac:picMkLst>
            <pc:docMk/>
            <pc:sldMk cId="2006792114" sldId="850"/>
            <ac:picMk id="76" creationId="{A9DF0208-7690-FA61-FB37-709D41277AEA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77" creationId="{EFF3E1F2-B963-23FB-714B-E67FE2B1E951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78" creationId="{E7A18887-8966-821F-7202-07F55ACC9544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79" creationId="{687E9300-59E4-27B1-FE2A-D684AFA53202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81" creationId="{A700AF42-74B3-BD2E-3599-8287345D54F6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82" creationId="{8D74FC93-BA5E-0EE4-CAEF-61775712C500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83" creationId="{97808361-C525-BBC1-720F-A3CBDF7EDAF0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84" creationId="{A412A4FE-FD91-C153-3353-A49125D42701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85" creationId="{FC4D8525-39DB-8870-94FC-87CBEEA49CF7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87" creationId="{A71F9015-1A42-510E-80CF-A575809156F8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88" creationId="{3395D4FC-FFDD-DC17-667B-50490564441F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89" creationId="{0762C2E8-BE9F-F7E8-3028-508424599553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90" creationId="{2D93CB89-36C4-1784-B7AF-8D86A5652B85}"/>
          </ac:picMkLst>
        </pc:picChg>
        <pc:picChg chg="mod">
          <ac:chgData name="Carlos Fernandez" userId="ca1489852822ee85" providerId="LiveId" clId="{743D0867-3BA3-459A-80E5-D04443183FF9}" dt="2024-10-11T07:22:02.541" v="2089" actId="207"/>
          <ac:picMkLst>
            <pc:docMk/>
            <pc:sldMk cId="2006792114" sldId="850"/>
            <ac:picMk id="91" creationId="{49D0124E-DE86-34D5-E2BB-22E4DC2678AA}"/>
          </ac:picMkLst>
        </pc:picChg>
        <pc:picChg chg="mod">
          <ac:chgData name="Carlos Fernandez" userId="ca1489852822ee85" providerId="LiveId" clId="{743D0867-3BA3-459A-80E5-D04443183FF9}" dt="2024-10-11T07:20:08.532" v="2054" actId="207"/>
          <ac:picMkLst>
            <pc:docMk/>
            <pc:sldMk cId="2006792114" sldId="850"/>
            <ac:picMk id="99" creationId="{9742F985-40CA-1520-F848-4F9E4C97CD2F}"/>
          </ac:picMkLst>
        </pc:picChg>
        <pc:picChg chg="mod">
          <ac:chgData name="Carlos Fernandez" userId="ca1489852822ee85" providerId="LiveId" clId="{743D0867-3BA3-459A-80E5-D04443183FF9}" dt="2024-10-11T07:21:52.516" v="2088" actId="207"/>
          <ac:picMkLst>
            <pc:docMk/>
            <pc:sldMk cId="2006792114" sldId="850"/>
            <ac:picMk id="100" creationId="{A4114284-B131-B200-14FC-728708D7C4F3}"/>
          </ac:picMkLst>
        </pc:picChg>
        <pc:picChg chg="mod">
          <ac:chgData name="Carlos Fernandez" userId="ca1489852822ee85" providerId="LiveId" clId="{743D0867-3BA3-459A-80E5-D04443183FF9}" dt="2024-10-11T07:21:52.516" v="2088" actId="207"/>
          <ac:picMkLst>
            <pc:docMk/>
            <pc:sldMk cId="2006792114" sldId="850"/>
            <ac:picMk id="101" creationId="{146CD5C5-1979-508B-791B-782F5D6729BF}"/>
          </ac:picMkLst>
        </pc:picChg>
      </pc:sldChg>
      <pc:sldChg chg="addSp delSp modSp new mod delAnim modAnim">
        <pc:chgData name="Carlos Fernandez" userId="ca1489852822ee85" providerId="LiveId" clId="{743D0867-3BA3-459A-80E5-D04443183FF9}" dt="2024-10-11T07:46:46.233" v="2457" actId="478"/>
        <pc:sldMkLst>
          <pc:docMk/>
          <pc:sldMk cId="546338189" sldId="851"/>
        </pc:sldMkLst>
        <pc:spChg chg="del">
          <ac:chgData name="Carlos Fernandez" userId="ca1489852822ee85" providerId="LiveId" clId="{743D0867-3BA3-459A-80E5-D04443183FF9}" dt="2024-10-11T07:36:20.860" v="2245" actId="478"/>
          <ac:spMkLst>
            <pc:docMk/>
            <pc:sldMk cId="546338189" sldId="851"/>
            <ac:spMk id="2" creationId="{126F9641-0A6F-8647-BC55-25CC5F55F0C0}"/>
          </ac:spMkLst>
        </pc:spChg>
        <pc:spChg chg="add mod">
          <ac:chgData name="Carlos Fernandez" userId="ca1489852822ee85" providerId="LiveId" clId="{743D0867-3BA3-459A-80E5-D04443183FF9}" dt="2024-10-11T07:37:10.969" v="2293" actId="1076"/>
          <ac:spMkLst>
            <pc:docMk/>
            <pc:sldMk cId="546338189" sldId="851"/>
            <ac:spMk id="3" creationId="{886CBE3E-DB8C-7832-6794-BD1CDA33819E}"/>
          </ac:spMkLst>
        </pc:spChg>
        <pc:spChg chg="add mod">
          <ac:chgData name="Carlos Fernandez" userId="ca1489852822ee85" providerId="LiveId" clId="{743D0867-3BA3-459A-80E5-D04443183FF9}" dt="2024-10-11T07:39:08.371" v="2316" actId="207"/>
          <ac:spMkLst>
            <pc:docMk/>
            <pc:sldMk cId="546338189" sldId="851"/>
            <ac:spMk id="7" creationId="{3F194129-771F-6C4F-0D49-4791F28356BD}"/>
          </ac:spMkLst>
        </pc:spChg>
        <pc:spChg chg="add mod">
          <ac:chgData name="Carlos Fernandez" userId="ca1489852822ee85" providerId="LiveId" clId="{743D0867-3BA3-459A-80E5-D04443183FF9}" dt="2024-10-11T07:39:20.409" v="2322" actId="1076"/>
          <ac:spMkLst>
            <pc:docMk/>
            <pc:sldMk cId="546338189" sldId="851"/>
            <ac:spMk id="8" creationId="{2C021FB3-5C75-18CA-B02B-A0FA50D9C1C5}"/>
          </ac:spMkLst>
        </pc:spChg>
        <pc:spChg chg="add mod">
          <ac:chgData name="Carlos Fernandez" userId="ca1489852822ee85" providerId="LiveId" clId="{743D0867-3BA3-459A-80E5-D04443183FF9}" dt="2024-10-11T07:39:40.397" v="2336" actId="20577"/>
          <ac:spMkLst>
            <pc:docMk/>
            <pc:sldMk cId="546338189" sldId="851"/>
            <ac:spMk id="10" creationId="{08D9134A-AE93-BB32-968E-75D1E158B830}"/>
          </ac:spMkLst>
        </pc:spChg>
        <pc:spChg chg="add mod">
          <ac:chgData name="Carlos Fernandez" userId="ca1489852822ee85" providerId="LiveId" clId="{743D0867-3BA3-459A-80E5-D04443183FF9}" dt="2024-10-11T07:41:04.240" v="2363" actId="20577"/>
          <ac:spMkLst>
            <pc:docMk/>
            <pc:sldMk cId="546338189" sldId="851"/>
            <ac:spMk id="12" creationId="{E7F71418-EA1D-9468-CA41-A57F11B1CA93}"/>
          </ac:spMkLst>
        </pc:spChg>
        <pc:spChg chg="add del mod">
          <ac:chgData name="Carlos Fernandez" userId="ca1489852822ee85" providerId="LiveId" clId="{743D0867-3BA3-459A-80E5-D04443183FF9}" dt="2024-10-11T07:46:46.233" v="2457" actId="478"/>
          <ac:spMkLst>
            <pc:docMk/>
            <pc:sldMk cId="546338189" sldId="851"/>
            <ac:spMk id="13" creationId="{3493C48D-2C4C-FF22-4E61-15442503CA2C}"/>
          </ac:spMkLst>
        </pc:spChg>
        <pc:spChg chg="add del mod">
          <ac:chgData name="Carlos Fernandez" userId="ca1489852822ee85" providerId="LiveId" clId="{743D0867-3BA3-459A-80E5-D04443183FF9}" dt="2024-10-11T07:46:46.233" v="2457" actId="478"/>
          <ac:spMkLst>
            <pc:docMk/>
            <pc:sldMk cId="546338189" sldId="851"/>
            <ac:spMk id="14" creationId="{6EF5BAE6-472F-00AE-1C9A-C9FF982FDADB}"/>
          </ac:spMkLst>
        </pc:spChg>
        <pc:spChg chg="add del mod">
          <ac:chgData name="Carlos Fernandez" userId="ca1489852822ee85" providerId="LiveId" clId="{743D0867-3BA3-459A-80E5-D04443183FF9}" dt="2024-10-11T07:46:46.233" v="2457" actId="478"/>
          <ac:spMkLst>
            <pc:docMk/>
            <pc:sldMk cId="546338189" sldId="851"/>
            <ac:spMk id="15" creationId="{120E42FD-672E-5384-6A6D-9791D9DEE6DF}"/>
          </ac:spMkLst>
        </pc:spChg>
        <pc:spChg chg="add del mod">
          <ac:chgData name="Carlos Fernandez" userId="ca1489852822ee85" providerId="LiveId" clId="{743D0867-3BA3-459A-80E5-D04443183FF9}" dt="2024-10-11T07:43:19.785" v="2443" actId="478"/>
          <ac:spMkLst>
            <pc:docMk/>
            <pc:sldMk cId="546338189" sldId="851"/>
            <ac:spMk id="16" creationId="{AE061712-EF80-52C8-F14A-2FADE5B7CD3E}"/>
          </ac:spMkLst>
        </pc:spChg>
        <pc:picChg chg="add">
          <ac:chgData name="Carlos Fernandez" userId="ca1489852822ee85" providerId="LiveId" clId="{743D0867-3BA3-459A-80E5-D04443183FF9}" dt="2024-10-11T07:36:24.061" v="2246"/>
          <ac:picMkLst>
            <pc:docMk/>
            <pc:sldMk cId="546338189" sldId="851"/>
            <ac:picMk id="10242" creationId="{A35AFA78-6222-F582-48EA-1BF16F8C1DCF}"/>
          </ac:picMkLst>
        </pc:picChg>
        <pc:cxnChg chg="add mod">
          <ac:chgData name="Carlos Fernandez" userId="ca1489852822ee85" providerId="LiveId" clId="{743D0867-3BA3-459A-80E5-D04443183FF9}" dt="2024-10-11T07:38:40.441" v="2298" actId="208"/>
          <ac:cxnSpMkLst>
            <pc:docMk/>
            <pc:sldMk cId="546338189" sldId="851"/>
            <ac:cxnSpMk id="5" creationId="{E844119F-1A1A-6AEE-299C-DE844324868F}"/>
          </ac:cxnSpMkLst>
        </pc:cxnChg>
        <pc:cxnChg chg="add mod">
          <ac:chgData name="Carlos Fernandez" userId="ca1489852822ee85" providerId="LiveId" clId="{743D0867-3BA3-459A-80E5-D04443183FF9}" dt="2024-10-11T07:38:45.053" v="2300" actId="1076"/>
          <ac:cxnSpMkLst>
            <pc:docMk/>
            <pc:sldMk cId="546338189" sldId="851"/>
            <ac:cxnSpMk id="6" creationId="{002F03C9-B4A8-B466-6F6A-39D69F99067F}"/>
          </ac:cxnSpMkLst>
        </pc:cxnChg>
        <pc:cxnChg chg="add mod">
          <ac:chgData name="Carlos Fernandez" userId="ca1489852822ee85" providerId="LiveId" clId="{743D0867-3BA3-459A-80E5-D04443183FF9}" dt="2024-10-11T07:39:45.374" v="2339" actId="1036"/>
          <ac:cxnSpMkLst>
            <pc:docMk/>
            <pc:sldMk cId="546338189" sldId="851"/>
            <ac:cxnSpMk id="9" creationId="{E4B4D9CB-F641-9983-94C0-A3B496C4EB91}"/>
          </ac:cxnSpMkLst>
        </pc:cxnChg>
        <pc:cxnChg chg="add mod">
          <ac:chgData name="Carlos Fernandez" userId="ca1489852822ee85" providerId="LiveId" clId="{743D0867-3BA3-459A-80E5-D04443183FF9}" dt="2024-10-11T07:40:04.480" v="2341" actId="1076"/>
          <ac:cxnSpMkLst>
            <pc:docMk/>
            <pc:sldMk cId="546338189" sldId="851"/>
            <ac:cxnSpMk id="11" creationId="{4A810824-4208-9651-608F-89A221D81B89}"/>
          </ac:cxnSpMkLst>
        </pc:cxnChg>
      </pc:sldChg>
      <pc:sldChg chg="addSp delSp modSp add mod addAnim delAnim modAnim">
        <pc:chgData name="Carlos Fernandez" userId="ca1489852822ee85" providerId="LiveId" clId="{743D0867-3BA3-459A-80E5-D04443183FF9}" dt="2024-10-11T07:45:59.649" v="2451" actId="207"/>
        <pc:sldMkLst>
          <pc:docMk/>
          <pc:sldMk cId="3846243933" sldId="852"/>
        </pc:sldMkLst>
        <pc:spChg chg="mod">
          <ac:chgData name="Carlos Fernandez" userId="ca1489852822ee85" providerId="LiveId" clId="{743D0867-3BA3-459A-80E5-D04443183FF9}" dt="2024-10-11T07:45:59.649" v="2451" actId="207"/>
          <ac:spMkLst>
            <pc:docMk/>
            <pc:sldMk cId="3846243933" sldId="852"/>
            <ac:spMk id="7" creationId="{3F194129-771F-6C4F-0D49-4791F28356BD}"/>
          </ac:spMkLst>
        </pc:spChg>
        <pc:spChg chg="mod">
          <ac:chgData name="Carlos Fernandez" userId="ca1489852822ee85" providerId="LiveId" clId="{743D0867-3BA3-459A-80E5-D04443183FF9}" dt="2024-10-11T07:45:59.649" v="2451" actId="207"/>
          <ac:spMkLst>
            <pc:docMk/>
            <pc:sldMk cId="3846243933" sldId="852"/>
            <ac:spMk id="8" creationId="{2C021FB3-5C75-18CA-B02B-A0FA50D9C1C5}"/>
          </ac:spMkLst>
        </pc:spChg>
        <pc:spChg chg="mod">
          <ac:chgData name="Carlos Fernandez" userId="ca1489852822ee85" providerId="LiveId" clId="{743D0867-3BA3-459A-80E5-D04443183FF9}" dt="2024-10-11T07:45:59.649" v="2451" actId="207"/>
          <ac:spMkLst>
            <pc:docMk/>
            <pc:sldMk cId="3846243933" sldId="852"/>
            <ac:spMk id="10" creationId="{08D9134A-AE93-BB32-968E-75D1E158B830}"/>
          </ac:spMkLst>
        </pc:spChg>
        <pc:spChg chg="mod">
          <ac:chgData name="Carlos Fernandez" userId="ca1489852822ee85" providerId="LiveId" clId="{743D0867-3BA3-459A-80E5-D04443183FF9}" dt="2024-10-11T07:45:59.649" v="2451" actId="207"/>
          <ac:spMkLst>
            <pc:docMk/>
            <pc:sldMk cId="3846243933" sldId="852"/>
            <ac:spMk id="12" creationId="{E7F71418-EA1D-9468-CA41-A57F11B1CA93}"/>
          </ac:spMkLst>
        </pc:spChg>
        <pc:spChg chg="mod">
          <ac:chgData name="Carlos Fernandez" userId="ca1489852822ee85" providerId="LiveId" clId="{743D0867-3BA3-459A-80E5-D04443183FF9}" dt="2024-10-11T07:43:46.068" v="2447" actId="207"/>
          <ac:spMkLst>
            <pc:docMk/>
            <pc:sldMk cId="3846243933" sldId="852"/>
            <ac:spMk id="13" creationId="{3493C48D-2C4C-FF22-4E61-15442503CA2C}"/>
          </ac:spMkLst>
        </pc:spChg>
        <pc:spChg chg="mod">
          <ac:chgData name="Carlos Fernandez" userId="ca1489852822ee85" providerId="LiveId" clId="{743D0867-3BA3-459A-80E5-D04443183FF9}" dt="2024-10-11T07:43:55.267" v="2449" actId="207"/>
          <ac:spMkLst>
            <pc:docMk/>
            <pc:sldMk cId="3846243933" sldId="852"/>
            <ac:spMk id="14" creationId="{6EF5BAE6-472F-00AE-1C9A-C9FF982FDADB}"/>
          </ac:spMkLst>
        </pc:spChg>
        <pc:spChg chg="del">
          <ac:chgData name="Carlos Fernandez" userId="ca1489852822ee85" providerId="LiveId" clId="{743D0867-3BA3-459A-80E5-D04443183FF9}" dt="2024-10-11T07:43:38.395" v="2445" actId="478"/>
          <ac:spMkLst>
            <pc:docMk/>
            <pc:sldMk cId="3846243933" sldId="852"/>
            <ac:spMk id="15" creationId="{120E42FD-672E-5384-6A6D-9791D9DEE6DF}"/>
          </ac:spMkLst>
        </pc:spChg>
        <pc:spChg chg="add del">
          <ac:chgData name="Carlos Fernandez" userId="ca1489852822ee85" providerId="LiveId" clId="{743D0867-3BA3-459A-80E5-D04443183FF9}" dt="2024-10-11T07:43:14.614" v="2442" actId="478"/>
          <ac:spMkLst>
            <pc:docMk/>
            <pc:sldMk cId="3846243933" sldId="852"/>
            <ac:spMk id="16" creationId="{AE061712-EF80-52C8-F14A-2FADE5B7CD3E}"/>
          </ac:spMkLst>
        </pc:spChg>
      </pc:sldChg>
      <pc:sldChg chg="modSp add modAnim">
        <pc:chgData name="Carlos Fernandez" userId="ca1489852822ee85" providerId="LiveId" clId="{743D0867-3BA3-459A-80E5-D04443183FF9}" dt="2024-10-11T07:46:22.772" v="2455" actId="207"/>
        <pc:sldMkLst>
          <pc:docMk/>
          <pc:sldMk cId="1631703056" sldId="854"/>
        </pc:sldMkLst>
        <pc:spChg chg="mod">
          <ac:chgData name="Carlos Fernandez" userId="ca1489852822ee85" providerId="LiveId" clId="{743D0867-3BA3-459A-80E5-D04443183FF9}" dt="2024-10-11T07:46:22.772" v="2455" actId="207"/>
          <ac:spMkLst>
            <pc:docMk/>
            <pc:sldMk cId="1631703056" sldId="854"/>
            <ac:spMk id="7" creationId="{3F194129-771F-6C4F-0D49-4791F28356BD}"/>
          </ac:spMkLst>
        </pc:spChg>
        <pc:spChg chg="mod">
          <ac:chgData name="Carlos Fernandez" userId="ca1489852822ee85" providerId="LiveId" clId="{743D0867-3BA3-459A-80E5-D04443183FF9}" dt="2024-10-11T07:46:22.772" v="2455" actId="207"/>
          <ac:spMkLst>
            <pc:docMk/>
            <pc:sldMk cId="1631703056" sldId="854"/>
            <ac:spMk id="8" creationId="{2C021FB3-5C75-18CA-B02B-A0FA50D9C1C5}"/>
          </ac:spMkLst>
        </pc:spChg>
        <pc:spChg chg="mod">
          <ac:chgData name="Carlos Fernandez" userId="ca1489852822ee85" providerId="LiveId" clId="{743D0867-3BA3-459A-80E5-D04443183FF9}" dt="2024-10-11T07:46:22.772" v="2455" actId="207"/>
          <ac:spMkLst>
            <pc:docMk/>
            <pc:sldMk cId="1631703056" sldId="854"/>
            <ac:spMk id="10" creationId="{08D9134A-AE93-BB32-968E-75D1E158B830}"/>
          </ac:spMkLst>
        </pc:spChg>
        <pc:spChg chg="mod">
          <ac:chgData name="Carlos Fernandez" userId="ca1489852822ee85" providerId="LiveId" clId="{743D0867-3BA3-459A-80E5-D04443183FF9}" dt="2024-10-11T07:46:22.772" v="2455" actId="207"/>
          <ac:spMkLst>
            <pc:docMk/>
            <pc:sldMk cId="1631703056" sldId="854"/>
            <ac:spMk id="12" creationId="{E7F71418-EA1D-9468-CA41-A57F11B1CA93}"/>
          </ac:spMkLst>
        </pc:spChg>
      </pc:sldChg>
      <pc:sldChg chg="addSp delSp modSp add mod">
        <pc:chgData name="Carlos Fernandez" userId="ca1489852822ee85" providerId="LiveId" clId="{743D0867-3BA3-459A-80E5-D04443183FF9}" dt="2024-10-11T07:51:06.077" v="2609" actId="20577"/>
        <pc:sldMkLst>
          <pc:docMk/>
          <pc:sldMk cId="2032620104" sldId="855"/>
        </pc:sldMkLst>
        <pc:spChg chg="add mod">
          <ac:chgData name="Carlos Fernandez" userId="ca1489852822ee85" providerId="LiveId" clId="{743D0867-3BA3-459A-80E5-D04443183FF9}" dt="2024-10-11T07:51:06.077" v="2609" actId="20577"/>
          <ac:spMkLst>
            <pc:docMk/>
            <pc:sldMk cId="2032620104" sldId="855"/>
            <ac:spMk id="2" creationId="{3C78D00E-79B2-D19C-F5B8-8B1E741AEACE}"/>
          </ac:spMkLst>
        </pc:spChg>
        <pc:spChg chg="mod">
          <ac:chgData name="Carlos Fernandez" userId="ca1489852822ee85" providerId="LiveId" clId="{743D0867-3BA3-459A-80E5-D04443183FF9}" dt="2024-10-11T07:47:53.353" v="2547" actId="207"/>
          <ac:spMkLst>
            <pc:docMk/>
            <pc:sldMk cId="2032620104" sldId="855"/>
            <ac:spMk id="12" creationId="{E7F71418-EA1D-9468-CA41-A57F11B1CA93}"/>
          </ac:spMkLst>
        </pc:spChg>
        <pc:spChg chg="mod">
          <ac:chgData name="Carlos Fernandez" userId="ca1489852822ee85" providerId="LiveId" clId="{743D0867-3BA3-459A-80E5-D04443183FF9}" dt="2024-10-11T07:47:08.807" v="2460" actId="207"/>
          <ac:spMkLst>
            <pc:docMk/>
            <pc:sldMk cId="2032620104" sldId="855"/>
            <ac:spMk id="14" creationId="{6EF5BAE6-472F-00AE-1C9A-C9FF982FDADB}"/>
          </ac:spMkLst>
        </pc:spChg>
        <pc:spChg chg="del">
          <ac:chgData name="Carlos Fernandez" userId="ca1489852822ee85" providerId="LiveId" clId="{743D0867-3BA3-459A-80E5-D04443183FF9}" dt="2024-10-11T07:47:05.792" v="2459" actId="478"/>
          <ac:spMkLst>
            <pc:docMk/>
            <pc:sldMk cId="2032620104" sldId="855"/>
            <ac:spMk id="16" creationId="{AE061712-EF80-52C8-F14A-2FADE5B7CD3E}"/>
          </ac:spMkLst>
        </pc:spChg>
        <pc:cxnChg chg="add mod">
          <ac:chgData name="Carlos Fernandez" userId="ca1489852822ee85" providerId="LiveId" clId="{743D0867-3BA3-459A-80E5-D04443183FF9}" dt="2024-10-11T07:51:06.077" v="2609" actId="20577"/>
          <ac:cxnSpMkLst>
            <pc:docMk/>
            <pc:sldMk cId="2032620104" sldId="855"/>
            <ac:cxnSpMk id="15" creationId="{B83DC1F5-613A-7E4F-7A7C-5AA98ED229FC}"/>
          </ac:cxnSpMkLst>
        </pc:cxnChg>
      </pc:sldChg>
      <pc:sldChg chg="addSp delSp modSp add mod">
        <pc:chgData name="Carlos Fernandez" userId="ca1489852822ee85" providerId="LiveId" clId="{743D0867-3BA3-459A-80E5-D04443183FF9}" dt="2024-10-11T07:50:25.997" v="2580" actId="21"/>
        <pc:sldMkLst>
          <pc:docMk/>
          <pc:sldMk cId="2877082462" sldId="856"/>
        </pc:sldMkLst>
        <pc:spChg chg="del">
          <ac:chgData name="Carlos Fernandez" userId="ca1489852822ee85" providerId="LiveId" clId="{743D0867-3BA3-459A-80E5-D04443183FF9}" dt="2024-10-11T07:49:54.731" v="2555" actId="478"/>
          <ac:spMkLst>
            <pc:docMk/>
            <pc:sldMk cId="2877082462" sldId="856"/>
            <ac:spMk id="2" creationId="{3C78D00E-79B2-D19C-F5B8-8B1E741AEACE}"/>
          </ac:spMkLst>
        </pc:spChg>
        <pc:spChg chg="add del mod">
          <ac:chgData name="Carlos Fernandez" userId="ca1489852822ee85" providerId="LiveId" clId="{743D0867-3BA3-459A-80E5-D04443183FF9}" dt="2024-10-11T07:50:25.997" v="2580" actId="21"/>
          <ac:spMkLst>
            <pc:docMk/>
            <pc:sldMk cId="2877082462" sldId="856"/>
            <ac:spMk id="4" creationId="{0D6FB1AF-275A-FAE6-1503-A904531515A2}"/>
          </ac:spMkLst>
        </pc:spChg>
        <pc:spChg chg="mod">
          <ac:chgData name="Carlos Fernandez" userId="ca1489852822ee85" providerId="LiveId" clId="{743D0867-3BA3-459A-80E5-D04443183FF9}" dt="2024-10-11T07:49:59.536" v="2557" actId="207"/>
          <ac:spMkLst>
            <pc:docMk/>
            <pc:sldMk cId="2877082462" sldId="856"/>
            <ac:spMk id="12" creationId="{E7F71418-EA1D-9468-CA41-A57F11B1CA93}"/>
          </ac:spMkLst>
        </pc:spChg>
        <pc:cxnChg chg="del mod">
          <ac:chgData name="Carlos Fernandez" userId="ca1489852822ee85" providerId="LiveId" clId="{743D0867-3BA3-459A-80E5-D04443183FF9}" dt="2024-10-11T07:49:55.570" v="2556" actId="478"/>
          <ac:cxnSpMkLst>
            <pc:docMk/>
            <pc:sldMk cId="2877082462" sldId="856"/>
            <ac:cxnSpMk id="15" creationId="{B83DC1F5-613A-7E4F-7A7C-5AA98ED229FC}"/>
          </ac:cxnSpMkLst>
        </pc:cxnChg>
      </pc:sldChg>
    </pc:docChg>
  </pc:docChgLst>
  <pc:docChgLst>
    <pc:chgData userId="ca1489852822ee85" providerId="LiveId" clId="{DA853905-5AB8-4C5A-BE4F-4645CAB12697}"/>
    <pc:docChg chg="undo custSel addSld delSld modSld sldOrd">
      <pc:chgData name="" userId="ca1489852822ee85" providerId="LiveId" clId="{DA853905-5AB8-4C5A-BE4F-4645CAB12697}" dt="2024-10-17T08:21:34.039" v="774" actId="20577"/>
      <pc:docMkLst>
        <pc:docMk/>
      </pc:docMkLst>
      <pc:sldChg chg="delSp">
        <pc:chgData name="" userId="ca1489852822ee85" providerId="LiveId" clId="{DA853905-5AB8-4C5A-BE4F-4645CAB12697}" dt="2024-10-10T12:22:32.574" v="11" actId="478"/>
        <pc:sldMkLst>
          <pc:docMk/>
          <pc:sldMk cId="3498605585" sldId="285"/>
        </pc:sldMkLst>
        <pc:spChg chg="del">
          <ac:chgData name="" userId="ca1489852822ee85" providerId="LiveId" clId="{DA853905-5AB8-4C5A-BE4F-4645CAB12697}" dt="2024-10-10T12:22:32.574" v="11" actId="478"/>
          <ac:spMkLst>
            <pc:docMk/>
            <pc:sldMk cId="3498605585" sldId="285"/>
            <ac:spMk id="11" creationId="{562EB024-26C0-44C2-9097-D1A9054FE294}"/>
          </ac:spMkLst>
        </pc:spChg>
      </pc:sldChg>
      <pc:sldChg chg="modSp">
        <pc:chgData name="" userId="ca1489852822ee85" providerId="LiveId" clId="{DA853905-5AB8-4C5A-BE4F-4645CAB12697}" dt="2024-10-10T12:27:09.043" v="53" actId="20577"/>
        <pc:sldMkLst>
          <pc:docMk/>
          <pc:sldMk cId="339169933" sldId="289"/>
        </pc:sldMkLst>
        <pc:spChg chg="mod">
          <ac:chgData name="" userId="ca1489852822ee85" providerId="LiveId" clId="{DA853905-5AB8-4C5A-BE4F-4645CAB12697}" dt="2024-10-10T12:23:52.841" v="16"/>
          <ac:spMkLst>
            <pc:docMk/>
            <pc:sldMk cId="339169933" sldId="289"/>
            <ac:spMk id="2" creationId="{145149E5-6626-BF66-B7DA-70FBFD819676}"/>
          </ac:spMkLst>
        </pc:spChg>
        <pc:spChg chg="mod">
          <ac:chgData name="" userId="ca1489852822ee85" providerId="LiveId" clId="{DA853905-5AB8-4C5A-BE4F-4645CAB12697}" dt="2024-10-10T12:27:09.043" v="53" actId="20577"/>
          <ac:spMkLst>
            <pc:docMk/>
            <pc:sldMk cId="339169933" sldId="289"/>
            <ac:spMk id="26" creationId="{B8C879FD-D696-4119-9444-99875B7AA999}"/>
          </ac:spMkLst>
        </pc:spChg>
      </pc:sldChg>
      <pc:sldChg chg="modSp">
        <pc:chgData name="" userId="ca1489852822ee85" providerId="LiveId" clId="{DA853905-5AB8-4C5A-BE4F-4645CAB12697}" dt="2024-10-10T12:27:12.354" v="54"/>
        <pc:sldMkLst>
          <pc:docMk/>
          <pc:sldMk cId="994374113" sldId="290"/>
        </pc:sldMkLst>
        <pc:spChg chg="mod">
          <ac:chgData name="" userId="ca1489852822ee85" providerId="LiveId" clId="{DA853905-5AB8-4C5A-BE4F-4645CAB12697}" dt="2024-10-10T12:25:15.468" v="29" actId="1076"/>
          <ac:spMkLst>
            <pc:docMk/>
            <pc:sldMk cId="994374113" sldId="290"/>
            <ac:spMk id="11" creationId="{562EB024-26C0-44C2-9097-D1A9054FE294}"/>
          </ac:spMkLst>
        </pc:spChg>
        <pc:spChg chg="mod">
          <ac:chgData name="" userId="ca1489852822ee85" providerId="LiveId" clId="{DA853905-5AB8-4C5A-BE4F-4645CAB12697}" dt="2024-10-10T12:27:12.354" v="54"/>
          <ac:spMkLst>
            <pc:docMk/>
            <pc:sldMk cId="994374113" sldId="290"/>
            <ac:spMk id="26" creationId="{9852DCDA-24A3-4506-8C65-65F6AA65FCAB}"/>
          </ac:spMkLst>
        </pc:spChg>
      </pc:sldChg>
      <pc:sldChg chg="modSp">
        <pc:chgData name="" userId="ca1489852822ee85" providerId="LiveId" clId="{DA853905-5AB8-4C5A-BE4F-4645CAB12697}" dt="2024-10-10T12:27:14.764" v="55"/>
        <pc:sldMkLst>
          <pc:docMk/>
          <pc:sldMk cId="8762445" sldId="292"/>
        </pc:sldMkLst>
        <pc:spChg chg="mod">
          <ac:chgData name="" userId="ca1489852822ee85" providerId="LiveId" clId="{DA853905-5AB8-4C5A-BE4F-4645CAB12697}" dt="2024-10-10T12:27:14.764" v="55"/>
          <ac:spMkLst>
            <pc:docMk/>
            <pc:sldMk cId="8762445" sldId="292"/>
            <ac:spMk id="48" creationId="{580BBAFB-FE2F-4C7E-8C5A-B2BEE0065ABC}"/>
          </ac:spMkLst>
        </pc:spChg>
      </pc:sldChg>
      <pc:sldChg chg="modSp">
        <pc:chgData name="" userId="ca1489852822ee85" providerId="LiveId" clId="{DA853905-5AB8-4C5A-BE4F-4645CAB12697}" dt="2024-10-10T12:27:17.097" v="56"/>
        <pc:sldMkLst>
          <pc:docMk/>
          <pc:sldMk cId="1885153505" sldId="293"/>
        </pc:sldMkLst>
        <pc:spChg chg="mod">
          <ac:chgData name="" userId="ca1489852822ee85" providerId="LiveId" clId="{DA853905-5AB8-4C5A-BE4F-4645CAB12697}" dt="2024-10-10T12:27:17.097" v="56"/>
          <ac:spMkLst>
            <pc:docMk/>
            <pc:sldMk cId="1885153505" sldId="293"/>
            <ac:spMk id="48" creationId="{580BBAFB-FE2F-4C7E-8C5A-B2BEE0065ABC}"/>
          </ac:spMkLst>
        </pc:spChg>
      </pc:sldChg>
      <pc:sldChg chg="modSp">
        <pc:chgData name="" userId="ca1489852822ee85" providerId="LiveId" clId="{DA853905-5AB8-4C5A-BE4F-4645CAB12697}" dt="2024-10-10T12:27:19.988" v="57"/>
        <pc:sldMkLst>
          <pc:docMk/>
          <pc:sldMk cId="2477584802" sldId="297"/>
        </pc:sldMkLst>
        <pc:spChg chg="mod">
          <ac:chgData name="" userId="ca1489852822ee85" providerId="LiveId" clId="{DA853905-5AB8-4C5A-BE4F-4645CAB12697}" dt="2024-10-10T12:27:19.988" v="57"/>
          <ac:spMkLst>
            <pc:docMk/>
            <pc:sldMk cId="2477584802" sldId="297"/>
            <ac:spMk id="48" creationId="{580BBAFB-FE2F-4C7E-8C5A-B2BEE0065ABC}"/>
          </ac:spMkLst>
        </pc:spChg>
      </pc:sldChg>
      <pc:sldChg chg="modSp">
        <pc:chgData name="" userId="ca1489852822ee85" providerId="LiveId" clId="{DA853905-5AB8-4C5A-BE4F-4645CAB12697}" dt="2024-10-17T08:21:34.039" v="774" actId="20577"/>
        <pc:sldMkLst>
          <pc:docMk/>
          <pc:sldMk cId="1953616339" sldId="570"/>
        </pc:sldMkLst>
        <pc:spChg chg="mod">
          <ac:chgData name="" userId="ca1489852822ee85" providerId="LiveId" clId="{DA853905-5AB8-4C5A-BE4F-4645CAB12697}" dt="2024-10-17T08:21:34.039" v="774" actId="20577"/>
          <ac:spMkLst>
            <pc:docMk/>
            <pc:sldMk cId="1953616339" sldId="570"/>
            <ac:spMk id="2" creationId="{0FABA0CF-1AF2-6306-6BAD-A85E3BEFEA9F}"/>
          </ac:spMkLst>
        </pc:spChg>
      </pc:sldChg>
      <pc:sldChg chg="modSp">
        <pc:chgData name="" userId="ca1489852822ee85" providerId="LiveId" clId="{DA853905-5AB8-4C5A-BE4F-4645CAB12697}" dt="2024-10-10T12:46:17.372" v="180" actId="20577"/>
        <pc:sldMkLst>
          <pc:docMk/>
          <pc:sldMk cId="4147700038" sldId="571"/>
        </pc:sldMkLst>
        <pc:spChg chg="mod">
          <ac:chgData name="" userId="ca1489852822ee85" providerId="LiveId" clId="{DA853905-5AB8-4C5A-BE4F-4645CAB12697}" dt="2024-10-10T12:46:17.372" v="180" actId="20577"/>
          <ac:spMkLst>
            <pc:docMk/>
            <pc:sldMk cId="4147700038" sldId="571"/>
            <ac:spMk id="2" creationId="{0FABA0CF-1AF2-6306-6BAD-A85E3BEFEA9F}"/>
          </ac:spMkLst>
        </pc:spChg>
      </pc:sldChg>
      <pc:sldChg chg="modSp">
        <pc:chgData name="" userId="ca1489852822ee85" providerId="LiveId" clId="{DA853905-5AB8-4C5A-BE4F-4645CAB12697}" dt="2024-10-10T12:46:49.443" v="190"/>
        <pc:sldMkLst>
          <pc:docMk/>
          <pc:sldMk cId="1716841704" sldId="652"/>
        </pc:sldMkLst>
        <pc:spChg chg="mod">
          <ac:chgData name="" userId="ca1489852822ee85" providerId="LiveId" clId="{DA853905-5AB8-4C5A-BE4F-4645CAB12697}" dt="2024-10-10T12:46:49.443" v="190"/>
          <ac:spMkLst>
            <pc:docMk/>
            <pc:sldMk cId="1716841704" sldId="652"/>
            <ac:spMk id="18" creationId="{4AA3B446-73A1-2109-5E6B-7FA2AFF092B7}"/>
          </ac:spMkLst>
        </pc:spChg>
      </pc:sldChg>
      <pc:sldChg chg="modSp modAnim">
        <pc:chgData name="" userId="ca1489852822ee85" providerId="LiveId" clId="{DA853905-5AB8-4C5A-BE4F-4645CAB12697}" dt="2024-10-10T12:20:57.593" v="7"/>
        <pc:sldMkLst>
          <pc:docMk/>
          <pc:sldMk cId="2589744858" sldId="675"/>
        </pc:sldMkLst>
        <pc:spChg chg="mod">
          <ac:chgData name="" userId="ca1489852822ee85" providerId="LiveId" clId="{DA853905-5AB8-4C5A-BE4F-4645CAB12697}" dt="2024-10-10T12:20:51.414" v="6" actId="20577"/>
          <ac:spMkLst>
            <pc:docMk/>
            <pc:sldMk cId="2589744858" sldId="675"/>
            <ac:spMk id="2" creationId="{E4101FF1-3D48-4E3E-B67A-20F14F834C77}"/>
          </ac:spMkLst>
        </pc:spChg>
      </pc:sldChg>
      <pc:sldChg chg="ord">
        <pc:chgData name="" userId="ca1489852822ee85" providerId="LiveId" clId="{DA853905-5AB8-4C5A-BE4F-4645CAB12697}" dt="2024-10-10T12:20:09.710" v="0"/>
        <pc:sldMkLst>
          <pc:docMk/>
          <pc:sldMk cId="2856053272" sldId="700"/>
        </pc:sldMkLst>
      </pc:sldChg>
      <pc:sldChg chg="modSp">
        <pc:chgData name="" userId="ca1489852822ee85" providerId="LiveId" clId="{DA853905-5AB8-4C5A-BE4F-4645CAB12697}" dt="2024-10-10T12:28:23.189" v="62" actId="20577"/>
        <pc:sldMkLst>
          <pc:docMk/>
          <pc:sldMk cId="3034864328" sldId="745"/>
        </pc:sldMkLst>
        <pc:spChg chg="mod">
          <ac:chgData name="" userId="ca1489852822ee85" providerId="LiveId" clId="{DA853905-5AB8-4C5A-BE4F-4645CAB12697}" dt="2024-10-10T12:28:23.189" v="62" actId="20577"/>
          <ac:spMkLst>
            <pc:docMk/>
            <pc:sldMk cId="3034864328" sldId="745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28:34.310" v="67" actId="20577"/>
        <pc:sldMkLst>
          <pc:docMk/>
          <pc:sldMk cId="1014971150" sldId="749"/>
        </pc:sldMkLst>
        <pc:spChg chg="mod">
          <ac:chgData name="" userId="ca1489852822ee85" providerId="LiveId" clId="{DA853905-5AB8-4C5A-BE4F-4645CAB12697}" dt="2024-10-10T12:28:34.310" v="67" actId="20577"/>
          <ac:spMkLst>
            <pc:docMk/>
            <pc:sldMk cId="1014971150" sldId="749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51:30.066" v="226" actId="20577"/>
        <pc:sldMkLst>
          <pc:docMk/>
          <pc:sldMk cId="4022129506" sldId="750"/>
        </pc:sldMkLst>
        <pc:spChg chg="mod">
          <ac:chgData name="" userId="ca1489852822ee85" providerId="LiveId" clId="{DA853905-5AB8-4C5A-BE4F-4645CAB12697}" dt="2024-10-10T12:51:30.066" v="226" actId="20577"/>
          <ac:spMkLst>
            <pc:docMk/>
            <pc:sldMk cId="4022129506" sldId="750"/>
            <ac:spMk id="5" creationId="{D240BB4B-927C-6224-C9EF-FC4B1F0F3F19}"/>
          </ac:spMkLst>
        </pc:spChg>
      </pc:sldChg>
      <pc:sldChg chg="modSp ord">
        <pc:chgData name="" userId="ca1489852822ee85" providerId="LiveId" clId="{DA853905-5AB8-4C5A-BE4F-4645CAB12697}" dt="2024-10-10T12:52:36.197" v="228"/>
        <pc:sldMkLst>
          <pc:docMk/>
          <pc:sldMk cId="82079689" sldId="751"/>
        </pc:sldMkLst>
        <pc:spChg chg="mod">
          <ac:chgData name="" userId="ca1489852822ee85" providerId="LiveId" clId="{DA853905-5AB8-4C5A-BE4F-4645CAB12697}" dt="2024-10-10T12:30:45.831" v="121"/>
          <ac:spMkLst>
            <pc:docMk/>
            <pc:sldMk cId="82079689" sldId="751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43:16.173" v="156" actId="20577"/>
        <pc:sldMkLst>
          <pc:docMk/>
          <pc:sldMk cId="2816889242" sldId="752"/>
        </pc:sldMkLst>
        <pc:spChg chg="mod">
          <ac:chgData name="" userId="ca1489852822ee85" providerId="LiveId" clId="{DA853905-5AB8-4C5A-BE4F-4645CAB12697}" dt="2024-10-10T12:43:16.173" v="156" actId="20577"/>
          <ac:spMkLst>
            <pc:docMk/>
            <pc:sldMk cId="2816889242" sldId="752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30:32.882" v="119" actId="20577"/>
        <pc:sldMkLst>
          <pc:docMk/>
          <pc:sldMk cId="1557101006" sldId="754"/>
        </pc:sldMkLst>
        <pc:spChg chg="mod">
          <ac:chgData name="" userId="ca1489852822ee85" providerId="LiveId" clId="{DA853905-5AB8-4C5A-BE4F-4645CAB12697}" dt="2024-10-10T12:30:32.882" v="119" actId="20577"/>
          <ac:spMkLst>
            <pc:docMk/>
            <pc:sldMk cId="1557101006" sldId="754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30:39.451" v="120"/>
        <pc:sldMkLst>
          <pc:docMk/>
          <pc:sldMk cId="1156781589" sldId="755"/>
        </pc:sldMkLst>
        <pc:spChg chg="mod">
          <ac:chgData name="" userId="ca1489852822ee85" providerId="LiveId" clId="{DA853905-5AB8-4C5A-BE4F-4645CAB12697}" dt="2024-10-10T12:30:39.451" v="120"/>
          <ac:spMkLst>
            <pc:docMk/>
            <pc:sldMk cId="1156781589" sldId="755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44:07.160" v="161" actId="20577"/>
        <pc:sldMkLst>
          <pc:docMk/>
          <pc:sldMk cId="296386858" sldId="773"/>
        </pc:sldMkLst>
        <pc:spChg chg="mod">
          <ac:chgData name="" userId="ca1489852822ee85" providerId="LiveId" clId="{DA853905-5AB8-4C5A-BE4F-4645CAB12697}" dt="2024-10-10T12:44:07.160" v="161" actId="20577"/>
          <ac:spMkLst>
            <pc:docMk/>
            <pc:sldMk cId="296386858" sldId="773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44:16.046" v="166" actId="20577"/>
        <pc:sldMkLst>
          <pc:docMk/>
          <pc:sldMk cId="285495494" sldId="774"/>
        </pc:sldMkLst>
        <pc:spChg chg="mod">
          <ac:chgData name="" userId="ca1489852822ee85" providerId="LiveId" clId="{DA853905-5AB8-4C5A-BE4F-4645CAB12697}" dt="2024-10-10T12:44:16.046" v="166" actId="20577"/>
          <ac:spMkLst>
            <pc:docMk/>
            <pc:sldMk cId="285495494" sldId="774"/>
            <ac:spMk id="3" creationId="{84BF6DE9-D15B-0E47-FFCF-7D20A13A1289}"/>
          </ac:spMkLst>
        </pc:spChg>
      </pc:sldChg>
      <pc:sldChg chg="addSp delSp modSp">
        <pc:chgData name="" userId="ca1489852822ee85" providerId="LiveId" clId="{DA853905-5AB8-4C5A-BE4F-4645CAB12697}" dt="2024-10-14T06:17:54.865" v="746" actId="208"/>
        <pc:sldMkLst>
          <pc:docMk/>
          <pc:sldMk cId="725692189" sldId="783"/>
        </pc:sldMkLst>
        <pc:spChg chg="add mod">
          <ac:chgData name="" userId="ca1489852822ee85" providerId="LiveId" clId="{DA853905-5AB8-4C5A-BE4F-4645CAB12697}" dt="2024-10-14T06:17:54.865" v="746" actId="208"/>
          <ac:spMkLst>
            <pc:docMk/>
            <pc:sldMk cId="725692189" sldId="783"/>
            <ac:spMk id="2" creationId="{5A7AAE7D-8625-4249-9DF7-936FD07FD1C0}"/>
          </ac:spMkLst>
        </pc:spChg>
        <pc:spChg chg="mod">
          <ac:chgData name="" userId="ca1489852822ee85" providerId="LiveId" clId="{DA853905-5AB8-4C5A-BE4F-4645CAB12697}" dt="2024-10-10T12:45:37.071" v="176" actId="20577"/>
          <ac:spMkLst>
            <pc:docMk/>
            <pc:sldMk cId="725692189" sldId="783"/>
            <ac:spMk id="3" creationId="{84BF6DE9-D15B-0E47-FFCF-7D20A13A1289}"/>
          </ac:spMkLst>
        </pc:spChg>
        <pc:spChg chg="mod">
          <ac:chgData name="" userId="ca1489852822ee85" providerId="LiveId" clId="{DA853905-5AB8-4C5A-BE4F-4645CAB12697}" dt="2024-10-14T06:15:31.453" v="728" actId="164"/>
          <ac:spMkLst>
            <pc:docMk/>
            <pc:sldMk cId="725692189" sldId="783"/>
            <ac:spMk id="5" creationId="{542FA6F0-8B8B-4FE2-A5FB-8851021F9C7F}"/>
          </ac:spMkLst>
        </pc:spChg>
        <pc:spChg chg="mod">
          <ac:chgData name="" userId="ca1489852822ee85" providerId="LiveId" clId="{DA853905-5AB8-4C5A-BE4F-4645CAB12697}" dt="2024-10-14T06:16:42.440" v="743" actId="20577"/>
          <ac:spMkLst>
            <pc:docMk/>
            <pc:sldMk cId="725692189" sldId="783"/>
            <ac:spMk id="6" creationId="{111E8135-84FB-A6D7-451F-0E5FA11FC23D}"/>
          </ac:spMkLst>
        </pc:spChg>
        <pc:spChg chg="del">
          <ac:chgData name="" userId="ca1489852822ee85" providerId="LiveId" clId="{DA853905-5AB8-4C5A-BE4F-4645CAB12697}" dt="2024-10-14T06:12:56.052" v="622" actId="478"/>
          <ac:spMkLst>
            <pc:docMk/>
            <pc:sldMk cId="725692189" sldId="783"/>
            <ac:spMk id="7" creationId="{D6B01A83-D552-FF34-544F-4BEB6B7B17A1}"/>
          </ac:spMkLst>
        </pc:spChg>
        <pc:spChg chg="add mod">
          <ac:chgData name="" userId="ca1489852822ee85" providerId="LiveId" clId="{DA853905-5AB8-4C5A-BE4F-4645CAB12697}" dt="2024-10-14T06:15:31.453" v="728" actId="164"/>
          <ac:spMkLst>
            <pc:docMk/>
            <pc:sldMk cId="725692189" sldId="783"/>
            <ac:spMk id="10" creationId="{370DAF3F-AF03-4119-92B2-A2E9CD0C5450}"/>
          </ac:spMkLst>
        </pc:spChg>
        <pc:grpChg chg="add mod">
          <ac:chgData name="" userId="ca1489852822ee85" providerId="LiveId" clId="{DA853905-5AB8-4C5A-BE4F-4645CAB12697}" dt="2024-10-14T06:15:35.210" v="729" actId="1076"/>
          <ac:grpSpMkLst>
            <pc:docMk/>
            <pc:sldMk cId="725692189" sldId="783"/>
            <ac:grpSpMk id="11" creationId="{BC534472-9A32-4790-81D9-09FB9A96241E}"/>
          </ac:grpSpMkLst>
        </pc:grpChg>
        <pc:cxnChg chg="mod">
          <ac:chgData name="" userId="ca1489852822ee85" providerId="LiveId" clId="{DA853905-5AB8-4C5A-BE4F-4645CAB12697}" dt="2024-10-14T06:15:31.453" v="728" actId="164"/>
          <ac:cxnSpMkLst>
            <pc:docMk/>
            <pc:sldMk cId="725692189" sldId="783"/>
            <ac:cxnSpMk id="8" creationId="{872E30ED-CEB1-69D3-1BB7-4329D20490E2}"/>
          </ac:cxnSpMkLst>
        </pc:cxnChg>
        <pc:cxnChg chg="del mod">
          <ac:chgData name="" userId="ca1489852822ee85" providerId="LiveId" clId="{DA853905-5AB8-4C5A-BE4F-4645CAB12697}" dt="2024-10-14T06:14:33.306" v="647" actId="478"/>
          <ac:cxnSpMkLst>
            <pc:docMk/>
            <pc:sldMk cId="725692189" sldId="783"/>
            <ac:cxnSpMk id="9" creationId="{911C8D48-4F4E-C149-70A7-FCE8595AC2F8}"/>
          </ac:cxnSpMkLst>
        </pc:cxnChg>
      </pc:sldChg>
      <pc:sldChg chg="modSp">
        <pc:chgData name="" userId="ca1489852822ee85" providerId="LiveId" clId="{DA853905-5AB8-4C5A-BE4F-4645CAB12697}" dt="2024-10-10T12:49:04.550" v="196" actId="20577"/>
        <pc:sldMkLst>
          <pc:docMk/>
          <pc:sldMk cId="1013737003" sldId="785"/>
        </pc:sldMkLst>
        <pc:spChg chg="mod">
          <ac:chgData name="" userId="ca1489852822ee85" providerId="LiveId" clId="{DA853905-5AB8-4C5A-BE4F-4645CAB12697}" dt="2024-10-10T12:49:04.550" v="196" actId="20577"/>
          <ac:spMkLst>
            <pc:docMk/>
            <pc:sldMk cId="1013737003" sldId="785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49:10.365" v="197"/>
        <pc:sldMkLst>
          <pc:docMk/>
          <pc:sldMk cId="764280404" sldId="786"/>
        </pc:sldMkLst>
        <pc:spChg chg="mod">
          <ac:chgData name="" userId="ca1489852822ee85" providerId="LiveId" clId="{DA853905-5AB8-4C5A-BE4F-4645CAB12697}" dt="2024-10-10T12:49:10.365" v="197"/>
          <ac:spMkLst>
            <pc:docMk/>
            <pc:sldMk cId="764280404" sldId="786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53:14.243" v="232" actId="20577"/>
        <pc:sldMkLst>
          <pc:docMk/>
          <pc:sldMk cId="1000373800" sldId="787"/>
        </pc:sldMkLst>
        <pc:spChg chg="mod">
          <ac:chgData name="" userId="ca1489852822ee85" providerId="LiveId" clId="{DA853905-5AB8-4C5A-BE4F-4645CAB12697}" dt="2024-10-10T12:53:14.243" v="232" actId="20577"/>
          <ac:spMkLst>
            <pc:docMk/>
            <pc:sldMk cId="1000373800" sldId="787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49:19.696" v="199"/>
        <pc:sldMkLst>
          <pc:docMk/>
          <pc:sldMk cId="2237339452" sldId="788"/>
        </pc:sldMkLst>
        <pc:spChg chg="mod">
          <ac:chgData name="" userId="ca1489852822ee85" providerId="LiveId" clId="{DA853905-5AB8-4C5A-BE4F-4645CAB12697}" dt="2024-10-10T12:49:19.696" v="199"/>
          <ac:spMkLst>
            <pc:docMk/>
            <pc:sldMk cId="2237339452" sldId="788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49:23.601" v="200"/>
        <pc:sldMkLst>
          <pc:docMk/>
          <pc:sldMk cId="169793736" sldId="790"/>
        </pc:sldMkLst>
        <pc:spChg chg="mod">
          <ac:chgData name="" userId="ca1489852822ee85" providerId="LiveId" clId="{DA853905-5AB8-4C5A-BE4F-4645CAB12697}" dt="2024-10-10T12:49:23.601" v="200"/>
          <ac:spMkLst>
            <pc:docMk/>
            <pc:sldMk cId="169793736" sldId="790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49:27.777" v="201"/>
        <pc:sldMkLst>
          <pc:docMk/>
          <pc:sldMk cId="2380869174" sldId="791"/>
        </pc:sldMkLst>
        <pc:spChg chg="mod">
          <ac:chgData name="" userId="ca1489852822ee85" providerId="LiveId" clId="{DA853905-5AB8-4C5A-BE4F-4645CAB12697}" dt="2024-10-10T12:49:27.777" v="201"/>
          <ac:spMkLst>
            <pc:docMk/>
            <pc:sldMk cId="2380869174" sldId="791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49:32.091" v="202"/>
        <pc:sldMkLst>
          <pc:docMk/>
          <pc:sldMk cId="1641169692" sldId="792"/>
        </pc:sldMkLst>
        <pc:spChg chg="mod">
          <ac:chgData name="" userId="ca1489852822ee85" providerId="LiveId" clId="{DA853905-5AB8-4C5A-BE4F-4645CAB12697}" dt="2024-10-10T12:49:32.091" v="202"/>
          <ac:spMkLst>
            <pc:docMk/>
            <pc:sldMk cId="1641169692" sldId="792"/>
            <ac:spMk id="5" creationId="{D240BB4B-927C-6224-C9EF-FC4B1F0F3F19}"/>
          </ac:spMkLst>
        </pc:spChg>
      </pc:sldChg>
      <pc:sldChg chg="modSp">
        <pc:chgData name="" userId="ca1489852822ee85" providerId="LiveId" clId="{DA853905-5AB8-4C5A-BE4F-4645CAB12697}" dt="2024-10-10T12:49:35.879" v="203"/>
        <pc:sldMkLst>
          <pc:docMk/>
          <pc:sldMk cId="3288778535" sldId="793"/>
        </pc:sldMkLst>
        <pc:spChg chg="mod">
          <ac:chgData name="" userId="ca1489852822ee85" providerId="LiveId" clId="{DA853905-5AB8-4C5A-BE4F-4645CAB12697}" dt="2024-10-10T12:49:35.879" v="203"/>
          <ac:spMkLst>
            <pc:docMk/>
            <pc:sldMk cId="3288778535" sldId="793"/>
            <ac:spMk id="3" creationId="{84BF6DE9-D15B-0E47-FFCF-7D20A13A1289}"/>
          </ac:spMkLst>
        </pc:spChg>
      </pc:sldChg>
      <pc:sldChg chg="modSp add del modAnim">
        <pc:chgData name="" userId="ca1489852822ee85" providerId="LiveId" clId="{DA853905-5AB8-4C5A-BE4F-4645CAB12697}" dt="2024-10-14T05:59:11.144" v="370" actId="1076"/>
        <pc:sldMkLst>
          <pc:docMk/>
          <pc:sldMk cId="2138528032" sldId="857"/>
        </pc:sldMkLst>
        <pc:spChg chg="mod">
          <ac:chgData name="" userId="ca1489852822ee85" providerId="LiveId" clId="{DA853905-5AB8-4C5A-BE4F-4645CAB12697}" dt="2024-10-14T05:56:30.982" v="306" actId="20577"/>
          <ac:spMkLst>
            <pc:docMk/>
            <pc:sldMk cId="2138528032" sldId="857"/>
            <ac:spMk id="2" creationId="{5453E7AF-159C-4EA8-B963-9763E22EF0A7}"/>
          </ac:spMkLst>
        </pc:spChg>
        <pc:spChg chg="mod">
          <ac:chgData name="" userId="ca1489852822ee85" providerId="LiveId" clId="{DA853905-5AB8-4C5A-BE4F-4645CAB12697}" dt="2024-10-14T05:59:11.144" v="370" actId="1076"/>
          <ac:spMkLst>
            <pc:docMk/>
            <pc:sldMk cId="2138528032" sldId="857"/>
            <ac:spMk id="3" creationId="{33AF6CC9-917E-4851-BA34-5204F96A6695}"/>
          </ac:spMkLst>
        </pc:spChg>
      </pc:sldChg>
      <pc:sldChg chg="modSp add">
        <pc:chgData name="" userId="ca1489852822ee85" providerId="LiveId" clId="{DA853905-5AB8-4C5A-BE4F-4645CAB12697}" dt="2024-10-14T05:58:04.499" v="367" actId="20577"/>
        <pc:sldMkLst>
          <pc:docMk/>
          <pc:sldMk cId="1976333828" sldId="860"/>
        </pc:sldMkLst>
        <pc:spChg chg="mod">
          <ac:chgData name="" userId="ca1489852822ee85" providerId="LiveId" clId="{DA853905-5AB8-4C5A-BE4F-4645CAB12697}" dt="2024-10-14T05:58:04.499" v="367" actId="20577"/>
          <ac:spMkLst>
            <pc:docMk/>
            <pc:sldMk cId="1976333828" sldId="860"/>
            <ac:spMk id="2" creationId="{6435AEA5-0065-4BAA-9184-F9175E8A9395}"/>
          </ac:spMkLst>
        </pc:spChg>
      </pc:sldChg>
      <pc:sldChg chg="addSp modSp add modAnim">
        <pc:chgData name="" userId="ca1489852822ee85" providerId="LiveId" clId="{DA853905-5AB8-4C5A-BE4F-4645CAB12697}" dt="2024-10-14T06:11:58.620" v="617" actId="1076"/>
        <pc:sldMkLst>
          <pc:docMk/>
          <pc:sldMk cId="3179375889" sldId="861"/>
        </pc:sldMkLst>
        <pc:spChg chg="mod">
          <ac:chgData name="" userId="ca1489852822ee85" providerId="LiveId" clId="{DA853905-5AB8-4C5A-BE4F-4645CAB12697}" dt="2024-10-14T05:59:41.303" v="375" actId="14100"/>
          <ac:spMkLst>
            <pc:docMk/>
            <pc:sldMk cId="3179375889" sldId="861"/>
            <ac:spMk id="3" creationId="{33AF6CC9-917E-4851-BA34-5204F96A6695}"/>
          </ac:spMkLst>
        </pc:spChg>
        <pc:spChg chg="add mod">
          <ac:chgData name="" userId="ca1489852822ee85" providerId="LiveId" clId="{DA853905-5AB8-4C5A-BE4F-4645CAB12697}" dt="2024-10-14T06:07:53.737" v="555" actId="1076"/>
          <ac:spMkLst>
            <pc:docMk/>
            <pc:sldMk cId="3179375889" sldId="861"/>
            <ac:spMk id="4" creationId="{037E1099-7F6C-4F5B-B334-F927434F9D34}"/>
          </ac:spMkLst>
        </pc:spChg>
        <pc:spChg chg="add mod">
          <ac:chgData name="" userId="ca1489852822ee85" providerId="LiveId" clId="{DA853905-5AB8-4C5A-BE4F-4645CAB12697}" dt="2024-10-14T06:11:48.733" v="615" actId="20577"/>
          <ac:spMkLst>
            <pc:docMk/>
            <pc:sldMk cId="3179375889" sldId="861"/>
            <ac:spMk id="6" creationId="{082AD48D-E968-4A5E-ADAF-ADD1D299108C}"/>
          </ac:spMkLst>
        </pc:spChg>
        <pc:spChg chg="add mod">
          <ac:chgData name="" userId="ca1489852822ee85" providerId="LiveId" clId="{DA853905-5AB8-4C5A-BE4F-4645CAB12697}" dt="2024-10-14T06:11:58.620" v="617" actId="1076"/>
          <ac:spMkLst>
            <pc:docMk/>
            <pc:sldMk cId="3179375889" sldId="861"/>
            <ac:spMk id="8" creationId="{764E1705-F267-4189-BF83-015B73087F9D}"/>
          </ac:spMkLst>
        </pc:spChg>
        <pc:cxnChg chg="add mod">
          <ac:chgData name="" userId="ca1489852822ee85" providerId="LiveId" clId="{DA853905-5AB8-4C5A-BE4F-4645CAB12697}" dt="2024-10-14T06:09:17.263" v="565" actId="14100"/>
          <ac:cxnSpMkLst>
            <pc:docMk/>
            <pc:sldMk cId="3179375889" sldId="861"/>
            <ac:cxnSpMk id="5" creationId="{E7677C4E-875D-47F6-B61D-F460F2CE2C8D}"/>
          </ac:cxnSpMkLst>
        </pc:cxnChg>
        <pc:cxnChg chg="add mod">
          <ac:chgData name="" userId="ca1489852822ee85" providerId="LiveId" clId="{DA853905-5AB8-4C5A-BE4F-4645CAB12697}" dt="2024-10-14T06:10:03.894" v="577" actId="14100"/>
          <ac:cxnSpMkLst>
            <pc:docMk/>
            <pc:sldMk cId="3179375889" sldId="861"/>
            <ac:cxnSpMk id="7" creationId="{BDEC98D2-706B-4EC0-8323-E660CF737E8E}"/>
          </ac:cxnSpMkLst>
        </pc:cxnChg>
        <pc:cxnChg chg="add mod">
          <ac:chgData name="" userId="ca1489852822ee85" providerId="LiveId" clId="{DA853905-5AB8-4C5A-BE4F-4645CAB12697}" dt="2024-10-14T06:09:29.327" v="567" actId="14100"/>
          <ac:cxnSpMkLst>
            <pc:docMk/>
            <pc:sldMk cId="3179375889" sldId="861"/>
            <ac:cxnSpMk id="9" creationId="{C01921E4-51B9-48D5-A288-CD612E86F36D}"/>
          </ac:cxnSpMkLst>
        </pc:cxnChg>
      </pc:sldChg>
      <pc:sldChg chg="modSp add">
        <pc:chgData name="" userId="ca1489852822ee85" providerId="LiveId" clId="{DA853905-5AB8-4C5A-BE4F-4645CAB12697}" dt="2024-10-14T06:17:35.998" v="745" actId="208"/>
        <pc:sldMkLst>
          <pc:docMk/>
          <pc:sldMk cId="423463102" sldId="862"/>
        </pc:sldMkLst>
        <pc:spChg chg="mod">
          <ac:chgData name="" userId="ca1489852822ee85" providerId="LiveId" clId="{DA853905-5AB8-4C5A-BE4F-4645CAB12697}" dt="2024-10-14T06:17:35.998" v="745" actId="208"/>
          <ac:spMkLst>
            <pc:docMk/>
            <pc:sldMk cId="423463102" sldId="862"/>
            <ac:spMk id="2" creationId="{5A7AAE7D-8625-4249-9DF7-936FD07FD1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614B-522D-47DC-ADD1-B5882921DFDD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A51D5-3B5B-4BD2-974A-A074C6768E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141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1243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18013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26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32422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4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1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8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48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1190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67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Causal Effect Estimation for Decision Making</a:t>
            </a:r>
            <a:endParaRPr lang="en-US" dirty="0"/>
          </a:p>
          <a:p>
            <a:r>
              <a:rPr lang="en-HK" dirty="0"/>
              <a:t>Estimation of the difference between two potential outcomes. Introduce Rubin model.</a:t>
            </a:r>
          </a:p>
          <a:p>
            <a:r>
              <a:rPr lang="en-HK" dirty="0"/>
              <a:t>Machine learning can be used to predict each potential outcome. </a:t>
            </a:r>
          </a:p>
          <a:p>
            <a:r>
              <a:rPr lang="en-HK" dirty="0"/>
              <a:t>This allows to estimate effects at the </a:t>
            </a:r>
            <a:r>
              <a:rPr lang="en-HK" b="1" dirty="0"/>
              <a:t>individual level</a:t>
            </a:r>
            <a:r>
              <a:rPr lang="en-HK" dirty="0"/>
              <a:t>.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0934-2307-41A9-8962-EB6AD741082B}" type="slidenum">
              <a:rPr lang="en-HK" smtClean="0"/>
              <a:t>60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626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32877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Causal Effect Estimation for Decision Making</a:t>
            </a:r>
            <a:endParaRPr lang="en-US" dirty="0"/>
          </a:p>
          <a:p>
            <a:r>
              <a:rPr lang="en-HK" dirty="0"/>
              <a:t>Estimation of the difference between two potential outcomes. Introduce Rubin model.</a:t>
            </a:r>
          </a:p>
          <a:p>
            <a:r>
              <a:rPr lang="en-HK" dirty="0"/>
              <a:t>Machine learning can be used to predict each potential outcome. </a:t>
            </a:r>
          </a:p>
          <a:p>
            <a:r>
              <a:rPr lang="en-HK" dirty="0"/>
              <a:t>This allows to estimate effects at the </a:t>
            </a:r>
            <a:r>
              <a:rPr lang="en-HK" b="1" dirty="0"/>
              <a:t>individual level</a:t>
            </a:r>
            <a:r>
              <a:rPr lang="en-HK" dirty="0"/>
              <a:t>.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0934-2307-41A9-8962-EB6AD741082B}" type="slidenum">
              <a:rPr lang="en-HK" smtClean="0"/>
              <a:t>61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27165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Causal Effect Estimation for Decision Making</a:t>
            </a:r>
            <a:endParaRPr lang="en-US" dirty="0"/>
          </a:p>
          <a:p>
            <a:r>
              <a:rPr lang="en-HK" dirty="0"/>
              <a:t>Estimation of the difference between two potential outcomes. Introduce Rubin model.</a:t>
            </a:r>
          </a:p>
          <a:p>
            <a:r>
              <a:rPr lang="en-HK" dirty="0"/>
              <a:t>Machine learning can be used to predict each potential outcome. </a:t>
            </a:r>
          </a:p>
          <a:p>
            <a:r>
              <a:rPr lang="en-HK" dirty="0"/>
              <a:t>This allows to estimate effects at the </a:t>
            </a:r>
            <a:r>
              <a:rPr lang="en-HK" b="1" dirty="0"/>
              <a:t>individual level</a:t>
            </a:r>
            <a:r>
              <a:rPr lang="en-HK" dirty="0"/>
              <a:t>.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0934-2307-41A9-8962-EB6AD741082B}" type="slidenum">
              <a:rPr lang="en-HK" smtClean="0"/>
              <a:t>62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569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Causal Effect Estimation for Decision Making</a:t>
            </a:r>
            <a:endParaRPr lang="en-US" dirty="0"/>
          </a:p>
          <a:p>
            <a:r>
              <a:rPr lang="en-HK" dirty="0"/>
              <a:t>Estimation of the difference between two potential outcomes. Introduce Rubin model.</a:t>
            </a:r>
          </a:p>
          <a:p>
            <a:r>
              <a:rPr lang="en-HK" dirty="0"/>
              <a:t>Machine learning can be used to predict each potential outcome. </a:t>
            </a:r>
          </a:p>
          <a:p>
            <a:r>
              <a:rPr lang="en-HK" dirty="0"/>
              <a:t>This allows to estimate effects at the </a:t>
            </a:r>
            <a:r>
              <a:rPr lang="en-HK" b="1" dirty="0"/>
              <a:t>individual level</a:t>
            </a:r>
            <a:r>
              <a:rPr lang="en-HK" dirty="0"/>
              <a:t>.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0934-2307-41A9-8962-EB6AD741082B}" type="slidenum">
              <a:rPr lang="en-HK" smtClean="0"/>
              <a:t>63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2383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Causal Effect Estimation for Decision Making</a:t>
            </a:r>
            <a:endParaRPr lang="en-US" dirty="0"/>
          </a:p>
          <a:p>
            <a:r>
              <a:rPr lang="en-HK" dirty="0"/>
              <a:t>Estimation of the difference between two potential outcomes. Introduce Rubin model.</a:t>
            </a:r>
          </a:p>
          <a:p>
            <a:r>
              <a:rPr lang="en-HK" dirty="0"/>
              <a:t>Machine learning can be used to predict each potential outcome. </a:t>
            </a:r>
          </a:p>
          <a:p>
            <a:r>
              <a:rPr lang="en-HK" dirty="0"/>
              <a:t>This allows to estimate effects at the </a:t>
            </a:r>
            <a:r>
              <a:rPr lang="en-HK" b="1" dirty="0"/>
              <a:t>individual level</a:t>
            </a:r>
            <a:r>
              <a:rPr lang="en-HK" dirty="0"/>
              <a:t>.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0934-2307-41A9-8962-EB6AD741082B}" type="slidenum">
              <a:rPr lang="en-HK" smtClean="0"/>
              <a:t>64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3814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Causal Effect Estimation for Decision Making</a:t>
            </a:r>
            <a:endParaRPr lang="en-US" dirty="0"/>
          </a:p>
          <a:p>
            <a:r>
              <a:rPr lang="en-HK" dirty="0"/>
              <a:t>Estimation of the difference between two potential outcomes. Introduce Rubin model.</a:t>
            </a:r>
          </a:p>
          <a:p>
            <a:r>
              <a:rPr lang="en-HK" dirty="0"/>
              <a:t>Machine learning can be used to predict each potential outcome. </a:t>
            </a:r>
          </a:p>
          <a:p>
            <a:r>
              <a:rPr lang="en-HK" dirty="0"/>
              <a:t>This allows to estimate effects at the </a:t>
            </a:r>
            <a:r>
              <a:rPr lang="en-HK" b="1" dirty="0"/>
              <a:t>individual level</a:t>
            </a:r>
            <a:r>
              <a:rPr lang="en-HK" dirty="0"/>
              <a:t>.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0934-2307-41A9-8962-EB6AD741082B}" type="slidenum">
              <a:rPr lang="en-HK" smtClean="0"/>
              <a:t>65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4318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4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1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6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2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026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2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0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4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0194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610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9426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328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A51D5-3B5B-4BD2-974A-A074C6768E05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853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4D2B-6299-1C40-B791-944DEB8F5B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8634-1EE6-4EFB-8F2C-D57617C8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53765-ED19-4AF1-B7DC-EDA51FC3A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7DE32-9DFB-400A-9723-F336BC05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CB43-4121-49BB-852B-B52B05C5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DB6A-A892-4627-BF72-3A17777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78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9B1E-55FE-41CB-963D-AF4563D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15C1F-6C2E-4325-B6C2-BDD4C8EF0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D1C3-9595-4A8E-A041-CD21B279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54618-94E5-4084-BCA7-BBCBFB7A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3A59-CB55-4568-9AAD-ECB44BC4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0776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97900-996D-4C87-86FB-28AC17DB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5E5D8-1942-4E63-9987-D0CA324D3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E9C4-17CE-46C7-9172-FE7D128C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4C2D-7C71-4680-A595-AF07D149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65BC-B571-4857-B3DC-9B37E2D6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5324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C143-0BF2-410E-BF6E-CFB8D614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6EC0-349A-4A6E-915D-C368B9A2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7F3E-91B8-4353-BDC9-CD99E4BE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2DBF-C9C3-4445-8839-9D4F8CCF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93F9-CFE2-4429-92A9-C59C95A8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8996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7352-8DAF-4B5B-BC5E-5F7EC77F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A0BB-C715-42C9-8508-E2803B01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142A-9EF6-4C30-8968-E33DA17B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4186-7777-46D6-9D68-0731612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B014-6B8F-4DAB-BB48-A49A990C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02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F534-7B85-4813-87C8-53EA5372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3D89-81DA-4989-BA53-32D0B411C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F0A2-8292-43B3-90B5-67CADC200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AD16-EB63-431A-8CC1-6393E7F2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AA8DE-D4D3-4B30-B98C-028DE37B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2EF75-A327-4C58-8688-5D259B4F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8577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6375-1B42-451A-9B41-76F74B5E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D0A7-9A21-4C7E-A9E7-30007510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21F1A-8D13-425E-B117-8322304C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1CDDE-75BF-4853-9046-6344EFC2F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283C0-F7A1-4E34-B6D6-7B7A313EC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A3E0C-D548-46FC-9604-7BA8944E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E5450-2710-46ED-8A03-2133F1DB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27B89-C0C5-4721-83F0-D6F378B4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958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FBF5-ECB6-4A72-8864-7314002F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E511D-3BE8-4711-A859-6BAD6321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9EAE3-6A34-4595-AB1C-968A6123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0A9AD-F430-4A93-B69B-C5F4AAE8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9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FF8F4-6545-4E19-9774-DDD6130D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21A9D-D234-4853-86FE-76ECECF1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4BF02-6D1C-4A11-B671-A2AB1F90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5395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0621-D893-4A32-9811-40489FAB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C7DD-AAE1-44CE-8227-8575D9CE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C36D3-3EBE-468F-AEDB-5C7138D2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E8C8-0756-43A2-8F98-DEE629C4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ABB1F-B6B0-4ADE-B3C0-4BE58EF4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46CF-28EF-4706-8A42-8B26CCF3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24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89A8-067E-4ED6-B762-D03FF85D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45E5B-F903-4F09-8446-9745A0EFE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FD29D-4F7E-4358-AA55-9D509E62F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704EE-44FC-4B2B-934F-914EE297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9F82F-4C0A-42F3-AED2-D802B38B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2856-C330-4F9A-A344-133AFE98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025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522BE-D650-4EB5-BFBB-D87962B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9F5B0-E54D-4710-88CF-D90A61DE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98043-F2B9-45C4-BF9C-C0DA33A46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8DB8-CB99-43C8-AA86-15D5D876D62F}" type="datetimeFigureOut">
              <a:rPr lang="en-HK" smtClean="0"/>
              <a:t>17/10/2024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3EA9-AA6F-4FD5-892B-6117F4318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FAE8D-BB1B-44B7-979A-760CCA10C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6DEC-7922-4CD3-ADD7-4F8B4AB10F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9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0" Type="http://schemas.openxmlformats.org/officeDocument/2006/relationships/image" Target="../media/image35.png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10" Type="http://schemas.openxmlformats.org/officeDocument/2006/relationships/image" Target="../media/image65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6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2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2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73.png"/></Relationships>
</file>

<file path=ppt/slides/_rels/slide6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10.png"/><Relationship Id="rId12" Type="http://schemas.openxmlformats.org/officeDocument/2006/relationships/image" Target="../media/image4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40.jpeg"/><Relationship Id="rId5" Type="http://schemas.openxmlformats.org/officeDocument/2006/relationships/image" Target="../media/image72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10.png"/><Relationship Id="rId12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40.jpeg"/><Relationship Id="rId5" Type="http://schemas.openxmlformats.org/officeDocument/2006/relationships/image" Target="../media/image72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2.png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7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5" Type="http://schemas.microsoft.com/office/2007/relationships/hdphoto" Target="../media/hdphoto4.wdp"/><Relationship Id="rId4" Type="http://schemas.openxmlformats.org/officeDocument/2006/relationships/image" Target="../media/image72.png"/><Relationship Id="rId9" Type="http://schemas.microsoft.com/office/2007/relationships/hdphoto" Target="../media/hdphoto6.wdp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5" Type="http://schemas.microsoft.com/office/2007/relationships/hdphoto" Target="../media/hdphoto4.wdp"/><Relationship Id="rId4" Type="http://schemas.openxmlformats.org/officeDocument/2006/relationships/image" Target="../media/image72.png"/><Relationship Id="rId9" Type="http://schemas.microsoft.com/office/2007/relationships/hdphoto" Target="../media/hdphoto6.wdp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9555A3A-C566-B1CF-9C60-C3B6B866DADB}"/>
              </a:ext>
            </a:extLst>
          </p:cNvPr>
          <p:cNvSpPr/>
          <p:nvPr/>
        </p:nvSpPr>
        <p:spPr>
          <a:xfrm>
            <a:off x="7575258" y="0"/>
            <a:ext cx="4616741" cy="3489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578" y="1767353"/>
            <a:ext cx="11017580" cy="2387600"/>
          </a:xfrm>
        </p:spPr>
        <p:txBody>
          <a:bodyPr/>
          <a:lstStyle/>
          <a:p>
            <a:r>
              <a:rPr lang="en-US" altLang="zh-TW" sz="5400" dirty="0"/>
              <a:t>Big Data Analytics (ISOM 5270)</a:t>
            </a:r>
            <a:br>
              <a:rPr lang="en-US" altLang="zh-TW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746" y="3605093"/>
            <a:ext cx="9500507" cy="524668"/>
          </a:xfrm>
        </p:spPr>
        <p:txBody>
          <a:bodyPr>
            <a:normAutofit/>
          </a:bodyPr>
          <a:lstStyle/>
          <a:p>
            <a:r>
              <a:rPr lang="en-US" sz="2800" dirty="0"/>
              <a:t>by Prof. Fernández-</a:t>
            </a:r>
            <a:r>
              <a:rPr lang="en-US" sz="2800" dirty="0" err="1"/>
              <a:t>Loría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4A775-02A0-4745-92D4-C68046E7A62E}"/>
              </a:ext>
            </a:extLst>
          </p:cNvPr>
          <p:cNvSpPr txBox="1"/>
          <p:nvPr/>
        </p:nvSpPr>
        <p:spPr>
          <a:xfrm>
            <a:off x="1605698" y="1453703"/>
            <a:ext cx="32202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5000" b="1" dirty="0"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C179B-9867-E81F-419B-DB7AFB19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8011" y="1877134"/>
            <a:ext cx="841321" cy="11522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E11A7-27A5-CEDD-9646-4F54D5EE4265}"/>
              </a:ext>
            </a:extLst>
          </p:cNvPr>
          <p:cNvCxnSpPr>
            <a:cxnSpLocks/>
          </p:cNvCxnSpPr>
          <p:nvPr/>
        </p:nvCxnSpPr>
        <p:spPr>
          <a:xfrm>
            <a:off x="1750142" y="3010756"/>
            <a:ext cx="2428568" cy="0"/>
          </a:xfrm>
          <a:prstGeom prst="line">
            <a:avLst/>
          </a:prstGeom>
          <a:ln w="53975">
            <a:solidFill>
              <a:srgbClr val="5B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EC54-29F9-6C79-E33D-66C48940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target if doing so is profitable.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H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720835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rgbClr val="00B050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−$205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−$5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chemeClr val="tx1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$0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8720835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rgbClr val="00B050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323" t="-106061" r="-8744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479" t="-106061" r="-156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chemeClr val="tx1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323" t="-209231" r="-87444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479" t="-209231" r="-156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83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EC54-29F9-6C79-E33D-66C48940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target if doing so is profitable.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−$205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×$5</m:t>
                      </m:r>
                    </m:oMath>
                  </m:oMathPara>
                </a14:m>
                <a:endParaRPr lang="en-H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513871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rgbClr val="00B050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−$205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−$5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chemeClr val="tx1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$0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513871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rgbClr val="00B050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323" t="-106061" r="-8744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479" t="-106061" r="-156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chemeClr val="tx1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323" t="-209231" r="-87444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479" t="-209231" r="-156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EC54-29F9-6C79-E33D-66C48940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target if doing so is profitable.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4014662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rgbClr val="00B050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−$205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−$5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chemeClr val="tx1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$0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4014662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rgbClr val="00B050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323" t="-106061" r="-8744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4479" t="-106061" r="-156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chemeClr val="tx1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323" t="-209231" r="-87444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4479" t="-209231" r="-156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4DD1B0-57DF-7BAB-7F47-F1A8D1B8D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74867"/>
                <a:ext cx="10515600" cy="19733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−$20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H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4DD1B0-57DF-7BAB-7F47-F1A8D1B8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4867"/>
                <a:ext cx="10515600" cy="1973378"/>
              </a:xfrm>
              <a:prstGeom prst="rect">
                <a:avLst/>
              </a:prstGeom>
              <a:blipFill>
                <a:blip r:embed="rId4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53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EC54-29F9-6C79-E33D-66C48940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target if doing so is profitable.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−$20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−$5</m:t>
                      </m:r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H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8327197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chemeClr val="tx1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−$205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−$5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rgbClr val="00B050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$0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8327197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chemeClr val="tx1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323" t="-106061" r="-8744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479" t="-106061" r="-156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rgbClr val="00B050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323" t="-209231" r="-87444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479" t="-209231" r="-156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2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EC54-29F9-6C79-E33D-66C48940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target if doing so is profitable.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−$20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−$5</m:t>
                      </m:r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𝑁𝑇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×$0</m:t>
                      </m:r>
                    </m:oMath>
                  </m:oMathPara>
                </a14:m>
                <a:endParaRPr lang="en-H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966625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chemeClr val="tx1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−$205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−$5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rgbClr val="00B050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$0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0966625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chemeClr val="tx1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6323" t="-106061" r="-8744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4479" t="-106061" r="-156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rgbClr val="00B050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6323" t="-209231" r="-87444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4479" t="-209231" r="-156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77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EC54-29F9-6C79-E33D-66C48940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target if doing so is profitable.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−$20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−$5</m:t>
                      </m:r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9239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chemeClr val="tx1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−$205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−$5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rgbClr val="00B050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$0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9239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chemeClr val="tx1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6323" t="-106061" r="-8744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4479" t="-106061" r="-156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rgbClr val="00B050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6323" t="-209231" r="-87444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4479" t="-209231" r="-156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35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EC54-29F9-6C79-E33D-66C48940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target if doing so is profitable.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−$20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−$5</m:t>
                      </m:r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74867"/>
                <a:ext cx="10515600" cy="1973378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238927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chemeClr val="tx1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−$205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−$5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chemeClr val="tx1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$0</m:t>
                                </m:r>
                              </m:oMath>
                            </m:oMathPara>
                          </a14:m>
                          <a:endParaRPr lang="es-419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10820A2-AC1B-2083-5519-E6D02F2DB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1238927"/>
                  </p:ext>
                </p:extLst>
              </p:nvPr>
            </p:nvGraphicFramePr>
            <p:xfrm>
              <a:off x="3907790" y="2175994"/>
              <a:ext cx="4376420" cy="1188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46897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136042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1169099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s-419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Stay (S)</a:t>
                          </a:r>
                          <a:endParaRPr lang="es-419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2000" b="1" dirty="0">
                              <a:solidFill>
                                <a:schemeClr val="tx1"/>
                              </a:solidFill>
                            </a:rPr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6323" t="-106061" r="-8744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4479" t="-106061" r="-156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noProof="0" dirty="0">
                              <a:solidFill>
                                <a:schemeClr val="tx1"/>
                              </a:solidFill>
                            </a:rPr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6323" t="-209231" r="-87444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74479" t="-209231" r="-156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E6161E7-B549-F6D7-F319-772EF310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3394"/>
                <a:ext cx="10515600" cy="663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2E85D3C-1658-841F-14A1-190C1A73577B}"/>
              </a:ext>
            </a:extLst>
          </p:cNvPr>
          <p:cNvSpPr txBox="1"/>
          <p:nvPr/>
        </p:nvSpPr>
        <p:spPr>
          <a:xfrm>
            <a:off x="7384240" y="4661556"/>
            <a:ext cx="3397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Questions?</a:t>
            </a:r>
            <a:endParaRPr lang="en-HK" sz="5400" b="1" dirty="0"/>
          </a:p>
        </p:txBody>
      </p:sp>
    </p:spTree>
    <p:extLst>
      <p:ext uri="{BB962C8B-B14F-4D97-AF65-F5344CB8AC3E}">
        <p14:creationId xmlns:p14="http://schemas.microsoft.com/office/powerpoint/2010/main" val="116842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EC54-29F9-6C79-E33D-66C48940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target if doing so is profitable.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C42B076-5A81-8D0D-4446-2F777A2FED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7706" y="1760572"/>
                <a:ext cx="8676588" cy="736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−$200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−$5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C42B076-5A81-8D0D-4446-2F777A2FE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06" y="1760572"/>
                <a:ext cx="8676588" cy="73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93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EC54-29F9-6C79-E33D-66C48940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target if doing so is profitable.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57706" y="1760572"/>
                <a:ext cx="8676588" cy="736877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×$200+$5</m:t>
                      </m:r>
                    </m:oMath>
                  </m:oMathPara>
                </a14:m>
                <a:endParaRPr lang="en-H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7706" y="1760572"/>
                <a:ext cx="8676588" cy="73687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498EBD-B010-EE2C-D5FF-76324896B693}"/>
              </a:ext>
            </a:extLst>
          </p:cNvPr>
          <p:cNvSpPr txBox="1"/>
          <p:nvPr/>
        </p:nvSpPr>
        <p:spPr>
          <a:xfrm>
            <a:off x="3327661" y="2497449"/>
            <a:ext cx="168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Benefit</a:t>
            </a:r>
            <a:endParaRPr lang="en-HK" sz="40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1ABA9-B64C-99E5-2505-6D8EF2DB1BB6}"/>
              </a:ext>
            </a:extLst>
          </p:cNvPr>
          <p:cNvSpPr txBox="1"/>
          <p:nvPr/>
        </p:nvSpPr>
        <p:spPr>
          <a:xfrm>
            <a:off x="7667322" y="2497449"/>
            <a:ext cx="1095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Cost</a:t>
            </a:r>
            <a:endParaRPr lang="en-HK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4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B3CFD96-4439-0811-2BF3-A7CD6C7540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7706" y="1760572"/>
                <a:ext cx="8676588" cy="736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×$200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H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B3CFD96-4439-0811-2BF3-A7CD6C75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06" y="1760572"/>
                <a:ext cx="8676588" cy="73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4AE314-1F1D-6346-BCB1-5B04FC10D467}"/>
              </a:ext>
            </a:extLst>
          </p:cNvPr>
          <p:cNvCxnSpPr>
            <a:cxnSpLocks/>
          </p:cNvCxnSpPr>
          <p:nvPr/>
        </p:nvCxnSpPr>
        <p:spPr>
          <a:xfrm flipV="1">
            <a:off x="5015060" y="2234153"/>
            <a:ext cx="0" cy="1194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2EDDAC-B44A-5D4B-C68B-C001A7F039F7}"/>
              </a:ext>
            </a:extLst>
          </p:cNvPr>
          <p:cNvSpPr txBox="1"/>
          <p:nvPr/>
        </p:nvSpPr>
        <p:spPr>
          <a:xfrm>
            <a:off x="1058159" y="3429000"/>
            <a:ext cx="9235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Is there data to calculate or estimate this quantity?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30C69E-ECE1-FBCD-FDF1-B3B4DE6D8156}"/>
              </a:ext>
            </a:extLst>
          </p:cNvPr>
          <p:cNvCxnSpPr>
            <a:cxnSpLocks/>
          </p:cNvCxnSpPr>
          <p:nvPr/>
        </p:nvCxnSpPr>
        <p:spPr>
          <a:xfrm flipV="1">
            <a:off x="5175315" y="2234153"/>
            <a:ext cx="999242" cy="1194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EF0D89-87C7-E441-4C4D-045679AB21AC}"/>
              </a:ext>
            </a:extLst>
          </p:cNvPr>
          <p:cNvCxnSpPr>
            <a:cxnSpLocks/>
          </p:cNvCxnSpPr>
          <p:nvPr/>
        </p:nvCxnSpPr>
        <p:spPr>
          <a:xfrm flipH="1" flipV="1">
            <a:off x="3761295" y="2234153"/>
            <a:ext cx="575035" cy="1194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8EE3F-564D-50F3-D51C-2B64C9D6EB56}"/>
              </a:ext>
            </a:extLst>
          </p:cNvPr>
          <p:cNvCxnSpPr>
            <a:cxnSpLocks/>
          </p:cNvCxnSpPr>
          <p:nvPr/>
        </p:nvCxnSpPr>
        <p:spPr>
          <a:xfrm flipV="1">
            <a:off x="2615743" y="2234153"/>
            <a:ext cx="0" cy="1194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31D617D-332B-4D4F-8B26-DD2DF1895FB3}"/>
              </a:ext>
            </a:extLst>
          </p:cNvPr>
          <p:cNvSpPr/>
          <p:nvPr/>
        </p:nvSpPr>
        <p:spPr>
          <a:xfrm>
            <a:off x="5965583" y="1727688"/>
            <a:ext cx="782508" cy="580293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CA8891-35FC-442A-9B2B-D8DBA21E1BBC}"/>
              </a:ext>
            </a:extLst>
          </p:cNvPr>
          <p:cNvSpPr/>
          <p:nvPr/>
        </p:nvSpPr>
        <p:spPr>
          <a:xfrm>
            <a:off x="4284244" y="1707216"/>
            <a:ext cx="1417551" cy="580293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E59889-C019-4B86-B9B4-A91CBADBD189}"/>
              </a:ext>
            </a:extLst>
          </p:cNvPr>
          <p:cNvSpPr/>
          <p:nvPr/>
        </p:nvSpPr>
        <p:spPr>
          <a:xfrm>
            <a:off x="3444124" y="1740100"/>
            <a:ext cx="575036" cy="580293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0195C6-35FE-4DE5-BD41-4D11CDF8734E}"/>
              </a:ext>
            </a:extLst>
          </p:cNvPr>
          <p:cNvSpPr/>
          <p:nvPr/>
        </p:nvSpPr>
        <p:spPr>
          <a:xfrm>
            <a:off x="2008794" y="1707216"/>
            <a:ext cx="1275075" cy="580293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11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A0CF-1AF2-6306-6BAD-A85E3BEF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408"/>
            <a:ext cx="10515600" cy="1947184"/>
          </a:xfrm>
        </p:spPr>
        <p:txBody>
          <a:bodyPr/>
          <a:lstStyle/>
          <a:p>
            <a:pPr algn="ctr"/>
            <a:r>
              <a:rPr lang="en-US"/>
              <a:t>There won’t be a </a:t>
            </a:r>
            <a:r>
              <a:rPr lang="en-US" dirty="0"/>
              <a:t>quiz today.</a:t>
            </a:r>
          </a:p>
        </p:txBody>
      </p:sp>
    </p:spTree>
    <p:extLst>
      <p:ext uri="{BB962C8B-B14F-4D97-AF65-F5344CB8AC3E}">
        <p14:creationId xmlns:p14="http://schemas.microsoft.com/office/powerpoint/2010/main" val="195361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1FF1-3D48-4E3E-B67A-20F14F83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4337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 the absence of adequate data… </a:t>
            </a:r>
            <a:br>
              <a:rPr lang="en-US" sz="4000" dirty="0"/>
            </a:br>
            <a:r>
              <a:rPr lang="en-US" sz="4000" dirty="0"/>
              <a:t>          …we could make some assumptions.</a:t>
            </a:r>
            <a:endParaRPr lang="en-HK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B3CFD96-4439-0811-2BF3-A7CD6C7540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7703" y="3864866"/>
                <a:ext cx="8676588" cy="736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×$200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$5</m:t>
                      </m:r>
                    </m:oMath>
                  </m:oMathPara>
                </a14:m>
                <a:endParaRPr lang="en-H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B3CFD96-4439-0811-2BF3-A7CD6C75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03" y="3864866"/>
                <a:ext cx="8676588" cy="73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9847DE7-BDA2-261D-2BD9-4C94E0F969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5588" y="2467238"/>
                <a:ext cx="4320818" cy="736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H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9847DE7-BDA2-261D-2BD9-4C94E0F9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88" y="2467238"/>
                <a:ext cx="4320818" cy="73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EEDAB8A-E78B-588D-7216-9A699F5A92F5}"/>
              </a:ext>
            </a:extLst>
          </p:cNvPr>
          <p:cNvSpPr txBox="1"/>
          <p:nvPr/>
        </p:nvSpPr>
        <p:spPr>
          <a:xfrm>
            <a:off x="5791266" y="1759352"/>
            <a:ext cx="609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If:</a:t>
            </a:r>
            <a:endParaRPr lang="en-HK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7E645-FDEF-BCBB-2F1B-3A96B4F3547E}"/>
              </a:ext>
            </a:extLst>
          </p:cNvPr>
          <p:cNvSpPr txBox="1"/>
          <p:nvPr/>
        </p:nvSpPr>
        <p:spPr>
          <a:xfrm>
            <a:off x="5412958" y="3027922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Then:</a:t>
            </a:r>
            <a:endParaRPr lang="en-HK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AAB65-1344-9AF2-E79F-750988A9A1E0}"/>
              </a:ext>
            </a:extLst>
          </p:cNvPr>
          <p:cNvSpPr txBox="1"/>
          <p:nvPr/>
        </p:nvSpPr>
        <p:spPr>
          <a:xfrm>
            <a:off x="4993483" y="4503926"/>
            <a:ext cx="2205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Becomes: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4A9E292-BEBC-D33E-8388-18D9BAE314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7702" y="5435298"/>
                <a:ext cx="8676588" cy="736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𝐿𝑒𝑎𝑣𝑒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$20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H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4A9E292-BEBC-D33E-8388-18D9BAE31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02" y="5435298"/>
                <a:ext cx="8676588" cy="736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B68289-4C65-E275-8C00-65215168EE44}"/>
              </a:ext>
            </a:extLst>
          </p:cNvPr>
          <p:cNvSpPr txBox="1"/>
          <p:nvPr/>
        </p:nvSpPr>
        <p:spPr>
          <a:xfrm>
            <a:off x="8572017" y="5710510"/>
            <a:ext cx="3397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Questions?</a:t>
            </a:r>
            <a:endParaRPr lang="en-HK" sz="5400" b="1" dirty="0"/>
          </a:p>
        </p:txBody>
      </p:sp>
    </p:spTree>
    <p:extLst>
      <p:ext uri="{BB962C8B-B14F-4D97-AF65-F5344CB8AC3E}">
        <p14:creationId xmlns:p14="http://schemas.microsoft.com/office/powerpoint/2010/main" val="14598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7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2083704" y="54140"/>
            <a:ext cx="805406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Our decision logic can incorporate multiple quantities </a:t>
            </a:r>
            <a:br>
              <a:rPr lang="en-US" sz="2800" dirty="0"/>
            </a:br>
            <a:r>
              <a:rPr lang="en-US" sz="2800" dirty="0"/>
              <a:t>(possibly from multiple models).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B3C31-22F6-A96A-AA4E-7D019869EC26}"/>
              </a:ext>
            </a:extLst>
          </p:cNvPr>
          <p:cNvGrpSpPr/>
          <p:nvPr/>
        </p:nvGrpSpPr>
        <p:grpSpPr>
          <a:xfrm>
            <a:off x="665733" y="3996484"/>
            <a:ext cx="10736619" cy="2184297"/>
            <a:chOff x="557942" y="3996484"/>
            <a:chExt cx="10736619" cy="21842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A96EA2-15AE-3A63-EF92-85FCAF047E7F}"/>
                </a:ext>
              </a:extLst>
            </p:cNvPr>
            <p:cNvSpPr txBox="1"/>
            <p:nvPr/>
          </p:nvSpPr>
          <p:spPr>
            <a:xfrm>
              <a:off x="5254502" y="5458419"/>
              <a:ext cx="1413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Print" panose="02000800000000000000" pitchFamily="2" charset="0"/>
                </a:rPr>
                <a:t>Estimated Probability</a:t>
              </a:r>
            </a:p>
          </p:txBody>
        </p:sp>
        <p:sp>
          <p:nvSpPr>
            <p:cNvPr id="12" name="Right Arrow 9">
              <a:extLst>
                <a:ext uri="{FF2B5EF4-FFF2-40B4-BE49-F238E27FC236}">
                  <a16:creationId xmlns:a16="http://schemas.microsoft.com/office/drawing/2014/main" id="{9203BDA5-6079-41A1-AA11-214748C9C4B9}"/>
                </a:ext>
              </a:extLst>
            </p:cNvPr>
            <p:cNvSpPr/>
            <p:nvPr/>
          </p:nvSpPr>
          <p:spPr>
            <a:xfrm>
              <a:off x="4638136" y="4673976"/>
              <a:ext cx="711200" cy="271971"/>
            </a:xfrm>
            <a:custGeom>
              <a:avLst/>
              <a:gdLst>
                <a:gd name="connsiteX0" fmla="*/ 0 w 711200"/>
                <a:gd name="connsiteY0" fmla="*/ 67993 h 271971"/>
                <a:gd name="connsiteX1" fmla="*/ 455629 w 711200"/>
                <a:gd name="connsiteY1" fmla="*/ 67993 h 271971"/>
                <a:gd name="connsiteX2" fmla="*/ 455629 w 711200"/>
                <a:gd name="connsiteY2" fmla="*/ 0 h 271971"/>
                <a:gd name="connsiteX3" fmla="*/ 711200 w 711200"/>
                <a:gd name="connsiteY3" fmla="*/ 135986 h 271971"/>
                <a:gd name="connsiteX4" fmla="*/ 455629 w 711200"/>
                <a:gd name="connsiteY4" fmla="*/ 271971 h 271971"/>
                <a:gd name="connsiteX5" fmla="*/ 455629 w 711200"/>
                <a:gd name="connsiteY5" fmla="*/ 203978 h 271971"/>
                <a:gd name="connsiteX6" fmla="*/ 0 w 711200"/>
                <a:gd name="connsiteY6" fmla="*/ 203978 h 271971"/>
                <a:gd name="connsiteX7" fmla="*/ 0 w 711200"/>
                <a:gd name="connsiteY7" fmla="*/ 67993 h 27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271971" extrusionOk="0">
                  <a:moveTo>
                    <a:pt x="0" y="67993"/>
                  </a:moveTo>
                  <a:cubicBezTo>
                    <a:pt x="108192" y="108516"/>
                    <a:pt x="299405" y="88141"/>
                    <a:pt x="455629" y="67993"/>
                  </a:cubicBezTo>
                  <a:cubicBezTo>
                    <a:pt x="460639" y="52791"/>
                    <a:pt x="450223" y="17819"/>
                    <a:pt x="455629" y="0"/>
                  </a:cubicBezTo>
                  <a:cubicBezTo>
                    <a:pt x="506313" y="54270"/>
                    <a:pt x="635165" y="84257"/>
                    <a:pt x="711200" y="135986"/>
                  </a:cubicBezTo>
                  <a:cubicBezTo>
                    <a:pt x="594335" y="219325"/>
                    <a:pt x="561339" y="208480"/>
                    <a:pt x="455629" y="271971"/>
                  </a:cubicBezTo>
                  <a:cubicBezTo>
                    <a:pt x="454395" y="240787"/>
                    <a:pt x="461376" y="234773"/>
                    <a:pt x="455629" y="203978"/>
                  </a:cubicBezTo>
                  <a:cubicBezTo>
                    <a:pt x="253619" y="172788"/>
                    <a:pt x="85455" y="210437"/>
                    <a:pt x="0" y="203978"/>
                  </a:cubicBezTo>
                  <a:cubicBezTo>
                    <a:pt x="11542" y="175076"/>
                    <a:pt x="818" y="125121"/>
                    <a:pt x="0" y="67993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0">
              <a:extLst>
                <a:ext uri="{FF2B5EF4-FFF2-40B4-BE49-F238E27FC236}">
                  <a16:creationId xmlns:a16="http://schemas.microsoft.com/office/drawing/2014/main" id="{3FD00C47-8BE4-B0BF-FF35-872840250F09}"/>
                </a:ext>
              </a:extLst>
            </p:cNvPr>
            <p:cNvSpPr/>
            <p:nvPr/>
          </p:nvSpPr>
          <p:spPr>
            <a:xfrm>
              <a:off x="6540883" y="4716629"/>
              <a:ext cx="745183" cy="233669"/>
            </a:xfrm>
            <a:custGeom>
              <a:avLst/>
              <a:gdLst>
                <a:gd name="connsiteX0" fmla="*/ 0 w 745183"/>
                <a:gd name="connsiteY0" fmla="*/ 58417 h 233669"/>
                <a:gd name="connsiteX1" fmla="*/ 525604 w 745183"/>
                <a:gd name="connsiteY1" fmla="*/ 58417 h 233669"/>
                <a:gd name="connsiteX2" fmla="*/ 525604 w 745183"/>
                <a:gd name="connsiteY2" fmla="*/ 0 h 233669"/>
                <a:gd name="connsiteX3" fmla="*/ 745183 w 745183"/>
                <a:gd name="connsiteY3" fmla="*/ 116835 h 233669"/>
                <a:gd name="connsiteX4" fmla="*/ 525604 w 745183"/>
                <a:gd name="connsiteY4" fmla="*/ 233669 h 233669"/>
                <a:gd name="connsiteX5" fmla="*/ 525604 w 745183"/>
                <a:gd name="connsiteY5" fmla="*/ 175252 h 233669"/>
                <a:gd name="connsiteX6" fmla="*/ 0 w 745183"/>
                <a:gd name="connsiteY6" fmla="*/ 175252 h 233669"/>
                <a:gd name="connsiteX7" fmla="*/ 0 w 745183"/>
                <a:gd name="connsiteY7" fmla="*/ 58417 h 23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5183" h="233669" extrusionOk="0">
                  <a:moveTo>
                    <a:pt x="0" y="58417"/>
                  </a:moveTo>
                  <a:cubicBezTo>
                    <a:pt x="72722" y="59958"/>
                    <a:pt x="285541" y="74969"/>
                    <a:pt x="525604" y="58417"/>
                  </a:cubicBezTo>
                  <a:cubicBezTo>
                    <a:pt x="526339" y="29243"/>
                    <a:pt x="527748" y="16806"/>
                    <a:pt x="525604" y="0"/>
                  </a:cubicBezTo>
                  <a:cubicBezTo>
                    <a:pt x="574032" y="47503"/>
                    <a:pt x="711956" y="116350"/>
                    <a:pt x="745183" y="116835"/>
                  </a:cubicBezTo>
                  <a:cubicBezTo>
                    <a:pt x="703195" y="125625"/>
                    <a:pt x="564613" y="215741"/>
                    <a:pt x="525604" y="233669"/>
                  </a:cubicBezTo>
                  <a:cubicBezTo>
                    <a:pt x="525206" y="223136"/>
                    <a:pt x="525108" y="184380"/>
                    <a:pt x="525604" y="175252"/>
                  </a:cubicBezTo>
                  <a:cubicBezTo>
                    <a:pt x="288539" y="217474"/>
                    <a:pt x="82363" y="178724"/>
                    <a:pt x="0" y="175252"/>
                  </a:cubicBezTo>
                  <a:cubicBezTo>
                    <a:pt x="2024" y="125545"/>
                    <a:pt x="5644" y="77475"/>
                    <a:pt x="0" y="5841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17A1BA5-BF82-5481-1297-261E8B3C58F0}"/>
                </a:ext>
              </a:extLst>
            </p:cNvPr>
            <p:cNvGrpSpPr/>
            <p:nvPr/>
          </p:nvGrpSpPr>
          <p:grpSpPr>
            <a:xfrm>
              <a:off x="2751247" y="4064431"/>
              <a:ext cx="2016692" cy="2116350"/>
              <a:chOff x="3307792" y="4343386"/>
              <a:chExt cx="2016692" cy="2116350"/>
            </a:xfrm>
          </p:grpSpPr>
          <p:pic>
            <p:nvPicPr>
              <p:cNvPr id="26" name="Picture 25" descr="Shape, circle&#10;&#10;Description automatically generated">
                <a:extLst>
                  <a:ext uri="{FF2B5EF4-FFF2-40B4-BE49-F238E27FC236}">
                    <a16:creationId xmlns:a16="http://schemas.microsoft.com/office/drawing/2014/main" id="{D600A328-4CE1-B599-4E0D-94B922F5E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10A684-A8C1-2924-17EA-1FECDBAD1838}"/>
                  </a:ext>
                </a:extLst>
              </p:cNvPr>
              <p:cNvSpPr txBox="1"/>
              <p:nvPr/>
            </p:nvSpPr>
            <p:spPr>
              <a:xfrm>
                <a:off x="3307792" y="6121182"/>
                <a:ext cx="20166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Probability Model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1A4535-E9BC-27AA-1C45-6F9ADB42D2FD}"/>
                </a:ext>
              </a:extLst>
            </p:cNvPr>
            <p:cNvGrpSpPr/>
            <p:nvPr/>
          </p:nvGrpSpPr>
          <p:grpSpPr>
            <a:xfrm>
              <a:off x="7439477" y="4166616"/>
              <a:ext cx="1413940" cy="1820188"/>
              <a:chOff x="8084530" y="4352134"/>
              <a:chExt cx="1634939" cy="2008943"/>
            </a:xfrm>
          </p:grpSpPr>
          <p:pic>
            <p:nvPicPr>
              <p:cNvPr id="24" name="Picture 23" descr="A picture containing linedrawing&#10;&#10;Description automatically generated">
                <a:extLst>
                  <a:ext uri="{FF2B5EF4-FFF2-40B4-BE49-F238E27FC236}">
                    <a16:creationId xmlns:a16="http://schemas.microsoft.com/office/drawing/2014/main" id="{B6F222D0-A0CE-0BD3-9EA4-67115D117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61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118916" y="4352134"/>
                <a:ext cx="1584234" cy="1611085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CE144F-9338-29FE-5009-B24B2938D8EA}"/>
                  </a:ext>
                </a:extLst>
              </p:cNvPr>
              <p:cNvSpPr txBox="1"/>
              <p:nvPr/>
            </p:nvSpPr>
            <p:spPr>
              <a:xfrm>
                <a:off x="8084530" y="6022523"/>
                <a:ext cx="1634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Decision Logic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078C16-67C2-5483-51E9-D4D5E5D2B741}"/>
                </a:ext>
              </a:extLst>
            </p:cNvPr>
            <p:cNvGrpSpPr/>
            <p:nvPr/>
          </p:nvGrpSpPr>
          <p:grpSpPr>
            <a:xfrm>
              <a:off x="9658562" y="4077389"/>
              <a:ext cx="1635999" cy="1635999"/>
              <a:chOff x="10292573" y="4356344"/>
              <a:chExt cx="1635999" cy="1635999"/>
            </a:xfrm>
          </p:grpSpPr>
          <p:pic>
            <p:nvPicPr>
              <p:cNvPr id="22" name="Picture 21" descr="A black and white drawing of a tree&#10;&#10;Description automatically generated with low confidence">
                <a:extLst>
                  <a:ext uri="{FF2B5EF4-FFF2-40B4-BE49-F238E27FC236}">
                    <a16:creationId xmlns:a16="http://schemas.microsoft.com/office/drawing/2014/main" id="{CA02C5D5-E7D8-C442-BFDA-87B7ED893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61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292573" y="4356344"/>
                <a:ext cx="1635999" cy="1635999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C24C5D-4658-849D-E419-6E5380282C8D}"/>
                  </a:ext>
                </a:extLst>
              </p:cNvPr>
              <p:cNvSpPr txBox="1"/>
              <p:nvPr/>
            </p:nvSpPr>
            <p:spPr>
              <a:xfrm>
                <a:off x="10436229" y="4995584"/>
                <a:ext cx="1337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Action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7246BE-BFAA-46E8-E558-2A70F4E57215}"/>
                </a:ext>
              </a:extLst>
            </p:cNvPr>
            <p:cNvSpPr txBox="1"/>
            <p:nvPr/>
          </p:nvSpPr>
          <p:spPr>
            <a:xfrm>
              <a:off x="557942" y="5564516"/>
              <a:ext cx="1634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Segoe Print" panose="02000800000000000000" pitchFamily="2" charset="0"/>
                </a:rPr>
                <a:t>Data Instance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712A55D-214F-82E8-3016-AADC8976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4070" y="3996484"/>
              <a:ext cx="608724" cy="1492356"/>
            </a:xfrm>
            <a:prstGeom prst="rect">
              <a:avLst/>
            </a:prstGeom>
          </p:spPr>
        </p:pic>
        <p:sp>
          <p:nvSpPr>
            <p:cNvPr id="21" name="Right Arrow 11">
              <a:extLst>
                <a:ext uri="{FF2B5EF4-FFF2-40B4-BE49-F238E27FC236}">
                  <a16:creationId xmlns:a16="http://schemas.microsoft.com/office/drawing/2014/main" id="{661BCC98-FD5B-7567-B8B0-60F04CA7DC00}"/>
                </a:ext>
              </a:extLst>
            </p:cNvPr>
            <p:cNvSpPr/>
            <p:nvPr/>
          </p:nvSpPr>
          <p:spPr>
            <a:xfrm>
              <a:off x="8994299" y="4828835"/>
              <a:ext cx="469784" cy="133105"/>
            </a:xfrm>
            <a:custGeom>
              <a:avLst/>
              <a:gdLst>
                <a:gd name="connsiteX0" fmla="*/ 0 w 469784"/>
                <a:gd name="connsiteY0" fmla="*/ 33276 h 133105"/>
                <a:gd name="connsiteX1" fmla="*/ 344705 w 469784"/>
                <a:gd name="connsiteY1" fmla="*/ 33276 h 133105"/>
                <a:gd name="connsiteX2" fmla="*/ 344705 w 469784"/>
                <a:gd name="connsiteY2" fmla="*/ 0 h 133105"/>
                <a:gd name="connsiteX3" fmla="*/ 469784 w 469784"/>
                <a:gd name="connsiteY3" fmla="*/ 66553 h 133105"/>
                <a:gd name="connsiteX4" fmla="*/ 344705 w 469784"/>
                <a:gd name="connsiteY4" fmla="*/ 133105 h 133105"/>
                <a:gd name="connsiteX5" fmla="*/ 344705 w 469784"/>
                <a:gd name="connsiteY5" fmla="*/ 99829 h 133105"/>
                <a:gd name="connsiteX6" fmla="*/ 0 w 469784"/>
                <a:gd name="connsiteY6" fmla="*/ 99829 h 133105"/>
                <a:gd name="connsiteX7" fmla="*/ 0 w 469784"/>
                <a:gd name="connsiteY7" fmla="*/ 33276 h 1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84" h="133105" extrusionOk="0">
                  <a:moveTo>
                    <a:pt x="0" y="33276"/>
                  </a:moveTo>
                  <a:cubicBezTo>
                    <a:pt x="81438" y="49785"/>
                    <a:pt x="246365" y="41019"/>
                    <a:pt x="344705" y="33276"/>
                  </a:cubicBezTo>
                  <a:cubicBezTo>
                    <a:pt x="345730" y="28874"/>
                    <a:pt x="345796" y="12339"/>
                    <a:pt x="344705" y="0"/>
                  </a:cubicBezTo>
                  <a:cubicBezTo>
                    <a:pt x="380895" y="9330"/>
                    <a:pt x="411087" y="41041"/>
                    <a:pt x="469784" y="66553"/>
                  </a:cubicBezTo>
                  <a:cubicBezTo>
                    <a:pt x="445932" y="89021"/>
                    <a:pt x="385642" y="109876"/>
                    <a:pt x="344705" y="133105"/>
                  </a:cubicBezTo>
                  <a:cubicBezTo>
                    <a:pt x="347604" y="119345"/>
                    <a:pt x="344966" y="114410"/>
                    <a:pt x="344705" y="99829"/>
                  </a:cubicBezTo>
                  <a:cubicBezTo>
                    <a:pt x="283294" y="95741"/>
                    <a:pt x="166167" y="112895"/>
                    <a:pt x="0" y="99829"/>
                  </a:cubicBezTo>
                  <a:cubicBezTo>
                    <a:pt x="3892" y="76750"/>
                    <a:pt x="-5609" y="65680"/>
                    <a:pt x="0" y="332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Shape, circle&#10;&#10;Description automatically generated">
            <a:extLst>
              <a:ext uri="{FF2B5EF4-FFF2-40B4-BE49-F238E27FC236}">
                <a16:creationId xmlns:a16="http://schemas.microsoft.com/office/drawing/2014/main" id="{B4753882-55BF-AA15-B79E-56D6ED14E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8463" y="1827356"/>
            <a:ext cx="1374593" cy="1615749"/>
          </a:xfrm>
          <a:prstGeom prst="rect">
            <a:avLst/>
          </a:prstGeom>
        </p:spPr>
      </p:pic>
      <p:sp>
        <p:nvSpPr>
          <p:cNvPr id="31" name="Right Arrow 9">
            <a:extLst>
              <a:ext uri="{FF2B5EF4-FFF2-40B4-BE49-F238E27FC236}">
                <a16:creationId xmlns:a16="http://schemas.microsoft.com/office/drawing/2014/main" id="{71DFDFB4-80E7-1A1B-9082-980A7A0C9C4A}"/>
              </a:ext>
            </a:extLst>
          </p:cNvPr>
          <p:cNvSpPr/>
          <p:nvPr/>
        </p:nvSpPr>
        <p:spPr>
          <a:xfrm>
            <a:off x="4764781" y="2816118"/>
            <a:ext cx="693339" cy="229431"/>
          </a:xfrm>
          <a:custGeom>
            <a:avLst/>
            <a:gdLst>
              <a:gd name="connsiteX0" fmla="*/ 0 w 693339"/>
              <a:gd name="connsiteY0" fmla="*/ 57358 h 229431"/>
              <a:gd name="connsiteX1" fmla="*/ 477743 w 693339"/>
              <a:gd name="connsiteY1" fmla="*/ 57358 h 229431"/>
              <a:gd name="connsiteX2" fmla="*/ 477743 w 693339"/>
              <a:gd name="connsiteY2" fmla="*/ 0 h 229431"/>
              <a:gd name="connsiteX3" fmla="*/ 693339 w 693339"/>
              <a:gd name="connsiteY3" fmla="*/ 114716 h 229431"/>
              <a:gd name="connsiteX4" fmla="*/ 477743 w 693339"/>
              <a:gd name="connsiteY4" fmla="*/ 229431 h 229431"/>
              <a:gd name="connsiteX5" fmla="*/ 477743 w 693339"/>
              <a:gd name="connsiteY5" fmla="*/ 172073 h 229431"/>
              <a:gd name="connsiteX6" fmla="*/ 0 w 693339"/>
              <a:gd name="connsiteY6" fmla="*/ 172073 h 229431"/>
              <a:gd name="connsiteX7" fmla="*/ 0 w 693339"/>
              <a:gd name="connsiteY7" fmla="*/ 57358 h 22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339" h="229431" extrusionOk="0">
                <a:moveTo>
                  <a:pt x="0" y="57358"/>
                </a:moveTo>
                <a:cubicBezTo>
                  <a:pt x="89691" y="79832"/>
                  <a:pt x="390187" y="44180"/>
                  <a:pt x="477743" y="57358"/>
                </a:cubicBezTo>
                <a:cubicBezTo>
                  <a:pt x="479450" y="51314"/>
                  <a:pt x="476205" y="18701"/>
                  <a:pt x="477743" y="0"/>
                </a:cubicBezTo>
                <a:cubicBezTo>
                  <a:pt x="534460" y="32460"/>
                  <a:pt x="607695" y="83594"/>
                  <a:pt x="693339" y="114716"/>
                </a:cubicBezTo>
                <a:cubicBezTo>
                  <a:pt x="614475" y="172705"/>
                  <a:pt x="491779" y="202264"/>
                  <a:pt x="477743" y="229431"/>
                </a:cubicBezTo>
                <a:cubicBezTo>
                  <a:pt x="482653" y="222412"/>
                  <a:pt x="481188" y="185780"/>
                  <a:pt x="477743" y="172073"/>
                </a:cubicBezTo>
                <a:cubicBezTo>
                  <a:pt x="239233" y="137024"/>
                  <a:pt x="111241" y="191366"/>
                  <a:pt x="0" y="172073"/>
                </a:cubicBezTo>
                <a:cubicBezTo>
                  <a:pt x="-2997" y="133249"/>
                  <a:pt x="6544" y="78588"/>
                  <a:pt x="0" y="57358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10">
            <a:extLst>
              <a:ext uri="{FF2B5EF4-FFF2-40B4-BE49-F238E27FC236}">
                <a16:creationId xmlns:a16="http://schemas.microsoft.com/office/drawing/2014/main" id="{55B31B4C-F148-EE76-8810-2898D4964437}"/>
              </a:ext>
            </a:extLst>
          </p:cNvPr>
          <p:cNvSpPr/>
          <p:nvPr/>
        </p:nvSpPr>
        <p:spPr>
          <a:xfrm rot="2464193">
            <a:off x="6718503" y="3480999"/>
            <a:ext cx="745881" cy="278329"/>
          </a:xfrm>
          <a:custGeom>
            <a:avLst/>
            <a:gdLst>
              <a:gd name="connsiteX0" fmla="*/ 0 w 745881"/>
              <a:gd name="connsiteY0" fmla="*/ 69582 h 278329"/>
              <a:gd name="connsiteX1" fmla="*/ 484335 w 745881"/>
              <a:gd name="connsiteY1" fmla="*/ 69582 h 278329"/>
              <a:gd name="connsiteX2" fmla="*/ 484335 w 745881"/>
              <a:gd name="connsiteY2" fmla="*/ 0 h 278329"/>
              <a:gd name="connsiteX3" fmla="*/ 745881 w 745881"/>
              <a:gd name="connsiteY3" fmla="*/ 139165 h 278329"/>
              <a:gd name="connsiteX4" fmla="*/ 484335 w 745881"/>
              <a:gd name="connsiteY4" fmla="*/ 278329 h 278329"/>
              <a:gd name="connsiteX5" fmla="*/ 484335 w 745881"/>
              <a:gd name="connsiteY5" fmla="*/ 208747 h 278329"/>
              <a:gd name="connsiteX6" fmla="*/ 0 w 745881"/>
              <a:gd name="connsiteY6" fmla="*/ 208747 h 278329"/>
              <a:gd name="connsiteX7" fmla="*/ 0 w 745881"/>
              <a:gd name="connsiteY7" fmla="*/ 69582 h 2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5881" h="278329" extrusionOk="0">
                <a:moveTo>
                  <a:pt x="0" y="69582"/>
                </a:moveTo>
                <a:cubicBezTo>
                  <a:pt x="236887" y="50183"/>
                  <a:pt x="332100" y="44095"/>
                  <a:pt x="484335" y="69582"/>
                </a:cubicBezTo>
                <a:cubicBezTo>
                  <a:pt x="486136" y="56830"/>
                  <a:pt x="485683" y="30414"/>
                  <a:pt x="484335" y="0"/>
                </a:cubicBezTo>
                <a:cubicBezTo>
                  <a:pt x="583920" y="77366"/>
                  <a:pt x="682483" y="124806"/>
                  <a:pt x="745881" y="139165"/>
                </a:cubicBezTo>
                <a:cubicBezTo>
                  <a:pt x="641946" y="197174"/>
                  <a:pt x="551562" y="221185"/>
                  <a:pt x="484335" y="278329"/>
                </a:cubicBezTo>
                <a:cubicBezTo>
                  <a:pt x="480653" y="249645"/>
                  <a:pt x="483336" y="233960"/>
                  <a:pt x="484335" y="208747"/>
                </a:cubicBezTo>
                <a:cubicBezTo>
                  <a:pt x="389849" y="219665"/>
                  <a:pt x="58506" y="185402"/>
                  <a:pt x="0" y="208747"/>
                </a:cubicBezTo>
                <a:cubicBezTo>
                  <a:pt x="-8247" y="160234"/>
                  <a:pt x="-2075" y="121393"/>
                  <a:pt x="0" y="69582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8">
            <a:extLst>
              <a:ext uri="{FF2B5EF4-FFF2-40B4-BE49-F238E27FC236}">
                <a16:creationId xmlns:a16="http://schemas.microsoft.com/office/drawing/2014/main" id="{6F1C229A-BAA1-7304-9AB5-7B6E95AFB0E0}"/>
              </a:ext>
            </a:extLst>
          </p:cNvPr>
          <p:cNvSpPr/>
          <p:nvPr/>
        </p:nvSpPr>
        <p:spPr>
          <a:xfrm rot="19091108">
            <a:off x="1977120" y="3259348"/>
            <a:ext cx="990070" cy="272860"/>
          </a:xfrm>
          <a:custGeom>
            <a:avLst/>
            <a:gdLst>
              <a:gd name="connsiteX0" fmla="*/ 0 w 990070"/>
              <a:gd name="connsiteY0" fmla="*/ 68215 h 272860"/>
              <a:gd name="connsiteX1" fmla="*/ 733663 w 990070"/>
              <a:gd name="connsiteY1" fmla="*/ 68215 h 272860"/>
              <a:gd name="connsiteX2" fmla="*/ 733663 w 990070"/>
              <a:gd name="connsiteY2" fmla="*/ 0 h 272860"/>
              <a:gd name="connsiteX3" fmla="*/ 990070 w 990070"/>
              <a:gd name="connsiteY3" fmla="*/ 136430 h 272860"/>
              <a:gd name="connsiteX4" fmla="*/ 733663 w 990070"/>
              <a:gd name="connsiteY4" fmla="*/ 272860 h 272860"/>
              <a:gd name="connsiteX5" fmla="*/ 733663 w 990070"/>
              <a:gd name="connsiteY5" fmla="*/ 204645 h 272860"/>
              <a:gd name="connsiteX6" fmla="*/ 0 w 990070"/>
              <a:gd name="connsiteY6" fmla="*/ 204645 h 272860"/>
              <a:gd name="connsiteX7" fmla="*/ 0 w 990070"/>
              <a:gd name="connsiteY7" fmla="*/ 68215 h 27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070" h="272860" extrusionOk="0">
                <a:moveTo>
                  <a:pt x="0" y="68215"/>
                </a:moveTo>
                <a:cubicBezTo>
                  <a:pt x="220719" y="54186"/>
                  <a:pt x="459837" y="93045"/>
                  <a:pt x="733663" y="68215"/>
                </a:cubicBezTo>
                <a:cubicBezTo>
                  <a:pt x="730681" y="55545"/>
                  <a:pt x="731250" y="17526"/>
                  <a:pt x="733663" y="0"/>
                </a:cubicBezTo>
                <a:cubicBezTo>
                  <a:pt x="846625" y="43893"/>
                  <a:pt x="959796" y="109838"/>
                  <a:pt x="990070" y="136430"/>
                </a:cubicBezTo>
                <a:cubicBezTo>
                  <a:pt x="908395" y="181507"/>
                  <a:pt x="783468" y="233900"/>
                  <a:pt x="733663" y="272860"/>
                </a:cubicBezTo>
                <a:cubicBezTo>
                  <a:pt x="737294" y="244347"/>
                  <a:pt x="733667" y="212236"/>
                  <a:pt x="733663" y="204645"/>
                </a:cubicBezTo>
                <a:cubicBezTo>
                  <a:pt x="450336" y="230411"/>
                  <a:pt x="262513" y="219253"/>
                  <a:pt x="0" y="204645"/>
                </a:cubicBezTo>
                <a:cubicBezTo>
                  <a:pt x="-12181" y="173334"/>
                  <a:pt x="-6652" y="106344"/>
                  <a:pt x="0" y="68215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C47718-7592-4E25-5658-4A422F29A4A1}"/>
              </a:ext>
            </a:extLst>
          </p:cNvPr>
          <p:cNvSpPr txBox="1"/>
          <p:nvPr/>
        </p:nvSpPr>
        <p:spPr>
          <a:xfrm>
            <a:off x="2881168" y="3575770"/>
            <a:ext cx="2185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Regression Model</a:t>
            </a:r>
          </a:p>
        </p:txBody>
      </p:sp>
      <p:sp>
        <p:nvSpPr>
          <p:cNvPr id="36" name="Right Arrow 8">
            <a:extLst>
              <a:ext uri="{FF2B5EF4-FFF2-40B4-BE49-F238E27FC236}">
                <a16:creationId xmlns:a16="http://schemas.microsoft.com/office/drawing/2014/main" id="{FE0CF5FA-2FE7-7372-F6EE-16A85B25C4E2}"/>
              </a:ext>
            </a:extLst>
          </p:cNvPr>
          <p:cNvSpPr/>
          <p:nvPr/>
        </p:nvSpPr>
        <p:spPr>
          <a:xfrm>
            <a:off x="2017562" y="4673976"/>
            <a:ext cx="990070" cy="272860"/>
          </a:xfrm>
          <a:custGeom>
            <a:avLst/>
            <a:gdLst>
              <a:gd name="connsiteX0" fmla="*/ 0 w 990070"/>
              <a:gd name="connsiteY0" fmla="*/ 68215 h 272860"/>
              <a:gd name="connsiteX1" fmla="*/ 733663 w 990070"/>
              <a:gd name="connsiteY1" fmla="*/ 68215 h 272860"/>
              <a:gd name="connsiteX2" fmla="*/ 733663 w 990070"/>
              <a:gd name="connsiteY2" fmla="*/ 0 h 272860"/>
              <a:gd name="connsiteX3" fmla="*/ 990070 w 990070"/>
              <a:gd name="connsiteY3" fmla="*/ 136430 h 272860"/>
              <a:gd name="connsiteX4" fmla="*/ 733663 w 990070"/>
              <a:gd name="connsiteY4" fmla="*/ 272860 h 272860"/>
              <a:gd name="connsiteX5" fmla="*/ 733663 w 990070"/>
              <a:gd name="connsiteY5" fmla="*/ 204645 h 272860"/>
              <a:gd name="connsiteX6" fmla="*/ 0 w 990070"/>
              <a:gd name="connsiteY6" fmla="*/ 204645 h 272860"/>
              <a:gd name="connsiteX7" fmla="*/ 0 w 990070"/>
              <a:gd name="connsiteY7" fmla="*/ 68215 h 27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070" h="272860" extrusionOk="0">
                <a:moveTo>
                  <a:pt x="0" y="68215"/>
                </a:moveTo>
                <a:cubicBezTo>
                  <a:pt x="220719" y="54186"/>
                  <a:pt x="459837" y="93045"/>
                  <a:pt x="733663" y="68215"/>
                </a:cubicBezTo>
                <a:cubicBezTo>
                  <a:pt x="730681" y="55545"/>
                  <a:pt x="731250" y="17526"/>
                  <a:pt x="733663" y="0"/>
                </a:cubicBezTo>
                <a:cubicBezTo>
                  <a:pt x="846625" y="43893"/>
                  <a:pt x="959796" y="109838"/>
                  <a:pt x="990070" y="136430"/>
                </a:cubicBezTo>
                <a:cubicBezTo>
                  <a:pt x="908395" y="181507"/>
                  <a:pt x="783468" y="233900"/>
                  <a:pt x="733663" y="272860"/>
                </a:cubicBezTo>
                <a:cubicBezTo>
                  <a:pt x="737294" y="244347"/>
                  <a:pt x="733667" y="212236"/>
                  <a:pt x="733663" y="204645"/>
                </a:cubicBezTo>
                <a:cubicBezTo>
                  <a:pt x="450336" y="230411"/>
                  <a:pt x="262513" y="219253"/>
                  <a:pt x="0" y="204645"/>
                </a:cubicBezTo>
                <a:cubicBezTo>
                  <a:pt x="-12181" y="173334"/>
                  <a:pt x="-6652" y="106344"/>
                  <a:pt x="0" y="68215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477878-5C1E-7A74-6E01-F329854D297D}"/>
              </a:ext>
            </a:extLst>
          </p:cNvPr>
          <p:cNvSpPr txBox="1"/>
          <p:nvPr/>
        </p:nvSpPr>
        <p:spPr>
          <a:xfrm>
            <a:off x="5290176" y="3454360"/>
            <a:ext cx="1371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Estimated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E80F59-B304-FA64-0B59-1905487DE0E9}"/>
                  </a:ext>
                </a:extLst>
              </p:cNvPr>
              <p:cNvSpPr txBox="1"/>
              <p:nvPr/>
            </p:nvSpPr>
            <p:spPr>
              <a:xfrm>
                <a:off x="5634984" y="2359740"/>
                <a:ext cx="86029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E80F59-B304-FA64-0B59-1905487D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84" y="2359740"/>
                <a:ext cx="860299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C3E4C9-A4E2-3398-8C91-4ABE860B7A5A}"/>
                  </a:ext>
                </a:extLst>
              </p:cNvPr>
              <p:cNvSpPr txBox="1"/>
              <p:nvPr/>
            </p:nvSpPr>
            <p:spPr>
              <a:xfrm>
                <a:off x="5634984" y="4188664"/>
                <a:ext cx="8570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C3E4C9-A4E2-3398-8C91-4ABE860B7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84" y="4188664"/>
                <a:ext cx="857029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86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4421-DEC8-40D7-B9D7-DCFE9494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other alternatives, besides making assumptions, do we have?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28286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2666-1C1F-2961-8518-FD4DCC30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30" y="2332859"/>
            <a:ext cx="10910740" cy="219228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key factors should we consider when retrieving data from previous marketing campaigns?</a:t>
            </a:r>
            <a:endParaRPr lang="en-HK" sz="4000" dirty="0"/>
          </a:p>
        </p:txBody>
      </p:sp>
    </p:spTree>
    <p:extLst>
      <p:ext uri="{BB962C8B-B14F-4D97-AF65-F5344CB8AC3E}">
        <p14:creationId xmlns:p14="http://schemas.microsoft.com/office/powerpoint/2010/main" val="132483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1FF1-3D48-4E3E-B67A-20F14F83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en-US" sz="3400" dirty="0"/>
              <a:t>How should we interpret this chart from a past campaign?</a:t>
            </a:r>
            <a:endParaRPr lang="en-HK" sz="3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76F51B-641F-6EF8-0AE2-D22AE1CBB297}"/>
              </a:ext>
            </a:extLst>
          </p:cNvPr>
          <p:cNvGrpSpPr/>
          <p:nvPr/>
        </p:nvGrpSpPr>
        <p:grpSpPr>
          <a:xfrm>
            <a:off x="3070588" y="1690688"/>
            <a:ext cx="5976594" cy="4475539"/>
            <a:chOff x="1062087" y="1850943"/>
            <a:chExt cx="5976594" cy="4475539"/>
          </a:xfrm>
        </p:grpSpPr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42FA14B0-0F0E-61F6-ABBD-DB1171A620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" t="3681" r="9465"/>
            <a:stretch/>
          </p:blipFill>
          <p:spPr>
            <a:xfrm>
              <a:off x="1062087" y="1964065"/>
              <a:ext cx="5976594" cy="436241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B7AD8D-7EAD-38F3-9A46-5294C9B3C1BE}"/>
                </a:ext>
              </a:extLst>
            </p:cNvPr>
            <p:cNvSpPr txBox="1"/>
            <p:nvPr/>
          </p:nvSpPr>
          <p:spPr>
            <a:xfrm>
              <a:off x="3733400" y="1850943"/>
              <a:ext cx="12298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Churn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76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1FF1-3D48-4E3E-B67A-20F14F83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Let’s zoom in. How is this result possible?</a:t>
            </a:r>
            <a:endParaRPr lang="en-HK" sz="4000" dirty="0"/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9B5F26-611F-6A40-904D-2ECF48D1A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82" y="1657132"/>
            <a:ext cx="7059836" cy="4710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A4A277-0298-16D9-EF6E-A3D23560E6CD}"/>
                  </a:ext>
                </a:extLst>
              </p:cNvPr>
              <p:cNvSpPr txBox="1"/>
              <p:nvPr/>
            </p:nvSpPr>
            <p:spPr>
              <a:xfrm>
                <a:off x="3077123" y="1528446"/>
                <a:ext cx="681250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Churn % with Incentive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Churn % without Incentive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A4A277-0298-16D9-EF6E-A3D23560E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123" y="1528446"/>
                <a:ext cx="6812507" cy="461665"/>
              </a:xfrm>
              <a:prstGeom prst="rect">
                <a:avLst/>
              </a:prstGeom>
              <a:blipFill>
                <a:blip r:embed="rId4"/>
                <a:stretch>
                  <a:fillRect l="-895" t="-10667" r="-89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4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45D7E-92BD-F65C-EE35-10653D763FC4}"/>
              </a:ext>
            </a:extLst>
          </p:cNvPr>
          <p:cNvGrpSpPr/>
          <p:nvPr/>
        </p:nvGrpSpPr>
        <p:grpSpPr>
          <a:xfrm>
            <a:off x="426720" y="1342166"/>
            <a:ext cx="11338560" cy="4173667"/>
            <a:chOff x="552450" y="1457148"/>
            <a:chExt cx="11338560" cy="4173667"/>
          </a:xfrm>
        </p:grpSpPr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7307058A-0537-D67A-4186-FDFE9906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730" y="1457148"/>
              <a:ext cx="5669280" cy="4173667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6626728A-C4F5-F6D2-2F35-E4CEA018B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50" y="1457148"/>
              <a:ext cx="5669280" cy="417366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CA2B1-8BD6-E46F-C88D-8469B70F0156}"/>
              </a:ext>
            </a:extLst>
          </p:cNvPr>
          <p:cNvSpPr txBox="1"/>
          <p:nvPr/>
        </p:nvSpPr>
        <p:spPr>
          <a:xfrm>
            <a:off x="8032227" y="1251779"/>
            <a:ext cx="226927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1A346-843C-D83D-EF5D-2759AF221979}"/>
              </a:ext>
            </a:extLst>
          </p:cNvPr>
          <p:cNvSpPr txBox="1"/>
          <p:nvPr/>
        </p:nvSpPr>
        <p:spPr>
          <a:xfrm>
            <a:off x="1890497" y="1190224"/>
            <a:ext cx="287283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% Receiving Incentive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ED430-9F86-F892-0898-FF85A7DEF4ED}"/>
              </a:ext>
            </a:extLst>
          </p:cNvPr>
          <p:cNvSpPr txBox="1"/>
          <p:nvPr/>
        </p:nvSpPr>
        <p:spPr>
          <a:xfrm>
            <a:off x="8032227" y="1190224"/>
            <a:ext cx="21581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Churn %</a:t>
            </a:r>
          </a:p>
        </p:txBody>
      </p:sp>
    </p:spTree>
    <p:extLst>
      <p:ext uri="{BB962C8B-B14F-4D97-AF65-F5344CB8AC3E}">
        <p14:creationId xmlns:p14="http://schemas.microsoft.com/office/powerpoint/2010/main" val="2856053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0DEE-78BE-2D64-8337-DC41FD57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  <a:endParaRPr lang="en-HK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1FFF50-6E4B-8DBE-54C7-8B1D51787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6" y="1533956"/>
            <a:ext cx="11425287" cy="44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5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4421-DEC8-40D7-B9D7-DCFE9494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 infer causation from correlation, </a:t>
            </a:r>
            <a:br>
              <a:rPr lang="en-US" dirty="0"/>
            </a:br>
            <a:r>
              <a:rPr lang="en-US" dirty="0"/>
              <a:t>we need an </a:t>
            </a:r>
            <a:r>
              <a:rPr lang="en-US" b="1" dirty="0"/>
              <a:t>apples-to-apples comparison</a:t>
            </a:r>
            <a:r>
              <a:rPr lang="en-US" dirty="0"/>
              <a:t>.</a:t>
            </a:r>
            <a:endParaRPr lang="en-HK" b="1" dirty="0"/>
          </a:p>
        </p:txBody>
      </p:sp>
    </p:spTree>
    <p:extLst>
      <p:ext uri="{BB962C8B-B14F-4D97-AF65-F5344CB8AC3E}">
        <p14:creationId xmlns:p14="http://schemas.microsoft.com/office/powerpoint/2010/main" val="259063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F905B9-1C36-611D-DD46-0A8C08A5D652}"/>
              </a:ext>
            </a:extLst>
          </p:cNvPr>
          <p:cNvSpPr/>
          <p:nvPr/>
        </p:nvSpPr>
        <p:spPr>
          <a:xfrm>
            <a:off x="3579885" y="3341823"/>
            <a:ext cx="702884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</a:rPr>
              <a:t>A causal effect is the difference between two </a:t>
            </a:r>
            <a:br>
              <a:rPr lang="en-US" sz="2800" dirty="0">
                <a:latin typeface="Cambria Math" panose="02040503050406030204" pitchFamily="18" charset="0"/>
              </a:rPr>
            </a:br>
            <a:r>
              <a:rPr lang="en-US" sz="2800" b="1" u="sng" dirty="0">
                <a:latin typeface="Cambria Math" panose="02040503050406030204" pitchFamily="18" charset="0"/>
              </a:rPr>
              <a:t>potential outcomes</a:t>
            </a:r>
            <a:r>
              <a:rPr lang="en-US" sz="2800" dirty="0">
                <a:latin typeface="Cambria Math" panose="02040503050406030204" pitchFamily="18" charset="0"/>
              </a:rPr>
              <a:t> (alternative realities).</a:t>
            </a:r>
            <a:br>
              <a:rPr lang="en-US" sz="2800" dirty="0">
                <a:latin typeface="Cambria Math" panose="02040503050406030204" pitchFamily="18" charset="0"/>
              </a:rPr>
            </a:br>
            <a:endParaRPr lang="en-US" sz="2800" dirty="0">
              <a:latin typeface="Cambria Math" panose="02040503050406030204" pitchFamily="18" charset="0"/>
            </a:endParaRPr>
          </a:p>
        </p:txBody>
      </p:sp>
      <p:pic>
        <p:nvPicPr>
          <p:cNvPr id="4" name="Picture 2" descr="Image result for stick figure">
            <a:extLst>
              <a:ext uri="{FF2B5EF4-FFF2-40B4-BE49-F238E27FC236}">
                <a16:creationId xmlns:a16="http://schemas.microsoft.com/office/drawing/2014/main" id="{1B50D1E4-9B7F-8A0E-F23A-CE66C1BEC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2" y="3071819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0CE7E-C5E2-664F-509B-B1C20864F241}"/>
              </a:ext>
            </a:extLst>
          </p:cNvPr>
          <p:cNvSpPr txBox="1"/>
          <p:nvPr/>
        </p:nvSpPr>
        <p:spPr>
          <a:xfrm>
            <a:off x="1497542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71430-8D78-38A4-8474-013EFB5CCCAD}"/>
              </a:ext>
            </a:extLst>
          </p:cNvPr>
          <p:cNvSpPr txBox="1"/>
          <p:nvPr/>
        </p:nvSpPr>
        <p:spPr>
          <a:xfrm>
            <a:off x="2153052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1FB93D-5D88-628B-4791-E4B33CD6F699}"/>
                  </a:ext>
                </a:extLst>
              </p:cNvPr>
              <p:cNvSpPr txBox="1"/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1FB93D-5D88-628B-4791-E4B33CD6F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blipFill>
                <a:blip r:embed="rId3"/>
                <a:stretch>
                  <a:fillRect t="-6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0B83C8-BD3A-B1A5-81EC-DF0C7AFA8866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1677239" y="2590726"/>
            <a:ext cx="386361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2DC73-A771-AC3D-720A-048C8368B7C1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2063600" y="2590726"/>
            <a:ext cx="385367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75050-1958-CEB2-AD50-D26B3785873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677239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AEC515-7785-D9AD-AA89-BE956742765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448967" y="1725534"/>
            <a:ext cx="1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60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A0CF-1AF2-6306-6BAD-A85E3BEF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Announcement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Assignment #2 will be released later today.</a:t>
            </a:r>
          </a:p>
        </p:txBody>
      </p:sp>
    </p:spTree>
    <p:extLst>
      <p:ext uri="{BB962C8B-B14F-4D97-AF65-F5344CB8AC3E}">
        <p14:creationId xmlns:p14="http://schemas.microsoft.com/office/powerpoint/2010/main" val="4147700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ick figure">
            <a:extLst>
              <a:ext uri="{FF2B5EF4-FFF2-40B4-BE49-F238E27FC236}">
                <a16:creationId xmlns:a16="http://schemas.microsoft.com/office/drawing/2014/main" id="{B1C3C415-96BA-462F-A902-3762DDA5C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2" y="3071819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2B7C1-9DB1-49DD-820D-A9372D31CD5B}"/>
              </a:ext>
            </a:extLst>
          </p:cNvPr>
          <p:cNvSpPr txBox="1"/>
          <p:nvPr/>
        </p:nvSpPr>
        <p:spPr>
          <a:xfrm>
            <a:off x="1497542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3BB40-44BD-4FF3-B652-74EEC2D55C99}"/>
              </a:ext>
            </a:extLst>
          </p:cNvPr>
          <p:cNvSpPr txBox="1"/>
          <p:nvPr/>
        </p:nvSpPr>
        <p:spPr>
          <a:xfrm>
            <a:off x="2153053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E5A85-78F2-4B4F-923D-2530E6B07878}"/>
                  </a:ext>
                </a:extLst>
              </p:cNvPr>
              <p:cNvSpPr txBox="1"/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E5A85-78F2-4B4F-923D-2530E6B0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blipFill>
                <a:blip r:embed="rId3"/>
                <a:stretch>
                  <a:fillRect t="-621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66F84A-1323-4878-893B-0F592F9FB6F5}"/>
              </a:ext>
            </a:extLst>
          </p:cNvPr>
          <p:cNvCxnSpPr>
            <a:cxnSpLocks/>
            <a:stCxn id="1026" idx="0"/>
            <a:endCxn id="7" idx="2"/>
          </p:cNvCxnSpPr>
          <p:nvPr/>
        </p:nvCxnSpPr>
        <p:spPr>
          <a:xfrm flipH="1" flipV="1">
            <a:off x="1677239" y="2590726"/>
            <a:ext cx="386361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17115-DD91-4C81-8034-BE301FB89D65}"/>
              </a:ext>
            </a:extLst>
          </p:cNvPr>
          <p:cNvCxnSpPr>
            <a:cxnSpLocks/>
            <a:stCxn id="1026" idx="0"/>
            <a:endCxn id="9" idx="2"/>
          </p:cNvCxnSpPr>
          <p:nvPr/>
        </p:nvCxnSpPr>
        <p:spPr>
          <a:xfrm flipV="1">
            <a:off x="2063600" y="2590726"/>
            <a:ext cx="385368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CF049-8134-4E46-BF3B-0B99DD10D4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677239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1F64A-E793-4767-970F-26A51B2EC5F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448968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Image result for stick figure">
            <a:extLst>
              <a:ext uri="{FF2B5EF4-FFF2-40B4-BE49-F238E27FC236}">
                <a16:creationId xmlns:a16="http://schemas.microsoft.com/office/drawing/2014/main" id="{D59405FE-290A-465D-BEAE-DE151FB9D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52" y="3071818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A521C2-730E-408E-B35E-EC04AA54C201}"/>
              </a:ext>
            </a:extLst>
          </p:cNvPr>
          <p:cNvSpPr txBox="1"/>
          <p:nvPr/>
        </p:nvSpPr>
        <p:spPr>
          <a:xfrm>
            <a:off x="3881414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AB69D-CF84-4BD4-8A23-5DA5E54FE5C1}"/>
              </a:ext>
            </a:extLst>
          </p:cNvPr>
          <p:cNvSpPr txBox="1"/>
          <p:nvPr/>
        </p:nvSpPr>
        <p:spPr>
          <a:xfrm>
            <a:off x="4536925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A203E0-8D48-47A5-9C92-D13ED8981D1E}"/>
                  </a:ext>
                </a:extLst>
              </p:cNvPr>
              <p:cNvSpPr txBox="1"/>
              <p:nvPr/>
            </p:nvSpPr>
            <p:spPr>
              <a:xfrm>
                <a:off x="3728766" y="606337"/>
                <a:ext cx="1548757" cy="1028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Estimate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A203E0-8D48-47A5-9C92-D13ED8981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66" y="606337"/>
                <a:ext cx="1548757" cy="1028871"/>
              </a:xfrm>
              <a:prstGeom prst="rect">
                <a:avLst/>
              </a:prstGeom>
              <a:blipFill>
                <a:blip r:embed="rId4"/>
                <a:stretch>
                  <a:fillRect l="-7087" t="-5917" r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CF3635-1FD6-4401-8F1B-4940D9D5959E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4061110" y="2590726"/>
            <a:ext cx="1" cy="4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619A97-2237-499A-8163-E05E31E633BA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 flipH="1" flipV="1">
            <a:off x="4832840" y="2590726"/>
            <a:ext cx="2328" cy="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89D0DB-366B-4CC1-9571-39BD935A53B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061111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8BF66B-697B-42DB-AD30-596684A49F2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32840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 descr="Image result for stick figure">
            <a:extLst>
              <a:ext uri="{FF2B5EF4-FFF2-40B4-BE49-F238E27FC236}">
                <a16:creationId xmlns:a16="http://schemas.microsoft.com/office/drawing/2014/main" id="{3FF74E20-A813-4088-8DFB-4774DDEC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10" y="3069133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C879FD-D696-4119-9444-99875B7AA999}"/>
              </a:ext>
            </a:extLst>
          </p:cNvPr>
          <p:cNvSpPr txBox="1"/>
          <p:nvPr/>
        </p:nvSpPr>
        <p:spPr>
          <a:xfrm>
            <a:off x="516125" y="4775926"/>
            <a:ext cx="823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Cambria Math" panose="02040503050406030204" pitchFamily="18" charset="0"/>
              </a:rPr>
              <a:t>Key </a:t>
            </a:r>
            <a:r>
              <a:rPr lang="en-US" sz="2800" b="0" u="sng" dirty="0">
                <a:latin typeface="Cambria Math" panose="02040503050406030204" pitchFamily="18" charset="0"/>
              </a:rPr>
              <a:t>Assumptions</a:t>
            </a:r>
            <a:r>
              <a:rPr lang="en-US" sz="2800" dirty="0">
                <a:latin typeface="Cambria Math" panose="020405030504060302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ambria Math" panose="02040503050406030204" pitchFamily="18" charset="0"/>
              </a:rPr>
              <a:t>Experimentation</a:t>
            </a:r>
            <a:r>
              <a:rPr lang="en-US" sz="2800" dirty="0">
                <a:latin typeface="Cambria Math" panose="02040503050406030204" pitchFamily="18" charset="0"/>
              </a:rPr>
              <a:t>: 1s &amp; 0s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5149E5-6626-BF66-B7DA-70FBFD819676}"/>
              </a:ext>
            </a:extLst>
          </p:cNvPr>
          <p:cNvSpPr/>
          <p:nvPr/>
        </p:nvSpPr>
        <p:spPr>
          <a:xfrm>
            <a:off x="5330915" y="934400"/>
            <a:ext cx="68376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</a:rPr>
              <a:t>But we only observe </a:t>
            </a:r>
          </a:p>
          <a:p>
            <a:pPr algn="ctr"/>
            <a:r>
              <a:rPr lang="en-US" sz="2800" b="1" u="sng" dirty="0">
                <a:latin typeface="Cambria Math" panose="02040503050406030204" pitchFamily="18" charset="0"/>
              </a:rPr>
              <a:t>one</a:t>
            </a:r>
            <a:r>
              <a:rPr lang="en-US" sz="2800" dirty="0">
                <a:latin typeface="Cambria Math" panose="02040503050406030204" pitchFamily="18" charset="0"/>
              </a:rPr>
              <a:t> potential outcome for each person.</a:t>
            </a:r>
          </a:p>
          <a:p>
            <a:pPr algn="ctr"/>
            <a:endParaRPr lang="en-US" sz="2800" dirty="0">
              <a:latin typeface="Cambria Math" panose="02040503050406030204" pitchFamily="18" charset="0"/>
            </a:endParaRPr>
          </a:p>
          <a:p>
            <a:pPr algn="ctr"/>
            <a:r>
              <a:rPr lang="en-US" sz="2800" dirty="0"/>
              <a:t>To estimate effects, we compare individuals exposed to different conditions.</a:t>
            </a:r>
            <a:endParaRPr lang="en-US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9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ick figure">
            <a:extLst>
              <a:ext uri="{FF2B5EF4-FFF2-40B4-BE49-F238E27FC236}">
                <a16:creationId xmlns:a16="http://schemas.microsoft.com/office/drawing/2014/main" id="{B1C3C415-96BA-462F-A902-3762DDA5C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2" y="3071819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2B7C1-9DB1-49DD-820D-A9372D31CD5B}"/>
              </a:ext>
            </a:extLst>
          </p:cNvPr>
          <p:cNvSpPr txBox="1"/>
          <p:nvPr/>
        </p:nvSpPr>
        <p:spPr>
          <a:xfrm>
            <a:off x="1497541" y="206750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3BB40-44BD-4FF3-B652-74EEC2D55C99}"/>
              </a:ext>
            </a:extLst>
          </p:cNvPr>
          <p:cNvSpPr txBox="1"/>
          <p:nvPr/>
        </p:nvSpPr>
        <p:spPr>
          <a:xfrm>
            <a:off x="2153053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E5A85-78F2-4B4F-923D-2530E6B07878}"/>
                  </a:ext>
                </a:extLst>
              </p:cNvPr>
              <p:cNvSpPr txBox="1"/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E5A85-78F2-4B4F-923D-2530E6B0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blipFill>
                <a:blip r:embed="rId3"/>
                <a:stretch>
                  <a:fillRect t="-621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66F84A-1323-4878-893B-0F592F9FB6F5}"/>
              </a:ext>
            </a:extLst>
          </p:cNvPr>
          <p:cNvCxnSpPr>
            <a:cxnSpLocks/>
            <a:stCxn id="1026" idx="0"/>
            <a:endCxn id="7" idx="2"/>
          </p:cNvCxnSpPr>
          <p:nvPr/>
        </p:nvCxnSpPr>
        <p:spPr>
          <a:xfrm flipH="1" flipV="1">
            <a:off x="1677238" y="2590726"/>
            <a:ext cx="386362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17115-DD91-4C81-8034-BE301FB89D65}"/>
              </a:ext>
            </a:extLst>
          </p:cNvPr>
          <p:cNvCxnSpPr>
            <a:cxnSpLocks/>
            <a:stCxn id="1026" idx="0"/>
            <a:endCxn id="9" idx="2"/>
          </p:cNvCxnSpPr>
          <p:nvPr/>
        </p:nvCxnSpPr>
        <p:spPr>
          <a:xfrm flipV="1">
            <a:off x="2063600" y="2590726"/>
            <a:ext cx="385368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CF049-8134-4E46-BF3B-0B99DD10D4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677238" y="1725534"/>
            <a:ext cx="1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1F64A-E793-4767-970F-26A51B2EC5F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448968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EB024-26C0-44C2-9097-D1A9054FE294}"/>
              </a:ext>
            </a:extLst>
          </p:cNvPr>
          <p:cNvSpPr/>
          <p:nvPr/>
        </p:nvSpPr>
        <p:spPr>
          <a:xfrm>
            <a:off x="8130577" y="5206813"/>
            <a:ext cx="2247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Any concern?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52DCDA-24A3-4506-8C65-65F6AA65FCAB}"/>
              </a:ext>
            </a:extLst>
          </p:cNvPr>
          <p:cNvSpPr txBox="1"/>
          <p:nvPr/>
        </p:nvSpPr>
        <p:spPr>
          <a:xfrm>
            <a:off x="516125" y="4775926"/>
            <a:ext cx="8233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Cambria Math" panose="02040503050406030204" pitchFamily="18" charset="0"/>
              </a:rPr>
              <a:t>Key </a:t>
            </a:r>
            <a:r>
              <a:rPr lang="en-US" sz="2800" b="0" u="sng" dirty="0">
                <a:latin typeface="Cambria Math" panose="02040503050406030204" pitchFamily="18" charset="0"/>
              </a:rPr>
              <a:t>Assumptions</a:t>
            </a:r>
            <a:r>
              <a:rPr lang="en-US" sz="2800" dirty="0">
                <a:latin typeface="Cambria Math" panose="020405030504060302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ambria Math" panose="02040503050406030204" pitchFamily="18" charset="0"/>
              </a:rPr>
              <a:t>Experimentation</a:t>
            </a:r>
            <a:r>
              <a:rPr lang="en-US" sz="2800" dirty="0">
                <a:latin typeface="Cambria Math" panose="02040503050406030204" pitchFamily="18" charset="0"/>
              </a:rPr>
              <a:t>: 1s &amp; 0s</a:t>
            </a:r>
          </a:p>
        </p:txBody>
      </p:sp>
      <p:pic>
        <p:nvPicPr>
          <p:cNvPr id="2" name="Picture 2" descr="Image result for stick figure">
            <a:extLst>
              <a:ext uri="{FF2B5EF4-FFF2-40B4-BE49-F238E27FC236}">
                <a16:creationId xmlns:a16="http://schemas.microsoft.com/office/drawing/2014/main" id="{058281B5-B78C-EE78-640E-157EF3A1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52" y="3071818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E98DE2-B684-631C-D3CB-CFACAA21FD4E}"/>
              </a:ext>
            </a:extLst>
          </p:cNvPr>
          <p:cNvSpPr txBox="1"/>
          <p:nvPr/>
        </p:nvSpPr>
        <p:spPr>
          <a:xfrm>
            <a:off x="3881414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1E322-08CF-B8E2-C45D-282124D4B136}"/>
              </a:ext>
            </a:extLst>
          </p:cNvPr>
          <p:cNvSpPr txBox="1"/>
          <p:nvPr/>
        </p:nvSpPr>
        <p:spPr>
          <a:xfrm>
            <a:off x="4536925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205EB-F395-F684-7688-ED2B31BC9ADE}"/>
                  </a:ext>
                </a:extLst>
              </p:cNvPr>
              <p:cNvSpPr txBox="1"/>
              <p:nvPr/>
            </p:nvSpPr>
            <p:spPr>
              <a:xfrm>
                <a:off x="3728766" y="606337"/>
                <a:ext cx="1548757" cy="1028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Estimate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205EB-F395-F684-7688-ED2B31BC9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66" y="606337"/>
                <a:ext cx="1548757" cy="1028871"/>
              </a:xfrm>
              <a:prstGeom prst="rect">
                <a:avLst/>
              </a:prstGeom>
              <a:blipFill>
                <a:blip r:embed="rId4"/>
                <a:stretch>
                  <a:fillRect l="-7087" t="-5917" r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690567-6796-F35E-F3D0-E1EB6278E6E8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4061110" y="2590726"/>
            <a:ext cx="1" cy="4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1F42C2-4033-CD81-42B6-ECE65AD13C92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>
          <a:xfrm flipH="1" flipV="1">
            <a:off x="4832840" y="2590726"/>
            <a:ext cx="2328" cy="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4B9E00-0407-7492-070E-4EA17D422E85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061111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6A5BC8-8C85-4ED9-CEF8-5F8C2683ABA9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832840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Image result for stick figure">
            <a:extLst>
              <a:ext uri="{FF2B5EF4-FFF2-40B4-BE49-F238E27FC236}">
                <a16:creationId xmlns:a16="http://schemas.microsoft.com/office/drawing/2014/main" id="{CE764373-1243-94EB-B431-98751A2B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10" y="3069133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37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7A6BBA0-10CF-4923-AB7F-EB0B7D1636BE}"/>
              </a:ext>
            </a:extLst>
          </p:cNvPr>
          <p:cNvSpPr txBox="1"/>
          <p:nvPr/>
        </p:nvSpPr>
        <p:spPr>
          <a:xfrm>
            <a:off x="6174902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8AC93-C621-4904-AB3B-99FB38FF08E4}"/>
              </a:ext>
            </a:extLst>
          </p:cNvPr>
          <p:cNvSpPr txBox="1"/>
          <p:nvPr/>
        </p:nvSpPr>
        <p:spPr>
          <a:xfrm>
            <a:off x="7262588" y="2073663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3C5FAE-8BB7-4B5F-8EF2-904A24ECFEC7}"/>
                  </a:ext>
                </a:extLst>
              </p:cNvPr>
              <p:cNvSpPr txBox="1"/>
              <p:nvPr/>
            </p:nvSpPr>
            <p:spPr>
              <a:xfrm>
                <a:off x="5872715" y="606337"/>
                <a:ext cx="23679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Average 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3C5FAE-8BB7-4B5F-8EF2-904A24EC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5" y="606337"/>
                <a:ext cx="2367957" cy="954107"/>
              </a:xfrm>
              <a:prstGeom prst="rect">
                <a:avLst/>
              </a:prstGeom>
              <a:blipFill>
                <a:blip r:embed="rId5"/>
                <a:stretch>
                  <a:fillRect l="-4627" t="-6369" r="-462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A1629-E5AE-4FC3-B13C-36A262C75DE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354598" y="2590726"/>
            <a:ext cx="1" cy="4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52B3BA-41DB-42E3-AB9F-AF974614A85B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558503" y="2596883"/>
            <a:ext cx="2328" cy="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91F7C2-7F89-4B2E-9B7E-B18CAB1887E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354599" y="1586413"/>
            <a:ext cx="182880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D22399-B499-4A7A-8BC3-9B7374B92232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401029" y="1603471"/>
            <a:ext cx="157474" cy="47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8DE5E374-C8D3-470D-A862-38EAEC0AC98A}"/>
              </a:ext>
            </a:extLst>
          </p:cNvPr>
          <p:cNvSpPr/>
          <p:nvPr/>
        </p:nvSpPr>
        <p:spPr>
          <a:xfrm>
            <a:off x="7054142" y="4261606"/>
            <a:ext cx="457200" cy="457200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Flowchart: Delay 33">
            <a:extLst>
              <a:ext uri="{FF2B5EF4-FFF2-40B4-BE49-F238E27FC236}">
                <a16:creationId xmlns:a16="http://schemas.microsoft.com/office/drawing/2014/main" id="{263593BA-6056-44CD-B766-A449B9C7D036}"/>
              </a:ext>
            </a:extLst>
          </p:cNvPr>
          <p:cNvSpPr/>
          <p:nvPr/>
        </p:nvSpPr>
        <p:spPr>
          <a:xfrm flipH="1">
            <a:off x="6596942" y="4261606"/>
            <a:ext cx="457200" cy="457200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256AC8-DCE5-407F-9145-AFAE552081DF}"/>
              </a:ext>
            </a:extLst>
          </p:cNvPr>
          <p:cNvSpPr/>
          <p:nvPr/>
        </p:nvSpPr>
        <p:spPr>
          <a:xfrm>
            <a:off x="6156520" y="317942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3C9CC5-53EA-4067-8F7B-49447902A720}"/>
              </a:ext>
            </a:extLst>
          </p:cNvPr>
          <p:cNvSpPr/>
          <p:nvPr/>
        </p:nvSpPr>
        <p:spPr>
          <a:xfrm>
            <a:off x="6308920" y="333182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94603C-3813-4274-8754-01FB905CFF6E}"/>
              </a:ext>
            </a:extLst>
          </p:cNvPr>
          <p:cNvSpPr/>
          <p:nvPr/>
        </p:nvSpPr>
        <p:spPr>
          <a:xfrm>
            <a:off x="6506061" y="3478634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6657ED-CB71-4263-AFCD-BD196BD87032}"/>
              </a:ext>
            </a:extLst>
          </p:cNvPr>
          <p:cNvSpPr/>
          <p:nvPr/>
        </p:nvSpPr>
        <p:spPr>
          <a:xfrm>
            <a:off x="6136945" y="3377966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70B47F-9039-4328-8494-7E9223043C7F}"/>
              </a:ext>
            </a:extLst>
          </p:cNvPr>
          <p:cNvSpPr/>
          <p:nvPr/>
        </p:nvSpPr>
        <p:spPr>
          <a:xfrm>
            <a:off x="6457125" y="3194806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3323AF-6CBA-445B-A973-1CB48E19A8ED}"/>
              </a:ext>
            </a:extLst>
          </p:cNvPr>
          <p:cNvCxnSpPr>
            <a:cxnSpLocks/>
          </p:cNvCxnSpPr>
          <p:nvPr/>
        </p:nvCxnSpPr>
        <p:spPr>
          <a:xfrm flipH="1" flipV="1">
            <a:off x="6699566" y="3762462"/>
            <a:ext cx="36576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692C47-53D4-4B7F-9BE1-2F6E6DD6C45F}"/>
              </a:ext>
            </a:extLst>
          </p:cNvPr>
          <p:cNvCxnSpPr>
            <a:cxnSpLocks/>
          </p:cNvCxnSpPr>
          <p:nvPr/>
        </p:nvCxnSpPr>
        <p:spPr>
          <a:xfrm flipV="1">
            <a:off x="7077387" y="3766656"/>
            <a:ext cx="36576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8255AA4-80CB-4A68-83AB-281AC68C6765}"/>
              </a:ext>
            </a:extLst>
          </p:cNvPr>
          <p:cNvSpPr/>
          <p:nvPr/>
        </p:nvSpPr>
        <p:spPr>
          <a:xfrm>
            <a:off x="7424657" y="31976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6A4957-B214-4612-BB9F-C334D6C44E92}"/>
              </a:ext>
            </a:extLst>
          </p:cNvPr>
          <p:cNvSpPr/>
          <p:nvPr/>
        </p:nvSpPr>
        <p:spPr>
          <a:xfrm>
            <a:off x="7577057" y="33500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23A6DF-F11B-4FE7-9687-EFA3429079D3}"/>
              </a:ext>
            </a:extLst>
          </p:cNvPr>
          <p:cNvSpPr/>
          <p:nvPr/>
        </p:nvSpPr>
        <p:spPr>
          <a:xfrm>
            <a:off x="7774198" y="3496810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ED7182-EB5F-4626-B4BB-39271EEC86C8}"/>
              </a:ext>
            </a:extLst>
          </p:cNvPr>
          <p:cNvSpPr/>
          <p:nvPr/>
        </p:nvSpPr>
        <p:spPr>
          <a:xfrm>
            <a:off x="7405082" y="3396142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3F4FF2-94C6-4053-A13C-4FF51D7D84C1}"/>
              </a:ext>
            </a:extLst>
          </p:cNvPr>
          <p:cNvSpPr/>
          <p:nvPr/>
        </p:nvSpPr>
        <p:spPr>
          <a:xfrm>
            <a:off x="7725262" y="3212982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C74C9D-1259-45D3-A09C-17DB66738B0B}"/>
              </a:ext>
            </a:extLst>
          </p:cNvPr>
          <p:cNvSpPr/>
          <p:nvPr/>
        </p:nvSpPr>
        <p:spPr>
          <a:xfrm>
            <a:off x="6406836" y="5261686"/>
            <a:ext cx="5170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</a:rPr>
              <a:t>This is where Statistics comes in.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0BBAFB-FE2F-4C7E-8C5A-B2BEE0065ABC}"/>
              </a:ext>
            </a:extLst>
          </p:cNvPr>
          <p:cNvSpPr txBox="1"/>
          <p:nvPr/>
        </p:nvSpPr>
        <p:spPr>
          <a:xfrm>
            <a:off x="516125" y="4775926"/>
            <a:ext cx="4670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Cambria Math" panose="02040503050406030204" pitchFamily="18" charset="0"/>
              </a:rPr>
              <a:t>Key </a:t>
            </a:r>
            <a:r>
              <a:rPr lang="en-US" sz="2800" b="0" u="sng" dirty="0">
                <a:latin typeface="Cambria Math" panose="02040503050406030204" pitchFamily="18" charset="0"/>
              </a:rPr>
              <a:t>Assumptions</a:t>
            </a:r>
            <a:r>
              <a:rPr lang="en-US" sz="2800" dirty="0">
                <a:latin typeface="Cambria Math" panose="020405030504060302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ambria Math" panose="02040503050406030204" pitchFamily="18" charset="0"/>
              </a:rPr>
              <a:t>Experimentation</a:t>
            </a:r>
            <a:r>
              <a:rPr lang="en-US" sz="2800" dirty="0">
                <a:latin typeface="Cambria Math" panose="02040503050406030204" pitchFamily="18" charset="0"/>
              </a:rPr>
              <a:t>: 1s &amp; 0s</a:t>
            </a:r>
          </a:p>
        </p:txBody>
      </p:sp>
      <p:pic>
        <p:nvPicPr>
          <p:cNvPr id="2" name="Picture 2" descr="Image result for stick figure">
            <a:extLst>
              <a:ext uri="{FF2B5EF4-FFF2-40B4-BE49-F238E27FC236}">
                <a16:creationId xmlns:a16="http://schemas.microsoft.com/office/drawing/2014/main" id="{84B9859B-20C8-869C-03F2-E55D6B467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2" y="3071819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F7699C-B8B3-F32A-791C-444E1D432C49}"/>
              </a:ext>
            </a:extLst>
          </p:cNvPr>
          <p:cNvSpPr txBox="1"/>
          <p:nvPr/>
        </p:nvSpPr>
        <p:spPr>
          <a:xfrm>
            <a:off x="1497541" y="206750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F0C01-836E-AE0D-C01B-3B007E3EDF13}"/>
              </a:ext>
            </a:extLst>
          </p:cNvPr>
          <p:cNvSpPr txBox="1"/>
          <p:nvPr/>
        </p:nvSpPr>
        <p:spPr>
          <a:xfrm>
            <a:off x="2153053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272188-EED1-475B-02D9-E792ABE7C784}"/>
                  </a:ext>
                </a:extLst>
              </p:cNvPr>
              <p:cNvSpPr txBox="1"/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272188-EED1-475B-02D9-E792ABE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blipFill>
                <a:blip r:embed="rId7"/>
                <a:stretch>
                  <a:fillRect t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083369-5219-D2E2-BD84-2A7BF4C6E15E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1677238" y="2590726"/>
            <a:ext cx="386362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4DD781-4E06-3E1F-484B-3678E85CA76C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2063600" y="2590726"/>
            <a:ext cx="385368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AF2A4A-35B5-EEBF-AC7E-2A273AD6C9B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677238" y="1725534"/>
            <a:ext cx="1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FD7F8-D110-006A-FF45-3B63C606925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48968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Image result for stick figure">
            <a:extLst>
              <a:ext uri="{FF2B5EF4-FFF2-40B4-BE49-F238E27FC236}">
                <a16:creationId xmlns:a16="http://schemas.microsoft.com/office/drawing/2014/main" id="{A81D45BB-AAC0-FE6E-4951-D30F5EF2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52" y="3071818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A0530AA-2002-B71E-926A-B932DDA4E2C2}"/>
              </a:ext>
            </a:extLst>
          </p:cNvPr>
          <p:cNvSpPr txBox="1"/>
          <p:nvPr/>
        </p:nvSpPr>
        <p:spPr>
          <a:xfrm>
            <a:off x="3881414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792CDC-90E9-E7E0-81DD-0D423E9D1FAD}"/>
              </a:ext>
            </a:extLst>
          </p:cNvPr>
          <p:cNvSpPr txBox="1"/>
          <p:nvPr/>
        </p:nvSpPr>
        <p:spPr>
          <a:xfrm>
            <a:off x="4536925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F0624D-6A68-D5DA-90D7-F0E667E254B5}"/>
                  </a:ext>
                </a:extLst>
              </p:cNvPr>
              <p:cNvSpPr txBox="1"/>
              <p:nvPr/>
            </p:nvSpPr>
            <p:spPr>
              <a:xfrm>
                <a:off x="3728766" y="606337"/>
                <a:ext cx="1548757" cy="1028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Estimate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F0624D-6A68-D5DA-90D7-F0E667E2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66" y="606337"/>
                <a:ext cx="1548757" cy="1028871"/>
              </a:xfrm>
              <a:prstGeom prst="rect">
                <a:avLst/>
              </a:prstGeom>
              <a:blipFill>
                <a:blip r:embed="rId8"/>
                <a:stretch>
                  <a:fillRect l="-7087" t="-5917" r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5F8E6E-DEF1-74C8-D26F-14E2B89D94FD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V="1">
            <a:off x="4061110" y="2590726"/>
            <a:ext cx="1" cy="4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9D4888-2A25-2D84-55C8-B7815FEE8FA1}"/>
              </a:ext>
            </a:extLst>
          </p:cNvPr>
          <p:cNvCxnSpPr>
            <a:cxnSpLocks/>
            <a:stCxn id="57" idx="0"/>
            <a:endCxn id="51" idx="2"/>
          </p:cNvCxnSpPr>
          <p:nvPr/>
        </p:nvCxnSpPr>
        <p:spPr>
          <a:xfrm flipH="1" flipV="1">
            <a:off x="4832840" y="2590726"/>
            <a:ext cx="2328" cy="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4E6BF9D-243A-B077-95E1-7A7C2935839F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4061111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1843B0-9B4B-D6D1-DCCE-662477AB3569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4832840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2" descr="Image result for stick figure">
            <a:extLst>
              <a:ext uri="{FF2B5EF4-FFF2-40B4-BE49-F238E27FC236}">
                <a16:creationId xmlns:a16="http://schemas.microsoft.com/office/drawing/2014/main" id="{0DEFA76F-E116-24FA-F803-2CF2D1FA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10" y="3069133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580BBAFB-FE2F-4C7E-8C5A-B2BEE0065ABC}"/>
              </a:ext>
            </a:extLst>
          </p:cNvPr>
          <p:cNvSpPr txBox="1"/>
          <p:nvPr/>
        </p:nvSpPr>
        <p:spPr>
          <a:xfrm>
            <a:off x="516125" y="4775926"/>
            <a:ext cx="8233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Cambria Math" panose="02040503050406030204" pitchFamily="18" charset="0"/>
              </a:rPr>
              <a:t>Key </a:t>
            </a:r>
            <a:r>
              <a:rPr lang="en-US" sz="2800" b="0" u="sng" dirty="0">
                <a:latin typeface="Cambria Math" panose="02040503050406030204" pitchFamily="18" charset="0"/>
              </a:rPr>
              <a:t>Assumptions</a:t>
            </a:r>
            <a:r>
              <a:rPr lang="en-US" sz="2800" dirty="0">
                <a:latin typeface="Cambria Math" panose="020405030504060302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ambria Math" panose="02040503050406030204" pitchFamily="18" charset="0"/>
              </a:rPr>
              <a:t>Experimentation</a:t>
            </a:r>
            <a:r>
              <a:rPr lang="en-US" sz="2800" dirty="0">
                <a:latin typeface="Cambria Math" panose="02040503050406030204" pitchFamily="18" charset="0"/>
              </a:rPr>
              <a:t>: 1s &amp; 0s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ambria Math" panose="02040503050406030204" pitchFamily="18" charset="0"/>
              </a:rPr>
              <a:t>No confounding</a:t>
            </a:r>
            <a:r>
              <a:rPr lang="en-US" sz="2800" dirty="0">
                <a:latin typeface="Cambria Math" panose="02040503050406030204" pitchFamily="18" charset="0"/>
              </a:rPr>
              <a:t>: </a:t>
            </a:r>
            <a:r>
              <a:rPr lang="es-419" sz="2800" dirty="0">
                <a:latin typeface="Cambria Math" panose="02040503050406030204" pitchFamily="18" charset="0"/>
              </a:rPr>
              <a:t>Comparable </a:t>
            </a:r>
            <a:r>
              <a:rPr lang="en-US" sz="2800" dirty="0">
                <a:latin typeface="Cambria Math" panose="02040503050406030204" pitchFamily="18" charset="0"/>
              </a:rPr>
              <a:t>groups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94EF8B-32D2-4904-838B-4234B9A1ED0A}"/>
              </a:ext>
            </a:extLst>
          </p:cNvPr>
          <p:cNvSpPr txBox="1"/>
          <p:nvPr/>
        </p:nvSpPr>
        <p:spPr>
          <a:xfrm>
            <a:off x="8961489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369F3-8189-448D-B892-C079C03874CB}"/>
              </a:ext>
            </a:extLst>
          </p:cNvPr>
          <p:cNvSpPr txBox="1"/>
          <p:nvPr/>
        </p:nvSpPr>
        <p:spPr>
          <a:xfrm>
            <a:off x="10049175" y="2073663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trike="sngStrike" dirty="0"/>
              <a:t>NT</a:t>
            </a:r>
            <a:endParaRPr lang="es-419" sz="2800" strike="sngStrik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ACE1A8-0868-424E-AF80-5D18F16FC40A}"/>
                  </a:ext>
                </a:extLst>
              </p:cNvPr>
              <p:cNvSpPr txBox="1"/>
              <p:nvPr/>
            </p:nvSpPr>
            <p:spPr>
              <a:xfrm>
                <a:off x="8763274" y="606337"/>
                <a:ext cx="216001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Biased 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ACE1A8-0868-424E-AF80-5D18F16FC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274" y="606337"/>
                <a:ext cx="2160015" cy="954107"/>
              </a:xfrm>
              <a:prstGeom prst="rect">
                <a:avLst/>
              </a:prstGeom>
              <a:blipFill>
                <a:blip r:embed="rId6"/>
                <a:stretch>
                  <a:fillRect l="-5650" t="-6369" r="-508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155DF5-7E7B-4661-94DE-A4F8B081F78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9141185" y="2590726"/>
            <a:ext cx="1" cy="4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085BFF-C384-4AC8-B40F-A8F60F0D1CBC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0345090" y="2596883"/>
            <a:ext cx="2328" cy="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69520F-7527-46DC-8D0C-E7A20524E339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9141186" y="1586413"/>
            <a:ext cx="182880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53C2FF-2879-4262-A1E8-21A10C2181DC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10187616" y="1603471"/>
            <a:ext cx="157474" cy="47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9DF3B40B-2EAF-48E5-92DD-F19210BF162A}"/>
              </a:ext>
            </a:extLst>
          </p:cNvPr>
          <p:cNvSpPr/>
          <p:nvPr/>
        </p:nvSpPr>
        <p:spPr>
          <a:xfrm>
            <a:off x="9840729" y="4261606"/>
            <a:ext cx="457200" cy="457200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7" name="Flowchart: Delay 56">
            <a:extLst>
              <a:ext uri="{FF2B5EF4-FFF2-40B4-BE49-F238E27FC236}">
                <a16:creationId xmlns:a16="http://schemas.microsoft.com/office/drawing/2014/main" id="{ABF5A0EA-F609-4ECD-BFCA-AF4E05447BBB}"/>
              </a:ext>
            </a:extLst>
          </p:cNvPr>
          <p:cNvSpPr/>
          <p:nvPr/>
        </p:nvSpPr>
        <p:spPr>
          <a:xfrm flipH="1">
            <a:off x="9383529" y="4261606"/>
            <a:ext cx="457200" cy="457200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B6E72E6-F016-4F42-B962-0E9D92AD8B07}"/>
              </a:ext>
            </a:extLst>
          </p:cNvPr>
          <p:cNvSpPr/>
          <p:nvPr/>
        </p:nvSpPr>
        <p:spPr>
          <a:xfrm>
            <a:off x="8943107" y="3179427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3FAD05-184E-4EC6-A62E-F5396C7C2570}"/>
              </a:ext>
            </a:extLst>
          </p:cNvPr>
          <p:cNvSpPr/>
          <p:nvPr/>
        </p:nvSpPr>
        <p:spPr>
          <a:xfrm>
            <a:off x="9095507" y="3331827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7CA7C3-D9C5-4EBA-879B-E50338E919CB}"/>
              </a:ext>
            </a:extLst>
          </p:cNvPr>
          <p:cNvSpPr/>
          <p:nvPr/>
        </p:nvSpPr>
        <p:spPr>
          <a:xfrm>
            <a:off x="9292648" y="3478634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1F19DB-5D69-4D61-8513-7E0272DF88B8}"/>
              </a:ext>
            </a:extLst>
          </p:cNvPr>
          <p:cNvSpPr/>
          <p:nvPr/>
        </p:nvSpPr>
        <p:spPr>
          <a:xfrm>
            <a:off x="8923532" y="3377966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DECDF1-DED1-467B-88FD-C79660ED5946}"/>
              </a:ext>
            </a:extLst>
          </p:cNvPr>
          <p:cNvSpPr/>
          <p:nvPr/>
        </p:nvSpPr>
        <p:spPr>
          <a:xfrm>
            <a:off x="9243712" y="3194806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CFF4D8-2402-40E5-8766-D7913B8DD9ED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9486153" y="3762462"/>
            <a:ext cx="125976" cy="49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37E616-FADE-4E08-BF4A-C733B1A8C3E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0069329" y="3766656"/>
            <a:ext cx="160405" cy="49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732F9F2-FCA7-4FF4-BC7F-3F9FD466EA40}"/>
              </a:ext>
            </a:extLst>
          </p:cNvPr>
          <p:cNvSpPr/>
          <p:nvPr/>
        </p:nvSpPr>
        <p:spPr>
          <a:xfrm>
            <a:off x="10211244" y="31976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2C9B168-240D-40FC-B684-4610FF6012F9}"/>
              </a:ext>
            </a:extLst>
          </p:cNvPr>
          <p:cNvSpPr/>
          <p:nvPr/>
        </p:nvSpPr>
        <p:spPr>
          <a:xfrm>
            <a:off x="10363644" y="33500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BABE970-3AF0-4790-8093-3B6945C8788E}"/>
              </a:ext>
            </a:extLst>
          </p:cNvPr>
          <p:cNvSpPr/>
          <p:nvPr/>
        </p:nvSpPr>
        <p:spPr>
          <a:xfrm>
            <a:off x="10560785" y="349681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F5D8FC-A72B-4910-ACC5-A6687CDEC977}"/>
              </a:ext>
            </a:extLst>
          </p:cNvPr>
          <p:cNvSpPr/>
          <p:nvPr/>
        </p:nvSpPr>
        <p:spPr>
          <a:xfrm>
            <a:off x="10191669" y="3396142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C8CB804-6FE1-469A-93FD-38F60BF96EA2}"/>
              </a:ext>
            </a:extLst>
          </p:cNvPr>
          <p:cNvSpPr/>
          <p:nvPr/>
        </p:nvSpPr>
        <p:spPr>
          <a:xfrm>
            <a:off x="10511849" y="3212982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920AB7-350A-4723-AD23-5742CD478A33}"/>
              </a:ext>
            </a:extLst>
          </p:cNvPr>
          <p:cNvSpPr/>
          <p:nvPr/>
        </p:nvSpPr>
        <p:spPr>
          <a:xfrm>
            <a:off x="7854418" y="5005058"/>
            <a:ext cx="3791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But we must be careful!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B5399-C88F-2F09-1F23-E1EB8584C268}"/>
              </a:ext>
            </a:extLst>
          </p:cNvPr>
          <p:cNvSpPr txBox="1"/>
          <p:nvPr/>
        </p:nvSpPr>
        <p:spPr>
          <a:xfrm>
            <a:off x="6174902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CC07A-B424-44B9-A7E7-475C0CA6CE39}"/>
              </a:ext>
            </a:extLst>
          </p:cNvPr>
          <p:cNvSpPr txBox="1"/>
          <p:nvPr/>
        </p:nvSpPr>
        <p:spPr>
          <a:xfrm>
            <a:off x="7262588" y="2073663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304D9A-E56C-8285-7907-392AC3F7A6C1}"/>
                  </a:ext>
                </a:extLst>
              </p:cNvPr>
              <p:cNvSpPr txBox="1"/>
              <p:nvPr/>
            </p:nvSpPr>
            <p:spPr>
              <a:xfrm>
                <a:off x="5872715" y="606337"/>
                <a:ext cx="23679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Average 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304D9A-E56C-8285-7907-392AC3F7A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5" y="606337"/>
                <a:ext cx="2367957" cy="954107"/>
              </a:xfrm>
              <a:prstGeom prst="rect">
                <a:avLst/>
              </a:prstGeom>
              <a:blipFill>
                <a:blip r:embed="rId7"/>
                <a:stretch>
                  <a:fillRect l="-4627" t="-6369" r="-4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3D9DE1-4F94-E175-D201-8C1FF99B6A00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354598" y="2590726"/>
            <a:ext cx="1" cy="4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200B27-9A13-F76F-CA3F-A453365A4267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7558503" y="2596883"/>
            <a:ext cx="2328" cy="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814260-E957-B8FC-B464-B9CE482055E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354599" y="1586413"/>
            <a:ext cx="182880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90C7B-C3F0-C32B-0F68-0482B4A539E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7401029" y="1603471"/>
            <a:ext cx="157474" cy="47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3DC9A178-4B62-4B8A-E555-FEAE4CBB3D3D}"/>
              </a:ext>
            </a:extLst>
          </p:cNvPr>
          <p:cNvSpPr/>
          <p:nvPr/>
        </p:nvSpPr>
        <p:spPr>
          <a:xfrm>
            <a:off x="7054142" y="4261606"/>
            <a:ext cx="457200" cy="457200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501DAA4B-FADE-5C0E-414A-9FE5FCF2BE2A}"/>
              </a:ext>
            </a:extLst>
          </p:cNvPr>
          <p:cNvSpPr/>
          <p:nvPr/>
        </p:nvSpPr>
        <p:spPr>
          <a:xfrm flipH="1">
            <a:off x="6596942" y="4261606"/>
            <a:ext cx="457200" cy="457200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10591A-A94D-CE5D-6C1A-DFA91121FCDD}"/>
              </a:ext>
            </a:extLst>
          </p:cNvPr>
          <p:cNvSpPr/>
          <p:nvPr/>
        </p:nvSpPr>
        <p:spPr>
          <a:xfrm>
            <a:off x="6156520" y="317942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A8A3AA-9079-2501-52D1-D73831160E2D}"/>
              </a:ext>
            </a:extLst>
          </p:cNvPr>
          <p:cNvSpPr/>
          <p:nvPr/>
        </p:nvSpPr>
        <p:spPr>
          <a:xfrm>
            <a:off x="6308920" y="333182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76688D4-3B4C-7672-79C8-8C70C60656B0}"/>
              </a:ext>
            </a:extLst>
          </p:cNvPr>
          <p:cNvSpPr/>
          <p:nvPr/>
        </p:nvSpPr>
        <p:spPr>
          <a:xfrm>
            <a:off x="6506061" y="3478634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7CCD89-CD95-791D-C685-6132DE3122B5}"/>
              </a:ext>
            </a:extLst>
          </p:cNvPr>
          <p:cNvSpPr/>
          <p:nvPr/>
        </p:nvSpPr>
        <p:spPr>
          <a:xfrm>
            <a:off x="6136945" y="3377966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E1FA021-6C42-DC35-BD3B-2F35728013E2}"/>
              </a:ext>
            </a:extLst>
          </p:cNvPr>
          <p:cNvSpPr/>
          <p:nvPr/>
        </p:nvSpPr>
        <p:spPr>
          <a:xfrm>
            <a:off x="6457125" y="3194806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DBCE2D-A92D-E81E-9AB7-5740E5915871}"/>
              </a:ext>
            </a:extLst>
          </p:cNvPr>
          <p:cNvCxnSpPr>
            <a:cxnSpLocks/>
          </p:cNvCxnSpPr>
          <p:nvPr/>
        </p:nvCxnSpPr>
        <p:spPr>
          <a:xfrm flipH="1" flipV="1">
            <a:off x="6699566" y="3762462"/>
            <a:ext cx="36576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9673E57-1F07-F914-76BF-E9E1AE44CB2F}"/>
              </a:ext>
            </a:extLst>
          </p:cNvPr>
          <p:cNvCxnSpPr>
            <a:cxnSpLocks/>
          </p:cNvCxnSpPr>
          <p:nvPr/>
        </p:nvCxnSpPr>
        <p:spPr>
          <a:xfrm flipV="1">
            <a:off x="7077387" y="3766656"/>
            <a:ext cx="36576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EAD3C6E-F786-C164-D410-74EAE4E70223}"/>
              </a:ext>
            </a:extLst>
          </p:cNvPr>
          <p:cNvSpPr/>
          <p:nvPr/>
        </p:nvSpPr>
        <p:spPr>
          <a:xfrm>
            <a:off x="7424657" y="31976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54D2D0C-0AF6-906F-AB36-2E6CD049BD00}"/>
              </a:ext>
            </a:extLst>
          </p:cNvPr>
          <p:cNvSpPr/>
          <p:nvPr/>
        </p:nvSpPr>
        <p:spPr>
          <a:xfrm>
            <a:off x="7577057" y="33500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150D03-66E5-6C5D-B97C-E44A24FF2350}"/>
              </a:ext>
            </a:extLst>
          </p:cNvPr>
          <p:cNvSpPr/>
          <p:nvPr/>
        </p:nvSpPr>
        <p:spPr>
          <a:xfrm>
            <a:off x="7774198" y="3496810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8B99B09-2065-1B69-9DD5-A589024DC318}"/>
              </a:ext>
            </a:extLst>
          </p:cNvPr>
          <p:cNvSpPr/>
          <p:nvPr/>
        </p:nvSpPr>
        <p:spPr>
          <a:xfrm>
            <a:off x="7405082" y="3396142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FB23031-3D93-1148-6A56-76A60D786959}"/>
              </a:ext>
            </a:extLst>
          </p:cNvPr>
          <p:cNvSpPr/>
          <p:nvPr/>
        </p:nvSpPr>
        <p:spPr>
          <a:xfrm>
            <a:off x="7725262" y="3212982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84" name="Picture 2" descr="Image result for stick figure">
            <a:extLst>
              <a:ext uri="{FF2B5EF4-FFF2-40B4-BE49-F238E27FC236}">
                <a16:creationId xmlns:a16="http://schemas.microsoft.com/office/drawing/2014/main" id="{1FB47B84-7543-991C-8C16-48B1A8E0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2" y="3071819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E14E0AF-7CDA-39BF-A3D5-0AF943815462}"/>
              </a:ext>
            </a:extLst>
          </p:cNvPr>
          <p:cNvSpPr txBox="1"/>
          <p:nvPr/>
        </p:nvSpPr>
        <p:spPr>
          <a:xfrm>
            <a:off x="1497541" y="206750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56237D-8633-2FA8-73FD-90157C8F1A46}"/>
              </a:ext>
            </a:extLst>
          </p:cNvPr>
          <p:cNvSpPr txBox="1"/>
          <p:nvPr/>
        </p:nvSpPr>
        <p:spPr>
          <a:xfrm>
            <a:off x="2153053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8690EB-B62C-D18B-7D38-814EA0F8B882}"/>
                  </a:ext>
                </a:extLst>
              </p:cNvPr>
              <p:cNvSpPr txBox="1"/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8690EB-B62C-D18B-7D38-814EA0F8B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blipFill>
                <a:blip r:embed="rId9"/>
                <a:stretch>
                  <a:fillRect t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0AE6E1-A3A4-D600-2392-03750A9C86DD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H="1" flipV="1">
            <a:off x="1677238" y="2590726"/>
            <a:ext cx="386362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B5483E4-F424-F37C-F939-66EA08EE93E0}"/>
              </a:ext>
            </a:extLst>
          </p:cNvPr>
          <p:cNvCxnSpPr>
            <a:cxnSpLocks/>
            <a:stCxn id="84" idx="0"/>
            <a:endCxn id="86" idx="2"/>
          </p:cNvCxnSpPr>
          <p:nvPr/>
        </p:nvCxnSpPr>
        <p:spPr>
          <a:xfrm flipV="1">
            <a:off x="2063600" y="2590726"/>
            <a:ext cx="385368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1616F32-FA72-DD8C-A6A9-77CB7371EB6B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1677238" y="1725534"/>
            <a:ext cx="1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572F61-60AD-76FC-FC0D-46094764B1FA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2448968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Image result for stick figure">
            <a:extLst>
              <a:ext uri="{FF2B5EF4-FFF2-40B4-BE49-F238E27FC236}">
                <a16:creationId xmlns:a16="http://schemas.microsoft.com/office/drawing/2014/main" id="{46E71A3A-64CF-31DD-ECBB-D1F82EFB9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52" y="3071818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89CB46F-4A1C-CFBC-076C-F0FCC117D7FF}"/>
              </a:ext>
            </a:extLst>
          </p:cNvPr>
          <p:cNvSpPr txBox="1"/>
          <p:nvPr/>
        </p:nvSpPr>
        <p:spPr>
          <a:xfrm>
            <a:off x="3881414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CAA6ED-97A8-8001-A8A6-81653F4DB807}"/>
              </a:ext>
            </a:extLst>
          </p:cNvPr>
          <p:cNvSpPr txBox="1"/>
          <p:nvPr/>
        </p:nvSpPr>
        <p:spPr>
          <a:xfrm>
            <a:off x="4536925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NT</a:t>
            </a:r>
            <a:endParaRPr lang="es-419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B9A455-24B4-F409-ECA1-6A4DEA43E2DB}"/>
                  </a:ext>
                </a:extLst>
              </p:cNvPr>
              <p:cNvSpPr txBox="1"/>
              <p:nvPr/>
            </p:nvSpPr>
            <p:spPr>
              <a:xfrm>
                <a:off x="3728766" y="606337"/>
                <a:ext cx="1548757" cy="1028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Estimate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B9A455-24B4-F409-ECA1-6A4DEA43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66" y="606337"/>
                <a:ext cx="1548757" cy="1028871"/>
              </a:xfrm>
              <a:prstGeom prst="rect">
                <a:avLst/>
              </a:prstGeom>
              <a:blipFill>
                <a:blip r:embed="rId10"/>
                <a:stretch>
                  <a:fillRect l="-7087" t="-5917" r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2CD206-948A-7AD3-D027-42E6581EADEE}"/>
              </a:ext>
            </a:extLst>
          </p:cNvPr>
          <p:cNvCxnSpPr>
            <a:cxnSpLocks/>
            <a:stCxn id="92" idx="0"/>
            <a:endCxn id="93" idx="2"/>
          </p:cNvCxnSpPr>
          <p:nvPr/>
        </p:nvCxnSpPr>
        <p:spPr>
          <a:xfrm flipV="1">
            <a:off x="4061110" y="2590726"/>
            <a:ext cx="1" cy="4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1564D4-3C8C-B5D4-D226-770422A7CCD0}"/>
              </a:ext>
            </a:extLst>
          </p:cNvPr>
          <p:cNvCxnSpPr>
            <a:cxnSpLocks/>
            <a:stCxn id="100" idx="0"/>
            <a:endCxn id="94" idx="2"/>
          </p:cNvCxnSpPr>
          <p:nvPr/>
        </p:nvCxnSpPr>
        <p:spPr>
          <a:xfrm flipH="1" flipV="1">
            <a:off x="4832840" y="2590726"/>
            <a:ext cx="2328" cy="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FB9FA9-26BF-1653-B4DC-D46811CEF799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4061111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DE9313C-34CA-E7D9-4782-CCC822590F94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4832840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2" descr="Image result for stick figure">
            <a:extLst>
              <a:ext uri="{FF2B5EF4-FFF2-40B4-BE49-F238E27FC236}">
                <a16:creationId xmlns:a16="http://schemas.microsoft.com/office/drawing/2014/main" id="{9F16749F-F236-52B8-B677-962386943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10" y="3069133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53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ick figure">
            <a:extLst>
              <a:ext uri="{FF2B5EF4-FFF2-40B4-BE49-F238E27FC236}">
                <a16:creationId xmlns:a16="http://schemas.microsoft.com/office/drawing/2014/main" id="{B1C3C415-96BA-462F-A902-3762DDA5C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2" y="3071819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2B7C1-9DB1-49DD-820D-A9372D31CD5B}"/>
              </a:ext>
            </a:extLst>
          </p:cNvPr>
          <p:cNvSpPr txBox="1"/>
          <p:nvPr/>
        </p:nvSpPr>
        <p:spPr>
          <a:xfrm>
            <a:off x="1497542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3BB40-44BD-4FF3-B652-74EEC2D55C99}"/>
              </a:ext>
            </a:extLst>
          </p:cNvPr>
          <p:cNvSpPr txBox="1"/>
          <p:nvPr/>
        </p:nvSpPr>
        <p:spPr>
          <a:xfrm>
            <a:off x="2153053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trike="sngStrike" dirty="0"/>
              <a:t>NT</a:t>
            </a:r>
            <a:endParaRPr lang="es-419" sz="2800" strike="sngStrik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E5A85-78F2-4B4F-923D-2530E6B07878}"/>
                  </a:ext>
                </a:extLst>
              </p:cNvPr>
              <p:cNvSpPr txBox="1"/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E5A85-78F2-4B4F-923D-2530E6B0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785" y="606337"/>
                <a:ext cx="1482970" cy="980076"/>
              </a:xfrm>
              <a:prstGeom prst="rect">
                <a:avLst/>
              </a:prstGeom>
              <a:blipFill>
                <a:blip r:embed="rId3"/>
                <a:stretch>
                  <a:fillRect t="-621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66F84A-1323-4878-893B-0F592F9FB6F5}"/>
              </a:ext>
            </a:extLst>
          </p:cNvPr>
          <p:cNvCxnSpPr>
            <a:cxnSpLocks/>
            <a:stCxn id="1026" idx="0"/>
            <a:endCxn id="7" idx="2"/>
          </p:cNvCxnSpPr>
          <p:nvPr/>
        </p:nvCxnSpPr>
        <p:spPr>
          <a:xfrm flipH="1" flipV="1">
            <a:off x="1677239" y="2590726"/>
            <a:ext cx="386361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17115-DD91-4C81-8034-BE301FB89D65}"/>
              </a:ext>
            </a:extLst>
          </p:cNvPr>
          <p:cNvCxnSpPr>
            <a:cxnSpLocks/>
            <a:stCxn id="1026" idx="0"/>
            <a:endCxn id="9" idx="2"/>
          </p:cNvCxnSpPr>
          <p:nvPr/>
        </p:nvCxnSpPr>
        <p:spPr>
          <a:xfrm flipV="1">
            <a:off x="2063600" y="2590726"/>
            <a:ext cx="385368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CF049-8134-4E46-BF3B-0B99DD10D4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677239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1F64A-E793-4767-970F-26A51B2EC5F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448968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Image result for stick figure">
            <a:extLst>
              <a:ext uri="{FF2B5EF4-FFF2-40B4-BE49-F238E27FC236}">
                <a16:creationId xmlns:a16="http://schemas.microsoft.com/office/drawing/2014/main" id="{D59405FE-290A-465D-BEAE-DE151FB9D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52" y="3071818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A521C2-730E-408E-B35E-EC04AA54C201}"/>
              </a:ext>
            </a:extLst>
          </p:cNvPr>
          <p:cNvSpPr txBox="1"/>
          <p:nvPr/>
        </p:nvSpPr>
        <p:spPr>
          <a:xfrm>
            <a:off x="3881414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AB69D-CF84-4BD4-8A23-5DA5E54FE5C1}"/>
              </a:ext>
            </a:extLst>
          </p:cNvPr>
          <p:cNvSpPr txBox="1"/>
          <p:nvPr/>
        </p:nvSpPr>
        <p:spPr>
          <a:xfrm>
            <a:off x="4536925" y="2067506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trike="sngStrike" dirty="0"/>
              <a:t>NT</a:t>
            </a:r>
            <a:endParaRPr lang="es-419" sz="2800" strike="sngStrik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A203E0-8D48-47A5-9C92-D13ED8981D1E}"/>
                  </a:ext>
                </a:extLst>
              </p:cNvPr>
              <p:cNvSpPr txBox="1"/>
              <p:nvPr/>
            </p:nvSpPr>
            <p:spPr>
              <a:xfrm>
                <a:off x="3728766" y="606337"/>
                <a:ext cx="1548757" cy="1028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Estimate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A203E0-8D48-47A5-9C92-D13ED8981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66" y="606337"/>
                <a:ext cx="1548757" cy="1028871"/>
              </a:xfrm>
              <a:prstGeom prst="rect">
                <a:avLst/>
              </a:prstGeom>
              <a:blipFill>
                <a:blip r:embed="rId4"/>
                <a:stretch>
                  <a:fillRect l="-7087" t="-5917" r="-629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CF3635-1FD6-4401-8F1B-4940D9D5959E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4061110" y="2590726"/>
            <a:ext cx="1" cy="4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619A97-2237-499A-8163-E05E31E633BA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 flipH="1" flipV="1">
            <a:off x="4832840" y="2590726"/>
            <a:ext cx="2328" cy="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89D0DB-366B-4CC1-9571-39BD935A53B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061111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8BF66B-697B-42DB-AD30-596684A49F2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832840" y="1725534"/>
            <a:ext cx="0" cy="3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 descr="Image result for stick figure">
            <a:extLst>
              <a:ext uri="{FF2B5EF4-FFF2-40B4-BE49-F238E27FC236}">
                <a16:creationId xmlns:a16="http://schemas.microsoft.com/office/drawing/2014/main" id="{3FF74E20-A813-4088-8DFB-4774DDEC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10" y="3069133"/>
            <a:ext cx="865115" cy="8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A6BBA0-10CF-4923-AB7F-EB0B7D1636BE}"/>
              </a:ext>
            </a:extLst>
          </p:cNvPr>
          <p:cNvSpPr txBox="1"/>
          <p:nvPr/>
        </p:nvSpPr>
        <p:spPr>
          <a:xfrm>
            <a:off x="6174902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8AC93-C621-4904-AB3B-99FB38FF08E4}"/>
              </a:ext>
            </a:extLst>
          </p:cNvPr>
          <p:cNvSpPr txBox="1"/>
          <p:nvPr/>
        </p:nvSpPr>
        <p:spPr>
          <a:xfrm>
            <a:off x="7262588" y="2073663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trike="sngStrike" dirty="0"/>
              <a:t>NT</a:t>
            </a:r>
            <a:endParaRPr lang="es-419" sz="2800" strike="sngStrik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3C5FAE-8BB7-4B5F-8EF2-904A24ECFEC7}"/>
                  </a:ext>
                </a:extLst>
              </p:cNvPr>
              <p:cNvSpPr txBox="1"/>
              <p:nvPr/>
            </p:nvSpPr>
            <p:spPr>
              <a:xfrm>
                <a:off x="5872715" y="606337"/>
                <a:ext cx="23679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Average 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3C5FAE-8BB7-4B5F-8EF2-904A24EC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5" y="606337"/>
                <a:ext cx="2367957" cy="954107"/>
              </a:xfrm>
              <a:prstGeom prst="rect">
                <a:avLst/>
              </a:prstGeom>
              <a:blipFill>
                <a:blip r:embed="rId5"/>
                <a:stretch>
                  <a:fillRect l="-4627" t="-6369" r="-462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A1629-E5AE-4FC3-B13C-36A262C75DE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354598" y="2590726"/>
            <a:ext cx="1" cy="4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52B3BA-41DB-42E3-AB9F-AF974614A85B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558503" y="2596883"/>
            <a:ext cx="2328" cy="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91F7C2-7F89-4B2E-9B7E-B18CAB1887E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354599" y="1586413"/>
            <a:ext cx="182880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D22399-B499-4A7A-8BC3-9B7374B92232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401029" y="1603471"/>
            <a:ext cx="157474" cy="47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8DE5E374-C8D3-470D-A862-38EAEC0AC98A}"/>
              </a:ext>
            </a:extLst>
          </p:cNvPr>
          <p:cNvSpPr/>
          <p:nvPr/>
        </p:nvSpPr>
        <p:spPr>
          <a:xfrm>
            <a:off x="7054142" y="4261606"/>
            <a:ext cx="457200" cy="457200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Flowchart: Delay 33">
            <a:extLst>
              <a:ext uri="{FF2B5EF4-FFF2-40B4-BE49-F238E27FC236}">
                <a16:creationId xmlns:a16="http://schemas.microsoft.com/office/drawing/2014/main" id="{263593BA-6056-44CD-B766-A449B9C7D036}"/>
              </a:ext>
            </a:extLst>
          </p:cNvPr>
          <p:cNvSpPr/>
          <p:nvPr/>
        </p:nvSpPr>
        <p:spPr>
          <a:xfrm flipH="1">
            <a:off x="6596942" y="4261606"/>
            <a:ext cx="457200" cy="457200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256AC8-DCE5-407F-9145-AFAE552081DF}"/>
              </a:ext>
            </a:extLst>
          </p:cNvPr>
          <p:cNvSpPr/>
          <p:nvPr/>
        </p:nvSpPr>
        <p:spPr>
          <a:xfrm>
            <a:off x="6156520" y="317942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3C9CC5-53EA-4067-8F7B-49447902A720}"/>
              </a:ext>
            </a:extLst>
          </p:cNvPr>
          <p:cNvSpPr/>
          <p:nvPr/>
        </p:nvSpPr>
        <p:spPr>
          <a:xfrm>
            <a:off x="6308920" y="3331827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94603C-3813-4274-8754-01FB905CFF6E}"/>
              </a:ext>
            </a:extLst>
          </p:cNvPr>
          <p:cNvSpPr/>
          <p:nvPr/>
        </p:nvSpPr>
        <p:spPr>
          <a:xfrm>
            <a:off x="6506061" y="3478634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66657ED-CB71-4263-AFCD-BD196BD87032}"/>
              </a:ext>
            </a:extLst>
          </p:cNvPr>
          <p:cNvSpPr/>
          <p:nvPr/>
        </p:nvSpPr>
        <p:spPr>
          <a:xfrm>
            <a:off x="6136945" y="3377966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70B47F-9039-4328-8494-7E9223043C7F}"/>
              </a:ext>
            </a:extLst>
          </p:cNvPr>
          <p:cNvSpPr/>
          <p:nvPr/>
        </p:nvSpPr>
        <p:spPr>
          <a:xfrm>
            <a:off x="6457125" y="3194806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3323AF-6CBA-445B-A973-1CB48E19A8ED}"/>
              </a:ext>
            </a:extLst>
          </p:cNvPr>
          <p:cNvCxnSpPr>
            <a:cxnSpLocks/>
          </p:cNvCxnSpPr>
          <p:nvPr/>
        </p:nvCxnSpPr>
        <p:spPr>
          <a:xfrm flipH="1" flipV="1">
            <a:off x="6699566" y="3762462"/>
            <a:ext cx="36576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692C47-53D4-4B7F-9BE1-2F6E6DD6C45F}"/>
              </a:ext>
            </a:extLst>
          </p:cNvPr>
          <p:cNvCxnSpPr>
            <a:cxnSpLocks/>
          </p:cNvCxnSpPr>
          <p:nvPr/>
        </p:nvCxnSpPr>
        <p:spPr>
          <a:xfrm flipV="1">
            <a:off x="7077387" y="3766656"/>
            <a:ext cx="36576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8255AA4-80CB-4A68-83AB-281AC68C6765}"/>
              </a:ext>
            </a:extLst>
          </p:cNvPr>
          <p:cNvSpPr/>
          <p:nvPr/>
        </p:nvSpPr>
        <p:spPr>
          <a:xfrm>
            <a:off x="7424657" y="31976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6A4957-B214-4612-BB9F-C334D6C44E92}"/>
              </a:ext>
            </a:extLst>
          </p:cNvPr>
          <p:cNvSpPr/>
          <p:nvPr/>
        </p:nvSpPr>
        <p:spPr>
          <a:xfrm>
            <a:off x="7577057" y="33500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23A6DF-F11B-4FE7-9687-EFA3429079D3}"/>
              </a:ext>
            </a:extLst>
          </p:cNvPr>
          <p:cNvSpPr/>
          <p:nvPr/>
        </p:nvSpPr>
        <p:spPr>
          <a:xfrm>
            <a:off x="7774198" y="3496810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ED7182-EB5F-4626-B4BB-39271EEC86C8}"/>
              </a:ext>
            </a:extLst>
          </p:cNvPr>
          <p:cNvSpPr/>
          <p:nvPr/>
        </p:nvSpPr>
        <p:spPr>
          <a:xfrm>
            <a:off x="7405082" y="3396142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3F4FF2-94C6-4053-A13C-4FF51D7D84C1}"/>
              </a:ext>
            </a:extLst>
          </p:cNvPr>
          <p:cNvSpPr/>
          <p:nvPr/>
        </p:nvSpPr>
        <p:spPr>
          <a:xfrm>
            <a:off x="7725262" y="3212982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0BBAFB-FE2F-4C7E-8C5A-B2BEE0065ABC}"/>
              </a:ext>
            </a:extLst>
          </p:cNvPr>
          <p:cNvSpPr txBox="1"/>
          <p:nvPr/>
        </p:nvSpPr>
        <p:spPr>
          <a:xfrm>
            <a:off x="516125" y="4775926"/>
            <a:ext cx="115006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Cambria Math" panose="02040503050406030204" pitchFamily="18" charset="0"/>
              </a:rPr>
              <a:t>Key </a:t>
            </a:r>
            <a:r>
              <a:rPr lang="en-US" sz="2800" b="0" u="sng" dirty="0">
                <a:latin typeface="Cambria Math" panose="02040503050406030204" pitchFamily="18" charset="0"/>
              </a:rPr>
              <a:t>Assumptions</a:t>
            </a:r>
            <a:r>
              <a:rPr lang="en-US" sz="2800" dirty="0">
                <a:latin typeface="Cambria Math" panose="020405030504060302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ambria Math" panose="02040503050406030204" pitchFamily="18" charset="0"/>
              </a:rPr>
              <a:t>Experimentation</a:t>
            </a:r>
            <a:r>
              <a:rPr lang="en-US" sz="2800" dirty="0">
                <a:latin typeface="Cambria Math" panose="02040503050406030204" pitchFamily="18" charset="0"/>
              </a:rPr>
              <a:t>: 1s &amp; 0s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ambria Math" panose="02040503050406030204" pitchFamily="18" charset="0"/>
              </a:rPr>
              <a:t>No confounding</a:t>
            </a:r>
            <a:r>
              <a:rPr lang="en-US" sz="2800" dirty="0">
                <a:latin typeface="Cambria Math" panose="02040503050406030204" pitchFamily="18" charset="0"/>
              </a:rPr>
              <a:t>: </a:t>
            </a:r>
            <a:r>
              <a:rPr lang="es-419" sz="2800" dirty="0">
                <a:latin typeface="Cambria Math" panose="02040503050406030204" pitchFamily="18" charset="0"/>
              </a:rPr>
              <a:t>Comparable </a:t>
            </a:r>
            <a:r>
              <a:rPr lang="en-US" sz="2800" dirty="0">
                <a:latin typeface="Cambria Math" panose="02040503050406030204" pitchFamily="18" charset="0"/>
              </a:rPr>
              <a:t>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ambria Math" panose="02040503050406030204" pitchFamily="18" charset="0"/>
              </a:rPr>
              <a:t>No contamination</a:t>
            </a:r>
            <a:r>
              <a:rPr lang="en-US" sz="2800" dirty="0">
                <a:latin typeface="Cambria Math" panose="02040503050406030204" pitchFamily="18" charset="0"/>
              </a:rPr>
              <a:t>: Each treatment affects one individual.</a:t>
            </a:r>
            <a:endParaRPr lang="en-US" sz="2800" b="1" dirty="0">
              <a:latin typeface="Cambria Math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94EF8B-32D2-4904-838B-4234B9A1ED0A}"/>
              </a:ext>
            </a:extLst>
          </p:cNvPr>
          <p:cNvSpPr txBox="1"/>
          <p:nvPr/>
        </p:nvSpPr>
        <p:spPr>
          <a:xfrm>
            <a:off x="8961489" y="2067506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</a:t>
            </a:r>
            <a:endParaRPr lang="es-419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369F3-8189-448D-B892-C079C03874CB}"/>
              </a:ext>
            </a:extLst>
          </p:cNvPr>
          <p:cNvSpPr txBox="1"/>
          <p:nvPr/>
        </p:nvSpPr>
        <p:spPr>
          <a:xfrm>
            <a:off x="10049175" y="2073663"/>
            <a:ext cx="591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trike="sngStrike" dirty="0"/>
              <a:t>NT</a:t>
            </a:r>
            <a:endParaRPr lang="es-419" sz="2800" strike="sngStrik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ACE1A8-0868-424E-AF80-5D18F16FC40A}"/>
                  </a:ext>
                </a:extLst>
              </p:cNvPr>
              <p:cNvSpPr txBox="1"/>
              <p:nvPr/>
            </p:nvSpPr>
            <p:spPr>
              <a:xfrm>
                <a:off x="8763274" y="606337"/>
                <a:ext cx="216001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</a:rPr>
                  <a:t>Biased Effect</a:t>
                </a:r>
                <a:endParaRPr lang="en-US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s-419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ACE1A8-0868-424E-AF80-5D18F16FC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274" y="606337"/>
                <a:ext cx="2160015" cy="954107"/>
              </a:xfrm>
              <a:prstGeom prst="rect">
                <a:avLst/>
              </a:prstGeom>
              <a:blipFill>
                <a:blip r:embed="rId6"/>
                <a:stretch>
                  <a:fillRect l="-5650" t="-6369" r="-508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155DF5-7E7B-4661-94DE-A4F8B081F78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9141185" y="2590726"/>
            <a:ext cx="1" cy="48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085BFF-C384-4AC8-B40F-A8F60F0D1CBC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0345090" y="2596883"/>
            <a:ext cx="2328" cy="4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69520F-7527-46DC-8D0C-E7A20524E339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9141186" y="1586413"/>
            <a:ext cx="182880" cy="4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53C2FF-2879-4262-A1E8-21A10C2181DC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10187616" y="1603471"/>
            <a:ext cx="157474" cy="47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9DF3B40B-2EAF-48E5-92DD-F19210BF162A}"/>
              </a:ext>
            </a:extLst>
          </p:cNvPr>
          <p:cNvSpPr/>
          <p:nvPr/>
        </p:nvSpPr>
        <p:spPr>
          <a:xfrm>
            <a:off x="9840729" y="4261606"/>
            <a:ext cx="457200" cy="457200"/>
          </a:xfrm>
          <a:prstGeom prst="flowChartDela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7" name="Flowchart: Delay 56">
            <a:extLst>
              <a:ext uri="{FF2B5EF4-FFF2-40B4-BE49-F238E27FC236}">
                <a16:creationId xmlns:a16="http://schemas.microsoft.com/office/drawing/2014/main" id="{ABF5A0EA-F609-4ECD-BFCA-AF4E05447BBB}"/>
              </a:ext>
            </a:extLst>
          </p:cNvPr>
          <p:cNvSpPr/>
          <p:nvPr/>
        </p:nvSpPr>
        <p:spPr>
          <a:xfrm flipH="1">
            <a:off x="9383529" y="4261606"/>
            <a:ext cx="457200" cy="457200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B6E72E6-F016-4F42-B962-0E9D92AD8B07}"/>
              </a:ext>
            </a:extLst>
          </p:cNvPr>
          <p:cNvSpPr/>
          <p:nvPr/>
        </p:nvSpPr>
        <p:spPr>
          <a:xfrm>
            <a:off x="8943107" y="3179427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3FAD05-184E-4EC6-A62E-F5396C7C2570}"/>
              </a:ext>
            </a:extLst>
          </p:cNvPr>
          <p:cNvSpPr/>
          <p:nvPr/>
        </p:nvSpPr>
        <p:spPr>
          <a:xfrm>
            <a:off x="9095507" y="3331827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7CA7C3-D9C5-4EBA-879B-E50338E919CB}"/>
              </a:ext>
            </a:extLst>
          </p:cNvPr>
          <p:cNvSpPr/>
          <p:nvPr/>
        </p:nvSpPr>
        <p:spPr>
          <a:xfrm>
            <a:off x="9292648" y="3478634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1F19DB-5D69-4D61-8513-7E0272DF88B8}"/>
              </a:ext>
            </a:extLst>
          </p:cNvPr>
          <p:cNvSpPr/>
          <p:nvPr/>
        </p:nvSpPr>
        <p:spPr>
          <a:xfrm>
            <a:off x="8923532" y="3377966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DECDF1-DED1-467B-88FD-C79660ED5946}"/>
              </a:ext>
            </a:extLst>
          </p:cNvPr>
          <p:cNvSpPr/>
          <p:nvPr/>
        </p:nvSpPr>
        <p:spPr>
          <a:xfrm>
            <a:off x="9243712" y="3194806"/>
            <a:ext cx="91440" cy="914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CFF4D8-2402-40E5-8766-D7913B8DD9ED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9486153" y="3762462"/>
            <a:ext cx="125976" cy="49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37E616-FADE-4E08-BF4A-C733B1A8C3EE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0069329" y="3766656"/>
            <a:ext cx="160405" cy="49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732F9F2-FCA7-4FF4-BC7F-3F9FD466EA40}"/>
              </a:ext>
            </a:extLst>
          </p:cNvPr>
          <p:cNvSpPr/>
          <p:nvPr/>
        </p:nvSpPr>
        <p:spPr>
          <a:xfrm>
            <a:off x="10211244" y="31976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2C9B168-240D-40FC-B684-4610FF6012F9}"/>
              </a:ext>
            </a:extLst>
          </p:cNvPr>
          <p:cNvSpPr/>
          <p:nvPr/>
        </p:nvSpPr>
        <p:spPr>
          <a:xfrm>
            <a:off x="10363644" y="3350003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BABE970-3AF0-4790-8093-3B6945C8788E}"/>
              </a:ext>
            </a:extLst>
          </p:cNvPr>
          <p:cNvSpPr/>
          <p:nvPr/>
        </p:nvSpPr>
        <p:spPr>
          <a:xfrm>
            <a:off x="10560785" y="3496810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F5D8FC-A72B-4910-ACC5-A6687CDEC977}"/>
              </a:ext>
            </a:extLst>
          </p:cNvPr>
          <p:cNvSpPr/>
          <p:nvPr/>
        </p:nvSpPr>
        <p:spPr>
          <a:xfrm>
            <a:off x="10191669" y="3396142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C8CB804-6FE1-469A-93FD-38F60BF96EA2}"/>
              </a:ext>
            </a:extLst>
          </p:cNvPr>
          <p:cNvSpPr/>
          <p:nvPr/>
        </p:nvSpPr>
        <p:spPr>
          <a:xfrm>
            <a:off x="10511849" y="3212982"/>
            <a:ext cx="91440" cy="914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B029C8-E064-4B78-99C7-B2E52DF52AD8}"/>
              </a:ext>
            </a:extLst>
          </p:cNvPr>
          <p:cNvCxnSpPr>
            <a:cxnSpLocks/>
          </p:cNvCxnSpPr>
          <p:nvPr/>
        </p:nvCxnSpPr>
        <p:spPr>
          <a:xfrm flipV="1">
            <a:off x="6354598" y="1562522"/>
            <a:ext cx="9144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C84AFB4-CBCC-46DF-B27E-364A07571249}"/>
              </a:ext>
            </a:extLst>
          </p:cNvPr>
          <p:cNvCxnSpPr>
            <a:cxnSpLocks/>
          </p:cNvCxnSpPr>
          <p:nvPr/>
        </p:nvCxnSpPr>
        <p:spPr>
          <a:xfrm flipH="1" flipV="1">
            <a:off x="6657679" y="1536772"/>
            <a:ext cx="9144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FEDC549F-A11D-4DC4-B17C-3EFC63937E0F}"/>
              </a:ext>
            </a:extLst>
          </p:cNvPr>
          <p:cNvSpPr/>
          <p:nvPr/>
        </p:nvSpPr>
        <p:spPr>
          <a:xfrm>
            <a:off x="6702727" y="1425234"/>
            <a:ext cx="548640" cy="54864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AB084-F69C-563B-BBA8-3BCBD88C5904}"/>
              </a:ext>
            </a:extLst>
          </p:cNvPr>
          <p:cNvSpPr/>
          <p:nvPr/>
        </p:nvSpPr>
        <p:spPr>
          <a:xfrm>
            <a:off x="5892029" y="4853959"/>
            <a:ext cx="2324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Super careful!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85048-EE14-0AA6-026C-CA27463336D1}"/>
              </a:ext>
            </a:extLst>
          </p:cNvPr>
          <p:cNvSpPr txBox="1"/>
          <p:nvPr/>
        </p:nvSpPr>
        <p:spPr>
          <a:xfrm>
            <a:off x="8529624" y="5130053"/>
            <a:ext cx="30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Questions?</a:t>
            </a:r>
            <a:endParaRPr lang="en-HK" sz="4800" b="1" dirty="0"/>
          </a:p>
        </p:txBody>
      </p:sp>
    </p:spTree>
    <p:extLst>
      <p:ext uri="{BB962C8B-B14F-4D97-AF65-F5344CB8AC3E}">
        <p14:creationId xmlns:p14="http://schemas.microsoft.com/office/powerpoint/2010/main" val="247758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1207439" y="185348"/>
            <a:ext cx="97772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A causal effect is the difference between two </a:t>
            </a:r>
            <a:r>
              <a:rPr lang="en-US" sz="2800" b="1" u="sng" dirty="0"/>
              <a:t>potential</a:t>
            </a:r>
            <a:r>
              <a:rPr lang="en-US" sz="2800" dirty="0"/>
              <a:t> outcomes.</a:t>
            </a:r>
          </a:p>
        </p:txBody>
      </p:sp>
      <p:pic>
        <p:nvPicPr>
          <p:cNvPr id="13" name="Picture 2" descr="Image result for stick figure">
            <a:extLst>
              <a:ext uri="{FF2B5EF4-FFF2-40B4-BE49-F238E27FC236}">
                <a16:creationId xmlns:a16="http://schemas.microsoft.com/office/drawing/2014/main" id="{7259869D-6B02-95B0-0C38-DE7F948E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55" y="3058993"/>
            <a:ext cx="1427531" cy="142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Alternate history - Wikipedia">
            <a:extLst>
              <a:ext uri="{FF2B5EF4-FFF2-40B4-BE49-F238E27FC236}">
                <a16:creationId xmlns:a16="http://schemas.microsoft.com/office/drawing/2014/main" id="{E22A51F3-88D8-D983-E286-75D6A3D1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86" y="2198643"/>
            <a:ext cx="3431358" cy="22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F8302D-DEBE-B61F-3B8A-58499230BA4C}"/>
              </a:ext>
            </a:extLst>
          </p:cNvPr>
          <p:cNvSpPr txBox="1"/>
          <p:nvPr/>
        </p:nvSpPr>
        <p:spPr>
          <a:xfrm>
            <a:off x="1696484" y="4556356"/>
            <a:ext cx="13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  <a:endParaRPr lang="en-H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7DE12-F129-E2B1-9F9B-BE15256D5ABD}"/>
              </a:ext>
            </a:extLst>
          </p:cNvPr>
          <p:cNvSpPr txBox="1"/>
          <p:nvPr/>
        </p:nvSpPr>
        <p:spPr>
          <a:xfrm>
            <a:off x="4494874" y="4110799"/>
            <a:ext cx="18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Incentive</a:t>
            </a:r>
            <a:endParaRPr lang="en-H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7F698-D125-84A5-A74C-BB8263327D9C}"/>
              </a:ext>
            </a:extLst>
          </p:cNvPr>
          <p:cNvSpPr txBox="1"/>
          <p:nvPr/>
        </p:nvSpPr>
        <p:spPr>
          <a:xfrm>
            <a:off x="4652835" y="2042871"/>
            <a:ext cx="13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Incentive</a:t>
            </a:r>
            <a:endParaRPr lang="en-H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7C7B56-A516-9785-7253-8EDFCF669538}"/>
                  </a:ext>
                </a:extLst>
              </p:cNvPr>
              <p:cNvSpPr txBox="1"/>
              <p:nvPr/>
            </p:nvSpPr>
            <p:spPr>
              <a:xfrm>
                <a:off x="6640005" y="2273703"/>
                <a:ext cx="6572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HK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7C7B56-A516-9785-7253-8EDFCF66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5" y="2273703"/>
                <a:ext cx="6572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1FBEDD-58CD-5F55-AA0A-8040AA0676DD}"/>
                  </a:ext>
                </a:extLst>
              </p:cNvPr>
              <p:cNvSpPr txBox="1"/>
              <p:nvPr/>
            </p:nvSpPr>
            <p:spPr>
              <a:xfrm>
                <a:off x="6640005" y="3772758"/>
                <a:ext cx="6649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HK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1FBEDD-58CD-5F55-AA0A-8040AA067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5" y="3772758"/>
                <a:ext cx="66492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7CD1F-B9D2-FDC2-AC73-7F26F77BFA41}"/>
                  </a:ext>
                </a:extLst>
              </p:cNvPr>
              <p:cNvSpPr txBox="1"/>
              <p:nvPr/>
            </p:nvSpPr>
            <p:spPr>
              <a:xfrm>
                <a:off x="7832570" y="3038003"/>
                <a:ext cx="26699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HK" sz="2800" dirty="0"/>
                  <a:t>Effect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HK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7CD1F-B9D2-FDC2-AC73-7F26F77BF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570" y="3038003"/>
                <a:ext cx="2669962" cy="523220"/>
              </a:xfrm>
              <a:prstGeom prst="rect">
                <a:avLst/>
              </a:prstGeom>
              <a:blipFill>
                <a:blip r:embed="rId7"/>
                <a:stretch>
                  <a:fillRect l="-4338" t="-10465" b="-3255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971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627331" y="185348"/>
            <a:ext cx="1093748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can’t observe both potential outcomes. So:</a:t>
            </a:r>
            <a:br>
              <a:rPr lang="en-US" sz="2800" dirty="0"/>
            </a:br>
            <a:r>
              <a:rPr lang="en-US" sz="2800" dirty="0"/>
              <a:t>We estimate effects by comparing people exposed to different conditions.</a:t>
            </a:r>
          </a:p>
        </p:txBody>
      </p:sp>
      <p:pic>
        <p:nvPicPr>
          <p:cNvPr id="13314" name="Picture 2" descr="Premium Vector | Diverse and multicultural group of people against a white  background. a crowd of happy characters, young, adult and older men and  women. vector illustration in flat style">
            <a:extLst>
              <a:ext uri="{FF2B5EF4-FFF2-40B4-BE49-F238E27FC236}">
                <a16:creationId xmlns:a16="http://schemas.microsoft.com/office/drawing/2014/main" id="{5F863FB8-83BD-1571-DA1A-4F978E31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2" y="2263720"/>
            <a:ext cx="5561813" cy="208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09EEF7-42CA-102F-56A5-6E13EE4D3D1B}"/>
              </a:ext>
            </a:extLst>
          </p:cNvPr>
          <p:cNvSpPr txBox="1"/>
          <p:nvPr/>
        </p:nvSpPr>
        <p:spPr>
          <a:xfrm>
            <a:off x="2343588" y="5032735"/>
            <a:ext cx="2243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Give Incentive</a:t>
            </a:r>
            <a:endParaRPr lang="en-HK" sz="2800" dirty="0"/>
          </a:p>
        </p:txBody>
      </p:sp>
      <p:pic>
        <p:nvPicPr>
          <p:cNvPr id="13318" name="Picture 6" descr="Multicultural team. Group of different people in casual clothes standi By  SpicyTruffel | TheHungryJPEG.com">
            <a:extLst>
              <a:ext uri="{FF2B5EF4-FFF2-40B4-BE49-F238E27FC236}">
                <a16:creationId xmlns:a16="http://schemas.microsoft.com/office/drawing/2014/main" id="{3DEEA035-DDE8-1EBF-A2EF-774BC05F7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8" b="22472"/>
          <a:stretch/>
        </p:blipFill>
        <p:spPr bwMode="auto">
          <a:xfrm>
            <a:off x="6407204" y="3980816"/>
            <a:ext cx="5277714" cy="195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82BE8-EC41-87E7-CF02-4924B5A47992}"/>
              </a:ext>
            </a:extLst>
          </p:cNvPr>
          <p:cNvSpPr txBox="1"/>
          <p:nvPr/>
        </p:nvSpPr>
        <p:spPr>
          <a:xfrm>
            <a:off x="7319851" y="2670566"/>
            <a:ext cx="3452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Do NOT Give Incentive</a:t>
            </a:r>
            <a:endParaRPr lang="en-HK" sz="28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FADD189-0021-3172-6795-49214911ACDC}"/>
              </a:ext>
            </a:extLst>
          </p:cNvPr>
          <p:cNvSpPr/>
          <p:nvPr/>
        </p:nvSpPr>
        <p:spPr>
          <a:xfrm>
            <a:off x="8777397" y="3257363"/>
            <a:ext cx="537328" cy="6598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8CA85AC-761A-6A23-AB1C-A1C4AFE87238}"/>
              </a:ext>
            </a:extLst>
          </p:cNvPr>
          <p:cNvSpPr/>
          <p:nvPr/>
        </p:nvSpPr>
        <p:spPr>
          <a:xfrm flipV="1">
            <a:off x="3120435" y="4329297"/>
            <a:ext cx="537328" cy="6598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2129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Run a Domain Name Auction to Sell Your Website">
            <a:extLst>
              <a:ext uri="{FF2B5EF4-FFF2-40B4-BE49-F238E27FC236}">
                <a16:creationId xmlns:a16="http://schemas.microsoft.com/office/drawing/2014/main" id="{BB6EE827-6398-4A51-81D6-723C3B6E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75" y="3100446"/>
            <a:ext cx="2927600" cy="1648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1907789" y="185348"/>
            <a:ext cx="83765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Beware of treatments that could affect multiple people.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683346-0AED-A6A7-6CC8-F2BFF2E44186}"/>
              </a:ext>
            </a:extLst>
          </p:cNvPr>
          <p:cNvGrpSpPr/>
          <p:nvPr/>
        </p:nvGrpSpPr>
        <p:grpSpPr>
          <a:xfrm>
            <a:off x="749428" y="1668188"/>
            <a:ext cx="10537295" cy="4408371"/>
            <a:chOff x="208921" y="1734176"/>
            <a:chExt cx="10537295" cy="44083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443088D-614B-1EE1-786A-F69F5DF6B4E3}"/>
                </a:ext>
              </a:extLst>
            </p:cNvPr>
            <p:cNvGrpSpPr/>
            <p:nvPr/>
          </p:nvGrpSpPr>
          <p:grpSpPr>
            <a:xfrm>
              <a:off x="208921" y="1734176"/>
              <a:ext cx="7074865" cy="4408371"/>
              <a:chOff x="543323" y="1743603"/>
              <a:chExt cx="7074865" cy="4408371"/>
            </a:xfrm>
          </p:grpSpPr>
          <p:pic>
            <p:nvPicPr>
              <p:cNvPr id="14338" name="Picture 2" descr="Vintage Auctions on eBay - Hey Viv !">
                <a:extLst>
                  <a:ext uri="{FF2B5EF4-FFF2-40B4-BE49-F238E27FC236}">
                    <a16:creationId xmlns:a16="http://schemas.microsoft.com/office/drawing/2014/main" id="{CF71A62D-8D05-2113-2D91-321650AA0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323" y="4820173"/>
                <a:ext cx="1583964" cy="8854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D0B834F-403E-271E-32A2-12D0A95E49E6}"/>
                  </a:ext>
                </a:extLst>
              </p:cNvPr>
              <p:cNvGrpSpPr/>
              <p:nvPr/>
            </p:nvGrpSpPr>
            <p:grpSpPr>
              <a:xfrm>
                <a:off x="5094771" y="1743603"/>
                <a:ext cx="2414043" cy="1693403"/>
                <a:chOff x="6903028" y="1595915"/>
                <a:chExt cx="2414043" cy="1693403"/>
              </a:xfrm>
            </p:grpSpPr>
            <p:pic>
              <p:nvPicPr>
                <p:cNvPr id="8" name="Picture 2" descr="Image result for stick figure">
                  <a:extLst>
                    <a:ext uri="{FF2B5EF4-FFF2-40B4-BE49-F238E27FC236}">
                      <a16:creationId xmlns:a16="http://schemas.microsoft.com/office/drawing/2014/main" id="{047B9063-ED5D-324E-3B7C-4D7ECE9EEF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04940" y="1595915"/>
                  <a:ext cx="1097647" cy="10976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2" descr="Image result for stick figure">
                  <a:extLst>
                    <a:ext uri="{FF2B5EF4-FFF2-40B4-BE49-F238E27FC236}">
                      <a16:creationId xmlns:a16="http://schemas.microsoft.com/office/drawing/2014/main" id="{277E72D4-AE1B-D396-F52C-0684524884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03028" y="2002507"/>
                  <a:ext cx="1097647" cy="10976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2" descr="Image result for stick figure">
                  <a:extLst>
                    <a:ext uri="{FF2B5EF4-FFF2-40B4-BE49-F238E27FC236}">
                      <a16:creationId xmlns:a16="http://schemas.microsoft.com/office/drawing/2014/main" id="{C3BB270A-7622-201A-A2F9-FD2CC8FCCB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19424" y="1772444"/>
                  <a:ext cx="1097647" cy="10976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Image result for stick figure">
                  <a:extLst>
                    <a:ext uri="{FF2B5EF4-FFF2-40B4-BE49-F238E27FC236}">
                      <a16:creationId xmlns:a16="http://schemas.microsoft.com/office/drawing/2014/main" id="{2334CE3F-2438-6050-CB2A-A429D26A60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06852" y="2191671"/>
                  <a:ext cx="1097647" cy="10976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D114E04-EE32-87BA-9AF3-D38A0E34FCE7}"/>
                  </a:ext>
                </a:extLst>
              </p:cNvPr>
              <p:cNvGrpSpPr/>
              <p:nvPr/>
            </p:nvGrpSpPr>
            <p:grpSpPr>
              <a:xfrm>
                <a:off x="5204145" y="4458571"/>
                <a:ext cx="2414043" cy="1693403"/>
                <a:chOff x="6903028" y="1595915"/>
                <a:chExt cx="2414043" cy="1693403"/>
              </a:xfrm>
            </p:grpSpPr>
            <p:pic>
              <p:nvPicPr>
                <p:cNvPr id="16" name="Picture 2" descr="Image result for stick figure">
                  <a:extLst>
                    <a:ext uri="{FF2B5EF4-FFF2-40B4-BE49-F238E27FC236}">
                      <a16:creationId xmlns:a16="http://schemas.microsoft.com/office/drawing/2014/main" id="{BD373DCF-0371-92E5-B3D3-A2448E1FF3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04940" y="1595915"/>
                  <a:ext cx="1097647" cy="10976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Image result for stick figure">
                  <a:extLst>
                    <a:ext uri="{FF2B5EF4-FFF2-40B4-BE49-F238E27FC236}">
                      <a16:creationId xmlns:a16="http://schemas.microsoft.com/office/drawing/2014/main" id="{854A45AC-685C-2532-8F30-E9E32602D2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03028" y="2002507"/>
                  <a:ext cx="1097647" cy="10976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2" descr="Image result for stick figure">
                  <a:extLst>
                    <a:ext uri="{FF2B5EF4-FFF2-40B4-BE49-F238E27FC236}">
                      <a16:creationId xmlns:a16="http://schemas.microsoft.com/office/drawing/2014/main" id="{661C070E-DEF8-F421-EC0A-FF75830C4F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19424" y="1772444"/>
                  <a:ext cx="1097647" cy="10976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2" descr="Image result for stick figure">
                  <a:extLst>
                    <a:ext uri="{FF2B5EF4-FFF2-40B4-BE49-F238E27FC236}">
                      <a16:creationId xmlns:a16="http://schemas.microsoft.com/office/drawing/2014/main" id="{576696D1-4851-DD22-F84E-3B8D95D795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06852" y="2191671"/>
                  <a:ext cx="1097647" cy="10976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70CD66B4-C37A-3173-8C82-10C3D3210889}"/>
                  </a:ext>
                </a:extLst>
              </p:cNvPr>
              <p:cNvCxnSpPr>
                <a:cxnSpLocks/>
                <a:stCxn id="1026" idx="3"/>
                <a:endCxn id="9" idx="1"/>
              </p:cNvCxnSpPr>
              <p:nvPr/>
            </p:nvCxnSpPr>
            <p:spPr>
              <a:xfrm flipV="1">
                <a:off x="3783370" y="2699019"/>
                <a:ext cx="1311401" cy="1300907"/>
              </a:xfrm>
              <a:prstGeom prst="curvedConnector3">
                <a:avLst>
                  <a:gd name="adj1" fmla="val 50000"/>
                </a:avLst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E8F93ADB-9A1B-EA58-D5AA-E6AECBDB0AD8}"/>
                  </a:ext>
                </a:extLst>
              </p:cNvPr>
              <p:cNvCxnSpPr>
                <a:cxnSpLocks/>
                <a:stCxn id="1026" idx="3"/>
                <a:endCxn id="17" idx="1"/>
              </p:cNvCxnSpPr>
              <p:nvPr/>
            </p:nvCxnSpPr>
            <p:spPr>
              <a:xfrm>
                <a:off x="3783370" y="3999926"/>
                <a:ext cx="1420775" cy="1414061"/>
              </a:xfrm>
              <a:prstGeom prst="curvedConnector3">
                <a:avLst>
                  <a:gd name="adj1" fmla="val 50000"/>
                </a:avLst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78601D8-0EA0-ABA2-48E6-3FA4B88EA628}"/>
                  </a:ext>
                </a:extLst>
              </p:cNvPr>
              <p:cNvSpPr txBox="1"/>
              <p:nvPr/>
            </p:nvSpPr>
            <p:spPr>
              <a:xfrm>
                <a:off x="2336737" y="1920132"/>
                <a:ext cx="23016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C000"/>
                    </a:solidFill>
                  </a:rPr>
                  <a:t>No reminder</a:t>
                </a:r>
                <a:endParaRPr lang="en-HK" sz="32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3A5E4C-5836-5406-06F7-425267584C75}"/>
                  </a:ext>
                </a:extLst>
              </p:cNvPr>
              <p:cNvSpPr txBox="1"/>
              <p:nvPr/>
            </p:nvSpPr>
            <p:spPr>
              <a:xfrm>
                <a:off x="2584529" y="5438012"/>
                <a:ext cx="18060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Reminder</a:t>
                </a:r>
                <a:endParaRPr lang="en-HK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C835EF1-F7BC-5962-C028-ABDE8B1F836D}"/>
                </a:ext>
              </a:extLst>
            </p:cNvPr>
            <p:cNvSpPr txBox="1"/>
            <p:nvPr/>
          </p:nvSpPr>
          <p:spPr>
            <a:xfrm>
              <a:off x="7685698" y="5070503"/>
              <a:ext cx="3060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Spending increases.</a:t>
              </a:r>
              <a:endParaRPr lang="en-HK" sz="2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A37E2C-A625-3AAF-8B55-5236D84BED61}"/>
                </a:ext>
              </a:extLst>
            </p:cNvPr>
            <p:cNvSpPr txBox="1"/>
            <p:nvPr/>
          </p:nvSpPr>
          <p:spPr>
            <a:xfrm>
              <a:off x="7685698" y="2233870"/>
              <a:ext cx="25494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Spending </a:t>
              </a:r>
              <a:r>
                <a:rPr lang="en-US" sz="2800" b="1" u="sng" dirty="0"/>
                <a:t>drops</a:t>
              </a:r>
              <a:r>
                <a:rPr lang="en-US" sz="2800" dirty="0"/>
                <a:t>.</a:t>
              </a:r>
              <a:endParaRPr lang="en-HK" sz="28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101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1907789" y="185348"/>
            <a:ext cx="83765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Beware of treatments that could affect multiple people.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A37E2C-A625-3AAF-8B55-5236D84BED61}"/>
              </a:ext>
            </a:extLst>
          </p:cNvPr>
          <p:cNvSpPr txBox="1"/>
          <p:nvPr/>
        </p:nvSpPr>
        <p:spPr>
          <a:xfrm>
            <a:off x="6212435" y="2231372"/>
            <a:ext cx="4459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Spending at the </a:t>
            </a:r>
            <a:r>
              <a:rPr lang="en-US" sz="2800" b="1" dirty="0"/>
              <a:t>auction level</a:t>
            </a:r>
            <a:br>
              <a:rPr lang="en-US" sz="2800" dirty="0"/>
            </a:br>
            <a:r>
              <a:rPr lang="en-US" sz="2800" dirty="0"/>
              <a:t>with </a:t>
            </a:r>
            <a:r>
              <a:rPr lang="en-US" sz="2800" dirty="0">
                <a:solidFill>
                  <a:srgbClr val="FFC000"/>
                </a:solidFill>
              </a:rPr>
              <a:t>no reminder</a:t>
            </a:r>
            <a:r>
              <a:rPr lang="en-US" sz="2800" dirty="0"/>
              <a:t>.</a:t>
            </a:r>
            <a:endParaRPr lang="en-HK" sz="28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0D13E-6366-29C0-3F77-D3B7CD75676B}"/>
              </a:ext>
            </a:extLst>
          </p:cNvPr>
          <p:cNvSpPr txBox="1"/>
          <p:nvPr/>
        </p:nvSpPr>
        <p:spPr>
          <a:xfrm>
            <a:off x="6212435" y="4250279"/>
            <a:ext cx="44594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Spending at the </a:t>
            </a:r>
            <a:r>
              <a:rPr lang="en-US" sz="2800" b="1" dirty="0"/>
              <a:t>auction level</a:t>
            </a:r>
            <a:br>
              <a:rPr lang="en-US" sz="2800" dirty="0"/>
            </a:br>
            <a:r>
              <a:rPr lang="en-US" sz="2800" dirty="0"/>
              <a:t>with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reminder</a:t>
            </a:r>
            <a:r>
              <a:rPr lang="en-US" sz="2800" dirty="0"/>
              <a:t>.</a:t>
            </a:r>
            <a:endParaRPr lang="en-HK" sz="28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88520F-5417-84A6-761E-C97862517D19}"/>
              </a:ext>
            </a:extLst>
          </p:cNvPr>
          <p:cNvSpPr txBox="1"/>
          <p:nvPr/>
        </p:nvSpPr>
        <p:spPr>
          <a:xfrm>
            <a:off x="1459449" y="314354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Fix:</a:t>
            </a:r>
            <a:endParaRPr lang="en-HK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F300BA-00DD-92E7-E3B8-ED62345DFB40}"/>
              </a:ext>
            </a:extLst>
          </p:cNvPr>
          <p:cNvSpPr txBox="1"/>
          <p:nvPr/>
        </p:nvSpPr>
        <p:spPr>
          <a:xfrm>
            <a:off x="8029246" y="3349356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vs.</a:t>
            </a:r>
            <a:endParaRPr lang="en-HK" sz="3600" dirty="0"/>
          </a:p>
        </p:txBody>
      </p:sp>
      <p:pic>
        <p:nvPicPr>
          <p:cNvPr id="16" name="Picture 2" descr="How to Run a Domain Name Auction to Sell Your Website">
            <a:extLst>
              <a:ext uri="{FF2B5EF4-FFF2-40B4-BE49-F238E27FC236}">
                <a16:creationId xmlns:a16="http://schemas.microsoft.com/office/drawing/2014/main" id="{0E051601-7241-4373-A875-17617B91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69" y="1781257"/>
            <a:ext cx="1756060" cy="988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2" descr="How to Run a Domain Name Auction to Sell Your Website">
            <a:extLst>
              <a:ext uri="{FF2B5EF4-FFF2-40B4-BE49-F238E27FC236}">
                <a16:creationId xmlns:a16="http://schemas.microsoft.com/office/drawing/2014/main" id="{30DAC28C-40AC-42AA-8CE7-C0AC4CE9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54" y="1997009"/>
            <a:ext cx="1756060" cy="988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" descr="How to Run a Domain Name Auction to Sell Your Website">
            <a:extLst>
              <a:ext uri="{FF2B5EF4-FFF2-40B4-BE49-F238E27FC236}">
                <a16:creationId xmlns:a16="http://schemas.microsoft.com/office/drawing/2014/main" id="{9332A8A0-CA78-459A-90A9-8A891061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80" y="2343366"/>
            <a:ext cx="1756060" cy="988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" descr="How to Run a Domain Name Auction to Sell Your Website">
            <a:extLst>
              <a:ext uri="{FF2B5EF4-FFF2-40B4-BE49-F238E27FC236}">
                <a16:creationId xmlns:a16="http://schemas.microsoft.com/office/drawing/2014/main" id="{6B25A953-1280-46C2-A0E1-60EAC519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01" y="4557796"/>
            <a:ext cx="1756060" cy="988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" descr="How to Run a Domain Name Auction to Sell Your Website">
            <a:extLst>
              <a:ext uri="{FF2B5EF4-FFF2-40B4-BE49-F238E27FC236}">
                <a16:creationId xmlns:a16="http://schemas.microsoft.com/office/drawing/2014/main" id="{3224CF58-ABAF-4EBD-9097-3EAF2B2D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75" y="4211439"/>
            <a:ext cx="1756060" cy="988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" descr="How to Run a Domain Name Auction to Sell Your Website">
            <a:extLst>
              <a:ext uri="{FF2B5EF4-FFF2-40B4-BE49-F238E27FC236}">
                <a16:creationId xmlns:a16="http://schemas.microsoft.com/office/drawing/2014/main" id="{25BA132E-D043-4246-9E2F-EC46FAAA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90" y="3995687"/>
            <a:ext cx="1756060" cy="988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" descr="Vintage Auctions on eBay - Hey Viv !">
            <a:extLst>
              <a:ext uri="{FF2B5EF4-FFF2-40B4-BE49-F238E27FC236}">
                <a16:creationId xmlns:a16="http://schemas.microsoft.com/office/drawing/2014/main" id="{6B63377E-A443-4148-8975-5B8BDCAA9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07" y="3672360"/>
            <a:ext cx="1583964" cy="8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1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1386516" y="185348"/>
            <a:ext cx="9419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3600" dirty="0"/>
            </a:br>
            <a:r>
              <a:rPr lang="en-US" sz="2800" dirty="0"/>
              <a:t>To infer causality, we must make apples-to-apples comparisons.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6DB542-D278-80B2-8B1E-23F80EAF1F94}"/>
              </a:ext>
            </a:extLst>
          </p:cNvPr>
          <p:cNvGrpSpPr/>
          <p:nvPr/>
        </p:nvGrpSpPr>
        <p:grpSpPr>
          <a:xfrm>
            <a:off x="1526062" y="1510407"/>
            <a:ext cx="9139875" cy="4777975"/>
            <a:chOff x="1480488" y="1444419"/>
            <a:chExt cx="9139875" cy="4777975"/>
          </a:xfrm>
        </p:grpSpPr>
        <p:pic>
          <p:nvPicPr>
            <p:cNvPr id="11" name="Picture 6" descr="Why Everyone Makes the Same Angry Face | Live Science">
              <a:extLst>
                <a:ext uri="{FF2B5EF4-FFF2-40B4-BE49-F238E27FC236}">
                  <a16:creationId xmlns:a16="http://schemas.microsoft.com/office/drawing/2014/main" id="{407026BF-6F3F-CA23-31F6-46589B4E6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687" y="2379154"/>
              <a:ext cx="1626121" cy="14309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500+ Happy Face Pictures | Download Free Images on Unsplash">
              <a:extLst>
                <a:ext uri="{FF2B5EF4-FFF2-40B4-BE49-F238E27FC236}">
                  <a16:creationId xmlns:a16="http://schemas.microsoft.com/office/drawing/2014/main" id="{B306B85C-02AE-49A6-5946-240FF3B4B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810" y="2321971"/>
              <a:ext cx="2050489" cy="136565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04B6F6-5C90-3959-3EA0-C89F4E2A9A0F}"/>
                </a:ext>
              </a:extLst>
            </p:cNvPr>
            <p:cNvSpPr txBox="1"/>
            <p:nvPr/>
          </p:nvSpPr>
          <p:spPr>
            <a:xfrm>
              <a:off x="8201175" y="1504750"/>
              <a:ext cx="2419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Incentive Effect</a:t>
              </a:r>
              <a:endParaRPr lang="en-HK" sz="2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77EA8A-BE2E-812B-F375-5E7CF52C233A}"/>
                </a:ext>
              </a:extLst>
            </p:cNvPr>
            <p:cNvSpPr txBox="1"/>
            <p:nvPr/>
          </p:nvSpPr>
          <p:spPr>
            <a:xfrm>
              <a:off x="1480488" y="1444420"/>
              <a:ext cx="19468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Churn rate</a:t>
              </a:r>
              <a:br>
                <a:rPr lang="en-US" sz="2400" dirty="0"/>
              </a:br>
              <a:r>
                <a:rPr lang="en-US" sz="2400" dirty="0"/>
                <a:t>with incentive</a:t>
              </a:r>
              <a:endParaRPr lang="en-HK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9D08FD-29C6-7202-3845-2C1E6988F90C}"/>
                </a:ext>
              </a:extLst>
            </p:cNvPr>
            <p:cNvSpPr txBox="1"/>
            <p:nvPr/>
          </p:nvSpPr>
          <p:spPr>
            <a:xfrm>
              <a:off x="4575415" y="1444419"/>
              <a:ext cx="2373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Churn rate</a:t>
              </a:r>
              <a:br>
                <a:rPr lang="en-US" sz="2400" dirty="0"/>
              </a:br>
              <a:r>
                <a:rPr lang="en-US" sz="2400" dirty="0"/>
                <a:t>without incentive</a:t>
              </a:r>
              <a:endParaRPr lang="en-HK" sz="2400" dirty="0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6E6CFBAB-2E07-CF70-6272-E15962F145B8}"/>
                </a:ext>
              </a:extLst>
            </p:cNvPr>
            <p:cNvSpPr/>
            <p:nvPr/>
          </p:nvSpPr>
          <p:spPr>
            <a:xfrm>
              <a:off x="3739254" y="1596190"/>
              <a:ext cx="640080" cy="365760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8" name="Not Equal 17">
              <a:extLst>
                <a:ext uri="{FF2B5EF4-FFF2-40B4-BE49-F238E27FC236}">
                  <a16:creationId xmlns:a16="http://schemas.microsoft.com/office/drawing/2014/main" id="{FA743642-DDA5-382E-E3C3-A2D28F1D532A}"/>
                </a:ext>
              </a:extLst>
            </p:cNvPr>
            <p:cNvSpPr/>
            <p:nvPr/>
          </p:nvSpPr>
          <p:spPr>
            <a:xfrm>
              <a:off x="7069160" y="1504750"/>
              <a:ext cx="822960" cy="548640"/>
            </a:xfrm>
            <a:prstGeom prst="mathNot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19" name="Picture 6" descr="Why Everyone Makes the Same Angry Face | Live Science">
              <a:extLst>
                <a:ext uri="{FF2B5EF4-FFF2-40B4-BE49-F238E27FC236}">
                  <a16:creationId xmlns:a16="http://schemas.microsoft.com/office/drawing/2014/main" id="{69BCB32B-B01F-16BF-30A7-D8BC6CA17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867" y="4791407"/>
              <a:ext cx="1626121" cy="14309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3516B-4D9D-C8EB-2326-86C4DADF5141}"/>
                </a:ext>
              </a:extLst>
            </p:cNvPr>
            <p:cNvSpPr txBox="1"/>
            <p:nvPr/>
          </p:nvSpPr>
          <p:spPr>
            <a:xfrm>
              <a:off x="8201175" y="3999427"/>
              <a:ext cx="2419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Incentive Effect</a:t>
              </a:r>
              <a:endParaRPr lang="en-HK" sz="2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7F0380-7701-3AE1-E480-A3B687535B9A}"/>
                </a:ext>
              </a:extLst>
            </p:cNvPr>
            <p:cNvSpPr txBox="1"/>
            <p:nvPr/>
          </p:nvSpPr>
          <p:spPr>
            <a:xfrm>
              <a:off x="1509308" y="3940998"/>
              <a:ext cx="19468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Churn rate</a:t>
              </a:r>
              <a:br>
                <a:rPr lang="en-US" sz="2400" dirty="0"/>
              </a:br>
              <a:r>
                <a:rPr lang="en-US" sz="2400" dirty="0"/>
                <a:t>with incentive</a:t>
              </a:r>
              <a:endParaRPr lang="en-HK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CE8F7F-55E1-3C8D-B301-8B0155627898}"/>
                </a:ext>
              </a:extLst>
            </p:cNvPr>
            <p:cNvSpPr txBox="1"/>
            <p:nvPr/>
          </p:nvSpPr>
          <p:spPr>
            <a:xfrm>
              <a:off x="4604235" y="3940997"/>
              <a:ext cx="2373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Churn rate</a:t>
              </a:r>
              <a:br>
                <a:rPr lang="en-US" sz="2400" dirty="0"/>
              </a:br>
              <a:r>
                <a:rPr lang="en-US" sz="2400" dirty="0"/>
                <a:t>without incentive</a:t>
              </a:r>
              <a:endParaRPr lang="en-HK" sz="2400" dirty="0"/>
            </a:p>
          </p:txBody>
        </p:sp>
        <p:sp>
          <p:nvSpPr>
            <p:cNvPr id="24" name="Minus Sign 23">
              <a:extLst>
                <a:ext uri="{FF2B5EF4-FFF2-40B4-BE49-F238E27FC236}">
                  <a16:creationId xmlns:a16="http://schemas.microsoft.com/office/drawing/2014/main" id="{AAF0CCC9-A685-ECF2-8FBF-16A4E2ED8421}"/>
                </a:ext>
              </a:extLst>
            </p:cNvPr>
            <p:cNvSpPr/>
            <p:nvPr/>
          </p:nvSpPr>
          <p:spPr>
            <a:xfrm>
              <a:off x="3745088" y="4078157"/>
              <a:ext cx="640080" cy="365760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26" name="Picture 6" descr="Why Everyone Makes the Same Angry Face | Live Science">
              <a:extLst>
                <a:ext uri="{FF2B5EF4-FFF2-40B4-BE49-F238E27FC236}">
                  <a16:creationId xmlns:a16="http://schemas.microsoft.com/office/drawing/2014/main" id="{04D41A27-5867-A838-C0CB-B6220569B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993" y="4791407"/>
              <a:ext cx="1626121" cy="14309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Equals 26">
              <a:extLst>
                <a:ext uri="{FF2B5EF4-FFF2-40B4-BE49-F238E27FC236}">
                  <a16:creationId xmlns:a16="http://schemas.microsoft.com/office/drawing/2014/main" id="{FA6E2BA1-3321-1250-3C45-E476CD17E183}"/>
                </a:ext>
              </a:extLst>
            </p:cNvPr>
            <p:cNvSpPr/>
            <p:nvPr/>
          </p:nvSpPr>
          <p:spPr>
            <a:xfrm>
              <a:off x="7069160" y="3940997"/>
              <a:ext cx="822960" cy="548640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7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589F-30D1-EDA0-5F3C-C60D892B35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8153" y="339872"/>
            <a:ext cx="8042475" cy="835025"/>
          </a:xfrm>
        </p:spPr>
        <p:txBody>
          <a:bodyPr>
            <a:normAutofit/>
          </a:bodyPr>
          <a:lstStyle/>
          <a:p>
            <a:r>
              <a:rPr lang="en-US" sz="4800" dirty="0"/>
              <a:t>The Plan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AA3B446-73A1-2109-5E6B-7FA2AFF092B7}"/>
              </a:ext>
            </a:extLst>
          </p:cNvPr>
          <p:cNvSpPr txBox="1">
            <a:spLocks/>
          </p:cNvSpPr>
          <p:nvPr/>
        </p:nvSpPr>
        <p:spPr>
          <a:xfrm>
            <a:off x="3891494" y="1389357"/>
            <a:ext cx="6237250" cy="558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Week 1</a:t>
            </a:r>
            <a:r>
              <a:rPr lang="en-US" dirty="0"/>
              <a:t>: </a:t>
            </a:r>
            <a:r>
              <a:rPr lang="en-US" strike="sngStrike" dirty="0"/>
              <a:t>Problem formulation.</a:t>
            </a:r>
          </a:p>
          <a:p>
            <a:pPr marL="0" indent="0">
              <a:buNone/>
            </a:pPr>
            <a:r>
              <a:rPr lang="en-US" b="1" dirty="0"/>
              <a:t>Week 2</a:t>
            </a:r>
            <a:r>
              <a:rPr lang="en-US" dirty="0"/>
              <a:t>: </a:t>
            </a:r>
            <a:r>
              <a:rPr lang="en-US" strike="sngStrike" dirty="0"/>
              <a:t>Modeling (Part 1).</a:t>
            </a:r>
          </a:p>
          <a:p>
            <a:pPr marL="0" indent="0">
              <a:buNone/>
            </a:pPr>
            <a:r>
              <a:rPr lang="en-US" b="1" dirty="0"/>
              <a:t>Week 3</a:t>
            </a:r>
            <a:r>
              <a:rPr lang="en-US" dirty="0"/>
              <a:t>: </a:t>
            </a:r>
            <a:r>
              <a:rPr lang="en-US" strike="sngStrike" dirty="0"/>
              <a:t>Modeling (Part 2).</a:t>
            </a:r>
          </a:p>
          <a:p>
            <a:pPr marL="0" indent="0">
              <a:buNone/>
            </a:pPr>
            <a:r>
              <a:rPr lang="en-US" b="1" dirty="0"/>
              <a:t>Week 4</a:t>
            </a:r>
            <a:r>
              <a:rPr lang="en-US" dirty="0"/>
              <a:t>: </a:t>
            </a:r>
            <a:r>
              <a:rPr lang="en-US" strike="sngStrike" dirty="0"/>
              <a:t>Model Evaluation.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Week 5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Causal analytics.</a:t>
            </a:r>
            <a:r>
              <a:rPr lang="en-US" dirty="0"/>
              <a:t> </a:t>
            </a:r>
            <a:endParaRPr lang="en-US" strike="sngStrike" dirty="0"/>
          </a:p>
          <a:p>
            <a:pPr marL="0" indent="0">
              <a:buNone/>
            </a:pPr>
            <a:r>
              <a:rPr lang="en-US" b="1" dirty="0"/>
              <a:t>Week 6</a:t>
            </a:r>
            <a:r>
              <a:rPr lang="en-US" dirty="0"/>
              <a:t>: </a:t>
            </a:r>
            <a:r>
              <a:rPr lang="en-US" strike="sngStrike" dirty="0"/>
              <a:t>Big (unstructured) data.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Week 7</a:t>
            </a:r>
            <a:r>
              <a:rPr lang="en-US" dirty="0"/>
              <a:t>: Generative AI (e.g., ChatGPT).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Week 8</a:t>
            </a:r>
            <a:r>
              <a:rPr lang="en-US" dirty="0"/>
              <a:t>: Final Exam.</a:t>
            </a:r>
            <a:endParaRPr lang="en-H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96D9-E900-FEA6-9DB3-BE688C96BC93}"/>
              </a:ext>
            </a:extLst>
          </p:cNvPr>
          <p:cNvSpPr txBox="1"/>
          <p:nvPr/>
        </p:nvSpPr>
        <p:spPr>
          <a:xfrm>
            <a:off x="678153" y="2010480"/>
            <a:ext cx="343782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trike="sngStrike" dirty="0"/>
              <a:t>Fundamentals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4B09E-2A8A-4D53-153C-2C8903C3DE6B}"/>
              </a:ext>
            </a:extLst>
          </p:cNvPr>
          <p:cNvCxnSpPr>
            <a:cxnSpLocks/>
          </p:cNvCxnSpPr>
          <p:nvPr/>
        </p:nvCxnSpPr>
        <p:spPr>
          <a:xfrm>
            <a:off x="678153" y="3526494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7F4206-814C-486D-148A-E67565E28CC9}"/>
              </a:ext>
            </a:extLst>
          </p:cNvPr>
          <p:cNvCxnSpPr>
            <a:cxnSpLocks/>
          </p:cNvCxnSpPr>
          <p:nvPr/>
        </p:nvCxnSpPr>
        <p:spPr>
          <a:xfrm>
            <a:off x="662460" y="5555074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2649AB-8BB0-20EF-3251-18D204419CF7}"/>
              </a:ext>
            </a:extLst>
          </p:cNvPr>
          <p:cNvSpPr txBox="1"/>
          <p:nvPr/>
        </p:nvSpPr>
        <p:spPr>
          <a:xfrm>
            <a:off x="678153" y="3955415"/>
            <a:ext cx="400353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(What I think are)</a:t>
            </a:r>
            <a:br>
              <a:rPr lang="en-US" sz="4000" dirty="0"/>
            </a:br>
            <a:r>
              <a:rPr lang="en-US" sz="3600" dirty="0"/>
              <a:t>The Big Three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6841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72F8-5A7F-66DA-1C0F-B31B20F2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can we make </a:t>
            </a:r>
            <a:br>
              <a:rPr lang="en-US" dirty="0"/>
            </a:br>
            <a:r>
              <a:rPr lang="en-US" dirty="0"/>
              <a:t>apples-to-apples comparison?</a:t>
            </a:r>
          </a:p>
        </p:txBody>
      </p:sp>
    </p:spTree>
    <p:extLst>
      <p:ext uri="{BB962C8B-B14F-4D97-AF65-F5344CB8AC3E}">
        <p14:creationId xmlns:p14="http://schemas.microsoft.com/office/powerpoint/2010/main" val="1682280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rgeted Maximum Likelihood (TMLE) for Causal Inference">
            <a:extLst>
              <a:ext uri="{FF2B5EF4-FFF2-40B4-BE49-F238E27FC236}">
                <a16:creationId xmlns:a16="http://schemas.microsoft.com/office/drawing/2014/main" id="{A8E82751-D9DF-F03C-1111-F3ABA959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20" y="445665"/>
            <a:ext cx="7955560" cy="596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84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Would You Know If People Can Be “Left-Brained” or “Right-Brained”?">
            <a:extLst>
              <a:ext uri="{FF2B5EF4-FFF2-40B4-BE49-F238E27FC236}">
                <a16:creationId xmlns:a16="http://schemas.microsoft.com/office/drawing/2014/main" id="{0C14C14B-A11D-EB7C-A8FE-436C919E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829559"/>
            <a:ext cx="111252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ED16BB0-5724-C57E-4973-671E8B24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07" y="298752"/>
            <a:ext cx="8393783" cy="1325563"/>
          </a:xfrm>
        </p:spPr>
        <p:txBody>
          <a:bodyPr/>
          <a:lstStyle/>
          <a:p>
            <a:pPr algn="ctr"/>
            <a:r>
              <a:rPr lang="en-US" dirty="0"/>
              <a:t>But how do we match these?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318D1-0EE0-CBAA-EFE5-4F87780B71A5}"/>
              </a:ext>
            </a:extLst>
          </p:cNvPr>
          <p:cNvSpPr txBox="1"/>
          <p:nvPr/>
        </p:nvSpPr>
        <p:spPr>
          <a:xfrm>
            <a:off x="2709948" y="5670225"/>
            <a:ext cx="126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04F1F-B53D-84EA-73BF-2AB41C005160}"/>
              </a:ext>
            </a:extLst>
          </p:cNvPr>
          <p:cNvSpPr txBox="1"/>
          <p:nvPr/>
        </p:nvSpPr>
        <p:spPr>
          <a:xfrm>
            <a:off x="8004312" y="5670225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2034265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pensity Score Matching | Statistikakademin">
            <a:extLst>
              <a:ext uri="{FF2B5EF4-FFF2-40B4-BE49-F238E27FC236}">
                <a16:creationId xmlns:a16="http://schemas.microsoft.com/office/drawing/2014/main" id="{EB9114BF-3885-C79C-4396-238071893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0" y="716584"/>
            <a:ext cx="10797700" cy="542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BAF53-48C3-E546-CCBA-677771F35997}"/>
              </a:ext>
            </a:extLst>
          </p:cNvPr>
          <p:cNvSpPr txBox="1"/>
          <p:nvPr/>
        </p:nvSpPr>
        <p:spPr>
          <a:xfrm>
            <a:off x="1115994" y="5062194"/>
            <a:ext cx="2816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Estimate with</a:t>
            </a:r>
            <a:br>
              <a:rPr lang="en-US" sz="2800" dirty="0"/>
            </a:br>
            <a:r>
              <a:rPr lang="en-US" sz="2800" dirty="0"/>
              <a:t>machine learning!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9B0218-56ED-0D0D-A292-318BAB6B9C30}"/>
              </a:ext>
            </a:extLst>
          </p:cNvPr>
          <p:cNvCxnSpPr>
            <a:cxnSpLocks/>
          </p:cNvCxnSpPr>
          <p:nvPr/>
        </p:nvCxnSpPr>
        <p:spPr>
          <a:xfrm flipV="1">
            <a:off x="3026004" y="4449452"/>
            <a:ext cx="1489435" cy="612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1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usal Effects via Propensity Scores | by Shaw Talebi | Towards Data Science">
            <a:extLst>
              <a:ext uri="{FF2B5EF4-FFF2-40B4-BE49-F238E27FC236}">
                <a16:creationId xmlns:a16="http://schemas.microsoft.com/office/drawing/2014/main" id="{74C014A2-8D98-7478-DA07-240DCD7E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28625"/>
            <a:ext cx="99250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62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usal Effects via Propensity Scores | by Shaw Talebi | Towards Data Science">
            <a:extLst>
              <a:ext uri="{FF2B5EF4-FFF2-40B4-BE49-F238E27FC236}">
                <a16:creationId xmlns:a16="http://schemas.microsoft.com/office/drawing/2014/main" id="{1321D772-F5C3-7A9B-D55F-C9B44C3F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819150"/>
            <a:ext cx="72485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42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usal Effects via Propensity Scores | by Shaw Talebi | Towards Data Science">
            <a:extLst>
              <a:ext uri="{FF2B5EF4-FFF2-40B4-BE49-F238E27FC236}">
                <a16:creationId xmlns:a16="http://schemas.microsoft.com/office/drawing/2014/main" id="{1321D772-F5C3-7A9B-D55F-C9B44C3F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819150"/>
            <a:ext cx="72485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B71ED2-C49C-CD85-A017-57C98B92BCD4}"/>
              </a:ext>
            </a:extLst>
          </p:cNvPr>
          <p:cNvCxnSpPr/>
          <p:nvPr/>
        </p:nvCxnSpPr>
        <p:spPr>
          <a:xfrm>
            <a:off x="7390614" y="5722070"/>
            <a:ext cx="2017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B1BFAA-8F1B-6367-5780-D44B32A81F51}"/>
              </a:ext>
            </a:extLst>
          </p:cNvPr>
          <p:cNvSpPr txBox="1"/>
          <p:nvPr/>
        </p:nvSpPr>
        <p:spPr>
          <a:xfrm>
            <a:off x="7407824" y="5827908"/>
            <a:ext cx="19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(with replacement)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9CAD9-12A8-5A43-C8C6-C49E90A4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281" y="2200031"/>
            <a:ext cx="1190791" cy="66684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FA4263D9-4DB3-383A-1064-817A3B7A458F}"/>
              </a:ext>
            </a:extLst>
          </p:cNvPr>
          <p:cNvSpPr/>
          <p:nvPr/>
        </p:nvSpPr>
        <p:spPr>
          <a:xfrm>
            <a:off x="9590072" y="1442301"/>
            <a:ext cx="374060" cy="1508289"/>
          </a:xfrm>
          <a:prstGeom prst="rightBrace">
            <a:avLst>
              <a:gd name="adj1" fmla="val 7889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C3047-E7B0-C25A-C108-C72B8BD82D4E}"/>
              </a:ext>
            </a:extLst>
          </p:cNvPr>
          <p:cNvSpPr txBox="1"/>
          <p:nvPr/>
        </p:nvSpPr>
        <p:spPr>
          <a:xfrm>
            <a:off x="9964132" y="1780946"/>
            <a:ext cx="1744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Same</a:t>
            </a:r>
          </a:p>
          <a:p>
            <a:pPr algn="ctr"/>
            <a:r>
              <a:rPr lang="en-US" sz="2400" dirty="0"/>
              <a:t>observation.</a:t>
            </a:r>
          </a:p>
        </p:txBody>
      </p:sp>
    </p:spTree>
    <p:extLst>
      <p:ext uri="{BB962C8B-B14F-4D97-AF65-F5344CB8AC3E}">
        <p14:creationId xmlns:p14="http://schemas.microsoft.com/office/powerpoint/2010/main" val="1037370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usal Effects via Propensity Scores | by Shaw Talebi | Towards Data Science">
            <a:extLst>
              <a:ext uri="{FF2B5EF4-FFF2-40B4-BE49-F238E27FC236}">
                <a16:creationId xmlns:a16="http://schemas.microsoft.com/office/drawing/2014/main" id="{21434358-FA73-C762-F4B6-40E265B1A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0"/>
            <a:ext cx="11737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65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opensity score matching/reweighting analysis comparing intravenous  golimumab to infliximab for ankylosing spondylitis using data from the  GO-ALIVE and ASSERT trials | Clinical Rheumatology">
            <a:extLst>
              <a:ext uri="{FF2B5EF4-FFF2-40B4-BE49-F238E27FC236}">
                <a16:creationId xmlns:a16="http://schemas.microsoft.com/office/drawing/2014/main" id="{DAD8A6B8-CDAA-6324-C5A8-2B2A9FC5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0" y="294587"/>
            <a:ext cx="10304380" cy="62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96C96D-5961-BFE9-77B9-06A7035DDE54}"/>
              </a:ext>
            </a:extLst>
          </p:cNvPr>
          <p:cNvSpPr/>
          <p:nvPr/>
        </p:nvSpPr>
        <p:spPr>
          <a:xfrm>
            <a:off x="4524866" y="6174557"/>
            <a:ext cx="3355942" cy="603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195A64-242E-E724-B552-D9874A90FB30}"/>
              </a:ext>
            </a:extLst>
          </p:cNvPr>
          <p:cNvGrpSpPr/>
          <p:nvPr/>
        </p:nvGrpSpPr>
        <p:grpSpPr>
          <a:xfrm>
            <a:off x="4282066" y="6174557"/>
            <a:ext cx="3627868" cy="461665"/>
            <a:chOff x="4541492" y="6174557"/>
            <a:chExt cx="3627868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B01176-1203-6A9E-1137-CCC5B8E52E03}"/>
                </a:ext>
              </a:extLst>
            </p:cNvPr>
            <p:cNvSpPr txBox="1"/>
            <p:nvPr/>
          </p:nvSpPr>
          <p:spPr>
            <a:xfrm>
              <a:off x="4541492" y="6174557"/>
              <a:ext cx="1106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Control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088C21-7ABF-BDB5-B2C2-8DE29CA2F03E}"/>
                </a:ext>
              </a:extLst>
            </p:cNvPr>
            <p:cNvSpPr txBox="1"/>
            <p:nvPr/>
          </p:nvSpPr>
          <p:spPr>
            <a:xfrm>
              <a:off x="6253464" y="6174557"/>
              <a:ext cx="1481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Treatment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70CDF5-D1F6-E7B4-EDF0-E4661812B10E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5648078" y="6405389"/>
              <a:ext cx="44792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D08ECF-9DB2-7838-9E41-91568659B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1438" y="6405389"/>
              <a:ext cx="447922" cy="1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39BD10-BE9C-BF10-88AE-CA7DA46F5670}"/>
              </a:ext>
            </a:extLst>
          </p:cNvPr>
          <p:cNvSpPr txBox="1"/>
          <p:nvPr/>
        </p:nvSpPr>
        <p:spPr>
          <a:xfrm>
            <a:off x="9044309" y="5989891"/>
            <a:ext cx="228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395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732A0BC-E509-698D-30B4-55364732DD0E}"/>
              </a:ext>
            </a:extLst>
          </p:cNvPr>
          <p:cNvSpPr txBox="1"/>
          <p:nvPr/>
        </p:nvSpPr>
        <p:spPr>
          <a:xfrm>
            <a:off x="3046268" y="1314725"/>
            <a:ext cx="2090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Incentive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761949-3E12-80B3-244D-F85865AF8667}"/>
              </a:ext>
            </a:extLst>
          </p:cNvPr>
          <p:cNvSpPr txBox="1"/>
          <p:nvPr/>
        </p:nvSpPr>
        <p:spPr>
          <a:xfrm>
            <a:off x="3171409" y="4185595"/>
            <a:ext cx="1771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Churn 30%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F1FB8A7-22A2-A833-382B-B0428A57CB57}"/>
              </a:ext>
            </a:extLst>
          </p:cNvPr>
          <p:cNvGrpSpPr/>
          <p:nvPr/>
        </p:nvGrpSpPr>
        <p:grpSpPr>
          <a:xfrm>
            <a:off x="2914229" y="2154280"/>
            <a:ext cx="2286000" cy="457200"/>
            <a:chOff x="2046505" y="2269918"/>
            <a:chExt cx="2286000" cy="457200"/>
          </a:xfrm>
        </p:grpSpPr>
        <p:pic>
          <p:nvPicPr>
            <p:cNvPr id="28" name="Graphic 27" descr="Angry face with solid fill with solid fill">
              <a:extLst>
                <a:ext uri="{FF2B5EF4-FFF2-40B4-BE49-F238E27FC236}">
                  <a16:creationId xmlns:a16="http://schemas.microsoft.com/office/drawing/2014/main" id="{513DC2D8-3E2A-022D-3211-B0396AF0F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6505" y="2269918"/>
              <a:ext cx="457200" cy="457200"/>
            </a:xfrm>
            <a:prstGeom prst="rect">
              <a:avLst/>
            </a:prstGeom>
          </p:spPr>
        </p:pic>
        <p:pic>
          <p:nvPicPr>
            <p:cNvPr id="54" name="Graphic 53" descr="Angry face with solid fill with solid fill">
              <a:extLst>
                <a:ext uri="{FF2B5EF4-FFF2-40B4-BE49-F238E27FC236}">
                  <a16:creationId xmlns:a16="http://schemas.microsoft.com/office/drawing/2014/main" id="{D799C97C-F641-73A9-EB97-F19F0828E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3705" y="2269918"/>
              <a:ext cx="457200" cy="457200"/>
            </a:xfrm>
            <a:prstGeom prst="rect">
              <a:avLst/>
            </a:prstGeom>
          </p:spPr>
        </p:pic>
        <p:pic>
          <p:nvPicPr>
            <p:cNvPr id="56" name="Graphic 55" descr="Angry face with solid fill with solid fill">
              <a:extLst>
                <a:ext uri="{FF2B5EF4-FFF2-40B4-BE49-F238E27FC236}">
                  <a16:creationId xmlns:a16="http://schemas.microsoft.com/office/drawing/2014/main" id="{9B0BA4C4-EFA4-7A86-086C-8B484509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60905" y="2269918"/>
              <a:ext cx="457200" cy="457200"/>
            </a:xfrm>
            <a:prstGeom prst="rect">
              <a:avLst/>
            </a:prstGeom>
          </p:spPr>
        </p:pic>
        <p:pic>
          <p:nvPicPr>
            <p:cNvPr id="61" name="Graphic 60" descr="Angry face with solid fill with solid fill">
              <a:extLst>
                <a:ext uri="{FF2B5EF4-FFF2-40B4-BE49-F238E27FC236}">
                  <a16:creationId xmlns:a16="http://schemas.microsoft.com/office/drawing/2014/main" id="{A7F816BE-35D2-FCCC-A6A9-E9516FAF4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8105" y="2269918"/>
              <a:ext cx="457200" cy="457200"/>
            </a:xfrm>
            <a:prstGeom prst="rect">
              <a:avLst/>
            </a:prstGeom>
          </p:spPr>
        </p:pic>
        <p:pic>
          <p:nvPicPr>
            <p:cNvPr id="62" name="Graphic 61" descr="Angry face with solid fill with solid fill">
              <a:extLst>
                <a:ext uri="{FF2B5EF4-FFF2-40B4-BE49-F238E27FC236}">
                  <a16:creationId xmlns:a16="http://schemas.microsoft.com/office/drawing/2014/main" id="{1C4E46BF-AA75-DDC5-92B7-76EF482AD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305" y="2269918"/>
              <a:ext cx="457200" cy="4572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325581C-6286-59C9-F046-E136410BB814}"/>
              </a:ext>
            </a:extLst>
          </p:cNvPr>
          <p:cNvGrpSpPr/>
          <p:nvPr/>
        </p:nvGrpSpPr>
        <p:grpSpPr>
          <a:xfrm>
            <a:off x="2914229" y="2611480"/>
            <a:ext cx="2286000" cy="457200"/>
            <a:chOff x="2046505" y="2269918"/>
            <a:chExt cx="2286000" cy="457200"/>
          </a:xfrm>
        </p:grpSpPr>
        <p:pic>
          <p:nvPicPr>
            <p:cNvPr id="71" name="Graphic 70" descr="Angry face with solid fill with solid fill">
              <a:extLst>
                <a:ext uri="{FF2B5EF4-FFF2-40B4-BE49-F238E27FC236}">
                  <a16:creationId xmlns:a16="http://schemas.microsoft.com/office/drawing/2014/main" id="{53C7ADCB-BE9D-1A5B-26B7-481D4C54A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6505" y="2269918"/>
              <a:ext cx="457200" cy="457200"/>
            </a:xfrm>
            <a:prstGeom prst="rect">
              <a:avLst/>
            </a:prstGeom>
          </p:spPr>
        </p:pic>
        <p:pic>
          <p:nvPicPr>
            <p:cNvPr id="72" name="Graphic 71" descr="Angry face with solid fill with solid fill">
              <a:extLst>
                <a:ext uri="{FF2B5EF4-FFF2-40B4-BE49-F238E27FC236}">
                  <a16:creationId xmlns:a16="http://schemas.microsoft.com/office/drawing/2014/main" id="{61DCADD9-C12B-204E-987D-229EEA19B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3705" y="2269918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 descr="Angry face with solid fill with solid fill">
              <a:extLst>
                <a:ext uri="{FF2B5EF4-FFF2-40B4-BE49-F238E27FC236}">
                  <a16:creationId xmlns:a16="http://schemas.microsoft.com/office/drawing/2014/main" id="{5D67B357-E9E6-0464-EE11-8126DA457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60905" y="2269918"/>
              <a:ext cx="457200" cy="457200"/>
            </a:xfrm>
            <a:prstGeom prst="rect">
              <a:avLst/>
            </a:prstGeom>
          </p:spPr>
        </p:pic>
        <p:pic>
          <p:nvPicPr>
            <p:cNvPr id="74" name="Graphic 73" descr="Angry face with solid fill with solid fill">
              <a:extLst>
                <a:ext uri="{FF2B5EF4-FFF2-40B4-BE49-F238E27FC236}">
                  <a16:creationId xmlns:a16="http://schemas.microsoft.com/office/drawing/2014/main" id="{B63A7297-577F-B168-4957-B75EB2C48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8105" y="2269918"/>
              <a:ext cx="457200" cy="457200"/>
            </a:xfrm>
            <a:prstGeom prst="rect">
              <a:avLst/>
            </a:prstGeom>
          </p:spPr>
        </p:pic>
        <p:pic>
          <p:nvPicPr>
            <p:cNvPr id="75" name="Graphic 74" descr="Angry face with solid fill with solid fill">
              <a:extLst>
                <a:ext uri="{FF2B5EF4-FFF2-40B4-BE49-F238E27FC236}">
                  <a16:creationId xmlns:a16="http://schemas.microsoft.com/office/drawing/2014/main" id="{B2C380CD-E8CB-F428-D9D9-E67D9DF8E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305" y="2269918"/>
              <a:ext cx="457200" cy="4572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0A1D29-C7EB-2467-4F3B-F44240E31C14}"/>
              </a:ext>
            </a:extLst>
          </p:cNvPr>
          <p:cNvGrpSpPr/>
          <p:nvPr/>
        </p:nvGrpSpPr>
        <p:grpSpPr>
          <a:xfrm>
            <a:off x="2914229" y="3068680"/>
            <a:ext cx="2286000" cy="457200"/>
            <a:chOff x="2046505" y="2269918"/>
            <a:chExt cx="2286000" cy="457200"/>
          </a:xfrm>
        </p:grpSpPr>
        <p:pic>
          <p:nvPicPr>
            <p:cNvPr id="77" name="Graphic 76" descr="Angry face with solid fill with solid fill">
              <a:extLst>
                <a:ext uri="{FF2B5EF4-FFF2-40B4-BE49-F238E27FC236}">
                  <a16:creationId xmlns:a16="http://schemas.microsoft.com/office/drawing/2014/main" id="{30ADFE45-C78D-57B0-06DD-54D7277BF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6505" y="2269918"/>
              <a:ext cx="457200" cy="457200"/>
            </a:xfrm>
            <a:prstGeom prst="rect">
              <a:avLst/>
            </a:prstGeom>
          </p:spPr>
        </p:pic>
        <p:pic>
          <p:nvPicPr>
            <p:cNvPr id="78" name="Graphic 77" descr="Angry face with solid fill with solid fill">
              <a:extLst>
                <a:ext uri="{FF2B5EF4-FFF2-40B4-BE49-F238E27FC236}">
                  <a16:creationId xmlns:a16="http://schemas.microsoft.com/office/drawing/2014/main" id="{708D9E33-343A-70A4-EEB4-B352D1840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3705" y="2269918"/>
              <a:ext cx="457200" cy="457200"/>
            </a:xfrm>
            <a:prstGeom prst="rect">
              <a:avLst/>
            </a:prstGeom>
          </p:spPr>
        </p:pic>
        <p:pic>
          <p:nvPicPr>
            <p:cNvPr id="79" name="Graphic 78" descr="Angry face with solid fill with solid fill">
              <a:extLst>
                <a:ext uri="{FF2B5EF4-FFF2-40B4-BE49-F238E27FC236}">
                  <a16:creationId xmlns:a16="http://schemas.microsoft.com/office/drawing/2014/main" id="{F9F5B96F-4EA9-B58E-7DEB-005F43BC8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60905" y="2269918"/>
              <a:ext cx="457200" cy="457200"/>
            </a:xfrm>
            <a:prstGeom prst="rect">
              <a:avLst/>
            </a:prstGeom>
          </p:spPr>
        </p:pic>
        <p:pic>
          <p:nvPicPr>
            <p:cNvPr id="80" name="Graphic 79" descr="Angry face with solid fill with solid fill">
              <a:extLst>
                <a:ext uri="{FF2B5EF4-FFF2-40B4-BE49-F238E27FC236}">
                  <a16:creationId xmlns:a16="http://schemas.microsoft.com/office/drawing/2014/main" id="{9641B656-CB61-FE25-A1F9-005FD03D4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8105" y="2269918"/>
              <a:ext cx="457200" cy="457200"/>
            </a:xfrm>
            <a:prstGeom prst="rect">
              <a:avLst/>
            </a:prstGeom>
          </p:spPr>
        </p:pic>
        <p:pic>
          <p:nvPicPr>
            <p:cNvPr id="81" name="Graphic 80" descr="Angry face with solid fill with solid fill">
              <a:extLst>
                <a:ext uri="{FF2B5EF4-FFF2-40B4-BE49-F238E27FC236}">
                  <a16:creationId xmlns:a16="http://schemas.microsoft.com/office/drawing/2014/main" id="{9AF2D95F-0841-151D-5724-1C2BCB72A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5305" y="2269918"/>
              <a:ext cx="457200" cy="457200"/>
            </a:xfrm>
            <a:prstGeom prst="rect">
              <a:avLst/>
            </a:prstGeom>
          </p:spPr>
        </p:pic>
      </p:grpSp>
      <p:pic>
        <p:nvPicPr>
          <p:cNvPr id="89" name="Graphic 88" descr="Angry face with solid fill with solid fill">
            <a:extLst>
              <a:ext uri="{FF2B5EF4-FFF2-40B4-BE49-F238E27FC236}">
                <a16:creationId xmlns:a16="http://schemas.microsoft.com/office/drawing/2014/main" id="{05F3C99F-046F-B56E-212E-16918E8FA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4229" y="3537517"/>
            <a:ext cx="457200" cy="4572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26B9184E-A4C4-E933-92C2-6331454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71429" y="3537517"/>
            <a:ext cx="457200" cy="4572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822CF21-D2C0-3DEC-5348-0A9FE72DC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28629" y="3537517"/>
            <a:ext cx="457200" cy="4572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9C47A5EA-4351-D7CA-50F1-BDD09B2DF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85829" y="3537517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F0F8CFE2-B652-4568-3AFC-86BA46D01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43029" y="3537517"/>
            <a:ext cx="457200" cy="4572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8772B555-4CED-567C-9B4B-0DEDF1379A1A}"/>
              </a:ext>
            </a:extLst>
          </p:cNvPr>
          <p:cNvSpPr txBox="1"/>
          <p:nvPr/>
        </p:nvSpPr>
        <p:spPr>
          <a:xfrm>
            <a:off x="6536140" y="1314725"/>
            <a:ext cx="2808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No Incentive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6DE911-313A-C2CB-24C1-8A8726D5F5C5}"/>
              </a:ext>
            </a:extLst>
          </p:cNvPr>
          <p:cNvSpPr txBox="1"/>
          <p:nvPr/>
        </p:nvSpPr>
        <p:spPr>
          <a:xfrm>
            <a:off x="7020353" y="4185595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Churn 20%</a:t>
            </a:r>
          </a:p>
        </p:txBody>
      </p:sp>
      <p:pic>
        <p:nvPicPr>
          <p:cNvPr id="123" name="Graphic 122" descr="Angry face with solid fill with solid fill">
            <a:extLst>
              <a:ext uri="{FF2B5EF4-FFF2-40B4-BE49-F238E27FC236}">
                <a16:creationId xmlns:a16="http://schemas.microsoft.com/office/drawing/2014/main" id="{6F68DDD2-6202-0948-8F96-77B4B8F2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173" y="2154280"/>
            <a:ext cx="457200" cy="457200"/>
          </a:xfrm>
          <a:prstGeom prst="rect">
            <a:avLst/>
          </a:prstGeom>
        </p:spPr>
      </p:pic>
      <p:pic>
        <p:nvPicPr>
          <p:cNvPr id="124" name="Graphic 123" descr="Angry face with solid fill with solid fill">
            <a:extLst>
              <a:ext uri="{FF2B5EF4-FFF2-40B4-BE49-F238E27FC236}">
                <a16:creationId xmlns:a16="http://schemas.microsoft.com/office/drawing/2014/main" id="{481A49BA-308F-09FE-252B-DC5BD7A42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373" y="2154280"/>
            <a:ext cx="457200" cy="457200"/>
          </a:xfrm>
          <a:prstGeom prst="rect">
            <a:avLst/>
          </a:prstGeom>
        </p:spPr>
      </p:pic>
      <p:pic>
        <p:nvPicPr>
          <p:cNvPr id="125" name="Graphic 124" descr="Angry face with solid fill with solid fill">
            <a:extLst>
              <a:ext uri="{FF2B5EF4-FFF2-40B4-BE49-F238E27FC236}">
                <a16:creationId xmlns:a16="http://schemas.microsoft.com/office/drawing/2014/main" id="{5AA13C43-3CA6-1F78-83D6-AD2D23DE7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7573" y="2154280"/>
            <a:ext cx="457200" cy="4572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B42DEDDE-131B-8FF2-AC17-0C92BCE17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34773" y="2154280"/>
            <a:ext cx="457200" cy="457200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986B9655-0E96-D5D8-0D47-6B125D8E9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591973" y="2154280"/>
            <a:ext cx="457200" cy="457200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A7ED9D8B-7E77-436E-1F0F-4AC41A421B7E}"/>
              </a:ext>
            </a:extLst>
          </p:cNvPr>
          <p:cNvGrpSpPr/>
          <p:nvPr/>
        </p:nvGrpSpPr>
        <p:grpSpPr>
          <a:xfrm>
            <a:off x="6763173" y="2611480"/>
            <a:ext cx="2286000" cy="457200"/>
            <a:chOff x="2046505" y="2269918"/>
            <a:chExt cx="2286000" cy="457200"/>
          </a:xfrm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3C92EF3B-9FD3-D2EA-9757-2B947741E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046505" y="2269918"/>
              <a:ext cx="457200" cy="457200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77F55C9B-3A2E-1250-725F-32133A3E0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03705" y="2269918"/>
              <a:ext cx="457200" cy="457200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4CCD177D-0CF2-EFAF-1972-8FB471C4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960905" y="2269918"/>
              <a:ext cx="457200" cy="457200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853C4407-74AE-CF0F-218F-B5B95A3A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418105" y="2269918"/>
              <a:ext cx="457200" cy="457200"/>
            </a:xfrm>
            <a:prstGeom prst="rect">
              <a:avLst/>
            </a:prstGeom>
          </p:spPr>
        </p:pic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7D340074-31A5-6B3F-47E6-4CC5683B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875305" y="2269918"/>
              <a:ext cx="457200" cy="4572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27C82C-9953-D071-9DF6-02EAACA1F98A}"/>
              </a:ext>
            </a:extLst>
          </p:cNvPr>
          <p:cNvGrpSpPr/>
          <p:nvPr/>
        </p:nvGrpSpPr>
        <p:grpSpPr>
          <a:xfrm>
            <a:off x="6763173" y="3068680"/>
            <a:ext cx="2286000" cy="457200"/>
            <a:chOff x="2046505" y="2269918"/>
            <a:chExt cx="2286000" cy="457200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A2BED4BF-D0C7-FD66-3A17-2DAF580C8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046505" y="2269918"/>
              <a:ext cx="457200" cy="457200"/>
            </a:xfrm>
            <a:prstGeom prst="rect">
              <a:avLst/>
            </a:prstGeom>
          </p:spPr>
        </p:pic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CCF02890-A73B-A141-FD91-CE74B4E24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03705" y="2269918"/>
              <a:ext cx="457200" cy="457200"/>
            </a:xfrm>
            <a:prstGeom prst="rect">
              <a:avLst/>
            </a:prstGeom>
          </p:spPr>
        </p:pic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8B9011B9-3009-1538-121B-E8343D77C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960905" y="2269918"/>
              <a:ext cx="457200" cy="457200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9CE9A699-A2B1-B06D-63B4-8939CD672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418105" y="2269918"/>
              <a:ext cx="457200" cy="457200"/>
            </a:xfrm>
            <a:prstGeom prst="rect">
              <a:avLst/>
            </a:prstGeom>
          </p:spPr>
        </p:pic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5081C3BE-1377-1DFB-EBAE-E98F4A3B7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875305" y="2269918"/>
              <a:ext cx="457200" cy="45720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E742591-40AC-3575-A435-F1CB2AC9237B}"/>
              </a:ext>
            </a:extLst>
          </p:cNvPr>
          <p:cNvGrpSpPr/>
          <p:nvPr/>
        </p:nvGrpSpPr>
        <p:grpSpPr>
          <a:xfrm>
            <a:off x="6763173" y="3532805"/>
            <a:ext cx="2286000" cy="457200"/>
            <a:chOff x="2046505" y="2269918"/>
            <a:chExt cx="2286000" cy="457200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58C5DF1B-6BF4-6053-6C88-83685D12D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046505" y="2269918"/>
              <a:ext cx="457200" cy="457200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BD7839C-AB33-7934-C122-FCB33BFB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503705" y="2269918"/>
              <a:ext cx="457200" cy="457200"/>
            </a:xfrm>
            <a:prstGeom prst="rect">
              <a:avLst/>
            </a:prstGeom>
          </p:spPr>
        </p:pic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9582FBAF-FC64-969D-F2EC-E880A6FB1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960905" y="2269918"/>
              <a:ext cx="457200" cy="457200"/>
            </a:xfrm>
            <a:prstGeom prst="rect">
              <a:avLst/>
            </a:prstGeom>
          </p:spPr>
        </p:pic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E4353650-9C34-144B-EEE7-62144015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418105" y="2269918"/>
              <a:ext cx="457200" cy="457200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ECF02A27-485C-85A7-0E62-FDF31D220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875305" y="226991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06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4421-DEC8-40D7-B9D7-DCFE9494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start with the </a:t>
            </a:r>
            <a:r>
              <a:rPr lang="en-US" dirty="0" err="1"/>
              <a:t>TelCo</a:t>
            </a:r>
            <a:r>
              <a:rPr lang="en-US" dirty="0"/>
              <a:t> case study.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70231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732A0BC-E509-698D-30B4-55364732DD0E}"/>
              </a:ext>
            </a:extLst>
          </p:cNvPr>
          <p:cNvSpPr txBox="1"/>
          <p:nvPr/>
        </p:nvSpPr>
        <p:spPr>
          <a:xfrm>
            <a:off x="3662592" y="82133"/>
            <a:ext cx="2090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Incentive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3DF7F1-2F1F-2FCA-434F-08489176D426}"/>
              </a:ext>
            </a:extLst>
          </p:cNvPr>
          <p:cNvSpPr txBox="1"/>
          <p:nvPr/>
        </p:nvSpPr>
        <p:spPr>
          <a:xfrm>
            <a:off x="7440445" y="131611"/>
            <a:ext cx="287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NO Incentive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47C04-D364-CBA7-B420-A981BA4BB4E3}"/>
              </a:ext>
            </a:extLst>
          </p:cNvPr>
          <p:cNvSpPr txBox="1"/>
          <p:nvPr/>
        </p:nvSpPr>
        <p:spPr>
          <a:xfrm>
            <a:off x="527008" y="1576174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Complained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F8E13-B3C6-79AB-278A-81456547B27E}"/>
              </a:ext>
            </a:extLst>
          </p:cNvPr>
          <p:cNvSpPr txBox="1"/>
          <p:nvPr/>
        </p:nvSpPr>
        <p:spPr>
          <a:xfrm>
            <a:off x="499699" y="5021049"/>
            <a:ext cx="2636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 Complaints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B4614F5-0E5F-208B-16C9-5C818D6992BF}"/>
              </a:ext>
            </a:extLst>
          </p:cNvPr>
          <p:cNvGrpSpPr/>
          <p:nvPr/>
        </p:nvGrpSpPr>
        <p:grpSpPr>
          <a:xfrm>
            <a:off x="3924301" y="4856080"/>
            <a:ext cx="1828800" cy="457200"/>
            <a:chOff x="4031363" y="4620942"/>
            <a:chExt cx="1828800" cy="4572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7B9F0E4-AA10-E570-8F2D-B179436A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031363" y="4620942"/>
              <a:ext cx="457200" cy="4572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64E4622-2054-ABD2-27E9-31C9271A6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488563" y="4620942"/>
              <a:ext cx="457200" cy="4572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CDD1BB9-85DB-5B44-7B19-E13DF45D2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945763" y="4620942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3038444-9539-FF02-B5B0-4849D18E1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402963" y="4620942"/>
              <a:ext cx="457200" cy="4572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28D6567-655D-CDEB-ABFF-F7A4E777B5FC}"/>
              </a:ext>
            </a:extLst>
          </p:cNvPr>
          <p:cNvGrpSpPr/>
          <p:nvPr/>
        </p:nvGrpSpPr>
        <p:grpSpPr>
          <a:xfrm>
            <a:off x="3564846" y="951492"/>
            <a:ext cx="2286000" cy="1840437"/>
            <a:chOff x="3677800" y="1279851"/>
            <a:chExt cx="2286000" cy="184043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529B47-41EB-3CAB-B0E3-BAD6647FC96C}"/>
                </a:ext>
              </a:extLst>
            </p:cNvPr>
            <p:cNvGrpSpPr/>
            <p:nvPr/>
          </p:nvGrpSpPr>
          <p:grpSpPr>
            <a:xfrm>
              <a:off x="3677800" y="1279851"/>
              <a:ext cx="2286000" cy="457200"/>
              <a:chOff x="2046505" y="2269918"/>
              <a:chExt cx="2286000" cy="457200"/>
            </a:xfrm>
          </p:grpSpPr>
          <p:pic>
            <p:nvPicPr>
              <p:cNvPr id="41" name="Graphic 40" descr="Angry face with solid fill with solid fill">
                <a:extLst>
                  <a:ext uri="{FF2B5EF4-FFF2-40B4-BE49-F238E27FC236}">
                    <a16:creationId xmlns:a16="http://schemas.microsoft.com/office/drawing/2014/main" id="{2B953AB9-FC0A-D95D-7A59-3F7948377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4" name="Graphic 43" descr="Angry face with solid fill with solid fill">
                <a:extLst>
                  <a:ext uri="{FF2B5EF4-FFF2-40B4-BE49-F238E27FC236}">
                    <a16:creationId xmlns:a16="http://schemas.microsoft.com/office/drawing/2014/main" id="{1D9F083F-2DA2-E40E-45A1-08F5B69AA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5" name="Graphic 44" descr="Angry face with solid fill with solid fill">
                <a:extLst>
                  <a:ext uri="{FF2B5EF4-FFF2-40B4-BE49-F238E27FC236}">
                    <a16:creationId xmlns:a16="http://schemas.microsoft.com/office/drawing/2014/main" id="{8BC77D70-B578-7C91-72D0-4E6DB7045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6" name="Graphic 45" descr="Angry face with solid fill with solid fill">
                <a:extLst>
                  <a:ext uri="{FF2B5EF4-FFF2-40B4-BE49-F238E27FC236}">
                    <a16:creationId xmlns:a16="http://schemas.microsoft.com/office/drawing/2014/main" id="{B6860EA8-2782-6BCF-5633-C0F49024E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7" name="Graphic 46" descr="Angry face with solid fill with solid fill">
                <a:extLst>
                  <a:ext uri="{FF2B5EF4-FFF2-40B4-BE49-F238E27FC236}">
                    <a16:creationId xmlns:a16="http://schemas.microsoft.com/office/drawing/2014/main" id="{62430476-50CF-93E5-8095-D1C22F978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7D003A6-CB00-F8D3-F594-3136AA124E20}"/>
                </a:ext>
              </a:extLst>
            </p:cNvPr>
            <p:cNvGrpSpPr/>
            <p:nvPr/>
          </p:nvGrpSpPr>
          <p:grpSpPr>
            <a:xfrm>
              <a:off x="3677800" y="1737051"/>
              <a:ext cx="2286000" cy="457200"/>
              <a:chOff x="2046505" y="2269918"/>
              <a:chExt cx="2286000" cy="457200"/>
            </a:xfrm>
          </p:grpSpPr>
          <p:pic>
            <p:nvPicPr>
              <p:cNvPr id="52" name="Graphic 51" descr="Angry face with solid fill with solid fill">
                <a:extLst>
                  <a:ext uri="{FF2B5EF4-FFF2-40B4-BE49-F238E27FC236}">
                    <a16:creationId xmlns:a16="http://schemas.microsoft.com/office/drawing/2014/main" id="{EE330683-50CB-0133-AF9E-F9C71AC07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3" name="Graphic 52" descr="Angry face with solid fill with solid fill">
                <a:extLst>
                  <a:ext uri="{FF2B5EF4-FFF2-40B4-BE49-F238E27FC236}">
                    <a16:creationId xmlns:a16="http://schemas.microsoft.com/office/drawing/2014/main" id="{6713FB3E-35B0-1D58-E6FA-29E75850A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4" name="Graphic 53" descr="Angry face with solid fill with solid fill">
                <a:extLst>
                  <a:ext uri="{FF2B5EF4-FFF2-40B4-BE49-F238E27FC236}">
                    <a16:creationId xmlns:a16="http://schemas.microsoft.com/office/drawing/2014/main" id="{0D8CF7CC-C86A-69A9-4A45-82BEC4D11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5" name="Graphic 54" descr="Angry face with solid fill with solid fill">
                <a:extLst>
                  <a:ext uri="{FF2B5EF4-FFF2-40B4-BE49-F238E27FC236}">
                    <a16:creationId xmlns:a16="http://schemas.microsoft.com/office/drawing/2014/main" id="{777A256A-80D8-ABED-6CF2-C11D6DCB8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6" name="Graphic 55" descr="Angry face with solid fill with solid fill">
                <a:extLst>
                  <a:ext uri="{FF2B5EF4-FFF2-40B4-BE49-F238E27FC236}">
                    <a16:creationId xmlns:a16="http://schemas.microsoft.com/office/drawing/2014/main" id="{443B1A37-4809-C2CC-F04A-A0D0BB0C6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93EE224-451F-D4FC-5780-685E5DD67C72}"/>
                </a:ext>
              </a:extLst>
            </p:cNvPr>
            <p:cNvGrpSpPr/>
            <p:nvPr/>
          </p:nvGrpSpPr>
          <p:grpSpPr>
            <a:xfrm>
              <a:off x="3677800" y="2194251"/>
              <a:ext cx="2286000" cy="457200"/>
              <a:chOff x="2046505" y="2269918"/>
              <a:chExt cx="2286000" cy="457200"/>
            </a:xfrm>
          </p:grpSpPr>
          <p:pic>
            <p:nvPicPr>
              <p:cNvPr id="58" name="Graphic 57" descr="Angry face with solid fill with solid fill">
                <a:extLst>
                  <a:ext uri="{FF2B5EF4-FFF2-40B4-BE49-F238E27FC236}">
                    <a16:creationId xmlns:a16="http://schemas.microsoft.com/office/drawing/2014/main" id="{A97A7ADF-12A5-2E61-A77F-592A2BB24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9" name="Graphic 58" descr="Angry face with solid fill with solid fill">
                <a:extLst>
                  <a:ext uri="{FF2B5EF4-FFF2-40B4-BE49-F238E27FC236}">
                    <a16:creationId xmlns:a16="http://schemas.microsoft.com/office/drawing/2014/main" id="{BD0D1859-8C85-8322-743B-D73E5E92D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0" name="Graphic 59" descr="Angry face with solid fill with solid fill">
                <a:extLst>
                  <a:ext uri="{FF2B5EF4-FFF2-40B4-BE49-F238E27FC236}">
                    <a16:creationId xmlns:a16="http://schemas.microsoft.com/office/drawing/2014/main" id="{B5BE9CC0-1D0F-DE8E-E9F1-5A2C08045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1" name="Graphic 60" descr="Angry face with solid fill with solid fill">
                <a:extLst>
                  <a:ext uri="{FF2B5EF4-FFF2-40B4-BE49-F238E27FC236}">
                    <a16:creationId xmlns:a16="http://schemas.microsoft.com/office/drawing/2014/main" id="{48CABA2E-FD2C-E055-2833-E45EE454B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2" name="Graphic 61" descr="Angry face with solid fill with solid fill">
                <a:extLst>
                  <a:ext uri="{FF2B5EF4-FFF2-40B4-BE49-F238E27FC236}">
                    <a16:creationId xmlns:a16="http://schemas.microsoft.com/office/drawing/2014/main" id="{4D44CE9F-89FD-C674-C799-E3399B359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69" name="Graphic 68" descr="Angry face with solid fill with solid fill">
              <a:extLst>
                <a:ext uri="{FF2B5EF4-FFF2-40B4-BE49-F238E27FC236}">
                  <a16:creationId xmlns:a16="http://schemas.microsoft.com/office/drawing/2014/main" id="{75415FDC-AC39-55BA-D268-01A8C958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7800" y="2663088"/>
              <a:ext cx="457200" cy="4572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0C5D88B-827D-50D9-A24F-8D87697BBE3E}"/>
              </a:ext>
            </a:extLst>
          </p:cNvPr>
          <p:cNvGrpSpPr/>
          <p:nvPr/>
        </p:nvGrpSpPr>
        <p:grpSpPr>
          <a:xfrm>
            <a:off x="7786137" y="4051579"/>
            <a:ext cx="2286000" cy="1835725"/>
            <a:chOff x="6763173" y="2154280"/>
            <a:chExt cx="2286000" cy="1835725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F6CEE7B-93BF-01B9-7931-CA0428E6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134773" y="2154280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9A8632C-9F1C-1012-85C8-BFA05020F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591973" y="2154280"/>
              <a:ext cx="457200" cy="457200"/>
            </a:xfrm>
            <a:prstGeom prst="rect">
              <a:avLst/>
            </a:prstGeom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ECF6B82-9F96-EF0B-F4EE-B0C79184C128}"/>
                </a:ext>
              </a:extLst>
            </p:cNvPr>
            <p:cNvGrpSpPr/>
            <p:nvPr/>
          </p:nvGrpSpPr>
          <p:grpSpPr>
            <a:xfrm>
              <a:off x="6763173" y="2611480"/>
              <a:ext cx="2286000" cy="457200"/>
              <a:chOff x="2046505" y="2269918"/>
              <a:chExt cx="2286000" cy="457200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E0D1DC42-2740-516F-F3ED-AB02C3FD1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A9DF0208-7690-FA61-FB37-709D41277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EFF3E1F2-B963-23FB-714B-E67FE2B1E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E7A18887-8966-821F-7202-07F55ACC9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687E9300-59E4-27B1-FE2A-D684AFA53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C8B7C44-31F2-5B61-AE91-A042F63F92ED}"/>
                </a:ext>
              </a:extLst>
            </p:cNvPr>
            <p:cNvGrpSpPr/>
            <p:nvPr/>
          </p:nvGrpSpPr>
          <p:grpSpPr>
            <a:xfrm>
              <a:off x="6763173" y="3068680"/>
              <a:ext cx="2286000" cy="457200"/>
              <a:chOff x="2046505" y="2269918"/>
              <a:chExt cx="2286000" cy="457200"/>
            </a:xfrm>
          </p:grpSpPr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A700AF42-74B3-BD2E-3599-8287345D5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8D74FC93-BA5E-0EE4-CAEF-61775712C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97808361-C525-BBC1-720F-A3CBDF7ED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A412A4FE-FD91-C153-3353-A49125D42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FC4D8525-39DB-8870-94FC-87CBEEA49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B5664EB-441B-E4EC-040F-9A97AD7E4086}"/>
                </a:ext>
              </a:extLst>
            </p:cNvPr>
            <p:cNvGrpSpPr/>
            <p:nvPr/>
          </p:nvGrpSpPr>
          <p:grpSpPr>
            <a:xfrm>
              <a:off x="6763173" y="3532805"/>
              <a:ext cx="2286000" cy="457200"/>
              <a:chOff x="2046505" y="2269918"/>
              <a:chExt cx="2286000" cy="457200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A71F9015-1A42-510E-80CF-A57580915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3395D4FC-FFDD-DC17-667B-504905644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0762C2E8-BE9F-F7E8-3028-508424599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2D93CB89-36C4-1784-B7AF-8D86A565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49D0124E-DE86-34D5-E2BB-22E4DC267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9E3E1-A4ED-CE2B-FEAF-B07A1EB0952E}"/>
              </a:ext>
            </a:extLst>
          </p:cNvPr>
          <p:cNvSpPr txBox="1"/>
          <p:nvPr/>
        </p:nvSpPr>
        <p:spPr>
          <a:xfrm>
            <a:off x="4214786" y="2724141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Churn 35%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A2A461-E323-CEE6-C571-BC576AD7978E}"/>
              </a:ext>
            </a:extLst>
          </p:cNvPr>
          <p:cNvSpPr txBox="1"/>
          <p:nvPr/>
        </p:nvSpPr>
        <p:spPr>
          <a:xfrm>
            <a:off x="4079207" y="6062314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Churn 10%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4B230CF-4E12-D6F7-D2E6-016D70B7A6C4}"/>
              </a:ext>
            </a:extLst>
          </p:cNvPr>
          <p:cNvGrpSpPr/>
          <p:nvPr/>
        </p:nvGrpSpPr>
        <p:grpSpPr>
          <a:xfrm>
            <a:off x="8193436" y="1408692"/>
            <a:ext cx="1371600" cy="457200"/>
            <a:chOff x="6763173" y="2154280"/>
            <a:chExt cx="1371600" cy="457200"/>
          </a:xfrm>
        </p:grpSpPr>
        <p:pic>
          <p:nvPicPr>
            <p:cNvPr id="99" name="Graphic 98" descr="Angry face with solid fill with solid fill">
              <a:extLst>
                <a:ext uri="{FF2B5EF4-FFF2-40B4-BE49-F238E27FC236}">
                  <a16:creationId xmlns:a16="http://schemas.microsoft.com/office/drawing/2014/main" id="{9742F985-40CA-1520-F848-4F9E4C97C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3173" y="2154280"/>
              <a:ext cx="457200" cy="457200"/>
            </a:xfrm>
            <a:prstGeom prst="rect">
              <a:avLst/>
            </a:prstGeom>
          </p:spPr>
        </p:pic>
        <p:pic>
          <p:nvPicPr>
            <p:cNvPr id="100" name="Graphic 99" descr="Angry face with solid fill with solid fill">
              <a:extLst>
                <a:ext uri="{FF2B5EF4-FFF2-40B4-BE49-F238E27FC236}">
                  <a16:creationId xmlns:a16="http://schemas.microsoft.com/office/drawing/2014/main" id="{A4114284-B131-B200-14FC-728708D7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0373" y="2154280"/>
              <a:ext cx="457200" cy="457200"/>
            </a:xfrm>
            <a:prstGeom prst="rect">
              <a:avLst/>
            </a:prstGeom>
          </p:spPr>
        </p:pic>
        <p:pic>
          <p:nvPicPr>
            <p:cNvPr id="101" name="Graphic 100" descr="Angry face with solid fill with solid fill">
              <a:extLst>
                <a:ext uri="{FF2B5EF4-FFF2-40B4-BE49-F238E27FC236}">
                  <a16:creationId xmlns:a16="http://schemas.microsoft.com/office/drawing/2014/main" id="{146CD5C5-1979-508B-791B-782F5D67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7573" y="2154280"/>
              <a:ext cx="457200" cy="457200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C4BF803-3E0F-0DD6-7D41-997F2AF9835D}"/>
              </a:ext>
            </a:extLst>
          </p:cNvPr>
          <p:cNvSpPr txBox="1"/>
          <p:nvPr/>
        </p:nvSpPr>
        <p:spPr>
          <a:xfrm>
            <a:off x="7993416" y="2719137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Churn 50%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14D05FD-7318-9E9A-8A6B-CDA8D15754C2}"/>
              </a:ext>
            </a:extLst>
          </p:cNvPr>
          <p:cNvSpPr txBox="1"/>
          <p:nvPr/>
        </p:nvSpPr>
        <p:spPr>
          <a:xfrm>
            <a:off x="8164752" y="6139635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Churn 15%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166BD2C-81C5-D671-BC6E-AB0499985798}"/>
              </a:ext>
            </a:extLst>
          </p:cNvPr>
          <p:cNvCxnSpPr/>
          <p:nvPr/>
        </p:nvCxnSpPr>
        <p:spPr>
          <a:xfrm>
            <a:off x="381000" y="3638401"/>
            <a:ext cx="11430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BB74CA1-A6E7-0F81-583C-E3DF821E5E2B}"/>
              </a:ext>
            </a:extLst>
          </p:cNvPr>
          <p:cNvSpPr txBox="1"/>
          <p:nvPr/>
        </p:nvSpPr>
        <p:spPr>
          <a:xfrm>
            <a:off x="499699" y="39794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42246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732A0BC-E509-698D-30B4-55364732DD0E}"/>
              </a:ext>
            </a:extLst>
          </p:cNvPr>
          <p:cNvSpPr txBox="1"/>
          <p:nvPr/>
        </p:nvSpPr>
        <p:spPr>
          <a:xfrm>
            <a:off x="3662592" y="82133"/>
            <a:ext cx="2090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Incentive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3DF7F1-2F1F-2FCA-434F-08489176D426}"/>
              </a:ext>
            </a:extLst>
          </p:cNvPr>
          <p:cNvSpPr txBox="1"/>
          <p:nvPr/>
        </p:nvSpPr>
        <p:spPr>
          <a:xfrm>
            <a:off x="7440445" y="131611"/>
            <a:ext cx="287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NO Incentive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47C04-D364-CBA7-B420-A981BA4BB4E3}"/>
              </a:ext>
            </a:extLst>
          </p:cNvPr>
          <p:cNvSpPr txBox="1"/>
          <p:nvPr/>
        </p:nvSpPr>
        <p:spPr>
          <a:xfrm>
            <a:off x="527008" y="1576174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Complained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F8E13-B3C6-79AB-278A-81456547B27E}"/>
              </a:ext>
            </a:extLst>
          </p:cNvPr>
          <p:cNvSpPr txBox="1"/>
          <p:nvPr/>
        </p:nvSpPr>
        <p:spPr>
          <a:xfrm>
            <a:off x="499699" y="5021049"/>
            <a:ext cx="2636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 Complaints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B4614F5-0E5F-208B-16C9-5C818D6992BF}"/>
              </a:ext>
            </a:extLst>
          </p:cNvPr>
          <p:cNvGrpSpPr/>
          <p:nvPr/>
        </p:nvGrpSpPr>
        <p:grpSpPr>
          <a:xfrm>
            <a:off x="3924301" y="4856080"/>
            <a:ext cx="1828800" cy="457200"/>
            <a:chOff x="4031363" y="4620942"/>
            <a:chExt cx="1828800" cy="4572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7B9F0E4-AA10-E570-8F2D-B179436A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031363" y="4620942"/>
              <a:ext cx="457200" cy="4572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64E4622-2054-ABD2-27E9-31C9271A6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488563" y="4620942"/>
              <a:ext cx="457200" cy="4572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CDD1BB9-85DB-5B44-7B19-E13DF45D2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945763" y="4620942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3038444-9539-FF02-B5B0-4849D18E1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402963" y="4620942"/>
              <a:ext cx="457200" cy="4572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28D6567-655D-CDEB-ABFF-F7A4E777B5FC}"/>
              </a:ext>
            </a:extLst>
          </p:cNvPr>
          <p:cNvGrpSpPr/>
          <p:nvPr/>
        </p:nvGrpSpPr>
        <p:grpSpPr>
          <a:xfrm>
            <a:off x="3564846" y="951492"/>
            <a:ext cx="2286000" cy="1840437"/>
            <a:chOff x="3677800" y="1279851"/>
            <a:chExt cx="2286000" cy="184043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529B47-41EB-3CAB-B0E3-BAD6647FC96C}"/>
                </a:ext>
              </a:extLst>
            </p:cNvPr>
            <p:cNvGrpSpPr/>
            <p:nvPr/>
          </p:nvGrpSpPr>
          <p:grpSpPr>
            <a:xfrm>
              <a:off x="3677800" y="1279851"/>
              <a:ext cx="2286000" cy="457200"/>
              <a:chOff x="2046505" y="2269918"/>
              <a:chExt cx="2286000" cy="457200"/>
            </a:xfrm>
          </p:grpSpPr>
          <p:pic>
            <p:nvPicPr>
              <p:cNvPr id="41" name="Graphic 40" descr="Angry face with solid fill with solid fill">
                <a:extLst>
                  <a:ext uri="{FF2B5EF4-FFF2-40B4-BE49-F238E27FC236}">
                    <a16:creationId xmlns:a16="http://schemas.microsoft.com/office/drawing/2014/main" id="{2B953AB9-FC0A-D95D-7A59-3F7948377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4" name="Graphic 43" descr="Angry face with solid fill with solid fill">
                <a:extLst>
                  <a:ext uri="{FF2B5EF4-FFF2-40B4-BE49-F238E27FC236}">
                    <a16:creationId xmlns:a16="http://schemas.microsoft.com/office/drawing/2014/main" id="{1D9F083F-2DA2-E40E-45A1-08F5B69AA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5" name="Graphic 44" descr="Angry face with solid fill with solid fill">
                <a:extLst>
                  <a:ext uri="{FF2B5EF4-FFF2-40B4-BE49-F238E27FC236}">
                    <a16:creationId xmlns:a16="http://schemas.microsoft.com/office/drawing/2014/main" id="{8BC77D70-B578-7C91-72D0-4E6DB7045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6" name="Graphic 45" descr="Angry face with solid fill with solid fill">
                <a:extLst>
                  <a:ext uri="{FF2B5EF4-FFF2-40B4-BE49-F238E27FC236}">
                    <a16:creationId xmlns:a16="http://schemas.microsoft.com/office/drawing/2014/main" id="{B6860EA8-2782-6BCF-5633-C0F49024E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7" name="Graphic 46" descr="Angry face with solid fill with solid fill">
                <a:extLst>
                  <a:ext uri="{FF2B5EF4-FFF2-40B4-BE49-F238E27FC236}">
                    <a16:creationId xmlns:a16="http://schemas.microsoft.com/office/drawing/2014/main" id="{62430476-50CF-93E5-8095-D1C22F978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7D003A6-CB00-F8D3-F594-3136AA124E20}"/>
                </a:ext>
              </a:extLst>
            </p:cNvPr>
            <p:cNvGrpSpPr/>
            <p:nvPr/>
          </p:nvGrpSpPr>
          <p:grpSpPr>
            <a:xfrm>
              <a:off x="3677800" y="1737051"/>
              <a:ext cx="2286000" cy="457200"/>
              <a:chOff x="2046505" y="2269918"/>
              <a:chExt cx="2286000" cy="457200"/>
            </a:xfrm>
          </p:grpSpPr>
          <p:pic>
            <p:nvPicPr>
              <p:cNvPr id="52" name="Graphic 51" descr="Angry face with solid fill with solid fill">
                <a:extLst>
                  <a:ext uri="{FF2B5EF4-FFF2-40B4-BE49-F238E27FC236}">
                    <a16:creationId xmlns:a16="http://schemas.microsoft.com/office/drawing/2014/main" id="{EE330683-50CB-0133-AF9E-F9C71AC07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3" name="Graphic 52" descr="Angry face with solid fill with solid fill">
                <a:extLst>
                  <a:ext uri="{FF2B5EF4-FFF2-40B4-BE49-F238E27FC236}">
                    <a16:creationId xmlns:a16="http://schemas.microsoft.com/office/drawing/2014/main" id="{6713FB3E-35B0-1D58-E6FA-29E75850A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4" name="Graphic 53" descr="Angry face with solid fill with solid fill">
                <a:extLst>
                  <a:ext uri="{FF2B5EF4-FFF2-40B4-BE49-F238E27FC236}">
                    <a16:creationId xmlns:a16="http://schemas.microsoft.com/office/drawing/2014/main" id="{0D8CF7CC-C86A-69A9-4A45-82BEC4D11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5" name="Graphic 54" descr="Angry face with solid fill with solid fill">
                <a:extLst>
                  <a:ext uri="{FF2B5EF4-FFF2-40B4-BE49-F238E27FC236}">
                    <a16:creationId xmlns:a16="http://schemas.microsoft.com/office/drawing/2014/main" id="{777A256A-80D8-ABED-6CF2-C11D6DCB8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6" name="Graphic 55" descr="Angry face with solid fill with solid fill">
                <a:extLst>
                  <a:ext uri="{FF2B5EF4-FFF2-40B4-BE49-F238E27FC236}">
                    <a16:creationId xmlns:a16="http://schemas.microsoft.com/office/drawing/2014/main" id="{443B1A37-4809-C2CC-F04A-A0D0BB0C6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93EE224-451F-D4FC-5780-685E5DD67C72}"/>
                </a:ext>
              </a:extLst>
            </p:cNvPr>
            <p:cNvGrpSpPr/>
            <p:nvPr/>
          </p:nvGrpSpPr>
          <p:grpSpPr>
            <a:xfrm>
              <a:off x="3677800" y="2194251"/>
              <a:ext cx="2286000" cy="457200"/>
              <a:chOff x="2046505" y="2269918"/>
              <a:chExt cx="2286000" cy="457200"/>
            </a:xfrm>
          </p:grpSpPr>
          <p:pic>
            <p:nvPicPr>
              <p:cNvPr id="58" name="Graphic 57" descr="Angry face with solid fill with solid fill">
                <a:extLst>
                  <a:ext uri="{FF2B5EF4-FFF2-40B4-BE49-F238E27FC236}">
                    <a16:creationId xmlns:a16="http://schemas.microsoft.com/office/drawing/2014/main" id="{A97A7ADF-12A5-2E61-A77F-592A2BB24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9" name="Graphic 58" descr="Angry face with solid fill with solid fill">
                <a:extLst>
                  <a:ext uri="{FF2B5EF4-FFF2-40B4-BE49-F238E27FC236}">
                    <a16:creationId xmlns:a16="http://schemas.microsoft.com/office/drawing/2014/main" id="{BD0D1859-8C85-8322-743B-D73E5E92D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0" name="Graphic 59" descr="Angry face with solid fill with solid fill">
                <a:extLst>
                  <a:ext uri="{FF2B5EF4-FFF2-40B4-BE49-F238E27FC236}">
                    <a16:creationId xmlns:a16="http://schemas.microsoft.com/office/drawing/2014/main" id="{B5BE9CC0-1D0F-DE8E-E9F1-5A2C08045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1" name="Graphic 60" descr="Angry face with solid fill with solid fill">
                <a:extLst>
                  <a:ext uri="{FF2B5EF4-FFF2-40B4-BE49-F238E27FC236}">
                    <a16:creationId xmlns:a16="http://schemas.microsoft.com/office/drawing/2014/main" id="{48CABA2E-FD2C-E055-2833-E45EE454B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2" name="Graphic 61" descr="Angry face with solid fill with solid fill">
                <a:extLst>
                  <a:ext uri="{FF2B5EF4-FFF2-40B4-BE49-F238E27FC236}">
                    <a16:creationId xmlns:a16="http://schemas.microsoft.com/office/drawing/2014/main" id="{4D44CE9F-89FD-C674-C799-E3399B359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69" name="Graphic 68" descr="Angry face with solid fill with solid fill">
              <a:extLst>
                <a:ext uri="{FF2B5EF4-FFF2-40B4-BE49-F238E27FC236}">
                  <a16:creationId xmlns:a16="http://schemas.microsoft.com/office/drawing/2014/main" id="{75415FDC-AC39-55BA-D268-01A8C958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77800" y="2663088"/>
              <a:ext cx="457200" cy="4572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0C5D88B-827D-50D9-A24F-8D87697BBE3E}"/>
              </a:ext>
            </a:extLst>
          </p:cNvPr>
          <p:cNvGrpSpPr/>
          <p:nvPr/>
        </p:nvGrpSpPr>
        <p:grpSpPr>
          <a:xfrm>
            <a:off x="7786137" y="4051579"/>
            <a:ext cx="2286000" cy="1835725"/>
            <a:chOff x="6763173" y="2154280"/>
            <a:chExt cx="2286000" cy="1835725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F6CEE7B-93BF-01B9-7931-CA0428E6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134773" y="2154280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39A8632C-9F1C-1012-85C8-BFA05020F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591973" y="2154280"/>
              <a:ext cx="457200" cy="457200"/>
            </a:xfrm>
            <a:prstGeom prst="rect">
              <a:avLst/>
            </a:prstGeom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ECF6B82-9F96-EF0B-F4EE-B0C79184C128}"/>
                </a:ext>
              </a:extLst>
            </p:cNvPr>
            <p:cNvGrpSpPr/>
            <p:nvPr/>
          </p:nvGrpSpPr>
          <p:grpSpPr>
            <a:xfrm>
              <a:off x="6763173" y="2611480"/>
              <a:ext cx="2286000" cy="457200"/>
              <a:chOff x="2046505" y="2269918"/>
              <a:chExt cx="2286000" cy="457200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E0D1DC42-2740-516F-F3ED-AB02C3FD1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A9DF0208-7690-FA61-FB37-709D41277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EFF3E1F2-B963-23FB-714B-E67FE2B1E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E7A18887-8966-821F-7202-07F55ACC9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687E9300-59E4-27B1-FE2A-D684AFA53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C8B7C44-31F2-5B61-AE91-A042F63F92ED}"/>
                </a:ext>
              </a:extLst>
            </p:cNvPr>
            <p:cNvGrpSpPr/>
            <p:nvPr/>
          </p:nvGrpSpPr>
          <p:grpSpPr>
            <a:xfrm>
              <a:off x="6763173" y="3068680"/>
              <a:ext cx="2286000" cy="457200"/>
              <a:chOff x="2046505" y="2269918"/>
              <a:chExt cx="2286000" cy="457200"/>
            </a:xfrm>
          </p:grpSpPr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A700AF42-74B3-BD2E-3599-8287345D5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8D74FC93-BA5E-0EE4-CAEF-61775712C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97808361-C525-BBC1-720F-A3CBDF7ED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A412A4FE-FD91-C153-3353-A49125D42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FC4D8525-39DB-8870-94FC-87CBEEA49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B5664EB-441B-E4EC-040F-9A97AD7E4086}"/>
                </a:ext>
              </a:extLst>
            </p:cNvPr>
            <p:cNvGrpSpPr/>
            <p:nvPr/>
          </p:nvGrpSpPr>
          <p:grpSpPr>
            <a:xfrm>
              <a:off x="6763173" y="3532805"/>
              <a:ext cx="2286000" cy="457200"/>
              <a:chOff x="2046505" y="2269918"/>
              <a:chExt cx="2286000" cy="457200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A71F9015-1A42-510E-80CF-A57580915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20465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3395D4FC-FFDD-DC17-667B-504905644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25037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0762C2E8-BE9F-F7E8-3028-508424599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29609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2D93CB89-36C4-1784-B7AF-8D86A565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418105" y="22699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49D0124E-DE86-34D5-E2BB-22E4DC267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875305" y="2269918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9E3E1-A4ED-CE2B-FEAF-B07A1EB0952E}"/>
              </a:ext>
            </a:extLst>
          </p:cNvPr>
          <p:cNvSpPr txBox="1"/>
          <p:nvPr/>
        </p:nvSpPr>
        <p:spPr>
          <a:xfrm>
            <a:off x="4214786" y="2724141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Churn 35%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A2A461-E323-CEE6-C571-BC576AD7978E}"/>
              </a:ext>
            </a:extLst>
          </p:cNvPr>
          <p:cNvSpPr txBox="1"/>
          <p:nvPr/>
        </p:nvSpPr>
        <p:spPr>
          <a:xfrm>
            <a:off x="4079207" y="6062314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Churn 10%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4B230CF-4E12-D6F7-D2E6-016D70B7A6C4}"/>
              </a:ext>
            </a:extLst>
          </p:cNvPr>
          <p:cNvGrpSpPr/>
          <p:nvPr/>
        </p:nvGrpSpPr>
        <p:grpSpPr>
          <a:xfrm>
            <a:off x="8193436" y="1408692"/>
            <a:ext cx="1371600" cy="457200"/>
            <a:chOff x="6763173" y="2154280"/>
            <a:chExt cx="1371600" cy="457200"/>
          </a:xfrm>
        </p:grpSpPr>
        <p:pic>
          <p:nvPicPr>
            <p:cNvPr id="99" name="Graphic 98" descr="Angry face with solid fill with solid fill">
              <a:extLst>
                <a:ext uri="{FF2B5EF4-FFF2-40B4-BE49-F238E27FC236}">
                  <a16:creationId xmlns:a16="http://schemas.microsoft.com/office/drawing/2014/main" id="{9742F985-40CA-1520-F848-4F9E4C97C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3173" y="2154280"/>
              <a:ext cx="457200" cy="457200"/>
            </a:xfrm>
            <a:prstGeom prst="rect">
              <a:avLst/>
            </a:prstGeom>
          </p:spPr>
        </p:pic>
        <p:pic>
          <p:nvPicPr>
            <p:cNvPr id="100" name="Graphic 99" descr="Angry face with solid fill with solid fill">
              <a:extLst>
                <a:ext uri="{FF2B5EF4-FFF2-40B4-BE49-F238E27FC236}">
                  <a16:creationId xmlns:a16="http://schemas.microsoft.com/office/drawing/2014/main" id="{A4114284-B131-B200-14FC-728708D7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20373" y="2154280"/>
              <a:ext cx="457200" cy="457200"/>
            </a:xfrm>
            <a:prstGeom prst="rect">
              <a:avLst/>
            </a:prstGeom>
          </p:spPr>
        </p:pic>
        <p:pic>
          <p:nvPicPr>
            <p:cNvPr id="101" name="Graphic 100" descr="Angry face with solid fill with solid fill">
              <a:extLst>
                <a:ext uri="{FF2B5EF4-FFF2-40B4-BE49-F238E27FC236}">
                  <a16:creationId xmlns:a16="http://schemas.microsoft.com/office/drawing/2014/main" id="{146CD5C5-1979-508B-791B-782F5D67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77573" y="2154280"/>
              <a:ext cx="457200" cy="457200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C4BF803-3E0F-0DD6-7D41-997F2AF9835D}"/>
              </a:ext>
            </a:extLst>
          </p:cNvPr>
          <p:cNvSpPr txBox="1"/>
          <p:nvPr/>
        </p:nvSpPr>
        <p:spPr>
          <a:xfrm>
            <a:off x="7993416" y="2719137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Churn 50%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14D05FD-7318-9E9A-8A6B-CDA8D15754C2}"/>
              </a:ext>
            </a:extLst>
          </p:cNvPr>
          <p:cNvSpPr txBox="1"/>
          <p:nvPr/>
        </p:nvSpPr>
        <p:spPr>
          <a:xfrm>
            <a:off x="8164752" y="6139635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Churn 15%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166BD2C-81C5-D671-BC6E-AB0499985798}"/>
              </a:ext>
            </a:extLst>
          </p:cNvPr>
          <p:cNvCxnSpPr/>
          <p:nvPr/>
        </p:nvCxnSpPr>
        <p:spPr>
          <a:xfrm>
            <a:off x="381000" y="3638401"/>
            <a:ext cx="114300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FCFA76-72D6-0EE3-17E4-7AABE9E9F6DC}"/>
              </a:ext>
            </a:extLst>
          </p:cNvPr>
          <p:cNvSpPr txBox="1"/>
          <p:nvPr/>
        </p:nvSpPr>
        <p:spPr>
          <a:xfrm>
            <a:off x="539129" y="228743"/>
            <a:ext cx="2279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High Spending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Low Spending</a:t>
            </a:r>
          </a:p>
        </p:txBody>
      </p:sp>
    </p:spTree>
    <p:extLst>
      <p:ext uri="{BB962C8B-B14F-4D97-AF65-F5344CB8AC3E}">
        <p14:creationId xmlns:p14="http://schemas.microsoft.com/office/powerpoint/2010/main" val="2006792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558638" y="185348"/>
            <a:ext cx="1107482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can’t be certain that groups are comparable by just looking at the data. </a:t>
            </a:r>
          </a:p>
          <a:p>
            <a:pPr algn="ctr"/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D5DD1-290E-E839-0FED-445907259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06" y="1385740"/>
            <a:ext cx="4611187" cy="5021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B950B0-EC57-B858-5DAC-D44BC6A4A42C}"/>
              </a:ext>
            </a:extLst>
          </p:cNvPr>
          <p:cNvSpPr txBox="1"/>
          <p:nvPr/>
        </p:nvSpPr>
        <p:spPr>
          <a:xfrm>
            <a:off x="3620706" y="3909141"/>
            <a:ext cx="495058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What you may actually be doing:</a:t>
            </a:r>
          </a:p>
        </p:txBody>
      </p:sp>
    </p:spTree>
    <p:extLst>
      <p:ext uri="{BB962C8B-B14F-4D97-AF65-F5344CB8AC3E}">
        <p14:creationId xmlns:p14="http://schemas.microsoft.com/office/powerpoint/2010/main" val="2816889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Make Major Decisions | NYC Therapeutic Wellness">
            <a:extLst>
              <a:ext uri="{FF2B5EF4-FFF2-40B4-BE49-F238E27FC236}">
                <a16:creationId xmlns:a16="http://schemas.microsoft.com/office/drawing/2014/main" id="{6613C97D-4376-1FEF-D965-E1DF60EDC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419428"/>
            <a:ext cx="9277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B25557-762E-C703-CAE3-E2CFD859C36A}"/>
              </a:ext>
            </a:extLst>
          </p:cNvPr>
          <p:cNvSpPr txBox="1"/>
          <p:nvPr/>
        </p:nvSpPr>
        <p:spPr>
          <a:xfrm>
            <a:off x="4132324" y="320512"/>
            <a:ext cx="3927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Our options are: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73C0D-CEF2-2EE0-5FD8-8B9E702F1B68}"/>
              </a:ext>
            </a:extLst>
          </p:cNvPr>
          <p:cNvSpPr txBox="1"/>
          <p:nvPr/>
        </p:nvSpPr>
        <p:spPr>
          <a:xfrm>
            <a:off x="1941922" y="3428999"/>
            <a:ext cx="3409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Make assumptions.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8E52-0A36-A169-AB9C-FAA9A14CAFAE}"/>
              </a:ext>
            </a:extLst>
          </p:cNvPr>
          <p:cNvSpPr txBox="1"/>
          <p:nvPr/>
        </p:nvSpPr>
        <p:spPr>
          <a:xfrm>
            <a:off x="6628614" y="3428998"/>
            <a:ext cx="3383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Collect better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092F8-3F45-67B1-7558-3B481F76C766}"/>
              </a:ext>
            </a:extLst>
          </p:cNvPr>
          <p:cNvSpPr txBox="1"/>
          <p:nvPr/>
        </p:nvSpPr>
        <p:spPr>
          <a:xfrm>
            <a:off x="6713000" y="1876800"/>
            <a:ext cx="3091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Let’s explore this.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0B159-1DEA-CA15-A48B-44C47A82599F}"/>
              </a:ext>
            </a:extLst>
          </p:cNvPr>
          <p:cNvCxnSpPr/>
          <p:nvPr/>
        </p:nvCxnSpPr>
        <p:spPr>
          <a:xfrm>
            <a:off x="8320551" y="2507530"/>
            <a:ext cx="0" cy="7541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3DC4D3E-397D-A2AF-AAF2-23EB31C001B7}"/>
              </a:ext>
            </a:extLst>
          </p:cNvPr>
          <p:cNvSpPr/>
          <p:nvPr/>
        </p:nvSpPr>
        <p:spPr>
          <a:xfrm>
            <a:off x="6311071" y="3337088"/>
            <a:ext cx="4018960" cy="857839"/>
          </a:xfrm>
          <a:prstGeom prst="ellipse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4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andomized Control Trial (RCT) - Simply Psychology">
            <a:extLst>
              <a:ext uri="{FF2B5EF4-FFF2-40B4-BE49-F238E27FC236}">
                <a16:creationId xmlns:a16="http://schemas.microsoft.com/office/drawing/2014/main" id="{A35AFA78-6222-F582-48EA-1BF16F8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11777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CBE3E-DB8C-7832-6794-BD1CDA33819E}"/>
              </a:ext>
            </a:extLst>
          </p:cNvPr>
          <p:cNvSpPr txBox="1"/>
          <p:nvPr/>
        </p:nvSpPr>
        <p:spPr>
          <a:xfrm>
            <a:off x="480767" y="565608"/>
            <a:ext cx="4146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(known as A/B testing in digital world)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4119F-1A1A-6AEE-299C-DE844324868F}"/>
              </a:ext>
            </a:extLst>
          </p:cNvPr>
          <p:cNvCxnSpPr/>
          <p:nvPr/>
        </p:nvCxnSpPr>
        <p:spPr>
          <a:xfrm>
            <a:off x="8041064" y="2526384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2F03C9-B4A8-B466-6F6A-39D69F99067F}"/>
              </a:ext>
            </a:extLst>
          </p:cNvPr>
          <p:cNvCxnSpPr/>
          <p:nvPr/>
        </p:nvCxnSpPr>
        <p:spPr>
          <a:xfrm>
            <a:off x="8041064" y="5874470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194129-771F-6C4F-0D49-4791F28356BD}"/>
              </a:ext>
            </a:extLst>
          </p:cNvPr>
          <p:cNvSpPr txBox="1"/>
          <p:nvPr/>
        </p:nvSpPr>
        <p:spPr>
          <a:xfrm>
            <a:off x="8041064" y="2618039"/>
            <a:ext cx="1139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Incentive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21FB3-5C75-18CA-B02B-A0FA50D9C1C5}"/>
              </a:ext>
            </a:extLst>
          </p:cNvPr>
          <p:cNvSpPr txBox="1"/>
          <p:nvPr/>
        </p:nvSpPr>
        <p:spPr>
          <a:xfrm>
            <a:off x="7862329" y="5966125"/>
            <a:ext cx="149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Incentive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B4D9CB-F641-9983-94C0-A3B496C4EB91}"/>
              </a:ext>
            </a:extLst>
          </p:cNvPr>
          <p:cNvCxnSpPr/>
          <p:nvPr/>
        </p:nvCxnSpPr>
        <p:spPr>
          <a:xfrm>
            <a:off x="10691567" y="3536624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D9134A-AE93-BB32-968E-75D1E158B830}"/>
              </a:ext>
            </a:extLst>
          </p:cNvPr>
          <p:cNvSpPr txBox="1"/>
          <p:nvPr/>
        </p:nvSpPr>
        <p:spPr>
          <a:xfrm>
            <a:off x="10658871" y="3592142"/>
            <a:ext cx="1206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Retention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810824-4208-9651-608F-89A221D81B89}"/>
              </a:ext>
            </a:extLst>
          </p:cNvPr>
          <p:cNvCxnSpPr/>
          <p:nvPr/>
        </p:nvCxnSpPr>
        <p:spPr>
          <a:xfrm>
            <a:off x="1198776" y="4846949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71418-EA1D-9468-CA41-A57F11B1CA93}"/>
              </a:ext>
            </a:extLst>
          </p:cNvPr>
          <p:cNvSpPr txBox="1"/>
          <p:nvPr/>
        </p:nvSpPr>
        <p:spPr>
          <a:xfrm>
            <a:off x="1188370" y="4929177"/>
            <a:ext cx="117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5463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andomized Control Trial (RCT) - Simply Psychology">
            <a:extLst>
              <a:ext uri="{FF2B5EF4-FFF2-40B4-BE49-F238E27FC236}">
                <a16:creationId xmlns:a16="http://schemas.microsoft.com/office/drawing/2014/main" id="{A35AFA78-6222-F582-48EA-1BF16F8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11777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CBE3E-DB8C-7832-6794-BD1CDA33819E}"/>
              </a:ext>
            </a:extLst>
          </p:cNvPr>
          <p:cNvSpPr txBox="1"/>
          <p:nvPr/>
        </p:nvSpPr>
        <p:spPr>
          <a:xfrm>
            <a:off x="480767" y="565608"/>
            <a:ext cx="4146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(known as A/B testing in digital world)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4119F-1A1A-6AEE-299C-DE844324868F}"/>
              </a:ext>
            </a:extLst>
          </p:cNvPr>
          <p:cNvCxnSpPr/>
          <p:nvPr/>
        </p:nvCxnSpPr>
        <p:spPr>
          <a:xfrm>
            <a:off x="8041064" y="2526384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2F03C9-B4A8-B466-6F6A-39D69F99067F}"/>
              </a:ext>
            </a:extLst>
          </p:cNvPr>
          <p:cNvCxnSpPr/>
          <p:nvPr/>
        </p:nvCxnSpPr>
        <p:spPr>
          <a:xfrm>
            <a:off x="8041064" y="5874470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194129-771F-6C4F-0D49-4791F28356BD}"/>
              </a:ext>
            </a:extLst>
          </p:cNvPr>
          <p:cNvSpPr txBox="1"/>
          <p:nvPr/>
        </p:nvSpPr>
        <p:spPr>
          <a:xfrm>
            <a:off x="8041064" y="2618039"/>
            <a:ext cx="1139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Incentive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21FB3-5C75-18CA-B02B-A0FA50D9C1C5}"/>
              </a:ext>
            </a:extLst>
          </p:cNvPr>
          <p:cNvSpPr txBox="1"/>
          <p:nvPr/>
        </p:nvSpPr>
        <p:spPr>
          <a:xfrm>
            <a:off x="7862329" y="5966125"/>
            <a:ext cx="149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Incentive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B4D9CB-F641-9983-94C0-A3B496C4EB91}"/>
              </a:ext>
            </a:extLst>
          </p:cNvPr>
          <p:cNvCxnSpPr/>
          <p:nvPr/>
        </p:nvCxnSpPr>
        <p:spPr>
          <a:xfrm>
            <a:off x="10691567" y="3536624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D9134A-AE93-BB32-968E-75D1E158B830}"/>
              </a:ext>
            </a:extLst>
          </p:cNvPr>
          <p:cNvSpPr txBox="1"/>
          <p:nvPr/>
        </p:nvSpPr>
        <p:spPr>
          <a:xfrm>
            <a:off x="10658871" y="3592142"/>
            <a:ext cx="1206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Retention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810824-4208-9651-608F-89A221D81B89}"/>
              </a:ext>
            </a:extLst>
          </p:cNvPr>
          <p:cNvCxnSpPr/>
          <p:nvPr/>
        </p:nvCxnSpPr>
        <p:spPr>
          <a:xfrm>
            <a:off x="1198776" y="4846949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71418-EA1D-9468-CA41-A57F11B1CA93}"/>
              </a:ext>
            </a:extLst>
          </p:cNvPr>
          <p:cNvSpPr txBox="1"/>
          <p:nvPr/>
        </p:nvSpPr>
        <p:spPr>
          <a:xfrm>
            <a:off x="1188370" y="4929177"/>
            <a:ext cx="117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Contracts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3C48D-2C4C-FF22-4E61-15442503CA2C}"/>
              </a:ext>
            </a:extLst>
          </p:cNvPr>
          <p:cNvSpPr txBox="1"/>
          <p:nvPr/>
        </p:nvSpPr>
        <p:spPr>
          <a:xfrm>
            <a:off x="4378469" y="1331271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5BAE6-472F-00AE-1C9A-C9FF982FDADB}"/>
              </a:ext>
            </a:extLst>
          </p:cNvPr>
          <p:cNvSpPr txBox="1"/>
          <p:nvPr/>
        </p:nvSpPr>
        <p:spPr>
          <a:xfrm>
            <a:off x="4313547" y="5370137"/>
            <a:ext cx="62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95%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E42FD-672E-5384-6A6D-9791D9DEE6DF}"/>
              </a:ext>
            </a:extLst>
          </p:cNvPr>
          <p:cNvSpPr txBox="1"/>
          <p:nvPr/>
        </p:nvSpPr>
        <p:spPr>
          <a:xfrm>
            <a:off x="2339419" y="1282492"/>
            <a:ext cx="1963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concerned about</a:t>
            </a:r>
          </a:p>
          <a:p>
            <a:r>
              <a:rPr lang="en-US" dirty="0">
                <a:solidFill>
                  <a:srgbClr val="FF0000"/>
                </a:solidFill>
              </a:rPr>
              <a:t>effectiveness…</a:t>
            </a:r>
          </a:p>
        </p:txBody>
      </p:sp>
    </p:spTree>
    <p:extLst>
      <p:ext uri="{BB962C8B-B14F-4D97-AF65-F5344CB8AC3E}">
        <p14:creationId xmlns:p14="http://schemas.microsoft.com/office/powerpoint/2010/main" val="1631703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andomized Control Trial (RCT) - Simply Psychology">
            <a:extLst>
              <a:ext uri="{FF2B5EF4-FFF2-40B4-BE49-F238E27FC236}">
                <a16:creationId xmlns:a16="http://schemas.microsoft.com/office/drawing/2014/main" id="{A35AFA78-6222-F582-48EA-1BF16F8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11777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CBE3E-DB8C-7832-6794-BD1CDA33819E}"/>
              </a:ext>
            </a:extLst>
          </p:cNvPr>
          <p:cNvSpPr txBox="1"/>
          <p:nvPr/>
        </p:nvSpPr>
        <p:spPr>
          <a:xfrm>
            <a:off x="480767" y="565608"/>
            <a:ext cx="4146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(known as A/B testing in digital world)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4119F-1A1A-6AEE-299C-DE844324868F}"/>
              </a:ext>
            </a:extLst>
          </p:cNvPr>
          <p:cNvCxnSpPr/>
          <p:nvPr/>
        </p:nvCxnSpPr>
        <p:spPr>
          <a:xfrm>
            <a:off x="8041064" y="2526384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2F03C9-B4A8-B466-6F6A-39D69F99067F}"/>
              </a:ext>
            </a:extLst>
          </p:cNvPr>
          <p:cNvCxnSpPr/>
          <p:nvPr/>
        </p:nvCxnSpPr>
        <p:spPr>
          <a:xfrm>
            <a:off x="8041064" y="5874470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194129-771F-6C4F-0D49-4791F28356BD}"/>
              </a:ext>
            </a:extLst>
          </p:cNvPr>
          <p:cNvSpPr txBox="1"/>
          <p:nvPr/>
        </p:nvSpPr>
        <p:spPr>
          <a:xfrm>
            <a:off x="8041064" y="2618039"/>
            <a:ext cx="1139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Incentive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21FB3-5C75-18CA-B02B-A0FA50D9C1C5}"/>
              </a:ext>
            </a:extLst>
          </p:cNvPr>
          <p:cNvSpPr txBox="1"/>
          <p:nvPr/>
        </p:nvSpPr>
        <p:spPr>
          <a:xfrm>
            <a:off x="7862329" y="5966125"/>
            <a:ext cx="149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Incentive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B4D9CB-F641-9983-94C0-A3B496C4EB91}"/>
              </a:ext>
            </a:extLst>
          </p:cNvPr>
          <p:cNvCxnSpPr/>
          <p:nvPr/>
        </p:nvCxnSpPr>
        <p:spPr>
          <a:xfrm>
            <a:off x="10691567" y="3536624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D9134A-AE93-BB32-968E-75D1E158B830}"/>
              </a:ext>
            </a:extLst>
          </p:cNvPr>
          <p:cNvSpPr txBox="1"/>
          <p:nvPr/>
        </p:nvSpPr>
        <p:spPr>
          <a:xfrm>
            <a:off x="10658871" y="3592142"/>
            <a:ext cx="1206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Retention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810824-4208-9651-608F-89A221D81B89}"/>
              </a:ext>
            </a:extLst>
          </p:cNvPr>
          <p:cNvCxnSpPr/>
          <p:nvPr/>
        </p:nvCxnSpPr>
        <p:spPr>
          <a:xfrm>
            <a:off x="1198776" y="4846949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71418-EA1D-9468-CA41-A57F11B1CA93}"/>
              </a:ext>
            </a:extLst>
          </p:cNvPr>
          <p:cNvSpPr txBox="1"/>
          <p:nvPr/>
        </p:nvSpPr>
        <p:spPr>
          <a:xfrm>
            <a:off x="1188370" y="4929177"/>
            <a:ext cx="117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Contracts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3C48D-2C4C-FF22-4E61-15442503CA2C}"/>
              </a:ext>
            </a:extLst>
          </p:cNvPr>
          <p:cNvSpPr txBox="1"/>
          <p:nvPr/>
        </p:nvSpPr>
        <p:spPr>
          <a:xfrm>
            <a:off x="4313547" y="1331271"/>
            <a:ext cx="62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95%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5BAE6-472F-00AE-1C9A-C9FF982FDADB}"/>
              </a:ext>
            </a:extLst>
          </p:cNvPr>
          <p:cNvSpPr txBox="1"/>
          <p:nvPr/>
        </p:nvSpPr>
        <p:spPr>
          <a:xfrm>
            <a:off x="4378469" y="537013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61712-EF80-52C8-F14A-2FADE5B7CD3E}"/>
              </a:ext>
            </a:extLst>
          </p:cNvPr>
          <p:cNvSpPr txBox="1"/>
          <p:nvPr/>
        </p:nvSpPr>
        <p:spPr>
          <a:xfrm>
            <a:off x="2349868" y="5447081"/>
            <a:ext cx="1963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concerned about</a:t>
            </a:r>
          </a:p>
          <a:p>
            <a:r>
              <a:rPr lang="en-US" dirty="0">
                <a:solidFill>
                  <a:srgbClr val="FF0000"/>
                </a:solidFill>
              </a:rPr>
              <a:t>opportunity cost…</a:t>
            </a:r>
          </a:p>
        </p:txBody>
      </p:sp>
    </p:spTree>
    <p:extLst>
      <p:ext uri="{BB962C8B-B14F-4D97-AF65-F5344CB8AC3E}">
        <p14:creationId xmlns:p14="http://schemas.microsoft.com/office/powerpoint/2010/main" val="3846243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andomized Control Trial (RCT) - Simply Psychology">
            <a:extLst>
              <a:ext uri="{FF2B5EF4-FFF2-40B4-BE49-F238E27FC236}">
                <a16:creationId xmlns:a16="http://schemas.microsoft.com/office/drawing/2014/main" id="{A35AFA78-6222-F582-48EA-1BF16F8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11777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CBE3E-DB8C-7832-6794-BD1CDA33819E}"/>
              </a:ext>
            </a:extLst>
          </p:cNvPr>
          <p:cNvSpPr txBox="1"/>
          <p:nvPr/>
        </p:nvSpPr>
        <p:spPr>
          <a:xfrm>
            <a:off x="480767" y="565608"/>
            <a:ext cx="4146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(known as A/B testing in digital world)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4119F-1A1A-6AEE-299C-DE844324868F}"/>
              </a:ext>
            </a:extLst>
          </p:cNvPr>
          <p:cNvCxnSpPr/>
          <p:nvPr/>
        </p:nvCxnSpPr>
        <p:spPr>
          <a:xfrm>
            <a:off x="8041064" y="2526384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2F03C9-B4A8-B466-6F6A-39D69F99067F}"/>
              </a:ext>
            </a:extLst>
          </p:cNvPr>
          <p:cNvCxnSpPr/>
          <p:nvPr/>
        </p:nvCxnSpPr>
        <p:spPr>
          <a:xfrm>
            <a:off x="8041064" y="5874470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194129-771F-6C4F-0D49-4791F28356BD}"/>
              </a:ext>
            </a:extLst>
          </p:cNvPr>
          <p:cNvSpPr txBox="1"/>
          <p:nvPr/>
        </p:nvSpPr>
        <p:spPr>
          <a:xfrm>
            <a:off x="8041064" y="2618039"/>
            <a:ext cx="1139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Incentive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21FB3-5C75-18CA-B02B-A0FA50D9C1C5}"/>
              </a:ext>
            </a:extLst>
          </p:cNvPr>
          <p:cNvSpPr txBox="1"/>
          <p:nvPr/>
        </p:nvSpPr>
        <p:spPr>
          <a:xfrm>
            <a:off x="7862329" y="5966125"/>
            <a:ext cx="149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Incentive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B4D9CB-F641-9983-94C0-A3B496C4EB91}"/>
              </a:ext>
            </a:extLst>
          </p:cNvPr>
          <p:cNvCxnSpPr/>
          <p:nvPr/>
        </p:nvCxnSpPr>
        <p:spPr>
          <a:xfrm>
            <a:off x="10691567" y="3536624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D9134A-AE93-BB32-968E-75D1E158B830}"/>
              </a:ext>
            </a:extLst>
          </p:cNvPr>
          <p:cNvSpPr txBox="1"/>
          <p:nvPr/>
        </p:nvSpPr>
        <p:spPr>
          <a:xfrm>
            <a:off x="10658871" y="3592142"/>
            <a:ext cx="1206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Retention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810824-4208-9651-608F-89A221D81B89}"/>
              </a:ext>
            </a:extLst>
          </p:cNvPr>
          <p:cNvCxnSpPr/>
          <p:nvPr/>
        </p:nvCxnSpPr>
        <p:spPr>
          <a:xfrm>
            <a:off x="1198776" y="4846949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71418-EA1D-9468-CA41-A57F11B1CA93}"/>
              </a:ext>
            </a:extLst>
          </p:cNvPr>
          <p:cNvSpPr txBox="1"/>
          <p:nvPr/>
        </p:nvSpPr>
        <p:spPr>
          <a:xfrm>
            <a:off x="542065" y="5061152"/>
            <a:ext cx="245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Contracts with a large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enough potential loss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3C48D-2C4C-FF22-4E61-15442503CA2C}"/>
              </a:ext>
            </a:extLst>
          </p:cNvPr>
          <p:cNvSpPr txBox="1"/>
          <p:nvPr/>
        </p:nvSpPr>
        <p:spPr>
          <a:xfrm>
            <a:off x="4313547" y="1331271"/>
            <a:ext cx="62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95%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5BAE6-472F-00AE-1C9A-C9FF982FDADB}"/>
              </a:ext>
            </a:extLst>
          </p:cNvPr>
          <p:cNvSpPr txBox="1"/>
          <p:nvPr/>
        </p:nvSpPr>
        <p:spPr>
          <a:xfrm>
            <a:off x="4378469" y="537013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8D00E-79B2-D19C-F5B8-8B1E741AEACE}"/>
              </a:ext>
            </a:extLst>
          </p:cNvPr>
          <p:cNvSpPr txBox="1"/>
          <p:nvPr/>
        </p:nvSpPr>
        <p:spPr>
          <a:xfrm>
            <a:off x="654565" y="6292392"/>
            <a:ext cx="450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Remember to choose appropriate population!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3DC1F5-613A-7E4F-7A7C-5AA98ED229FC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339419" y="5769038"/>
            <a:ext cx="566372" cy="523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201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andomized Control Trial (RCT) - Simply Psychology">
            <a:extLst>
              <a:ext uri="{FF2B5EF4-FFF2-40B4-BE49-F238E27FC236}">
                <a16:creationId xmlns:a16="http://schemas.microsoft.com/office/drawing/2014/main" id="{A35AFA78-6222-F582-48EA-1BF16F8C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0"/>
            <a:ext cx="11777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CBE3E-DB8C-7832-6794-BD1CDA33819E}"/>
              </a:ext>
            </a:extLst>
          </p:cNvPr>
          <p:cNvSpPr txBox="1"/>
          <p:nvPr/>
        </p:nvSpPr>
        <p:spPr>
          <a:xfrm>
            <a:off x="480767" y="565608"/>
            <a:ext cx="4146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(known as A/B testing in digital world)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4119F-1A1A-6AEE-299C-DE844324868F}"/>
              </a:ext>
            </a:extLst>
          </p:cNvPr>
          <p:cNvCxnSpPr/>
          <p:nvPr/>
        </p:nvCxnSpPr>
        <p:spPr>
          <a:xfrm>
            <a:off x="8041064" y="2526384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2F03C9-B4A8-B466-6F6A-39D69F99067F}"/>
              </a:ext>
            </a:extLst>
          </p:cNvPr>
          <p:cNvCxnSpPr/>
          <p:nvPr/>
        </p:nvCxnSpPr>
        <p:spPr>
          <a:xfrm>
            <a:off x="8041064" y="5874470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194129-771F-6C4F-0D49-4791F28356BD}"/>
              </a:ext>
            </a:extLst>
          </p:cNvPr>
          <p:cNvSpPr txBox="1"/>
          <p:nvPr/>
        </p:nvSpPr>
        <p:spPr>
          <a:xfrm>
            <a:off x="8041064" y="2618039"/>
            <a:ext cx="1139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Incentive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21FB3-5C75-18CA-B02B-A0FA50D9C1C5}"/>
              </a:ext>
            </a:extLst>
          </p:cNvPr>
          <p:cNvSpPr txBox="1"/>
          <p:nvPr/>
        </p:nvSpPr>
        <p:spPr>
          <a:xfrm>
            <a:off x="7862329" y="5966125"/>
            <a:ext cx="149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Incentive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B4D9CB-F641-9983-94C0-A3B496C4EB91}"/>
              </a:ext>
            </a:extLst>
          </p:cNvPr>
          <p:cNvCxnSpPr/>
          <p:nvPr/>
        </p:nvCxnSpPr>
        <p:spPr>
          <a:xfrm>
            <a:off x="10691567" y="3536624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D9134A-AE93-BB32-968E-75D1E158B830}"/>
              </a:ext>
            </a:extLst>
          </p:cNvPr>
          <p:cNvSpPr txBox="1"/>
          <p:nvPr/>
        </p:nvSpPr>
        <p:spPr>
          <a:xfrm>
            <a:off x="10658871" y="3592142"/>
            <a:ext cx="1206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Retention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810824-4208-9651-608F-89A221D81B89}"/>
              </a:ext>
            </a:extLst>
          </p:cNvPr>
          <p:cNvCxnSpPr/>
          <p:nvPr/>
        </p:nvCxnSpPr>
        <p:spPr>
          <a:xfrm>
            <a:off x="1198776" y="4846949"/>
            <a:ext cx="1140643" cy="0"/>
          </a:xfrm>
          <a:prstGeom prst="line">
            <a:avLst/>
          </a:prstGeom>
          <a:ln w="38100">
            <a:solidFill>
              <a:srgbClr val="F004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71418-EA1D-9468-CA41-A57F11B1CA93}"/>
              </a:ext>
            </a:extLst>
          </p:cNvPr>
          <p:cNvSpPr txBox="1"/>
          <p:nvPr/>
        </p:nvSpPr>
        <p:spPr>
          <a:xfrm>
            <a:off x="542065" y="5061152"/>
            <a:ext cx="245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Contracts with a large</a:t>
            </a:r>
          </a:p>
          <a:p>
            <a:pPr algn="ctr"/>
            <a:r>
              <a:rPr lang="en-US" sz="2000" dirty="0"/>
              <a:t>enough potential loss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3C48D-2C4C-FF22-4E61-15442503CA2C}"/>
              </a:ext>
            </a:extLst>
          </p:cNvPr>
          <p:cNvSpPr txBox="1"/>
          <p:nvPr/>
        </p:nvSpPr>
        <p:spPr>
          <a:xfrm>
            <a:off x="4313547" y="1331271"/>
            <a:ext cx="62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95%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F5BAE6-472F-00AE-1C9A-C9FF982FDADB}"/>
              </a:ext>
            </a:extLst>
          </p:cNvPr>
          <p:cNvSpPr txBox="1"/>
          <p:nvPr/>
        </p:nvSpPr>
        <p:spPr>
          <a:xfrm>
            <a:off x="4378469" y="537013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B1AF-275A-FAE6-1503-A904531515A2}"/>
              </a:ext>
            </a:extLst>
          </p:cNvPr>
          <p:cNvSpPr txBox="1"/>
          <p:nvPr/>
        </p:nvSpPr>
        <p:spPr>
          <a:xfrm>
            <a:off x="7469752" y="128727"/>
            <a:ext cx="228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770824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 descr="A/B testing - Optimizely">
            <a:extLst>
              <a:ext uri="{FF2B5EF4-FFF2-40B4-BE49-F238E27FC236}">
                <a16:creationId xmlns:a16="http://schemas.microsoft.com/office/drawing/2014/main" id="{E87EFFB6-9021-69A2-AC9F-B245CF23E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8203" y="33104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607AC799-7D7B-BCAC-5EA8-B381F5E111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0603" y="34628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K"/>
          </a:p>
        </p:txBody>
      </p:sp>
      <p:pic>
        <p:nvPicPr>
          <p:cNvPr id="5130" name="Picture 10" descr="5 Basic Tips to Increase Your Conversion Rate | Split Hero">
            <a:extLst>
              <a:ext uri="{FF2B5EF4-FFF2-40B4-BE49-F238E27FC236}">
                <a16:creationId xmlns:a16="http://schemas.microsoft.com/office/drawing/2014/main" id="{CF545C0B-D21A-0FC8-E906-07E90CDB2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48" y="466081"/>
            <a:ext cx="4256010" cy="248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4499C2-6B58-0134-5169-BCBA4658B47B}"/>
              </a:ext>
            </a:extLst>
          </p:cNvPr>
          <p:cNvSpPr txBox="1"/>
          <p:nvPr/>
        </p:nvSpPr>
        <p:spPr>
          <a:xfrm>
            <a:off x="2314173" y="3158054"/>
            <a:ext cx="2062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A/B Testing</a:t>
            </a:r>
            <a:endParaRPr lang="en-HK" sz="32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95A27E-6669-3082-A4A9-ADBB9A7C2A3C}"/>
              </a:ext>
            </a:extLst>
          </p:cNvPr>
          <p:cNvSpPr/>
          <p:nvPr/>
        </p:nvSpPr>
        <p:spPr>
          <a:xfrm>
            <a:off x="5740450" y="1709552"/>
            <a:ext cx="1373172" cy="46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006DF-02F2-D9B9-6BE2-623B51D80340}"/>
              </a:ext>
            </a:extLst>
          </p:cNvPr>
          <p:cNvSpPr txBox="1"/>
          <p:nvPr/>
        </p:nvSpPr>
        <p:spPr>
          <a:xfrm>
            <a:off x="7372073" y="1403037"/>
            <a:ext cx="3565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Is the treatment</a:t>
            </a:r>
            <a:br>
              <a:rPr lang="en-US" sz="3200" dirty="0"/>
            </a:br>
            <a:r>
              <a:rPr lang="en-US" sz="3200" dirty="0"/>
              <a:t>effective in </a:t>
            </a:r>
            <a:r>
              <a:rPr lang="en-US" sz="3200" b="1" u="sng" dirty="0"/>
              <a:t>general</a:t>
            </a:r>
            <a:r>
              <a:rPr lang="en-US" sz="3200" dirty="0"/>
              <a:t>?</a:t>
            </a:r>
            <a:endParaRPr lang="en-HK" sz="3200" dirty="0"/>
          </a:p>
        </p:txBody>
      </p:sp>
      <p:pic>
        <p:nvPicPr>
          <p:cNvPr id="16" name="Picture 14" descr="From Reactive Robots to Sentient Machines: The 4 Types of AI ...">
            <a:extLst>
              <a:ext uri="{FF2B5EF4-FFF2-40B4-BE49-F238E27FC236}">
                <a16:creationId xmlns:a16="http://schemas.microsoft.com/office/drawing/2014/main" id="{B65DEA5F-F2F6-1E45-3365-4FA7E68F7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/>
          <a:stretch/>
        </p:blipFill>
        <p:spPr bwMode="auto">
          <a:xfrm>
            <a:off x="4534719" y="3820665"/>
            <a:ext cx="2101828" cy="19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9EE4C2-DE97-B4C2-B4EB-B964C94327FC}"/>
              </a:ext>
            </a:extLst>
          </p:cNvPr>
          <p:cNvSpPr txBox="1"/>
          <p:nvPr/>
        </p:nvSpPr>
        <p:spPr>
          <a:xfrm>
            <a:off x="3968161" y="5785942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Machine Learning</a:t>
            </a:r>
            <a:endParaRPr lang="en-HK" sz="32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3CD73F6-4A1D-9BD9-6D22-41C3177EF0CA}"/>
              </a:ext>
            </a:extLst>
          </p:cNvPr>
          <p:cNvSpPr/>
          <p:nvPr/>
        </p:nvSpPr>
        <p:spPr>
          <a:xfrm rot="7918307">
            <a:off x="2597186" y="3829633"/>
            <a:ext cx="687173" cy="46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F6BFD-F54E-0327-92AF-B1D48E96E064}"/>
              </a:ext>
            </a:extLst>
          </p:cNvPr>
          <p:cNvSpPr txBox="1"/>
          <p:nvPr/>
        </p:nvSpPr>
        <p:spPr>
          <a:xfrm>
            <a:off x="8107599" y="4131223"/>
            <a:ext cx="3167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On </a:t>
            </a:r>
            <a:r>
              <a:rPr lang="en-US" sz="3200" b="1" u="sng" dirty="0"/>
              <a:t>whom</a:t>
            </a:r>
            <a:r>
              <a:rPr lang="en-US" sz="3200" dirty="0"/>
              <a:t> is the </a:t>
            </a:r>
            <a:br>
              <a:rPr lang="en-US" sz="3200" dirty="0"/>
            </a:br>
            <a:r>
              <a:rPr lang="en-US" sz="3200" dirty="0"/>
              <a:t>treatment most effective?</a:t>
            </a:r>
            <a:endParaRPr lang="en-HK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DC5EB-75A4-0763-2985-216A431D9552}"/>
              </a:ext>
            </a:extLst>
          </p:cNvPr>
          <p:cNvSpPr txBox="1"/>
          <p:nvPr/>
        </p:nvSpPr>
        <p:spPr>
          <a:xfrm>
            <a:off x="3680920" y="2622427"/>
            <a:ext cx="157562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TREATMENT</a:t>
            </a:r>
            <a:endParaRPr lang="en-HK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47C157-7451-036A-8F20-89FDFD1E3358}"/>
              </a:ext>
            </a:extLst>
          </p:cNvPr>
          <p:cNvSpPr txBox="1"/>
          <p:nvPr/>
        </p:nvSpPr>
        <p:spPr>
          <a:xfrm>
            <a:off x="1457764" y="2630826"/>
            <a:ext cx="1575623" cy="365760"/>
          </a:xfrm>
          <a:prstGeom prst="rect">
            <a:avLst/>
          </a:prstGeom>
          <a:solidFill>
            <a:srgbClr val="FD6B6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</a:t>
            </a:r>
            <a:endParaRPr lang="en-HK" dirty="0">
              <a:solidFill>
                <a:schemeClr val="bg1"/>
              </a:solidFill>
            </a:endParaRPr>
          </a:p>
        </p:txBody>
      </p:sp>
      <p:pic>
        <p:nvPicPr>
          <p:cNvPr id="5134" name="Picture 14" descr="Database Table Entries Tabular Table Data Stock Vector (Royalty Free)  1874648533 | Shutterstock">
            <a:extLst>
              <a:ext uri="{FF2B5EF4-FFF2-40B4-BE49-F238E27FC236}">
                <a16:creationId xmlns:a16="http://schemas.microsoft.com/office/drawing/2014/main" id="{F708D8C1-F656-D1A5-D2F7-5E92C9C5B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2"/>
          <a:stretch/>
        </p:blipFill>
        <p:spPr bwMode="auto">
          <a:xfrm>
            <a:off x="1003009" y="4346279"/>
            <a:ext cx="2026562" cy="13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6FC5A9-A730-85A9-4E4F-6DAB5B07874E}"/>
              </a:ext>
            </a:extLst>
          </p:cNvPr>
          <p:cNvSpPr txBox="1"/>
          <p:nvPr/>
        </p:nvSpPr>
        <p:spPr>
          <a:xfrm>
            <a:off x="916545" y="5807143"/>
            <a:ext cx="2059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Good data!</a:t>
            </a:r>
            <a:endParaRPr lang="en-HK" sz="3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D1DC8F1-E02B-51C1-5DED-2E454CF9E22F}"/>
              </a:ext>
            </a:extLst>
          </p:cNvPr>
          <p:cNvSpPr/>
          <p:nvPr/>
        </p:nvSpPr>
        <p:spPr>
          <a:xfrm>
            <a:off x="3095559" y="4683959"/>
            <a:ext cx="1373172" cy="46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6EB29BB-75DD-DB33-2EBA-30945DBE68A2}"/>
              </a:ext>
            </a:extLst>
          </p:cNvPr>
          <p:cNvSpPr/>
          <p:nvPr/>
        </p:nvSpPr>
        <p:spPr>
          <a:xfrm>
            <a:off x="6848100" y="4550700"/>
            <a:ext cx="1047946" cy="46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350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2" grpId="0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F0CD-D4DA-DE44-D51A-7D62D626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Q</a:t>
            </a:r>
            <a:r>
              <a:rPr lang="en-US" dirty="0"/>
              <a:t>: Which specific customers should we focus on when offering retention incentives?</a:t>
            </a:r>
          </a:p>
        </p:txBody>
      </p:sp>
    </p:spTree>
    <p:extLst>
      <p:ext uri="{BB962C8B-B14F-4D97-AF65-F5344CB8AC3E}">
        <p14:creationId xmlns:p14="http://schemas.microsoft.com/office/powerpoint/2010/main" val="22574830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88E8C-71D6-4EDE-AC5C-1B8A73D7A395}"/>
                  </a:ext>
                </a:extLst>
              </p:cNvPr>
              <p:cNvSpPr txBox="1"/>
              <p:nvPr/>
            </p:nvSpPr>
            <p:spPr>
              <a:xfrm>
                <a:off x="965200" y="4288152"/>
                <a:ext cx="1026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HK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HK" sz="2800" dirty="0"/>
                  <a:t> are the potential outcomes if </a:t>
                </a:r>
                <a:r>
                  <a:rPr lang="en-HK" sz="2800" dirty="0">
                    <a:solidFill>
                      <a:schemeClr val="accent5">
                        <a:lumMod val="75000"/>
                      </a:schemeClr>
                    </a:solidFill>
                  </a:rPr>
                  <a:t>treated</a:t>
                </a:r>
                <a:r>
                  <a:rPr lang="en-HK" sz="2800" dirty="0"/>
                  <a:t> and </a:t>
                </a:r>
                <a:r>
                  <a:rPr lang="en-HK" sz="2800" dirty="0">
                    <a:solidFill>
                      <a:schemeClr val="accent2"/>
                    </a:solidFill>
                  </a:rPr>
                  <a:t>untreated</a:t>
                </a:r>
                <a:r>
                  <a:rPr lang="en-HK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F88E8C-71D6-4EDE-AC5C-1B8A73D7A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4288152"/>
                <a:ext cx="10261600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291FEAF-103A-3119-1C47-E9CF7F2F263B}"/>
              </a:ext>
            </a:extLst>
          </p:cNvPr>
          <p:cNvGrpSpPr/>
          <p:nvPr/>
        </p:nvGrpSpPr>
        <p:grpSpPr>
          <a:xfrm>
            <a:off x="3836134" y="1634342"/>
            <a:ext cx="4519731" cy="1794658"/>
            <a:chOff x="4067950" y="1231178"/>
            <a:chExt cx="4519731" cy="17946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11FD6D-3ABF-4D5C-A4E7-3073A4B43838}"/>
                </a:ext>
              </a:extLst>
            </p:cNvPr>
            <p:cNvGrpSpPr/>
            <p:nvPr/>
          </p:nvGrpSpPr>
          <p:grpSpPr>
            <a:xfrm>
              <a:off x="4067950" y="1231178"/>
              <a:ext cx="3485057" cy="1201978"/>
              <a:chOff x="1944510" y="2155699"/>
              <a:chExt cx="3485057" cy="12019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800283E-AAA5-4061-8177-C76D940CC437}"/>
                      </a:ext>
                    </a:extLst>
                  </p:cNvPr>
                  <p:cNvSpPr txBox="1"/>
                  <p:nvPr/>
                </p:nvSpPr>
                <p:spPr>
                  <a:xfrm>
                    <a:off x="1944510" y="2155699"/>
                    <a:ext cx="308950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b="0" dirty="0"/>
                      <a:t>  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Effect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oMath>
                    </a14:m>
                    <a:endParaRPr lang="en-HK" sz="28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800283E-AAA5-4061-8177-C76D940CC4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4510" y="2155699"/>
                    <a:ext cx="3089500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H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BDF17C-6727-4F68-9547-1AB6FFE90D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6567" y="2678919"/>
                <a:ext cx="629965" cy="674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5374A4B-8ACF-4F8E-8237-02FA0F2FB2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9602" y="2683433"/>
                <a:ext cx="629965" cy="6742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CDD6F3-AD84-DF7E-384C-0720B9E983C8}"/>
                </a:ext>
              </a:extLst>
            </p:cNvPr>
            <p:cNvSpPr txBox="1"/>
            <p:nvPr/>
          </p:nvSpPr>
          <p:spPr>
            <a:xfrm>
              <a:off x="4381049" y="2502616"/>
              <a:ext cx="151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Incentive</a:t>
              </a:r>
              <a:endParaRPr lang="en-HK" sz="2800" dirty="0">
                <a:solidFill>
                  <a:schemeClr val="accent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A818F5-8376-CABC-29DB-6E9C81924E79}"/>
                </a:ext>
              </a:extLst>
            </p:cNvPr>
            <p:cNvSpPr txBox="1"/>
            <p:nvPr/>
          </p:nvSpPr>
          <p:spPr>
            <a:xfrm>
              <a:off x="6518332" y="2502616"/>
              <a:ext cx="2069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NO Incentive</a:t>
              </a:r>
              <a:endParaRPr lang="en-HK" sz="28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9057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45">
            <a:extLst>
              <a:ext uri="{FF2B5EF4-FFF2-40B4-BE49-F238E27FC236}">
                <a16:creationId xmlns:a16="http://schemas.microsoft.com/office/drawing/2014/main" id="{38A95E76-4E54-4F4F-88F7-78F04E08C234}"/>
              </a:ext>
            </a:extLst>
          </p:cNvPr>
          <p:cNvSpPr/>
          <p:nvPr/>
        </p:nvSpPr>
        <p:spPr>
          <a:xfrm rot="13500658">
            <a:off x="5126179" y="4604038"/>
            <a:ext cx="507227" cy="132977"/>
          </a:xfrm>
          <a:custGeom>
            <a:avLst/>
            <a:gdLst>
              <a:gd name="connsiteX0" fmla="*/ 0 w 507227"/>
              <a:gd name="connsiteY0" fmla="*/ 33244 h 132977"/>
              <a:gd name="connsiteX1" fmla="*/ 382269 w 507227"/>
              <a:gd name="connsiteY1" fmla="*/ 33244 h 132977"/>
              <a:gd name="connsiteX2" fmla="*/ 382269 w 507227"/>
              <a:gd name="connsiteY2" fmla="*/ 0 h 132977"/>
              <a:gd name="connsiteX3" fmla="*/ 507227 w 507227"/>
              <a:gd name="connsiteY3" fmla="*/ 66489 h 132977"/>
              <a:gd name="connsiteX4" fmla="*/ 382269 w 507227"/>
              <a:gd name="connsiteY4" fmla="*/ 132977 h 132977"/>
              <a:gd name="connsiteX5" fmla="*/ 382269 w 507227"/>
              <a:gd name="connsiteY5" fmla="*/ 99733 h 132977"/>
              <a:gd name="connsiteX6" fmla="*/ 0 w 507227"/>
              <a:gd name="connsiteY6" fmla="*/ 99733 h 132977"/>
              <a:gd name="connsiteX7" fmla="*/ 0 w 507227"/>
              <a:gd name="connsiteY7" fmla="*/ 33244 h 1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7227" h="132977" extrusionOk="0">
                <a:moveTo>
                  <a:pt x="0" y="33244"/>
                </a:moveTo>
                <a:cubicBezTo>
                  <a:pt x="138576" y="44405"/>
                  <a:pt x="281251" y="39622"/>
                  <a:pt x="382269" y="33244"/>
                </a:cubicBezTo>
                <a:cubicBezTo>
                  <a:pt x="383210" y="17761"/>
                  <a:pt x="383498" y="6412"/>
                  <a:pt x="382269" y="0"/>
                </a:cubicBezTo>
                <a:cubicBezTo>
                  <a:pt x="423714" y="13398"/>
                  <a:pt x="450026" y="29685"/>
                  <a:pt x="507227" y="66489"/>
                </a:cubicBezTo>
                <a:cubicBezTo>
                  <a:pt x="453686" y="93046"/>
                  <a:pt x="424440" y="116878"/>
                  <a:pt x="382269" y="132977"/>
                </a:cubicBezTo>
                <a:cubicBezTo>
                  <a:pt x="380581" y="124161"/>
                  <a:pt x="379399" y="109022"/>
                  <a:pt x="382269" y="99733"/>
                </a:cubicBezTo>
                <a:cubicBezTo>
                  <a:pt x="280738" y="91045"/>
                  <a:pt x="144307" y="119312"/>
                  <a:pt x="0" y="99733"/>
                </a:cubicBezTo>
                <a:cubicBezTo>
                  <a:pt x="3833" y="90580"/>
                  <a:pt x="2835" y="50498"/>
                  <a:pt x="0" y="33244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46">
            <a:extLst>
              <a:ext uri="{FF2B5EF4-FFF2-40B4-BE49-F238E27FC236}">
                <a16:creationId xmlns:a16="http://schemas.microsoft.com/office/drawing/2014/main" id="{6E640858-CFE9-47AE-8EBA-EBD8864DBAC4}"/>
              </a:ext>
            </a:extLst>
          </p:cNvPr>
          <p:cNvSpPr/>
          <p:nvPr/>
        </p:nvSpPr>
        <p:spPr>
          <a:xfrm rot="18682109">
            <a:off x="4786584" y="1856655"/>
            <a:ext cx="603651" cy="128784"/>
          </a:xfrm>
          <a:custGeom>
            <a:avLst/>
            <a:gdLst>
              <a:gd name="connsiteX0" fmla="*/ 0 w 603651"/>
              <a:gd name="connsiteY0" fmla="*/ 32196 h 128784"/>
              <a:gd name="connsiteX1" fmla="*/ 482633 w 603651"/>
              <a:gd name="connsiteY1" fmla="*/ 32196 h 128784"/>
              <a:gd name="connsiteX2" fmla="*/ 482633 w 603651"/>
              <a:gd name="connsiteY2" fmla="*/ 0 h 128784"/>
              <a:gd name="connsiteX3" fmla="*/ 603651 w 603651"/>
              <a:gd name="connsiteY3" fmla="*/ 64392 h 128784"/>
              <a:gd name="connsiteX4" fmla="*/ 482633 w 603651"/>
              <a:gd name="connsiteY4" fmla="*/ 128784 h 128784"/>
              <a:gd name="connsiteX5" fmla="*/ 482633 w 603651"/>
              <a:gd name="connsiteY5" fmla="*/ 96588 h 128784"/>
              <a:gd name="connsiteX6" fmla="*/ 0 w 603651"/>
              <a:gd name="connsiteY6" fmla="*/ 96588 h 128784"/>
              <a:gd name="connsiteX7" fmla="*/ 0 w 603651"/>
              <a:gd name="connsiteY7" fmla="*/ 32196 h 12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651" h="128784" extrusionOk="0">
                <a:moveTo>
                  <a:pt x="0" y="32196"/>
                </a:moveTo>
                <a:cubicBezTo>
                  <a:pt x="188293" y="53878"/>
                  <a:pt x="315331" y="47017"/>
                  <a:pt x="482633" y="32196"/>
                </a:cubicBezTo>
                <a:cubicBezTo>
                  <a:pt x="481755" y="28430"/>
                  <a:pt x="484243" y="5440"/>
                  <a:pt x="482633" y="0"/>
                </a:cubicBezTo>
                <a:cubicBezTo>
                  <a:pt x="528677" y="19653"/>
                  <a:pt x="553965" y="46509"/>
                  <a:pt x="603651" y="64392"/>
                </a:cubicBezTo>
                <a:cubicBezTo>
                  <a:pt x="580263" y="84489"/>
                  <a:pt x="502047" y="121739"/>
                  <a:pt x="482633" y="128784"/>
                </a:cubicBezTo>
                <a:cubicBezTo>
                  <a:pt x="482549" y="115589"/>
                  <a:pt x="485486" y="102680"/>
                  <a:pt x="482633" y="96588"/>
                </a:cubicBezTo>
                <a:cubicBezTo>
                  <a:pt x="345952" y="82648"/>
                  <a:pt x="125416" y="118180"/>
                  <a:pt x="0" y="96588"/>
                </a:cubicBezTo>
                <a:cubicBezTo>
                  <a:pt x="-2805" y="77134"/>
                  <a:pt x="-401" y="38672"/>
                  <a:pt x="0" y="32196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D5ED82-50AB-418A-B369-B6367A5B54D3}"/>
              </a:ext>
            </a:extLst>
          </p:cNvPr>
          <p:cNvGrpSpPr/>
          <p:nvPr/>
        </p:nvGrpSpPr>
        <p:grpSpPr>
          <a:xfrm>
            <a:off x="3702184" y="2214916"/>
            <a:ext cx="1978781" cy="2272489"/>
            <a:chOff x="3325827" y="4343386"/>
            <a:chExt cx="1978781" cy="2272489"/>
          </a:xfrm>
        </p:grpSpPr>
        <p:pic>
          <p:nvPicPr>
            <p:cNvPr id="22" name="Picture 21" descr="Shape, circle&#10;&#10;Description automatically generated">
              <a:extLst>
                <a:ext uri="{FF2B5EF4-FFF2-40B4-BE49-F238E27FC236}">
                  <a16:creationId xmlns:a16="http://schemas.microsoft.com/office/drawing/2014/main" id="{5457C9E8-DA92-468A-97B5-E4BB15778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28842" y="4343386"/>
              <a:ext cx="1374593" cy="161574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B5CFA1-236F-4E42-BD02-02091E58EA89}"/>
                </a:ext>
              </a:extLst>
            </p:cNvPr>
            <p:cNvSpPr txBox="1"/>
            <p:nvPr/>
          </p:nvSpPr>
          <p:spPr>
            <a:xfrm>
              <a:off x="3325827" y="6031100"/>
              <a:ext cx="1978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Print" panose="02000800000000000000" pitchFamily="2" charset="0"/>
                </a:rPr>
                <a:t>Model for the </a:t>
              </a:r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treated</a:t>
              </a:r>
              <a:r>
                <a:rPr lang="en-US" sz="1600" b="1" dirty="0">
                  <a:latin typeface="Segoe Print" panose="02000800000000000000" pitchFamily="2" charset="0"/>
                </a:rPr>
                <a:t> outcome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C8F3CF-9902-4A36-B951-7D98B1CB04CC}"/>
              </a:ext>
            </a:extLst>
          </p:cNvPr>
          <p:cNvGrpSpPr/>
          <p:nvPr/>
        </p:nvGrpSpPr>
        <p:grpSpPr>
          <a:xfrm>
            <a:off x="5244176" y="4886678"/>
            <a:ext cx="1978781" cy="1307117"/>
            <a:chOff x="800100" y="4657738"/>
            <a:chExt cx="1978781" cy="13071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1141E5-ECF7-4A69-9A4B-EFA287961CF9}"/>
                </a:ext>
              </a:extLst>
            </p:cNvPr>
            <p:cNvSpPr txBox="1"/>
            <p:nvPr/>
          </p:nvSpPr>
          <p:spPr>
            <a:xfrm>
              <a:off x="974783" y="5626301"/>
              <a:ext cx="1634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Print" panose="02000800000000000000" pitchFamily="2" charset="0"/>
                </a:rPr>
                <a:t>Data Instance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0D1FB4C-41B5-4687-954A-9C58FD1A56DE}"/>
                </a:ext>
              </a:extLst>
            </p:cNvPr>
            <p:cNvGrpSpPr/>
            <p:nvPr/>
          </p:nvGrpSpPr>
          <p:grpSpPr>
            <a:xfrm>
              <a:off x="800100" y="4657738"/>
              <a:ext cx="1978781" cy="777312"/>
              <a:chOff x="800100" y="4657738"/>
              <a:chExt cx="1978781" cy="77731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C9F5A8C-29CB-4590-856E-791DA7ECD6FE}"/>
                  </a:ext>
                </a:extLst>
              </p:cNvPr>
              <p:cNvGrpSpPr/>
              <p:nvPr/>
            </p:nvGrpSpPr>
            <p:grpSpPr>
              <a:xfrm>
                <a:off x="800100" y="4657738"/>
                <a:ext cx="1978781" cy="777312"/>
                <a:chOff x="1117648" y="1974786"/>
                <a:chExt cx="1729666" cy="551267"/>
              </a:xfrm>
            </p:grpSpPr>
            <p:pic>
              <p:nvPicPr>
                <p:cNvPr id="37" name="Picture 36" descr="Whiteboard&#10;&#10;Description automatically generated">
                  <a:extLst>
                    <a:ext uri="{FF2B5EF4-FFF2-40B4-BE49-F238E27FC236}">
                      <a16:creationId xmlns:a16="http://schemas.microsoft.com/office/drawing/2014/main" id="{DE58B50D-5877-4B0C-8276-DFB213AB38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harpenSoften amount="100000"/>
                          </a14:imgEffect>
                        </a14:imgLayer>
                      </a14:imgProps>
                    </a:ext>
                  </a:extLst>
                </a:blip>
                <a:srcRect l="13835" t="16337" r="13684" b="51094"/>
                <a:stretch/>
              </p:blipFill>
              <p:spPr>
                <a:xfrm>
                  <a:off x="1117648" y="1974786"/>
                  <a:ext cx="1729666" cy="551267"/>
                </a:xfrm>
                <a:prstGeom prst="rect">
                  <a:avLst/>
                </a:prstGeom>
              </p:spPr>
            </p:pic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193C473-2465-4E4E-84FB-ED883207AF10}"/>
                    </a:ext>
                  </a:extLst>
                </p:cNvPr>
                <p:cNvSpPr/>
                <p:nvPr/>
              </p:nvSpPr>
              <p:spPr>
                <a:xfrm>
                  <a:off x="1219200" y="2066088"/>
                  <a:ext cx="342900" cy="205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9C6CF1-C726-4324-9A4A-9CD7599E246F}"/>
                    </a:ext>
                  </a:extLst>
                </p:cNvPr>
                <p:cNvSpPr/>
                <p:nvPr/>
              </p:nvSpPr>
              <p:spPr>
                <a:xfrm>
                  <a:off x="1634323" y="2064948"/>
                  <a:ext cx="375274" cy="2084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7CBCB5A-1D08-4662-9180-CCF9FDBF61C5}"/>
                    </a:ext>
                  </a:extLst>
                </p:cNvPr>
                <p:cNvSpPr/>
                <p:nvPr/>
              </p:nvSpPr>
              <p:spPr>
                <a:xfrm>
                  <a:off x="2034719" y="2061621"/>
                  <a:ext cx="342900" cy="2084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7BF1E33-E494-4D6C-A130-231088E31E6D}"/>
                    </a:ext>
                  </a:extLst>
                </p:cNvPr>
                <p:cNvSpPr/>
                <p:nvPr/>
              </p:nvSpPr>
              <p:spPr>
                <a:xfrm>
                  <a:off x="2402740" y="2050888"/>
                  <a:ext cx="324995" cy="2084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FE14C3-EA4B-4077-85BC-A1D7E602B0B5}"/>
                  </a:ext>
                </a:extLst>
              </p:cNvPr>
              <p:cNvSpPr txBox="1"/>
              <p:nvPr/>
            </p:nvSpPr>
            <p:spPr>
              <a:xfrm>
                <a:off x="929237" y="4796018"/>
                <a:ext cx="457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X</a:t>
                </a:r>
                <a:r>
                  <a:rPr lang="en-US" sz="1600" b="1" baseline="-25000">
                    <a:latin typeface="Segoe Print" panose="02000800000000000000" pitchFamily="2" charset="0"/>
                  </a:rPr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27D258-94B2-4CEE-9765-BAE788344CD1}"/>
                  </a:ext>
                </a:extLst>
              </p:cNvPr>
              <p:cNvSpPr txBox="1"/>
              <p:nvPr/>
            </p:nvSpPr>
            <p:spPr>
              <a:xfrm>
                <a:off x="1853280" y="4769378"/>
                <a:ext cx="448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Y</a:t>
                </a:r>
                <a:r>
                  <a:rPr lang="en-US" sz="1600" b="1" baseline="-250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T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2ACEFB-6466-4DF7-A67C-F72FA29A457E}"/>
                  </a:ext>
                </a:extLst>
              </p:cNvPr>
              <p:cNvSpPr txBox="1"/>
              <p:nvPr/>
            </p:nvSpPr>
            <p:spPr>
              <a:xfrm>
                <a:off x="1400652" y="4780576"/>
                <a:ext cx="448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X</a:t>
                </a:r>
                <a:r>
                  <a:rPr lang="en-US" sz="1600" b="1" baseline="-25000">
                    <a:latin typeface="Segoe Print" panose="02000800000000000000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69426E-E65C-43FD-BAFA-74C038804E7B}"/>
                  </a:ext>
                </a:extLst>
              </p:cNvPr>
              <p:cNvSpPr txBox="1"/>
              <p:nvPr/>
            </p:nvSpPr>
            <p:spPr>
              <a:xfrm>
                <a:off x="2243561" y="4772075"/>
                <a:ext cx="434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Y</a:t>
                </a:r>
                <a:r>
                  <a:rPr lang="en-US" sz="1600" b="1" baseline="-250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U</a:t>
                </a:r>
                <a:endPara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839D21-2B94-4675-9866-659220CB276D}"/>
                  </a:ext>
                </a:extLst>
              </p:cNvPr>
              <p:cNvSpPr txBox="1"/>
              <p:nvPr/>
            </p:nvSpPr>
            <p:spPr>
              <a:xfrm>
                <a:off x="873723" y="5143269"/>
                <a:ext cx="512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Segoe Print" panose="02000800000000000000" pitchFamily="2" charset="0"/>
                  </a:rPr>
                  <a:t>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4D8592-D2FC-4D43-BB31-0CBDD980143B}"/>
                  </a:ext>
                </a:extLst>
              </p:cNvPr>
              <p:cNvSpPr txBox="1"/>
              <p:nvPr/>
            </p:nvSpPr>
            <p:spPr>
              <a:xfrm>
                <a:off x="1338949" y="5136847"/>
                <a:ext cx="512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B25532-4F71-45B0-9FAA-595F8F287897}"/>
                  </a:ext>
                </a:extLst>
              </p:cNvPr>
              <p:cNvSpPr txBox="1"/>
              <p:nvPr/>
            </p:nvSpPr>
            <p:spPr>
              <a:xfrm>
                <a:off x="1796148" y="5122410"/>
                <a:ext cx="512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D73A94-B23B-487F-9827-026C46FC6C88}"/>
                  </a:ext>
                </a:extLst>
              </p:cNvPr>
              <p:cNvSpPr txBox="1"/>
              <p:nvPr/>
            </p:nvSpPr>
            <p:spPr>
              <a:xfrm>
                <a:off x="2193996" y="5111174"/>
                <a:ext cx="512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CA8B9CF-29CA-4BE9-8BE4-D614BBFF5BA3}"/>
                  </a:ext>
                </a:extLst>
              </p:cNvPr>
              <p:cNvSpPr txBox="1"/>
              <p:nvPr/>
            </p:nvSpPr>
            <p:spPr>
              <a:xfrm>
                <a:off x="3720956" y="1146007"/>
                <a:ext cx="2504724" cy="547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Effec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HK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CA8B9CF-29CA-4BE9-8BE4-D614BBFF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956" y="1146007"/>
                <a:ext cx="2504724" cy="5472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A80413A1-B670-406B-B440-E909019D3753}"/>
              </a:ext>
            </a:extLst>
          </p:cNvPr>
          <p:cNvGrpSpPr/>
          <p:nvPr/>
        </p:nvGrpSpPr>
        <p:grpSpPr>
          <a:xfrm>
            <a:off x="720432" y="4530210"/>
            <a:ext cx="2386335" cy="2144440"/>
            <a:chOff x="1057158" y="1698260"/>
            <a:chExt cx="2386335" cy="21444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9300F70-0C4B-4519-9E5B-A017A99530E0}"/>
                </a:ext>
              </a:extLst>
            </p:cNvPr>
            <p:cNvGrpSpPr/>
            <p:nvPr/>
          </p:nvGrpSpPr>
          <p:grpSpPr>
            <a:xfrm>
              <a:off x="1057158" y="1698260"/>
              <a:ext cx="2386335" cy="2144440"/>
              <a:chOff x="787529" y="1698260"/>
              <a:chExt cx="2386335" cy="214444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460220F-F2E6-4109-BD53-75D9B15453B9}"/>
                  </a:ext>
                </a:extLst>
              </p:cNvPr>
              <p:cNvGrpSpPr/>
              <p:nvPr/>
            </p:nvGrpSpPr>
            <p:grpSpPr>
              <a:xfrm>
                <a:off x="787529" y="1698260"/>
                <a:ext cx="2386335" cy="2144440"/>
                <a:chOff x="787529" y="1698260"/>
                <a:chExt cx="2386335" cy="2144440"/>
              </a:xfrm>
            </p:grpSpPr>
            <p:pic>
              <p:nvPicPr>
                <p:cNvPr id="69" name="Picture 68" descr="Whiteboard&#10;&#10;Description automatically generated">
                  <a:extLst>
                    <a:ext uri="{FF2B5EF4-FFF2-40B4-BE49-F238E27FC236}">
                      <a16:creationId xmlns:a16="http://schemas.microsoft.com/office/drawing/2014/main" id="{51236C2E-B09C-41C2-A339-B37D4FD81D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sharpenSoften amoun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529" y="1698260"/>
                  <a:ext cx="2386335" cy="169263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3AE5F85-CCD9-41F8-AD38-9877C4FCFDD2}"/>
                    </a:ext>
                  </a:extLst>
                </p:cNvPr>
                <p:cNvSpPr txBox="1"/>
                <p:nvPr/>
              </p:nvSpPr>
              <p:spPr>
                <a:xfrm>
                  <a:off x="984803" y="3257925"/>
                  <a:ext cx="163493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latin typeface="Segoe Print" panose="02000800000000000000" pitchFamily="2" charset="0"/>
                    </a:rPr>
                    <a:t>Labeled Data</a:t>
                  </a:r>
                </a:p>
                <a:p>
                  <a:pPr algn="ctr"/>
                  <a:r>
                    <a:rPr lang="en-US" sz="1600" b="1" dirty="0">
                      <a:latin typeface="Segoe Print" panose="02000800000000000000" pitchFamily="2" charset="0"/>
                    </a:rPr>
                    <a:t>(Treatment)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E3C5D36-2CB7-4086-8AC7-B0D5315992E6}"/>
                    </a:ext>
                  </a:extLst>
                </p:cNvPr>
                <p:cNvSpPr/>
                <p:nvPr/>
              </p:nvSpPr>
              <p:spPr>
                <a:xfrm>
                  <a:off x="1219200" y="2066088"/>
                  <a:ext cx="342900" cy="2050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DDC194-1C08-4880-B718-407797CFAA3E}"/>
                    </a:ext>
                  </a:extLst>
                </p:cNvPr>
                <p:cNvSpPr/>
                <p:nvPr/>
              </p:nvSpPr>
              <p:spPr>
                <a:xfrm>
                  <a:off x="1634323" y="2064948"/>
                  <a:ext cx="375274" cy="2084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F702F5A-468C-45E7-93F3-BF4A41E27215}"/>
                    </a:ext>
                  </a:extLst>
                </p:cNvPr>
                <p:cNvSpPr/>
                <p:nvPr/>
              </p:nvSpPr>
              <p:spPr>
                <a:xfrm>
                  <a:off x="2034719" y="2061621"/>
                  <a:ext cx="342900" cy="2084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8831584-C50B-456B-B8BE-B1464F555EA3}"/>
                    </a:ext>
                  </a:extLst>
                </p:cNvPr>
                <p:cNvSpPr/>
                <p:nvPr/>
              </p:nvSpPr>
              <p:spPr>
                <a:xfrm>
                  <a:off x="2402740" y="2050888"/>
                  <a:ext cx="324995" cy="2084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8EF4299-1B23-455A-9D2F-0D9323F4C537}"/>
                  </a:ext>
                </a:extLst>
              </p:cNvPr>
              <p:cNvSpPr txBox="1"/>
              <p:nvPr/>
            </p:nvSpPr>
            <p:spPr>
              <a:xfrm>
                <a:off x="1188194" y="2032470"/>
                <a:ext cx="401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latin typeface="Segoe Print" panose="02000800000000000000" pitchFamily="2" charset="0"/>
                  </a:rPr>
                  <a:t>X</a:t>
                </a:r>
                <a:r>
                  <a:rPr lang="en-US" sz="1200" b="1" baseline="-25000">
                    <a:latin typeface="Segoe Print" panose="02000800000000000000" pitchFamily="2" charset="0"/>
                  </a:rPr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2F6F247-8E58-4282-A0C2-C777FA19205F}"/>
                  </a:ext>
                </a:extLst>
              </p:cNvPr>
              <p:cNvSpPr txBox="1"/>
              <p:nvPr/>
            </p:nvSpPr>
            <p:spPr>
              <a:xfrm>
                <a:off x="1601454" y="2027352"/>
                <a:ext cx="4243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>
                    <a:latin typeface="Segoe Print" panose="02000800000000000000" pitchFamily="2" charset="0"/>
                  </a:rPr>
                  <a:t>X</a:t>
                </a:r>
                <a:r>
                  <a:rPr lang="en-US" sz="1200" b="1" baseline="-25000">
                    <a:latin typeface="Segoe Print" panose="02000800000000000000" pitchFamily="2" charset="0"/>
                  </a:rPr>
                  <a:t>2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ABCAFE-D7B1-45DC-B268-6F0D2130B719}"/>
                </a:ext>
              </a:extLst>
            </p:cNvPr>
            <p:cNvSpPr txBox="1"/>
            <p:nvPr/>
          </p:nvSpPr>
          <p:spPr>
            <a:xfrm>
              <a:off x="1425503" y="2301009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latin typeface="Segoe Print" panose="02000800000000000000" pitchFamily="2" charset="0"/>
                </a:rPr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719FC95-18AF-4829-B64A-B8B8E4C6AF0C}"/>
                </a:ext>
              </a:extLst>
            </p:cNvPr>
            <p:cNvSpPr txBox="1"/>
            <p:nvPr/>
          </p:nvSpPr>
          <p:spPr>
            <a:xfrm>
              <a:off x="1825358" y="2286874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Segoe Print" panose="02000800000000000000" pitchFamily="2" charset="0"/>
                </a:rPr>
                <a:t>Red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609F39-198D-4407-9429-E793E13C084A}"/>
                </a:ext>
              </a:extLst>
            </p:cNvPr>
            <p:cNvSpPr txBox="1"/>
            <p:nvPr/>
          </p:nvSpPr>
          <p:spPr>
            <a:xfrm>
              <a:off x="2568272" y="2275638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FEA350-6892-4757-B198-03CDA50B61D6}"/>
                </a:ext>
              </a:extLst>
            </p:cNvPr>
            <p:cNvSpPr txBox="1"/>
            <p:nvPr/>
          </p:nvSpPr>
          <p:spPr>
            <a:xfrm>
              <a:off x="1423251" y="248030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Segoe Print" panose="02000800000000000000" pitchFamily="2" charset="0"/>
                </a:rPr>
                <a:t>12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04C56D-0301-4D56-9055-40D9AF84C5BC}"/>
                </a:ext>
              </a:extLst>
            </p:cNvPr>
            <p:cNvSpPr txBox="1"/>
            <p:nvPr/>
          </p:nvSpPr>
          <p:spPr>
            <a:xfrm>
              <a:off x="1823106" y="2459446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latin typeface="Segoe Print" panose="02000800000000000000" pitchFamily="2" charset="0"/>
                </a:rPr>
                <a:t>Blue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D3036F-E27C-4CE1-9FA7-38DD6489FAEC}"/>
                </a:ext>
              </a:extLst>
            </p:cNvPr>
            <p:cNvSpPr txBox="1"/>
            <p:nvPr/>
          </p:nvSpPr>
          <p:spPr>
            <a:xfrm>
              <a:off x="2566020" y="2448210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6D2A3A-D3D0-4B6D-864D-3C91836FF190}"/>
                </a:ext>
              </a:extLst>
            </p:cNvPr>
            <p:cNvSpPr txBox="1"/>
            <p:nvPr/>
          </p:nvSpPr>
          <p:spPr>
            <a:xfrm>
              <a:off x="1423251" y="2668567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latin typeface="Segoe Print" panose="02000800000000000000" pitchFamily="2" charset="0"/>
                </a:rPr>
                <a:t>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BC1A50D-746B-4877-BBA9-BBB8DC76C328}"/>
                </a:ext>
              </a:extLst>
            </p:cNvPr>
            <p:cNvSpPr txBox="1"/>
            <p:nvPr/>
          </p:nvSpPr>
          <p:spPr>
            <a:xfrm>
              <a:off x="1823106" y="2647708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Segoe Print" panose="02000800000000000000" pitchFamily="2" charset="0"/>
                </a:rPr>
                <a:t>Blue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3D42D6-3B70-4880-A36C-480EC06709BE}"/>
                </a:ext>
              </a:extLst>
            </p:cNvPr>
            <p:cNvSpPr txBox="1"/>
            <p:nvPr/>
          </p:nvSpPr>
          <p:spPr>
            <a:xfrm>
              <a:off x="2566020" y="2636472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43035B-D0BB-4747-81FD-16B30CDB8CF5}"/>
                </a:ext>
              </a:extLst>
            </p:cNvPr>
            <p:cNvSpPr txBox="1"/>
            <p:nvPr/>
          </p:nvSpPr>
          <p:spPr>
            <a:xfrm>
              <a:off x="2572745" y="2824740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?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CAF2452-C246-4CD8-9C40-D05E6BFFB069}"/>
              </a:ext>
            </a:extLst>
          </p:cNvPr>
          <p:cNvSpPr txBox="1"/>
          <p:nvPr/>
        </p:nvSpPr>
        <p:spPr>
          <a:xfrm>
            <a:off x="1932593" y="4836207"/>
            <a:ext cx="448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Segoe Print" panose="02000800000000000000" pitchFamily="2" charset="0"/>
              </a:rPr>
              <a:t>Y</a:t>
            </a:r>
            <a:r>
              <a:rPr lang="en-US" sz="1600" b="1" baseline="-25000" dirty="0">
                <a:solidFill>
                  <a:schemeClr val="accent5">
                    <a:lumMod val="75000"/>
                  </a:schemeClr>
                </a:solidFill>
                <a:latin typeface="Segoe Print" panose="02000800000000000000" pitchFamily="2" charset="0"/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EF7BA7-E127-4139-A747-58A6502FD25E}"/>
              </a:ext>
            </a:extLst>
          </p:cNvPr>
          <p:cNvSpPr txBox="1"/>
          <p:nvPr/>
        </p:nvSpPr>
        <p:spPr>
          <a:xfrm>
            <a:off x="2281434" y="4828632"/>
            <a:ext cx="434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Segoe Print" panose="02000800000000000000" pitchFamily="2" charset="0"/>
              </a:rPr>
              <a:t>Y</a:t>
            </a:r>
            <a:r>
              <a:rPr lang="en-US" sz="1600" b="1" baseline="-25000" dirty="0">
                <a:solidFill>
                  <a:schemeClr val="accent2"/>
                </a:solidFill>
                <a:latin typeface="Segoe Print" panose="02000800000000000000" pitchFamily="2" charset="0"/>
              </a:rPr>
              <a:t>U</a:t>
            </a:r>
            <a:endParaRPr lang="en-US" sz="1600" b="1" dirty="0">
              <a:solidFill>
                <a:schemeClr val="accent2"/>
              </a:solidFill>
              <a:latin typeface="Segoe Print" panose="020008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718241-8F62-47E0-BCF9-886FEEEA6C54}"/>
              </a:ext>
            </a:extLst>
          </p:cNvPr>
          <p:cNvSpPr txBox="1"/>
          <p:nvPr/>
        </p:nvSpPr>
        <p:spPr>
          <a:xfrm>
            <a:off x="1875946" y="5107588"/>
            <a:ext cx="512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>
                    <a:lumMod val="75000"/>
                  </a:schemeClr>
                </a:solidFill>
                <a:latin typeface="Segoe Print" panose="02000800000000000000" pitchFamily="2" charset="0"/>
              </a:rPr>
              <a:t>Yes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C0D14A-A59B-4D2E-A540-581FB251C058}"/>
              </a:ext>
            </a:extLst>
          </p:cNvPr>
          <p:cNvSpPr txBox="1"/>
          <p:nvPr/>
        </p:nvSpPr>
        <p:spPr>
          <a:xfrm>
            <a:off x="1873694" y="5280160"/>
            <a:ext cx="512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Segoe Print" panose="02000800000000000000" pitchFamily="2" charset="0"/>
              </a:rPr>
              <a:t>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1E3C88-73D5-4E3E-8770-D4432A8F69E7}"/>
              </a:ext>
            </a:extLst>
          </p:cNvPr>
          <p:cNvSpPr txBox="1"/>
          <p:nvPr/>
        </p:nvSpPr>
        <p:spPr>
          <a:xfrm>
            <a:off x="1873694" y="5468422"/>
            <a:ext cx="512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Segoe Print" panose="02000800000000000000" pitchFamily="2" charset="0"/>
              </a:rPr>
              <a:t>Yes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91A6F7-1D4C-463E-8B3C-7AC185F2BA69}"/>
              </a:ext>
            </a:extLst>
          </p:cNvPr>
          <p:cNvSpPr txBox="1"/>
          <p:nvPr/>
        </p:nvSpPr>
        <p:spPr>
          <a:xfrm>
            <a:off x="1880419" y="5656690"/>
            <a:ext cx="512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Segoe Print" panose="02000800000000000000" pitchFamily="2" charset="0"/>
              </a:rPr>
              <a:t>No</a:t>
            </a:r>
          </a:p>
        </p:txBody>
      </p:sp>
      <p:sp>
        <p:nvSpPr>
          <p:cNvPr id="82" name="Right Arrow 31">
            <a:extLst>
              <a:ext uri="{FF2B5EF4-FFF2-40B4-BE49-F238E27FC236}">
                <a16:creationId xmlns:a16="http://schemas.microsoft.com/office/drawing/2014/main" id="{01BCC047-7B34-4F6D-B509-365D1CE4D342}"/>
              </a:ext>
            </a:extLst>
          </p:cNvPr>
          <p:cNvSpPr/>
          <p:nvPr/>
        </p:nvSpPr>
        <p:spPr>
          <a:xfrm rot="16200000">
            <a:off x="1465304" y="3903856"/>
            <a:ext cx="841358" cy="225934"/>
          </a:xfrm>
          <a:custGeom>
            <a:avLst/>
            <a:gdLst>
              <a:gd name="connsiteX0" fmla="*/ 0 w 841358"/>
              <a:gd name="connsiteY0" fmla="*/ 56484 h 225934"/>
              <a:gd name="connsiteX1" fmla="*/ 629048 w 841358"/>
              <a:gd name="connsiteY1" fmla="*/ 56484 h 225934"/>
              <a:gd name="connsiteX2" fmla="*/ 629048 w 841358"/>
              <a:gd name="connsiteY2" fmla="*/ 0 h 225934"/>
              <a:gd name="connsiteX3" fmla="*/ 841358 w 841358"/>
              <a:gd name="connsiteY3" fmla="*/ 112967 h 225934"/>
              <a:gd name="connsiteX4" fmla="*/ 629048 w 841358"/>
              <a:gd name="connsiteY4" fmla="*/ 225934 h 225934"/>
              <a:gd name="connsiteX5" fmla="*/ 629048 w 841358"/>
              <a:gd name="connsiteY5" fmla="*/ 169451 h 225934"/>
              <a:gd name="connsiteX6" fmla="*/ 0 w 841358"/>
              <a:gd name="connsiteY6" fmla="*/ 169451 h 225934"/>
              <a:gd name="connsiteX7" fmla="*/ 0 w 841358"/>
              <a:gd name="connsiteY7" fmla="*/ 56484 h 22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358" h="225934" extrusionOk="0">
                <a:moveTo>
                  <a:pt x="0" y="56484"/>
                </a:moveTo>
                <a:cubicBezTo>
                  <a:pt x="313311" y="82131"/>
                  <a:pt x="411796" y="82159"/>
                  <a:pt x="629048" y="56484"/>
                </a:cubicBezTo>
                <a:cubicBezTo>
                  <a:pt x="631542" y="40561"/>
                  <a:pt x="631271" y="6113"/>
                  <a:pt x="629048" y="0"/>
                </a:cubicBezTo>
                <a:cubicBezTo>
                  <a:pt x="717077" y="48327"/>
                  <a:pt x="750998" y="77866"/>
                  <a:pt x="841358" y="112967"/>
                </a:cubicBezTo>
                <a:cubicBezTo>
                  <a:pt x="794699" y="116135"/>
                  <a:pt x="683849" y="197215"/>
                  <a:pt x="629048" y="225934"/>
                </a:cubicBezTo>
                <a:cubicBezTo>
                  <a:pt x="628116" y="212576"/>
                  <a:pt x="629116" y="176107"/>
                  <a:pt x="629048" y="169451"/>
                </a:cubicBezTo>
                <a:cubicBezTo>
                  <a:pt x="361082" y="147667"/>
                  <a:pt x="200382" y="198918"/>
                  <a:pt x="0" y="169451"/>
                </a:cubicBezTo>
                <a:cubicBezTo>
                  <a:pt x="-4268" y="142153"/>
                  <a:pt x="3032" y="74812"/>
                  <a:pt x="0" y="56484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0518E15-74A5-4BFA-901B-AA55910ED9B4}"/>
              </a:ext>
            </a:extLst>
          </p:cNvPr>
          <p:cNvGrpSpPr/>
          <p:nvPr/>
        </p:nvGrpSpPr>
        <p:grpSpPr>
          <a:xfrm>
            <a:off x="409091" y="1549997"/>
            <a:ext cx="3117062" cy="1929496"/>
            <a:chOff x="3837960" y="1658784"/>
            <a:chExt cx="3117062" cy="1929496"/>
          </a:xfrm>
        </p:grpSpPr>
        <p:pic>
          <p:nvPicPr>
            <p:cNvPr id="84" name="Picture 8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7900C7C-1616-4CF0-B881-0DA9D8B41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0143" y="1658784"/>
              <a:ext cx="1528418" cy="1607474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26EE2A-9A99-4C4F-A3CD-00833100DF70}"/>
                </a:ext>
              </a:extLst>
            </p:cNvPr>
            <p:cNvSpPr txBox="1"/>
            <p:nvPr/>
          </p:nvSpPr>
          <p:spPr>
            <a:xfrm>
              <a:off x="3837960" y="3249726"/>
              <a:ext cx="31170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Segoe Print" panose="02000800000000000000" pitchFamily="2" charset="0"/>
                </a:rPr>
                <a:t>Machine Learning Algorithm</a:t>
              </a:r>
            </a:p>
          </p:txBody>
        </p:sp>
      </p:grpSp>
      <p:sp>
        <p:nvSpPr>
          <p:cNvPr id="86" name="Right Arrow 36">
            <a:extLst>
              <a:ext uri="{FF2B5EF4-FFF2-40B4-BE49-F238E27FC236}">
                <a16:creationId xmlns:a16="http://schemas.microsoft.com/office/drawing/2014/main" id="{404B941C-9689-46DC-8F63-3BD8DA8331D9}"/>
              </a:ext>
            </a:extLst>
          </p:cNvPr>
          <p:cNvSpPr/>
          <p:nvPr/>
        </p:nvSpPr>
        <p:spPr>
          <a:xfrm>
            <a:off x="2922911" y="2535403"/>
            <a:ext cx="1005840" cy="228600"/>
          </a:xfrm>
          <a:custGeom>
            <a:avLst/>
            <a:gdLst>
              <a:gd name="connsiteX0" fmla="*/ 0 w 1005840"/>
              <a:gd name="connsiteY0" fmla="*/ 57150 h 228600"/>
              <a:gd name="connsiteX1" fmla="*/ 791025 w 1005840"/>
              <a:gd name="connsiteY1" fmla="*/ 57150 h 228600"/>
              <a:gd name="connsiteX2" fmla="*/ 791025 w 1005840"/>
              <a:gd name="connsiteY2" fmla="*/ 0 h 228600"/>
              <a:gd name="connsiteX3" fmla="*/ 1005840 w 1005840"/>
              <a:gd name="connsiteY3" fmla="*/ 114300 h 228600"/>
              <a:gd name="connsiteX4" fmla="*/ 791025 w 1005840"/>
              <a:gd name="connsiteY4" fmla="*/ 228600 h 228600"/>
              <a:gd name="connsiteX5" fmla="*/ 791025 w 1005840"/>
              <a:gd name="connsiteY5" fmla="*/ 171450 h 228600"/>
              <a:gd name="connsiteX6" fmla="*/ 0 w 1005840"/>
              <a:gd name="connsiteY6" fmla="*/ 171450 h 228600"/>
              <a:gd name="connsiteX7" fmla="*/ 0 w 1005840"/>
              <a:gd name="connsiteY7" fmla="*/ 5715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5840" h="228600" extrusionOk="0">
                <a:moveTo>
                  <a:pt x="0" y="57150"/>
                </a:moveTo>
                <a:cubicBezTo>
                  <a:pt x="295782" y="19229"/>
                  <a:pt x="676097" y="-10257"/>
                  <a:pt x="791025" y="57150"/>
                </a:cubicBezTo>
                <a:cubicBezTo>
                  <a:pt x="795737" y="50744"/>
                  <a:pt x="794005" y="25086"/>
                  <a:pt x="791025" y="0"/>
                </a:cubicBezTo>
                <a:cubicBezTo>
                  <a:pt x="837414" y="8593"/>
                  <a:pt x="953435" y="100248"/>
                  <a:pt x="1005840" y="114300"/>
                </a:cubicBezTo>
                <a:cubicBezTo>
                  <a:pt x="979804" y="149884"/>
                  <a:pt x="852162" y="203743"/>
                  <a:pt x="791025" y="228600"/>
                </a:cubicBezTo>
                <a:cubicBezTo>
                  <a:pt x="791575" y="213039"/>
                  <a:pt x="794604" y="181401"/>
                  <a:pt x="791025" y="171450"/>
                </a:cubicBezTo>
                <a:cubicBezTo>
                  <a:pt x="491598" y="153686"/>
                  <a:pt x="261635" y="186416"/>
                  <a:pt x="0" y="171450"/>
                </a:cubicBezTo>
                <a:cubicBezTo>
                  <a:pt x="8430" y="120683"/>
                  <a:pt x="-7450" y="77046"/>
                  <a:pt x="0" y="5715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82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625881-4BC9-7A37-DE69-80666CEB962C}"/>
              </a:ext>
            </a:extLst>
          </p:cNvPr>
          <p:cNvGrpSpPr/>
          <p:nvPr/>
        </p:nvGrpSpPr>
        <p:grpSpPr>
          <a:xfrm>
            <a:off x="409091" y="1146007"/>
            <a:ext cx="11373817" cy="5413114"/>
            <a:chOff x="268826" y="713410"/>
            <a:chExt cx="11373817" cy="5413114"/>
          </a:xfrm>
        </p:grpSpPr>
        <p:sp>
          <p:nvSpPr>
            <p:cNvPr id="18" name="Right Arrow 45">
              <a:extLst>
                <a:ext uri="{FF2B5EF4-FFF2-40B4-BE49-F238E27FC236}">
                  <a16:creationId xmlns:a16="http://schemas.microsoft.com/office/drawing/2014/main" id="{38A95E76-4E54-4F4F-88F7-78F04E08C234}"/>
                </a:ext>
              </a:extLst>
            </p:cNvPr>
            <p:cNvSpPr/>
            <p:nvPr/>
          </p:nvSpPr>
          <p:spPr>
            <a:xfrm rot="13500658">
              <a:off x="4985914" y="4171441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46">
              <a:extLst>
                <a:ext uri="{FF2B5EF4-FFF2-40B4-BE49-F238E27FC236}">
                  <a16:creationId xmlns:a16="http://schemas.microsoft.com/office/drawing/2014/main" id="{6E640858-CFE9-47AE-8EBA-EBD8864DBAC4}"/>
                </a:ext>
              </a:extLst>
            </p:cNvPr>
            <p:cNvSpPr/>
            <p:nvPr/>
          </p:nvSpPr>
          <p:spPr>
            <a:xfrm rot="18682109">
              <a:off x="4646319" y="1424058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D5ED82-50AB-418A-B369-B6367A5B54D3}"/>
                </a:ext>
              </a:extLst>
            </p:cNvPr>
            <p:cNvGrpSpPr/>
            <p:nvPr/>
          </p:nvGrpSpPr>
          <p:grpSpPr>
            <a:xfrm>
              <a:off x="3561919" y="1782319"/>
              <a:ext cx="1978781" cy="2272489"/>
              <a:chOff x="3325827" y="4343386"/>
              <a:chExt cx="1978781" cy="2272489"/>
            </a:xfrm>
          </p:grpSpPr>
          <p:pic>
            <p:nvPicPr>
              <p:cNvPr id="22" name="Picture 21" descr="Shape, circle&#10;&#10;Description automatically generated">
                <a:extLst>
                  <a:ext uri="{FF2B5EF4-FFF2-40B4-BE49-F238E27FC236}">
                    <a16:creationId xmlns:a16="http://schemas.microsoft.com/office/drawing/2014/main" id="{5457C9E8-DA92-468A-97B5-E4BB15778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B5CFA1-236F-4E42-BD02-02091E58EA89}"/>
                  </a:ext>
                </a:extLst>
              </p:cNvPr>
              <p:cNvSpPr txBox="1"/>
              <p:nvPr/>
            </p:nvSpPr>
            <p:spPr>
              <a:xfrm>
                <a:off x="3325827" y="6031100"/>
                <a:ext cx="19787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C8F3CF-9902-4A36-B951-7D98B1CB04CC}"/>
                </a:ext>
              </a:extLst>
            </p:cNvPr>
            <p:cNvGrpSpPr/>
            <p:nvPr/>
          </p:nvGrpSpPr>
          <p:grpSpPr>
            <a:xfrm>
              <a:off x="5103911" y="4454081"/>
              <a:ext cx="1978781" cy="1307117"/>
              <a:chOff x="800100" y="4657738"/>
              <a:chExt cx="1978781" cy="130711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1141E5-ECF7-4A69-9A4B-EFA287961CF9}"/>
                  </a:ext>
                </a:extLst>
              </p:cNvPr>
              <p:cNvSpPr txBox="1"/>
              <p:nvPr/>
            </p:nvSpPr>
            <p:spPr>
              <a:xfrm>
                <a:off x="974783" y="5626301"/>
                <a:ext cx="1634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Data Instance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D1FB4C-41B5-4687-954A-9C58FD1A56DE}"/>
                  </a:ext>
                </a:extLst>
              </p:cNvPr>
              <p:cNvGrpSpPr/>
              <p:nvPr/>
            </p:nvGrpSpPr>
            <p:grpSpPr>
              <a:xfrm>
                <a:off x="800100" y="4657738"/>
                <a:ext cx="1978781" cy="777312"/>
                <a:chOff x="800100" y="4657738"/>
                <a:chExt cx="1978781" cy="7773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C9F5A8C-29CB-4590-856E-791DA7ECD6FE}"/>
                    </a:ext>
                  </a:extLst>
                </p:cNvPr>
                <p:cNvGrpSpPr/>
                <p:nvPr/>
              </p:nvGrpSpPr>
              <p:grpSpPr>
                <a:xfrm>
                  <a:off x="800100" y="4657738"/>
                  <a:ext cx="1978781" cy="777312"/>
                  <a:chOff x="1117648" y="1974786"/>
                  <a:chExt cx="1729666" cy="551267"/>
                </a:xfrm>
              </p:grpSpPr>
              <p:pic>
                <p:nvPicPr>
                  <p:cNvPr id="37" name="Picture 36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DE58B50D-5877-4B0C-8276-DFB213AB38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rcRect l="13835" t="16337" r="13684" b="51094"/>
                  <a:stretch/>
                </p:blipFill>
                <p:spPr>
                  <a:xfrm>
                    <a:off x="1117648" y="1974786"/>
                    <a:ext cx="1729666" cy="551267"/>
                  </a:xfrm>
                  <a:prstGeom prst="rect">
                    <a:avLst/>
                  </a:prstGeom>
                </p:spPr>
              </p:pic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193C473-2465-4E4E-84FB-ED883207AF10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6B9C6CF1-C726-4324-9A4A-9CD7599E246F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7CBCB5A-1D08-4662-9180-CCF9FDBF61C5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7BF1E33-E494-4D6C-A130-231088E31E6D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BFE14C3-EA4B-4077-85BC-A1D7E602B0B5}"/>
                    </a:ext>
                  </a:extLst>
                </p:cNvPr>
                <p:cNvSpPr txBox="1"/>
                <p:nvPr/>
              </p:nvSpPr>
              <p:spPr>
                <a:xfrm>
                  <a:off x="929237" y="4796018"/>
                  <a:ext cx="457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727D258-94B2-4CEE-9765-BAE788344CD1}"/>
                    </a:ext>
                  </a:extLst>
                </p:cNvPr>
                <p:cNvSpPr txBox="1"/>
                <p:nvPr/>
              </p:nvSpPr>
              <p:spPr>
                <a:xfrm>
                  <a:off x="1853280" y="4769378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T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2ACEFB-6466-4DF7-A67C-F72FA29A457E}"/>
                    </a:ext>
                  </a:extLst>
                </p:cNvPr>
                <p:cNvSpPr txBox="1"/>
                <p:nvPr/>
              </p:nvSpPr>
              <p:spPr>
                <a:xfrm>
                  <a:off x="1400652" y="4780576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E69426E-E65C-43FD-BAFA-74C038804E7B}"/>
                    </a:ext>
                  </a:extLst>
                </p:cNvPr>
                <p:cNvSpPr txBox="1"/>
                <p:nvPr/>
              </p:nvSpPr>
              <p:spPr>
                <a:xfrm>
                  <a:off x="2243561" y="4772075"/>
                  <a:ext cx="4342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U</a:t>
                  </a:r>
                  <a:endPara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0839D21-2B94-4675-9866-659220CB276D}"/>
                    </a:ext>
                  </a:extLst>
                </p:cNvPr>
                <p:cNvSpPr txBox="1"/>
                <p:nvPr/>
              </p:nvSpPr>
              <p:spPr>
                <a:xfrm>
                  <a:off x="873723" y="5143269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3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4D8592-D2FC-4D43-BB31-0CBDD980143B}"/>
                    </a:ext>
                  </a:extLst>
                </p:cNvPr>
                <p:cNvSpPr txBox="1"/>
                <p:nvPr/>
              </p:nvSpPr>
              <p:spPr>
                <a:xfrm>
                  <a:off x="1338949" y="5136847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Blue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EB25532-4F71-45B0-9FAA-595F8F287897}"/>
                    </a:ext>
                  </a:extLst>
                </p:cNvPr>
                <p:cNvSpPr txBox="1"/>
                <p:nvPr/>
              </p:nvSpPr>
              <p:spPr>
                <a:xfrm>
                  <a:off x="1796148" y="5122410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DD73A94-B23B-487F-9827-026C46FC6C88}"/>
                    </a:ext>
                  </a:extLst>
                </p:cNvPr>
                <p:cNvSpPr txBox="1"/>
                <p:nvPr/>
              </p:nvSpPr>
              <p:spPr>
                <a:xfrm>
                  <a:off x="2193996" y="5111174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CA8B9CF-29CA-4BE9-8BE4-D614BBFF5BA3}"/>
                    </a:ext>
                  </a:extLst>
                </p:cNvPr>
                <p:cNvSpPr txBox="1"/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Effec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HK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CA8B9CF-29CA-4BE9-8BE4-D614BBFF5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D0C487E-7687-406A-B730-7980958F1914}"/>
                </a:ext>
              </a:extLst>
            </p:cNvPr>
            <p:cNvGrpSpPr/>
            <p:nvPr/>
          </p:nvGrpSpPr>
          <p:grpSpPr>
            <a:xfrm>
              <a:off x="6075208" y="1787263"/>
              <a:ext cx="2216747" cy="2272489"/>
              <a:chOff x="3207764" y="4343386"/>
              <a:chExt cx="2216747" cy="2272489"/>
            </a:xfrm>
          </p:grpSpPr>
          <p:pic>
            <p:nvPicPr>
              <p:cNvPr id="45" name="Picture 44" descr="Shape, circle&#10;&#10;Description automatically generated">
                <a:extLst>
                  <a:ext uri="{FF2B5EF4-FFF2-40B4-BE49-F238E27FC236}">
                    <a16:creationId xmlns:a16="http://schemas.microsoft.com/office/drawing/2014/main" id="{EEEB1C8F-3AE8-49C9-9C98-6BE93C29F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0A86FC-3D51-43E9-BB82-D3A0968C6343}"/>
                  </a:ext>
                </a:extLst>
              </p:cNvPr>
              <p:cNvSpPr txBox="1"/>
              <p:nvPr/>
            </p:nvSpPr>
            <p:spPr>
              <a:xfrm>
                <a:off x="3207764" y="6031100"/>
                <a:ext cx="22167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untreated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sp>
          <p:nvSpPr>
            <p:cNvPr id="47" name="Right Arrow 45">
              <a:extLst>
                <a:ext uri="{FF2B5EF4-FFF2-40B4-BE49-F238E27FC236}">
                  <a16:creationId xmlns:a16="http://schemas.microsoft.com/office/drawing/2014/main" id="{B0441722-9877-4EA3-80F1-4639B7B9D389}"/>
                </a:ext>
              </a:extLst>
            </p:cNvPr>
            <p:cNvSpPr/>
            <p:nvPr/>
          </p:nvSpPr>
          <p:spPr>
            <a:xfrm rot="8099342" flipH="1">
              <a:off x="6671040" y="4152542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0413A1-B670-406B-B440-E909019D3753}"/>
                </a:ext>
              </a:extLst>
            </p:cNvPr>
            <p:cNvGrpSpPr/>
            <p:nvPr/>
          </p:nvGrpSpPr>
          <p:grpSpPr>
            <a:xfrm>
              <a:off x="580167" y="4097613"/>
              <a:ext cx="2386335" cy="1692633"/>
              <a:chOff x="1057158" y="1698260"/>
              <a:chExt cx="2386335" cy="169263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9300F70-0C4B-4519-9E5B-A017A99530E0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8460220F-F2E6-4109-BD53-75D9B15453B9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69" name="Picture 68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51236C2E-B09C-41C2-A339-B37D4FD81D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7E3C5D36-2CB7-4086-8AC7-B0D5315992E6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CDDC194-1C08-4880-B718-407797CFAA3E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DF702F5A-468C-45E7-93F3-BF4A41E27215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68831584-C50B-456B-B8BE-B1464F555EA3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8EF4299-1B23-455A-9D2F-0D9323F4C537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2F6F247-8E58-4282-A0C2-C777FA19205F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ABCAFE-D7B1-45DC-B268-6F0D2130B719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7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19FC95-18AF-4829-B64A-B8B8E4C6AF0C}"/>
                  </a:ext>
                </a:extLst>
              </p:cNvPr>
              <p:cNvSpPr txBox="1"/>
              <p:nvPr/>
            </p:nvSpPr>
            <p:spPr>
              <a:xfrm>
                <a:off x="1825358" y="2286874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609F39-198D-4407-9429-E793E13C084A}"/>
                  </a:ext>
                </a:extLst>
              </p:cNvPr>
              <p:cNvSpPr txBox="1"/>
              <p:nvPr/>
            </p:nvSpPr>
            <p:spPr>
              <a:xfrm>
                <a:off x="2568272" y="227563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FFEA350-6892-4757-B198-03CDA50B61D6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04C56D-0301-4D56-9055-40D9AF84C5BC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D3036F-E27C-4CE1-9FA7-38DD6489FAEC}"/>
                  </a:ext>
                </a:extLst>
              </p:cNvPr>
              <p:cNvSpPr txBox="1"/>
              <p:nvPr/>
            </p:nvSpPr>
            <p:spPr>
              <a:xfrm>
                <a:off x="2566020" y="244821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6D2A3A-D3D0-4B6D-864D-3C91836FF190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6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C1A50D-746B-4877-BBA9-BBB8DC76C328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3D42D6-3B70-4880-A36C-480EC06709BE}"/>
                  </a:ext>
                </a:extLst>
              </p:cNvPr>
              <p:cNvSpPr txBox="1"/>
              <p:nvPr/>
            </p:nvSpPr>
            <p:spPr>
              <a:xfrm>
                <a:off x="2566020" y="263647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43035B-D0BB-4747-81FD-16B30CDB8CF5}"/>
                  </a:ext>
                </a:extLst>
              </p:cNvPr>
              <p:cNvSpPr txBox="1"/>
              <p:nvPr/>
            </p:nvSpPr>
            <p:spPr>
              <a:xfrm>
                <a:off x="2572745" y="282474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75" name="Right Arrow 46">
              <a:extLst>
                <a:ext uri="{FF2B5EF4-FFF2-40B4-BE49-F238E27FC236}">
                  <a16:creationId xmlns:a16="http://schemas.microsoft.com/office/drawing/2014/main" id="{50F2D607-2FAD-463A-825D-E14304F06A19}"/>
                </a:ext>
              </a:extLst>
            </p:cNvPr>
            <p:cNvSpPr/>
            <p:nvPr/>
          </p:nvSpPr>
          <p:spPr>
            <a:xfrm rot="2917891" flipH="1">
              <a:off x="6723868" y="1424057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CAF2452-C246-4CD8-9C40-D05E6BFFB069}"/>
                </a:ext>
              </a:extLst>
            </p:cNvPr>
            <p:cNvSpPr txBox="1"/>
            <p:nvPr/>
          </p:nvSpPr>
          <p:spPr>
            <a:xfrm>
              <a:off x="1792328" y="4403610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EF7BA7-E127-4139-A747-58A6502FD25E}"/>
                </a:ext>
              </a:extLst>
            </p:cNvPr>
            <p:cNvSpPr txBox="1"/>
            <p:nvPr/>
          </p:nvSpPr>
          <p:spPr>
            <a:xfrm>
              <a:off x="2141169" y="4396035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718241-8F62-47E0-BCF9-886FEEEA6C54}"/>
                </a:ext>
              </a:extLst>
            </p:cNvPr>
            <p:cNvSpPr txBox="1"/>
            <p:nvPr/>
          </p:nvSpPr>
          <p:spPr>
            <a:xfrm>
              <a:off x="1735681" y="467499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C0D14A-A59B-4D2E-A540-581FB251C058}"/>
                </a:ext>
              </a:extLst>
            </p:cNvPr>
            <p:cNvSpPr txBox="1"/>
            <p:nvPr/>
          </p:nvSpPr>
          <p:spPr>
            <a:xfrm>
              <a:off x="1733429" y="484756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1E3C88-73D5-4E3E-8770-D4432A8F69E7}"/>
                </a:ext>
              </a:extLst>
            </p:cNvPr>
            <p:cNvSpPr txBox="1"/>
            <p:nvPr/>
          </p:nvSpPr>
          <p:spPr>
            <a:xfrm>
              <a:off x="1733429" y="503582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91A6F7-1D4C-463E-8B3C-7AC185F2BA69}"/>
                </a:ext>
              </a:extLst>
            </p:cNvPr>
            <p:cNvSpPr txBox="1"/>
            <p:nvPr/>
          </p:nvSpPr>
          <p:spPr>
            <a:xfrm>
              <a:off x="1740154" y="522409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82" name="Right Arrow 31">
              <a:extLst>
                <a:ext uri="{FF2B5EF4-FFF2-40B4-BE49-F238E27FC236}">
                  <a16:creationId xmlns:a16="http://schemas.microsoft.com/office/drawing/2014/main" id="{01BCC047-7B34-4F6D-B509-365D1CE4D342}"/>
                </a:ext>
              </a:extLst>
            </p:cNvPr>
            <p:cNvSpPr/>
            <p:nvPr/>
          </p:nvSpPr>
          <p:spPr>
            <a:xfrm rot="16200000">
              <a:off x="1325039" y="3471259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0518E15-74A5-4BFA-901B-AA55910ED9B4}"/>
                </a:ext>
              </a:extLst>
            </p:cNvPr>
            <p:cNvGrpSpPr/>
            <p:nvPr/>
          </p:nvGrpSpPr>
          <p:grpSpPr>
            <a:xfrm>
              <a:off x="268826" y="1117400"/>
              <a:ext cx="3117062" cy="1929496"/>
              <a:chOff x="3837960" y="1658784"/>
              <a:chExt cx="3117062" cy="1929496"/>
            </a:xfrm>
          </p:grpSpPr>
          <p:pic>
            <p:nvPicPr>
              <p:cNvPr id="84" name="Picture 8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E7900C7C-1616-4CF0-B881-0DA9D8B4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26EE2A-9A99-4C4F-A3CD-00833100DF70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86" name="Right Arrow 36">
              <a:extLst>
                <a:ext uri="{FF2B5EF4-FFF2-40B4-BE49-F238E27FC236}">
                  <a16:creationId xmlns:a16="http://schemas.microsoft.com/office/drawing/2014/main" id="{404B941C-9689-46DC-8F63-3BD8DA8331D9}"/>
                </a:ext>
              </a:extLst>
            </p:cNvPr>
            <p:cNvSpPr/>
            <p:nvPr/>
          </p:nvSpPr>
          <p:spPr>
            <a:xfrm>
              <a:off x="2782646" y="2102806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5D004ED-5CA0-4904-A51A-BE3DFCA225EA}"/>
                </a:ext>
              </a:extLst>
            </p:cNvPr>
            <p:cNvGrpSpPr/>
            <p:nvPr/>
          </p:nvGrpSpPr>
          <p:grpSpPr>
            <a:xfrm>
              <a:off x="9128866" y="3982084"/>
              <a:ext cx="2386335" cy="2144440"/>
              <a:chOff x="1057158" y="1698260"/>
              <a:chExt cx="2386335" cy="214444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4D2EC24-600B-468B-8EE8-3BFDEE35003B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2144440"/>
                <a:chOff x="787529" y="1698260"/>
                <a:chExt cx="2386335" cy="214444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4F5AE33-AB0E-452B-AD65-55D6326DF3B9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2144440"/>
                  <a:chOff x="787529" y="1698260"/>
                  <a:chExt cx="2386335" cy="2144440"/>
                </a:xfrm>
              </p:grpSpPr>
              <p:pic>
                <p:nvPicPr>
                  <p:cNvPr id="102" name="Picture 101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B7FCA30E-561E-4773-8E99-1668705F67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F29A3534-E2DB-435B-993D-269444B5EF75}"/>
                      </a:ext>
                    </a:extLst>
                  </p:cNvPr>
                  <p:cNvSpPr txBox="1"/>
                  <p:nvPr/>
                </p:nvSpPr>
                <p:spPr>
                  <a:xfrm>
                    <a:off x="984803" y="3257925"/>
                    <a:ext cx="163493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Segoe Print" panose="02000800000000000000" pitchFamily="2" charset="0"/>
                      </a:rPr>
                      <a:t>Labeled Data</a:t>
                    </a:r>
                  </a:p>
                  <a:p>
                    <a:pPr algn="ctr"/>
                    <a:r>
                      <a:rPr lang="en-US" sz="1600" b="1" dirty="0">
                        <a:latin typeface="Segoe Print" panose="02000800000000000000" pitchFamily="2" charset="0"/>
                      </a:rPr>
                      <a:t>(Control)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C305827D-21C1-40DD-ABE0-E4E5F39AA88C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946328-475E-4C76-B167-7020E584CE27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EA29348E-51AB-43A1-9073-6052BA7E94F1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665EE01D-C174-4966-8471-0F6D7B2A33FE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0D88660-4A26-4199-9D45-5C44AB12C55A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B27A47F-2018-4E21-ADDF-76F457A399E4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CDBBC0-E4FD-45E9-A3B4-E96ECA7FD6DF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4533148-CBC2-4C15-9587-2FFCD044C3B1}"/>
                  </a:ext>
                </a:extLst>
              </p:cNvPr>
              <p:cNvSpPr txBox="1"/>
              <p:nvPr/>
            </p:nvSpPr>
            <p:spPr>
              <a:xfrm>
                <a:off x="1814848" y="2286874"/>
                <a:ext cx="5427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Green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95355F-68A5-4B88-8814-3F1B848A46E9}"/>
                  </a:ext>
                </a:extLst>
              </p:cNvPr>
              <p:cNvSpPr txBox="1"/>
              <p:nvPr/>
            </p:nvSpPr>
            <p:spPr>
              <a:xfrm>
                <a:off x="2212672" y="228579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FCC5917-E38C-4184-B56F-B329E717C943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9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16E7B58-620C-4510-8D84-D902CEC5254B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69B9AB1-E37D-4FE3-8715-E3ED5E96F8CD}"/>
                  </a:ext>
                </a:extLst>
              </p:cNvPr>
              <p:cNvSpPr txBox="1"/>
              <p:nvPr/>
            </p:nvSpPr>
            <p:spPr>
              <a:xfrm>
                <a:off x="2210420" y="245837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D9494EC-7BC4-4D44-9737-EADB1008869A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7DD647-81AA-4DBC-9084-DFA22F6D59A3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87377A8-39CF-4E69-9EC2-E7E71405501D}"/>
                  </a:ext>
                </a:extLst>
              </p:cNvPr>
              <p:cNvSpPr txBox="1"/>
              <p:nvPr/>
            </p:nvSpPr>
            <p:spPr>
              <a:xfrm>
                <a:off x="2210420" y="264663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CFD0B28-4963-4F3A-BF2F-72936EBA00B8}"/>
                  </a:ext>
                </a:extLst>
              </p:cNvPr>
              <p:cNvSpPr txBox="1"/>
              <p:nvPr/>
            </p:nvSpPr>
            <p:spPr>
              <a:xfrm>
                <a:off x="2217145" y="283490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108" name="Right Arrow 31">
              <a:extLst>
                <a:ext uri="{FF2B5EF4-FFF2-40B4-BE49-F238E27FC236}">
                  <a16:creationId xmlns:a16="http://schemas.microsoft.com/office/drawing/2014/main" id="{82AEF3AF-4AE6-46F3-8AD6-995AE9AC5DBB}"/>
                </a:ext>
              </a:extLst>
            </p:cNvPr>
            <p:cNvSpPr/>
            <p:nvPr/>
          </p:nvSpPr>
          <p:spPr>
            <a:xfrm rot="16200000">
              <a:off x="9873738" y="3355730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F26CF4-59A3-4DCD-A487-792F06E9FFA9}"/>
                </a:ext>
              </a:extLst>
            </p:cNvPr>
            <p:cNvGrpSpPr/>
            <p:nvPr/>
          </p:nvGrpSpPr>
          <p:grpSpPr>
            <a:xfrm>
              <a:off x="8525581" y="1064646"/>
              <a:ext cx="3117062" cy="1929496"/>
              <a:chOff x="3837960" y="1658784"/>
              <a:chExt cx="3117062" cy="1929496"/>
            </a:xfrm>
          </p:grpSpPr>
          <p:pic>
            <p:nvPicPr>
              <p:cNvPr id="110" name="Picture 10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D40EC7A3-60E7-4BA0-B428-2B4D9A608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C9F5348-D22F-45DB-B4CB-663C90C6933A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112" name="Right Arrow 36">
              <a:extLst>
                <a:ext uri="{FF2B5EF4-FFF2-40B4-BE49-F238E27FC236}">
                  <a16:creationId xmlns:a16="http://schemas.microsoft.com/office/drawing/2014/main" id="{A25AA263-F5FF-43FF-A3F0-902BD035D1C2}"/>
                </a:ext>
              </a:extLst>
            </p:cNvPr>
            <p:cNvSpPr/>
            <p:nvPr/>
          </p:nvSpPr>
          <p:spPr>
            <a:xfrm flipH="1">
              <a:off x="8020324" y="2033385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8B9AB1-80EC-41CC-B124-0005B7E92C5E}"/>
                </a:ext>
              </a:extLst>
            </p:cNvPr>
            <p:cNvSpPr txBox="1"/>
            <p:nvPr/>
          </p:nvSpPr>
          <p:spPr>
            <a:xfrm>
              <a:off x="10687033" y="4285891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25005A5-5D2F-49C1-9367-CB0C6F675A56}"/>
                </a:ext>
              </a:extLst>
            </p:cNvPr>
            <p:cNvSpPr txBox="1"/>
            <p:nvPr/>
          </p:nvSpPr>
          <p:spPr>
            <a:xfrm>
              <a:off x="10316836" y="4291509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CC3E977-4BDC-4DF0-84F7-4459F858E6D2}"/>
                </a:ext>
              </a:extLst>
            </p:cNvPr>
            <p:cNvSpPr txBox="1"/>
            <p:nvPr/>
          </p:nvSpPr>
          <p:spPr>
            <a:xfrm>
              <a:off x="10635841" y="456323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6804BE-9D12-4D08-BD60-4816FFD150A6}"/>
                </a:ext>
              </a:extLst>
            </p:cNvPr>
            <p:cNvSpPr txBox="1"/>
            <p:nvPr/>
          </p:nvSpPr>
          <p:spPr>
            <a:xfrm>
              <a:off x="10633589" y="473580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BC1833D-5592-432C-86B9-5F624E865DF7}"/>
                </a:ext>
              </a:extLst>
            </p:cNvPr>
            <p:cNvSpPr txBox="1"/>
            <p:nvPr/>
          </p:nvSpPr>
          <p:spPr>
            <a:xfrm>
              <a:off x="10633589" y="492406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50B994-8E8E-4EC0-8341-EA3E61046797}"/>
                </a:ext>
              </a:extLst>
            </p:cNvPr>
            <p:cNvSpPr txBox="1"/>
            <p:nvPr/>
          </p:nvSpPr>
          <p:spPr>
            <a:xfrm>
              <a:off x="10640314" y="511233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F4B8F82-184F-150B-801F-A7CE1B160AC8}"/>
              </a:ext>
            </a:extLst>
          </p:cNvPr>
          <p:cNvSpPr txBox="1"/>
          <p:nvPr/>
        </p:nvSpPr>
        <p:spPr>
          <a:xfrm>
            <a:off x="4954695" y="137874"/>
            <a:ext cx="228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Questions?</a:t>
            </a:r>
            <a:endParaRPr lang="en-HK" sz="36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FDD72-EACC-F0A1-7702-F9C2ED365F27}"/>
              </a:ext>
            </a:extLst>
          </p:cNvPr>
          <p:cNvSpPr txBox="1"/>
          <p:nvPr/>
        </p:nvSpPr>
        <p:spPr>
          <a:xfrm>
            <a:off x="917706" y="6089875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(Treatment)</a:t>
            </a:r>
          </a:p>
        </p:txBody>
      </p:sp>
    </p:spTree>
    <p:extLst>
      <p:ext uri="{BB962C8B-B14F-4D97-AF65-F5344CB8AC3E}">
        <p14:creationId xmlns:p14="http://schemas.microsoft.com/office/powerpoint/2010/main" val="12093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625881-4BC9-7A37-DE69-80666CEB962C}"/>
              </a:ext>
            </a:extLst>
          </p:cNvPr>
          <p:cNvGrpSpPr/>
          <p:nvPr/>
        </p:nvGrpSpPr>
        <p:grpSpPr>
          <a:xfrm>
            <a:off x="409091" y="1146007"/>
            <a:ext cx="11373817" cy="5076836"/>
            <a:chOff x="268826" y="713410"/>
            <a:chExt cx="11373817" cy="5076836"/>
          </a:xfrm>
        </p:grpSpPr>
        <p:sp>
          <p:nvSpPr>
            <p:cNvPr id="18" name="Right Arrow 45">
              <a:extLst>
                <a:ext uri="{FF2B5EF4-FFF2-40B4-BE49-F238E27FC236}">
                  <a16:creationId xmlns:a16="http://schemas.microsoft.com/office/drawing/2014/main" id="{38A95E76-4E54-4F4F-88F7-78F04E08C234}"/>
                </a:ext>
              </a:extLst>
            </p:cNvPr>
            <p:cNvSpPr/>
            <p:nvPr/>
          </p:nvSpPr>
          <p:spPr>
            <a:xfrm rot="13500658">
              <a:off x="4985914" y="4171441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46">
              <a:extLst>
                <a:ext uri="{FF2B5EF4-FFF2-40B4-BE49-F238E27FC236}">
                  <a16:creationId xmlns:a16="http://schemas.microsoft.com/office/drawing/2014/main" id="{6E640858-CFE9-47AE-8EBA-EBD8864DBAC4}"/>
                </a:ext>
              </a:extLst>
            </p:cNvPr>
            <p:cNvSpPr/>
            <p:nvPr/>
          </p:nvSpPr>
          <p:spPr>
            <a:xfrm rot="18682109">
              <a:off x="4646319" y="1424058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D5ED82-50AB-418A-B369-B6367A5B54D3}"/>
                </a:ext>
              </a:extLst>
            </p:cNvPr>
            <p:cNvGrpSpPr/>
            <p:nvPr/>
          </p:nvGrpSpPr>
          <p:grpSpPr>
            <a:xfrm>
              <a:off x="3561919" y="1782319"/>
              <a:ext cx="1978781" cy="2272489"/>
              <a:chOff x="3325827" y="4343386"/>
              <a:chExt cx="1978781" cy="2272489"/>
            </a:xfrm>
          </p:grpSpPr>
          <p:pic>
            <p:nvPicPr>
              <p:cNvPr id="22" name="Picture 21" descr="Shape, circle&#10;&#10;Description automatically generated">
                <a:extLst>
                  <a:ext uri="{FF2B5EF4-FFF2-40B4-BE49-F238E27FC236}">
                    <a16:creationId xmlns:a16="http://schemas.microsoft.com/office/drawing/2014/main" id="{5457C9E8-DA92-468A-97B5-E4BB15778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B5CFA1-236F-4E42-BD02-02091E58EA89}"/>
                  </a:ext>
                </a:extLst>
              </p:cNvPr>
              <p:cNvSpPr txBox="1"/>
              <p:nvPr/>
            </p:nvSpPr>
            <p:spPr>
              <a:xfrm>
                <a:off x="3325827" y="6031100"/>
                <a:ext cx="19787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C8F3CF-9902-4A36-B951-7D98B1CB04CC}"/>
                </a:ext>
              </a:extLst>
            </p:cNvPr>
            <p:cNvGrpSpPr/>
            <p:nvPr/>
          </p:nvGrpSpPr>
          <p:grpSpPr>
            <a:xfrm>
              <a:off x="5103911" y="4454081"/>
              <a:ext cx="1978781" cy="1307117"/>
              <a:chOff x="800100" y="4657738"/>
              <a:chExt cx="1978781" cy="130711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1141E5-ECF7-4A69-9A4B-EFA287961CF9}"/>
                  </a:ext>
                </a:extLst>
              </p:cNvPr>
              <p:cNvSpPr txBox="1"/>
              <p:nvPr/>
            </p:nvSpPr>
            <p:spPr>
              <a:xfrm>
                <a:off x="974783" y="5626301"/>
                <a:ext cx="1634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Data Instance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D1FB4C-41B5-4687-954A-9C58FD1A56DE}"/>
                  </a:ext>
                </a:extLst>
              </p:cNvPr>
              <p:cNvGrpSpPr/>
              <p:nvPr/>
            </p:nvGrpSpPr>
            <p:grpSpPr>
              <a:xfrm>
                <a:off x="800100" y="4657738"/>
                <a:ext cx="1978781" cy="777312"/>
                <a:chOff x="800100" y="4657738"/>
                <a:chExt cx="1978781" cy="7773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C9F5A8C-29CB-4590-856E-791DA7ECD6FE}"/>
                    </a:ext>
                  </a:extLst>
                </p:cNvPr>
                <p:cNvGrpSpPr/>
                <p:nvPr/>
              </p:nvGrpSpPr>
              <p:grpSpPr>
                <a:xfrm>
                  <a:off x="800100" y="4657738"/>
                  <a:ext cx="1978781" cy="777312"/>
                  <a:chOff x="1117648" y="1974786"/>
                  <a:chExt cx="1729666" cy="551267"/>
                </a:xfrm>
              </p:grpSpPr>
              <p:pic>
                <p:nvPicPr>
                  <p:cNvPr id="37" name="Picture 36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DE58B50D-5877-4B0C-8276-DFB213AB38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rcRect l="13835" t="16337" r="13684" b="51094"/>
                  <a:stretch/>
                </p:blipFill>
                <p:spPr>
                  <a:xfrm>
                    <a:off x="1117648" y="1974786"/>
                    <a:ext cx="1729666" cy="551267"/>
                  </a:xfrm>
                  <a:prstGeom prst="rect">
                    <a:avLst/>
                  </a:prstGeom>
                </p:spPr>
              </p:pic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193C473-2465-4E4E-84FB-ED883207AF10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6B9C6CF1-C726-4324-9A4A-9CD7599E246F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7CBCB5A-1D08-4662-9180-CCF9FDBF61C5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7BF1E33-E494-4D6C-A130-231088E31E6D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BFE14C3-EA4B-4077-85BC-A1D7E602B0B5}"/>
                    </a:ext>
                  </a:extLst>
                </p:cNvPr>
                <p:cNvSpPr txBox="1"/>
                <p:nvPr/>
              </p:nvSpPr>
              <p:spPr>
                <a:xfrm>
                  <a:off x="929237" y="4796018"/>
                  <a:ext cx="457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727D258-94B2-4CEE-9765-BAE788344CD1}"/>
                    </a:ext>
                  </a:extLst>
                </p:cNvPr>
                <p:cNvSpPr txBox="1"/>
                <p:nvPr/>
              </p:nvSpPr>
              <p:spPr>
                <a:xfrm>
                  <a:off x="1853280" y="4769378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T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2ACEFB-6466-4DF7-A67C-F72FA29A457E}"/>
                    </a:ext>
                  </a:extLst>
                </p:cNvPr>
                <p:cNvSpPr txBox="1"/>
                <p:nvPr/>
              </p:nvSpPr>
              <p:spPr>
                <a:xfrm>
                  <a:off x="1400652" y="4780576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E69426E-E65C-43FD-BAFA-74C038804E7B}"/>
                    </a:ext>
                  </a:extLst>
                </p:cNvPr>
                <p:cNvSpPr txBox="1"/>
                <p:nvPr/>
              </p:nvSpPr>
              <p:spPr>
                <a:xfrm>
                  <a:off x="2243561" y="4772075"/>
                  <a:ext cx="4342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U</a:t>
                  </a:r>
                  <a:endPara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0839D21-2B94-4675-9866-659220CB276D}"/>
                    </a:ext>
                  </a:extLst>
                </p:cNvPr>
                <p:cNvSpPr txBox="1"/>
                <p:nvPr/>
              </p:nvSpPr>
              <p:spPr>
                <a:xfrm>
                  <a:off x="873723" y="5143269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3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4D8592-D2FC-4D43-BB31-0CBDD980143B}"/>
                    </a:ext>
                  </a:extLst>
                </p:cNvPr>
                <p:cNvSpPr txBox="1"/>
                <p:nvPr/>
              </p:nvSpPr>
              <p:spPr>
                <a:xfrm>
                  <a:off x="1338949" y="5136847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Blue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EB25532-4F71-45B0-9FAA-595F8F287897}"/>
                    </a:ext>
                  </a:extLst>
                </p:cNvPr>
                <p:cNvSpPr txBox="1"/>
                <p:nvPr/>
              </p:nvSpPr>
              <p:spPr>
                <a:xfrm>
                  <a:off x="1796148" y="5122410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DD73A94-B23B-487F-9827-026C46FC6C88}"/>
                    </a:ext>
                  </a:extLst>
                </p:cNvPr>
                <p:cNvSpPr txBox="1"/>
                <p:nvPr/>
              </p:nvSpPr>
              <p:spPr>
                <a:xfrm>
                  <a:off x="2193996" y="5111174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CA8B9CF-29CA-4BE9-8BE4-D614BBFF5BA3}"/>
                    </a:ext>
                  </a:extLst>
                </p:cNvPr>
                <p:cNvSpPr txBox="1"/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Effec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HK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CA8B9CF-29CA-4BE9-8BE4-D614BBFF5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D0C487E-7687-406A-B730-7980958F1914}"/>
                </a:ext>
              </a:extLst>
            </p:cNvPr>
            <p:cNvGrpSpPr/>
            <p:nvPr/>
          </p:nvGrpSpPr>
          <p:grpSpPr>
            <a:xfrm>
              <a:off x="6075208" y="1787263"/>
              <a:ext cx="2216747" cy="2272489"/>
              <a:chOff x="3207764" y="4343386"/>
              <a:chExt cx="2216747" cy="2272489"/>
            </a:xfrm>
          </p:grpSpPr>
          <p:pic>
            <p:nvPicPr>
              <p:cNvPr id="45" name="Picture 44" descr="Shape, circle&#10;&#10;Description automatically generated">
                <a:extLst>
                  <a:ext uri="{FF2B5EF4-FFF2-40B4-BE49-F238E27FC236}">
                    <a16:creationId xmlns:a16="http://schemas.microsoft.com/office/drawing/2014/main" id="{EEEB1C8F-3AE8-49C9-9C98-6BE93C29F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0A86FC-3D51-43E9-BB82-D3A0968C6343}"/>
                  </a:ext>
                </a:extLst>
              </p:cNvPr>
              <p:cNvSpPr txBox="1"/>
              <p:nvPr/>
            </p:nvSpPr>
            <p:spPr>
              <a:xfrm>
                <a:off x="3207764" y="6031100"/>
                <a:ext cx="22167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untreated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sp>
          <p:nvSpPr>
            <p:cNvPr id="47" name="Right Arrow 45">
              <a:extLst>
                <a:ext uri="{FF2B5EF4-FFF2-40B4-BE49-F238E27FC236}">
                  <a16:creationId xmlns:a16="http://schemas.microsoft.com/office/drawing/2014/main" id="{B0441722-9877-4EA3-80F1-4639B7B9D389}"/>
                </a:ext>
              </a:extLst>
            </p:cNvPr>
            <p:cNvSpPr/>
            <p:nvPr/>
          </p:nvSpPr>
          <p:spPr>
            <a:xfrm rot="8099342" flipH="1">
              <a:off x="6671040" y="4152542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0413A1-B670-406B-B440-E909019D3753}"/>
                </a:ext>
              </a:extLst>
            </p:cNvPr>
            <p:cNvGrpSpPr/>
            <p:nvPr/>
          </p:nvGrpSpPr>
          <p:grpSpPr>
            <a:xfrm>
              <a:off x="580167" y="4097613"/>
              <a:ext cx="2386335" cy="1692633"/>
              <a:chOff x="1057158" y="1698260"/>
              <a:chExt cx="2386335" cy="169263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9300F70-0C4B-4519-9E5B-A017A99530E0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8460220F-F2E6-4109-BD53-75D9B15453B9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69" name="Picture 68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51236C2E-B09C-41C2-A339-B37D4FD81D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7E3C5D36-2CB7-4086-8AC7-B0D5315992E6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CDDC194-1C08-4880-B718-407797CFAA3E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DF702F5A-468C-45E7-93F3-BF4A41E27215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68831584-C50B-456B-B8BE-B1464F555EA3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8EF4299-1B23-455A-9D2F-0D9323F4C537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2F6F247-8E58-4282-A0C2-C777FA19205F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ABCAFE-D7B1-45DC-B268-6F0D2130B719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7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19FC95-18AF-4829-B64A-B8B8E4C6AF0C}"/>
                  </a:ext>
                </a:extLst>
              </p:cNvPr>
              <p:cNvSpPr txBox="1"/>
              <p:nvPr/>
            </p:nvSpPr>
            <p:spPr>
              <a:xfrm>
                <a:off x="1825358" y="2286874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609F39-198D-4407-9429-E793E13C084A}"/>
                  </a:ext>
                </a:extLst>
              </p:cNvPr>
              <p:cNvSpPr txBox="1"/>
              <p:nvPr/>
            </p:nvSpPr>
            <p:spPr>
              <a:xfrm>
                <a:off x="2568272" y="227563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FFEA350-6892-4757-B198-03CDA50B61D6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04C56D-0301-4D56-9055-40D9AF84C5BC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D3036F-E27C-4CE1-9FA7-38DD6489FAEC}"/>
                  </a:ext>
                </a:extLst>
              </p:cNvPr>
              <p:cNvSpPr txBox="1"/>
              <p:nvPr/>
            </p:nvSpPr>
            <p:spPr>
              <a:xfrm>
                <a:off x="2566020" y="244821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6D2A3A-D3D0-4B6D-864D-3C91836FF190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6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C1A50D-746B-4877-BBA9-BBB8DC76C328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3D42D6-3B70-4880-A36C-480EC06709BE}"/>
                  </a:ext>
                </a:extLst>
              </p:cNvPr>
              <p:cNvSpPr txBox="1"/>
              <p:nvPr/>
            </p:nvSpPr>
            <p:spPr>
              <a:xfrm>
                <a:off x="2566020" y="263647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43035B-D0BB-4747-81FD-16B30CDB8CF5}"/>
                  </a:ext>
                </a:extLst>
              </p:cNvPr>
              <p:cNvSpPr txBox="1"/>
              <p:nvPr/>
            </p:nvSpPr>
            <p:spPr>
              <a:xfrm>
                <a:off x="2572745" y="282474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75" name="Right Arrow 46">
              <a:extLst>
                <a:ext uri="{FF2B5EF4-FFF2-40B4-BE49-F238E27FC236}">
                  <a16:creationId xmlns:a16="http://schemas.microsoft.com/office/drawing/2014/main" id="{50F2D607-2FAD-463A-825D-E14304F06A19}"/>
                </a:ext>
              </a:extLst>
            </p:cNvPr>
            <p:cNvSpPr/>
            <p:nvPr/>
          </p:nvSpPr>
          <p:spPr>
            <a:xfrm rot="2917891" flipH="1">
              <a:off x="6723868" y="1424057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CAF2452-C246-4CD8-9C40-D05E6BFFB069}"/>
                </a:ext>
              </a:extLst>
            </p:cNvPr>
            <p:cNvSpPr txBox="1"/>
            <p:nvPr/>
          </p:nvSpPr>
          <p:spPr>
            <a:xfrm>
              <a:off x="1792328" y="4403610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EF7BA7-E127-4139-A747-58A6502FD25E}"/>
                </a:ext>
              </a:extLst>
            </p:cNvPr>
            <p:cNvSpPr txBox="1"/>
            <p:nvPr/>
          </p:nvSpPr>
          <p:spPr>
            <a:xfrm>
              <a:off x="2141169" y="4396035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718241-8F62-47E0-BCF9-886FEEEA6C54}"/>
                </a:ext>
              </a:extLst>
            </p:cNvPr>
            <p:cNvSpPr txBox="1"/>
            <p:nvPr/>
          </p:nvSpPr>
          <p:spPr>
            <a:xfrm>
              <a:off x="1735681" y="467499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C0D14A-A59B-4D2E-A540-581FB251C058}"/>
                </a:ext>
              </a:extLst>
            </p:cNvPr>
            <p:cNvSpPr txBox="1"/>
            <p:nvPr/>
          </p:nvSpPr>
          <p:spPr>
            <a:xfrm>
              <a:off x="1733429" y="484756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1E3C88-73D5-4E3E-8770-D4432A8F69E7}"/>
                </a:ext>
              </a:extLst>
            </p:cNvPr>
            <p:cNvSpPr txBox="1"/>
            <p:nvPr/>
          </p:nvSpPr>
          <p:spPr>
            <a:xfrm>
              <a:off x="1733429" y="503582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91A6F7-1D4C-463E-8B3C-7AC185F2BA69}"/>
                </a:ext>
              </a:extLst>
            </p:cNvPr>
            <p:cNvSpPr txBox="1"/>
            <p:nvPr/>
          </p:nvSpPr>
          <p:spPr>
            <a:xfrm>
              <a:off x="1740154" y="522409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82" name="Right Arrow 31">
              <a:extLst>
                <a:ext uri="{FF2B5EF4-FFF2-40B4-BE49-F238E27FC236}">
                  <a16:creationId xmlns:a16="http://schemas.microsoft.com/office/drawing/2014/main" id="{01BCC047-7B34-4F6D-B509-365D1CE4D342}"/>
                </a:ext>
              </a:extLst>
            </p:cNvPr>
            <p:cNvSpPr/>
            <p:nvPr/>
          </p:nvSpPr>
          <p:spPr>
            <a:xfrm rot="16200000">
              <a:off x="1325039" y="3471259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0518E15-74A5-4BFA-901B-AA55910ED9B4}"/>
                </a:ext>
              </a:extLst>
            </p:cNvPr>
            <p:cNvGrpSpPr/>
            <p:nvPr/>
          </p:nvGrpSpPr>
          <p:grpSpPr>
            <a:xfrm>
              <a:off x="268826" y="1117400"/>
              <a:ext cx="3117062" cy="1929496"/>
              <a:chOff x="3837960" y="1658784"/>
              <a:chExt cx="3117062" cy="1929496"/>
            </a:xfrm>
          </p:grpSpPr>
          <p:pic>
            <p:nvPicPr>
              <p:cNvPr id="84" name="Picture 8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E7900C7C-1616-4CF0-B881-0DA9D8B4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26EE2A-9A99-4C4F-A3CD-00833100DF70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86" name="Right Arrow 36">
              <a:extLst>
                <a:ext uri="{FF2B5EF4-FFF2-40B4-BE49-F238E27FC236}">
                  <a16:creationId xmlns:a16="http://schemas.microsoft.com/office/drawing/2014/main" id="{404B941C-9689-46DC-8F63-3BD8DA8331D9}"/>
                </a:ext>
              </a:extLst>
            </p:cNvPr>
            <p:cNvSpPr/>
            <p:nvPr/>
          </p:nvSpPr>
          <p:spPr>
            <a:xfrm>
              <a:off x="2782646" y="2102806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5D004ED-5CA0-4904-A51A-BE3DFCA225EA}"/>
                </a:ext>
              </a:extLst>
            </p:cNvPr>
            <p:cNvGrpSpPr/>
            <p:nvPr/>
          </p:nvGrpSpPr>
          <p:grpSpPr>
            <a:xfrm>
              <a:off x="9128866" y="3982084"/>
              <a:ext cx="2386335" cy="1692633"/>
              <a:chOff x="1057158" y="1698260"/>
              <a:chExt cx="2386335" cy="169263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4D2EC24-600B-468B-8EE8-3BFDEE35003B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4F5AE33-AB0E-452B-AD65-55D6326DF3B9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102" name="Picture 101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B7FCA30E-561E-4773-8E99-1668705F67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C305827D-21C1-40DD-ABE0-E4E5F39AA88C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946328-475E-4C76-B167-7020E584CE27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EA29348E-51AB-43A1-9073-6052BA7E94F1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665EE01D-C174-4966-8471-0F6D7B2A33FE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0D88660-4A26-4199-9D45-5C44AB12C55A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B27A47F-2018-4E21-ADDF-76F457A399E4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CDBBC0-E4FD-45E9-A3B4-E96ECA7FD6DF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4533148-CBC2-4C15-9587-2FFCD044C3B1}"/>
                  </a:ext>
                </a:extLst>
              </p:cNvPr>
              <p:cNvSpPr txBox="1"/>
              <p:nvPr/>
            </p:nvSpPr>
            <p:spPr>
              <a:xfrm>
                <a:off x="1814848" y="2286874"/>
                <a:ext cx="5427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Green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95355F-68A5-4B88-8814-3F1B848A46E9}"/>
                  </a:ext>
                </a:extLst>
              </p:cNvPr>
              <p:cNvSpPr txBox="1"/>
              <p:nvPr/>
            </p:nvSpPr>
            <p:spPr>
              <a:xfrm>
                <a:off x="2212672" y="228579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FCC5917-E38C-4184-B56F-B329E717C943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9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16E7B58-620C-4510-8D84-D902CEC5254B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69B9AB1-E37D-4FE3-8715-E3ED5E96F8CD}"/>
                  </a:ext>
                </a:extLst>
              </p:cNvPr>
              <p:cNvSpPr txBox="1"/>
              <p:nvPr/>
            </p:nvSpPr>
            <p:spPr>
              <a:xfrm>
                <a:off x="2210420" y="245837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D9494EC-7BC4-4D44-9737-EADB1008869A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7DD647-81AA-4DBC-9084-DFA22F6D59A3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87377A8-39CF-4E69-9EC2-E7E71405501D}"/>
                  </a:ext>
                </a:extLst>
              </p:cNvPr>
              <p:cNvSpPr txBox="1"/>
              <p:nvPr/>
            </p:nvSpPr>
            <p:spPr>
              <a:xfrm>
                <a:off x="2210420" y="264663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CFD0B28-4963-4F3A-BF2F-72936EBA00B8}"/>
                  </a:ext>
                </a:extLst>
              </p:cNvPr>
              <p:cNvSpPr txBox="1"/>
              <p:nvPr/>
            </p:nvSpPr>
            <p:spPr>
              <a:xfrm>
                <a:off x="2217145" y="283490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108" name="Right Arrow 31">
              <a:extLst>
                <a:ext uri="{FF2B5EF4-FFF2-40B4-BE49-F238E27FC236}">
                  <a16:creationId xmlns:a16="http://schemas.microsoft.com/office/drawing/2014/main" id="{82AEF3AF-4AE6-46F3-8AD6-995AE9AC5DBB}"/>
                </a:ext>
              </a:extLst>
            </p:cNvPr>
            <p:cNvSpPr/>
            <p:nvPr/>
          </p:nvSpPr>
          <p:spPr>
            <a:xfrm rot="16200000">
              <a:off x="9873738" y="3355730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F26CF4-59A3-4DCD-A487-792F06E9FFA9}"/>
                </a:ext>
              </a:extLst>
            </p:cNvPr>
            <p:cNvGrpSpPr/>
            <p:nvPr/>
          </p:nvGrpSpPr>
          <p:grpSpPr>
            <a:xfrm>
              <a:off x="8525581" y="1064646"/>
              <a:ext cx="3117062" cy="1929496"/>
              <a:chOff x="3837960" y="1658784"/>
              <a:chExt cx="3117062" cy="1929496"/>
            </a:xfrm>
          </p:grpSpPr>
          <p:pic>
            <p:nvPicPr>
              <p:cNvPr id="110" name="Picture 10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D40EC7A3-60E7-4BA0-B428-2B4D9A608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C9F5348-D22F-45DB-B4CB-663C90C6933A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112" name="Right Arrow 36">
              <a:extLst>
                <a:ext uri="{FF2B5EF4-FFF2-40B4-BE49-F238E27FC236}">
                  <a16:creationId xmlns:a16="http://schemas.microsoft.com/office/drawing/2014/main" id="{A25AA263-F5FF-43FF-A3F0-902BD035D1C2}"/>
                </a:ext>
              </a:extLst>
            </p:cNvPr>
            <p:cNvSpPr/>
            <p:nvPr/>
          </p:nvSpPr>
          <p:spPr>
            <a:xfrm flipH="1">
              <a:off x="8020324" y="2033385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8B9AB1-80EC-41CC-B124-0005B7E92C5E}"/>
                </a:ext>
              </a:extLst>
            </p:cNvPr>
            <p:cNvSpPr txBox="1"/>
            <p:nvPr/>
          </p:nvSpPr>
          <p:spPr>
            <a:xfrm>
              <a:off x="10687033" y="4285891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25005A5-5D2F-49C1-9367-CB0C6F675A56}"/>
                </a:ext>
              </a:extLst>
            </p:cNvPr>
            <p:cNvSpPr txBox="1"/>
            <p:nvPr/>
          </p:nvSpPr>
          <p:spPr>
            <a:xfrm>
              <a:off x="10316836" y="4291509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CC3E977-4BDC-4DF0-84F7-4459F858E6D2}"/>
                </a:ext>
              </a:extLst>
            </p:cNvPr>
            <p:cNvSpPr txBox="1"/>
            <p:nvPr/>
          </p:nvSpPr>
          <p:spPr>
            <a:xfrm>
              <a:off x="10635841" y="456323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6804BE-9D12-4D08-BD60-4816FFD150A6}"/>
                </a:ext>
              </a:extLst>
            </p:cNvPr>
            <p:cNvSpPr txBox="1"/>
            <p:nvPr/>
          </p:nvSpPr>
          <p:spPr>
            <a:xfrm>
              <a:off x="10633589" y="473580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BC1833D-5592-432C-86B9-5F624E865DF7}"/>
                </a:ext>
              </a:extLst>
            </p:cNvPr>
            <p:cNvSpPr txBox="1"/>
            <p:nvPr/>
          </p:nvSpPr>
          <p:spPr>
            <a:xfrm>
              <a:off x="10633589" y="492406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50B994-8E8E-4EC0-8341-EA3E61046797}"/>
                </a:ext>
              </a:extLst>
            </p:cNvPr>
            <p:cNvSpPr txBox="1"/>
            <p:nvPr/>
          </p:nvSpPr>
          <p:spPr>
            <a:xfrm>
              <a:off x="10640314" y="511233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F4B8F82-184F-150B-801F-A7CE1B160AC8}"/>
              </a:ext>
            </a:extLst>
          </p:cNvPr>
          <p:cNvSpPr txBox="1"/>
          <p:nvPr/>
        </p:nvSpPr>
        <p:spPr>
          <a:xfrm>
            <a:off x="3756706" y="137874"/>
            <a:ext cx="467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Beware of confounding!</a:t>
            </a:r>
            <a:endParaRPr lang="en-HK" sz="3600" dirty="0">
              <a:solidFill>
                <a:srgbClr val="FF0000"/>
              </a:solidFill>
            </a:endParaRPr>
          </a:p>
        </p:txBody>
      </p:sp>
      <p:pic>
        <p:nvPicPr>
          <p:cNvPr id="6150" name="Picture 6" descr="Why Everyone Makes the Same Angry Face | Live Science">
            <a:extLst>
              <a:ext uri="{FF2B5EF4-FFF2-40B4-BE49-F238E27FC236}">
                <a16:creationId xmlns:a16="http://schemas.microsoft.com/office/drawing/2014/main" id="{1F43A324-24CD-4FE0-21AF-92A64B681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07" y="4332524"/>
            <a:ext cx="2058066" cy="18110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500+ Happy Face Pictures | Download Free Images on Unsplash">
            <a:extLst>
              <a:ext uri="{FF2B5EF4-FFF2-40B4-BE49-F238E27FC236}">
                <a16:creationId xmlns:a16="http://schemas.microsoft.com/office/drawing/2014/main" id="{5836A8E5-A71A-A33E-518A-0501872B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476" y="4264927"/>
            <a:ext cx="2541446" cy="169263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638A4-928C-C076-69E2-373DD2083914}"/>
              </a:ext>
            </a:extLst>
          </p:cNvPr>
          <p:cNvSpPr txBox="1"/>
          <p:nvPr/>
        </p:nvSpPr>
        <p:spPr>
          <a:xfrm>
            <a:off x="917706" y="6089875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(Treatment)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50041-19D8-F0A7-6AF6-7DB0AB07A86D}"/>
              </a:ext>
            </a:extLst>
          </p:cNvPr>
          <p:cNvSpPr txBox="1"/>
          <p:nvPr/>
        </p:nvSpPr>
        <p:spPr>
          <a:xfrm>
            <a:off x="9466405" y="5974346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(Control)</a:t>
            </a:r>
          </a:p>
        </p:txBody>
      </p:sp>
    </p:spTree>
    <p:extLst>
      <p:ext uri="{BB962C8B-B14F-4D97-AF65-F5344CB8AC3E}">
        <p14:creationId xmlns:p14="http://schemas.microsoft.com/office/powerpoint/2010/main" val="1625636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625881-4BC9-7A37-DE69-80666CEB962C}"/>
              </a:ext>
            </a:extLst>
          </p:cNvPr>
          <p:cNvGrpSpPr/>
          <p:nvPr/>
        </p:nvGrpSpPr>
        <p:grpSpPr>
          <a:xfrm>
            <a:off x="409091" y="1146007"/>
            <a:ext cx="11373817" cy="5076836"/>
            <a:chOff x="268826" y="713410"/>
            <a:chExt cx="11373817" cy="5076836"/>
          </a:xfrm>
        </p:grpSpPr>
        <p:sp>
          <p:nvSpPr>
            <p:cNvPr id="18" name="Right Arrow 45">
              <a:extLst>
                <a:ext uri="{FF2B5EF4-FFF2-40B4-BE49-F238E27FC236}">
                  <a16:creationId xmlns:a16="http://schemas.microsoft.com/office/drawing/2014/main" id="{38A95E76-4E54-4F4F-88F7-78F04E08C234}"/>
                </a:ext>
              </a:extLst>
            </p:cNvPr>
            <p:cNvSpPr/>
            <p:nvPr/>
          </p:nvSpPr>
          <p:spPr>
            <a:xfrm rot="13500658">
              <a:off x="4985914" y="4171441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46">
              <a:extLst>
                <a:ext uri="{FF2B5EF4-FFF2-40B4-BE49-F238E27FC236}">
                  <a16:creationId xmlns:a16="http://schemas.microsoft.com/office/drawing/2014/main" id="{6E640858-CFE9-47AE-8EBA-EBD8864DBAC4}"/>
                </a:ext>
              </a:extLst>
            </p:cNvPr>
            <p:cNvSpPr/>
            <p:nvPr/>
          </p:nvSpPr>
          <p:spPr>
            <a:xfrm rot="18682109">
              <a:off x="4646319" y="1424058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D5ED82-50AB-418A-B369-B6367A5B54D3}"/>
                </a:ext>
              </a:extLst>
            </p:cNvPr>
            <p:cNvGrpSpPr/>
            <p:nvPr/>
          </p:nvGrpSpPr>
          <p:grpSpPr>
            <a:xfrm>
              <a:off x="3561919" y="1782319"/>
              <a:ext cx="1978781" cy="2272489"/>
              <a:chOff x="3325827" y="4343386"/>
              <a:chExt cx="1978781" cy="2272489"/>
            </a:xfrm>
          </p:grpSpPr>
          <p:pic>
            <p:nvPicPr>
              <p:cNvPr id="22" name="Picture 21" descr="Shape, circle&#10;&#10;Description automatically generated">
                <a:extLst>
                  <a:ext uri="{FF2B5EF4-FFF2-40B4-BE49-F238E27FC236}">
                    <a16:creationId xmlns:a16="http://schemas.microsoft.com/office/drawing/2014/main" id="{5457C9E8-DA92-468A-97B5-E4BB15778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B5CFA1-236F-4E42-BD02-02091E58EA89}"/>
                  </a:ext>
                </a:extLst>
              </p:cNvPr>
              <p:cNvSpPr txBox="1"/>
              <p:nvPr/>
            </p:nvSpPr>
            <p:spPr>
              <a:xfrm>
                <a:off x="3325827" y="6031100"/>
                <a:ext cx="19787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C8F3CF-9902-4A36-B951-7D98B1CB04CC}"/>
                </a:ext>
              </a:extLst>
            </p:cNvPr>
            <p:cNvGrpSpPr/>
            <p:nvPr/>
          </p:nvGrpSpPr>
          <p:grpSpPr>
            <a:xfrm>
              <a:off x="5103911" y="4454081"/>
              <a:ext cx="1978781" cy="1307117"/>
              <a:chOff x="800100" y="4657738"/>
              <a:chExt cx="1978781" cy="130711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1141E5-ECF7-4A69-9A4B-EFA287961CF9}"/>
                  </a:ext>
                </a:extLst>
              </p:cNvPr>
              <p:cNvSpPr txBox="1"/>
              <p:nvPr/>
            </p:nvSpPr>
            <p:spPr>
              <a:xfrm>
                <a:off x="974783" y="5626301"/>
                <a:ext cx="1634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Data Instance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D1FB4C-41B5-4687-954A-9C58FD1A56DE}"/>
                  </a:ext>
                </a:extLst>
              </p:cNvPr>
              <p:cNvGrpSpPr/>
              <p:nvPr/>
            </p:nvGrpSpPr>
            <p:grpSpPr>
              <a:xfrm>
                <a:off x="800100" y="4657738"/>
                <a:ext cx="1978781" cy="777312"/>
                <a:chOff x="800100" y="4657738"/>
                <a:chExt cx="1978781" cy="7773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C9F5A8C-29CB-4590-856E-791DA7ECD6FE}"/>
                    </a:ext>
                  </a:extLst>
                </p:cNvPr>
                <p:cNvGrpSpPr/>
                <p:nvPr/>
              </p:nvGrpSpPr>
              <p:grpSpPr>
                <a:xfrm>
                  <a:off x="800100" y="4657738"/>
                  <a:ext cx="1978781" cy="777312"/>
                  <a:chOff x="1117648" y="1974786"/>
                  <a:chExt cx="1729666" cy="551267"/>
                </a:xfrm>
              </p:grpSpPr>
              <p:pic>
                <p:nvPicPr>
                  <p:cNvPr id="37" name="Picture 36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DE58B50D-5877-4B0C-8276-DFB213AB38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rcRect l="13835" t="16337" r="13684" b="51094"/>
                  <a:stretch/>
                </p:blipFill>
                <p:spPr>
                  <a:xfrm>
                    <a:off x="1117648" y="1974786"/>
                    <a:ext cx="1729666" cy="551267"/>
                  </a:xfrm>
                  <a:prstGeom prst="rect">
                    <a:avLst/>
                  </a:prstGeom>
                </p:spPr>
              </p:pic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193C473-2465-4E4E-84FB-ED883207AF10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6B9C6CF1-C726-4324-9A4A-9CD7599E246F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7CBCB5A-1D08-4662-9180-CCF9FDBF61C5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7BF1E33-E494-4D6C-A130-231088E31E6D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BFE14C3-EA4B-4077-85BC-A1D7E602B0B5}"/>
                    </a:ext>
                  </a:extLst>
                </p:cNvPr>
                <p:cNvSpPr txBox="1"/>
                <p:nvPr/>
              </p:nvSpPr>
              <p:spPr>
                <a:xfrm>
                  <a:off x="929237" y="4796018"/>
                  <a:ext cx="457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727D258-94B2-4CEE-9765-BAE788344CD1}"/>
                    </a:ext>
                  </a:extLst>
                </p:cNvPr>
                <p:cNvSpPr txBox="1"/>
                <p:nvPr/>
              </p:nvSpPr>
              <p:spPr>
                <a:xfrm>
                  <a:off x="1853280" y="4769378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T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2ACEFB-6466-4DF7-A67C-F72FA29A457E}"/>
                    </a:ext>
                  </a:extLst>
                </p:cNvPr>
                <p:cNvSpPr txBox="1"/>
                <p:nvPr/>
              </p:nvSpPr>
              <p:spPr>
                <a:xfrm>
                  <a:off x="1400652" y="4780576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E69426E-E65C-43FD-BAFA-74C038804E7B}"/>
                    </a:ext>
                  </a:extLst>
                </p:cNvPr>
                <p:cNvSpPr txBox="1"/>
                <p:nvPr/>
              </p:nvSpPr>
              <p:spPr>
                <a:xfrm>
                  <a:off x="2243561" y="4772075"/>
                  <a:ext cx="4342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U</a:t>
                  </a:r>
                  <a:endPara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0839D21-2B94-4675-9866-659220CB276D}"/>
                    </a:ext>
                  </a:extLst>
                </p:cNvPr>
                <p:cNvSpPr txBox="1"/>
                <p:nvPr/>
              </p:nvSpPr>
              <p:spPr>
                <a:xfrm>
                  <a:off x="873723" y="5143269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3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4D8592-D2FC-4D43-BB31-0CBDD980143B}"/>
                    </a:ext>
                  </a:extLst>
                </p:cNvPr>
                <p:cNvSpPr txBox="1"/>
                <p:nvPr/>
              </p:nvSpPr>
              <p:spPr>
                <a:xfrm>
                  <a:off x="1338949" y="5136847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Blue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EB25532-4F71-45B0-9FAA-595F8F287897}"/>
                    </a:ext>
                  </a:extLst>
                </p:cNvPr>
                <p:cNvSpPr txBox="1"/>
                <p:nvPr/>
              </p:nvSpPr>
              <p:spPr>
                <a:xfrm>
                  <a:off x="1796148" y="5122410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DD73A94-B23B-487F-9827-026C46FC6C88}"/>
                    </a:ext>
                  </a:extLst>
                </p:cNvPr>
                <p:cNvSpPr txBox="1"/>
                <p:nvPr/>
              </p:nvSpPr>
              <p:spPr>
                <a:xfrm>
                  <a:off x="2193996" y="5111174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CA8B9CF-29CA-4BE9-8BE4-D614BBFF5BA3}"/>
                    </a:ext>
                  </a:extLst>
                </p:cNvPr>
                <p:cNvSpPr txBox="1"/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Effec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HK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CA8B9CF-29CA-4BE9-8BE4-D614BBFF5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D0C487E-7687-406A-B730-7980958F1914}"/>
                </a:ext>
              </a:extLst>
            </p:cNvPr>
            <p:cNvGrpSpPr/>
            <p:nvPr/>
          </p:nvGrpSpPr>
          <p:grpSpPr>
            <a:xfrm>
              <a:off x="6075208" y="1787263"/>
              <a:ext cx="2216747" cy="2272489"/>
              <a:chOff x="3207764" y="4343386"/>
              <a:chExt cx="2216747" cy="2272489"/>
            </a:xfrm>
          </p:grpSpPr>
          <p:pic>
            <p:nvPicPr>
              <p:cNvPr id="45" name="Picture 44" descr="Shape, circle&#10;&#10;Description automatically generated">
                <a:extLst>
                  <a:ext uri="{FF2B5EF4-FFF2-40B4-BE49-F238E27FC236}">
                    <a16:creationId xmlns:a16="http://schemas.microsoft.com/office/drawing/2014/main" id="{EEEB1C8F-3AE8-49C9-9C98-6BE93C29F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0A86FC-3D51-43E9-BB82-D3A0968C6343}"/>
                  </a:ext>
                </a:extLst>
              </p:cNvPr>
              <p:cNvSpPr txBox="1"/>
              <p:nvPr/>
            </p:nvSpPr>
            <p:spPr>
              <a:xfrm>
                <a:off x="3207764" y="6031100"/>
                <a:ext cx="22167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untreated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sp>
          <p:nvSpPr>
            <p:cNvPr id="47" name="Right Arrow 45">
              <a:extLst>
                <a:ext uri="{FF2B5EF4-FFF2-40B4-BE49-F238E27FC236}">
                  <a16:creationId xmlns:a16="http://schemas.microsoft.com/office/drawing/2014/main" id="{B0441722-9877-4EA3-80F1-4639B7B9D389}"/>
                </a:ext>
              </a:extLst>
            </p:cNvPr>
            <p:cNvSpPr/>
            <p:nvPr/>
          </p:nvSpPr>
          <p:spPr>
            <a:xfrm rot="8099342" flipH="1">
              <a:off x="6671040" y="4152542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0413A1-B670-406B-B440-E909019D3753}"/>
                </a:ext>
              </a:extLst>
            </p:cNvPr>
            <p:cNvGrpSpPr/>
            <p:nvPr/>
          </p:nvGrpSpPr>
          <p:grpSpPr>
            <a:xfrm>
              <a:off x="580167" y="4097613"/>
              <a:ext cx="2386335" cy="1692633"/>
              <a:chOff x="1057158" y="1698260"/>
              <a:chExt cx="2386335" cy="169263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9300F70-0C4B-4519-9E5B-A017A99530E0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8460220F-F2E6-4109-BD53-75D9B15453B9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69" name="Picture 68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51236C2E-B09C-41C2-A339-B37D4FD81D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7E3C5D36-2CB7-4086-8AC7-B0D5315992E6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CDDC194-1C08-4880-B718-407797CFAA3E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DF702F5A-468C-45E7-93F3-BF4A41E27215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68831584-C50B-456B-B8BE-B1464F555EA3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8EF4299-1B23-455A-9D2F-0D9323F4C537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2F6F247-8E58-4282-A0C2-C777FA19205F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ABCAFE-D7B1-45DC-B268-6F0D2130B719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7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19FC95-18AF-4829-B64A-B8B8E4C6AF0C}"/>
                  </a:ext>
                </a:extLst>
              </p:cNvPr>
              <p:cNvSpPr txBox="1"/>
              <p:nvPr/>
            </p:nvSpPr>
            <p:spPr>
              <a:xfrm>
                <a:off x="1825358" y="2286874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609F39-198D-4407-9429-E793E13C084A}"/>
                  </a:ext>
                </a:extLst>
              </p:cNvPr>
              <p:cNvSpPr txBox="1"/>
              <p:nvPr/>
            </p:nvSpPr>
            <p:spPr>
              <a:xfrm>
                <a:off x="2568272" y="227563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FFEA350-6892-4757-B198-03CDA50B61D6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04C56D-0301-4D56-9055-40D9AF84C5BC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D3036F-E27C-4CE1-9FA7-38DD6489FAEC}"/>
                  </a:ext>
                </a:extLst>
              </p:cNvPr>
              <p:cNvSpPr txBox="1"/>
              <p:nvPr/>
            </p:nvSpPr>
            <p:spPr>
              <a:xfrm>
                <a:off x="2566020" y="244821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6D2A3A-D3D0-4B6D-864D-3C91836FF190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6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C1A50D-746B-4877-BBA9-BBB8DC76C328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3D42D6-3B70-4880-A36C-480EC06709BE}"/>
                  </a:ext>
                </a:extLst>
              </p:cNvPr>
              <p:cNvSpPr txBox="1"/>
              <p:nvPr/>
            </p:nvSpPr>
            <p:spPr>
              <a:xfrm>
                <a:off x="2566020" y="263647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43035B-D0BB-4747-81FD-16B30CDB8CF5}"/>
                  </a:ext>
                </a:extLst>
              </p:cNvPr>
              <p:cNvSpPr txBox="1"/>
              <p:nvPr/>
            </p:nvSpPr>
            <p:spPr>
              <a:xfrm>
                <a:off x="2572745" y="282474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75" name="Right Arrow 46">
              <a:extLst>
                <a:ext uri="{FF2B5EF4-FFF2-40B4-BE49-F238E27FC236}">
                  <a16:creationId xmlns:a16="http://schemas.microsoft.com/office/drawing/2014/main" id="{50F2D607-2FAD-463A-825D-E14304F06A19}"/>
                </a:ext>
              </a:extLst>
            </p:cNvPr>
            <p:cNvSpPr/>
            <p:nvPr/>
          </p:nvSpPr>
          <p:spPr>
            <a:xfrm rot="2917891" flipH="1">
              <a:off x="6723868" y="1424057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CAF2452-C246-4CD8-9C40-D05E6BFFB069}"/>
                </a:ext>
              </a:extLst>
            </p:cNvPr>
            <p:cNvSpPr txBox="1"/>
            <p:nvPr/>
          </p:nvSpPr>
          <p:spPr>
            <a:xfrm>
              <a:off x="1792328" y="4403610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EF7BA7-E127-4139-A747-58A6502FD25E}"/>
                </a:ext>
              </a:extLst>
            </p:cNvPr>
            <p:cNvSpPr txBox="1"/>
            <p:nvPr/>
          </p:nvSpPr>
          <p:spPr>
            <a:xfrm>
              <a:off x="2141169" y="4396035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718241-8F62-47E0-BCF9-886FEEEA6C54}"/>
                </a:ext>
              </a:extLst>
            </p:cNvPr>
            <p:cNvSpPr txBox="1"/>
            <p:nvPr/>
          </p:nvSpPr>
          <p:spPr>
            <a:xfrm>
              <a:off x="1735681" y="467499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C0D14A-A59B-4D2E-A540-581FB251C058}"/>
                </a:ext>
              </a:extLst>
            </p:cNvPr>
            <p:cNvSpPr txBox="1"/>
            <p:nvPr/>
          </p:nvSpPr>
          <p:spPr>
            <a:xfrm>
              <a:off x="1733429" y="484756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1E3C88-73D5-4E3E-8770-D4432A8F69E7}"/>
                </a:ext>
              </a:extLst>
            </p:cNvPr>
            <p:cNvSpPr txBox="1"/>
            <p:nvPr/>
          </p:nvSpPr>
          <p:spPr>
            <a:xfrm>
              <a:off x="1733429" y="503582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91A6F7-1D4C-463E-8B3C-7AC185F2BA69}"/>
                </a:ext>
              </a:extLst>
            </p:cNvPr>
            <p:cNvSpPr txBox="1"/>
            <p:nvPr/>
          </p:nvSpPr>
          <p:spPr>
            <a:xfrm>
              <a:off x="1740154" y="522409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82" name="Right Arrow 31">
              <a:extLst>
                <a:ext uri="{FF2B5EF4-FFF2-40B4-BE49-F238E27FC236}">
                  <a16:creationId xmlns:a16="http://schemas.microsoft.com/office/drawing/2014/main" id="{01BCC047-7B34-4F6D-B509-365D1CE4D342}"/>
                </a:ext>
              </a:extLst>
            </p:cNvPr>
            <p:cNvSpPr/>
            <p:nvPr/>
          </p:nvSpPr>
          <p:spPr>
            <a:xfrm rot="16200000">
              <a:off x="1325039" y="3471259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0518E15-74A5-4BFA-901B-AA55910ED9B4}"/>
                </a:ext>
              </a:extLst>
            </p:cNvPr>
            <p:cNvGrpSpPr/>
            <p:nvPr/>
          </p:nvGrpSpPr>
          <p:grpSpPr>
            <a:xfrm>
              <a:off x="268826" y="1117400"/>
              <a:ext cx="3117062" cy="1929496"/>
              <a:chOff x="3837960" y="1658784"/>
              <a:chExt cx="3117062" cy="1929496"/>
            </a:xfrm>
          </p:grpSpPr>
          <p:pic>
            <p:nvPicPr>
              <p:cNvPr id="84" name="Picture 8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E7900C7C-1616-4CF0-B881-0DA9D8B4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26EE2A-9A99-4C4F-A3CD-00833100DF70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86" name="Right Arrow 36">
              <a:extLst>
                <a:ext uri="{FF2B5EF4-FFF2-40B4-BE49-F238E27FC236}">
                  <a16:creationId xmlns:a16="http://schemas.microsoft.com/office/drawing/2014/main" id="{404B941C-9689-46DC-8F63-3BD8DA8331D9}"/>
                </a:ext>
              </a:extLst>
            </p:cNvPr>
            <p:cNvSpPr/>
            <p:nvPr/>
          </p:nvSpPr>
          <p:spPr>
            <a:xfrm>
              <a:off x="2782646" y="2102806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5D004ED-5CA0-4904-A51A-BE3DFCA225EA}"/>
                </a:ext>
              </a:extLst>
            </p:cNvPr>
            <p:cNvGrpSpPr/>
            <p:nvPr/>
          </p:nvGrpSpPr>
          <p:grpSpPr>
            <a:xfrm>
              <a:off x="9128866" y="3982084"/>
              <a:ext cx="2386335" cy="1692633"/>
              <a:chOff x="1057158" y="1698260"/>
              <a:chExt cx="2386335" cy="169263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4D2EC24-600B-468B-8EE8-3BFDEE35003B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4F5AE33-AB0E-452B-AD65-55D6326DF3B9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102" name="Picture 101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B7FCA30E-561E-4773-8E99-1668705F67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C305827D-21C1-40DD-ABE0-E4E5F39AA88C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946328-475E-4C76-B167-7020E584CE27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EA29348E-51AB-43A1-9073-6052BA7E94F1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665EE01D-C174-4966-8471-0F6D7B2A33FE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0D88660-4A26-4199-9D45-5C44AB12C55A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B27A47F-2018-4E21-ADDF-76F457A399E4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CDBBC0-E4FD-45E9-A3B4-E96ECA7FD6DF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4533148-CBC2-4C15-9587-2FFCD044C3B1}"/>
                  </a:ext>
                </a:extLst>
              </p:cNvPr>
              <p:cNvSpPr txBox="1"/>
              <p:nvPr/>
            </p:nvSpPr>
            <p:spPr>
              <a:xfrm>
                <a:off x="1814848" y="2286874"/>
                <a:ext cx="5427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Green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95355F-68A5-4B88-8814-3F1B848A46E9}"/>
                  </a:ext>
                </a:extLst>
              </p:cNvPr>
              <p:cNvSpPr txBox="1"/>
              <p:nvPr/>
            </p:nvSpPr>
            <p:spPr>
              <a:xfrm>
                <a:off x="2212672" y="228579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FCC5917-E38C-4184-B56F-B329E717C943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9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16E7B58-620C-4510-8D84-D902CEC5254B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69B9AB1-E37D-4FE3-8715-E3ED5E96F8CD}"/>
                  </a:ext>
                </a:extLst>
              </p:cNvPr>
              <p:cNvSpPr txBox="1"/>
              <p:nvPr/>
            </p:nvSpPr>
            <p:spPr>
              <a:xfrm>
                <a:off x="2210420" y="245837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D9494EC-7BC4-4D44-9737-EADB1008869A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7DD647-81AA-4DBC-9084-DFA22F6D59A3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87377A8-39CF-4E69-9EC2-E7E71405501D}"/>
                  </a:ext>
                </a:extLst>
              </p:cNvPr>
              <p:cNvSpPr txBox="1"/>
              <p:nvPr/>
            </p:nvSpPr>
            <p:spPr>
              <a:xfrm>
                <a:off x="2210420" y="264663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CFD0B28-4963-4F3A-BF2F-72936EBA00B8}"/>
                  </a:ext>
                </a:extLst>
              </p:cNvPr>
              <p:cNvSpPr txBox="1"/>
              <p:nvPr/>
            </p:nvSpPr>
            <p:spPr>
              <a:xfrm>
                <a:off x="2217145" y="283490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108" name="Right Arrow 31">
              <a:extLst>
                <a:ext uri="{FF2B5EF4-FFF2-40B4-BE49-F238E27FC236}">
                  <a16:creationId xmlns:a16="http://schemas.microsoft.com/office/drawing/2014/main" id="{82AEF3AF-4AE6-46F3-8AD6-995AE9AC5DBB}"/>
                </a:ext>
              </a:extLst>
            </p:cNvPr>
            <p:cNvSpPr/>
            <p:nvPr/>
          </p:nvSpPr>
          <p:spPr>
            <a:xfrm rot="16200000">
              <a:off x="9873738" y="3355730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F26CF4-59A3-4DCD-A487-792F06E9FFA9}"/>
                </a:ext>
              </a:extLst>
            </p:cNvPr>
            <p:cNvGrpSpPr/>
            <p:nvPr/>
          </p:nvGrpSpPr>
          <p:grpSpPr>
            <a:xfrm>
              <a:off x="8525581" y="1064646"/>
              <a:ext cx="3117062" cy="1929496"/>
              <a:chOff x="3837960" y="1658784"/>
              <a:chExt cx="3117062" cy="1929496"/>
            </a:xfrm>
          </p:grpSpPr>
          <p:pic>
            <p:nvPicPr>
              <p:cNvPr id="110" name="Picture 10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D40EC7A3-60E7-4BA0-B428-2B4D9A608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C9F5348-D22F-45DB-B4CB-663C90C6933A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112" name="Right Arrow 36">
              <a:extLst>
                <a:ext uri="{FF2B5EF4-FFF2-40B4-BE49-F238E27FC236}">
                  <a16:creationId xmlns:a16="http://schemas.microsoft.com/office/drawing/2014/main" id="{A25AA263-F5FF-43FF-A3F0-902BD035D1C2}"/>
                </a:ext>
              </a:extLst>
            </p:cNvPr>
            <p:cNvSpPr/>
            <p:nvPr/>
          </p:nvSpPr>
          <p:spPr>
            <a:xfrm flipH="1">
              <a:off x="8020324" y="2033385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8B9AB1-80EC-41CC-B124-0005B7E92C5E}"/>
                </a:ext>
              </a:extLst>
            </p:cNvPr>
            <p:cNvSpPr txBox="1"/>
            <p:nvPr/>
          </p:nvSpPr>
          <p:spPr>
            <a:xfrm>
              <a:off x="10687033" y="4285891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25005A5-5D2F-49C1-9367-CB0C6F675A56}"/>
                </a:ext>
              </a:extLst>
            </p:cNvPr>
            <p:cNvSpPr txBox="1"/>
            <p:nvPr/>
          </p:nvSpPr>
          <p:spPr>
            <a:xfrm>
              <a:off x="10316836" y="4291509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CC3E977-4BDC-4DF0-84F7-4459F858E6D2}"/>
                </a:ext>
              </a:extLst>
            </p:cNvPr>
            <p:cNvSpPr txBox="1"/>
            <p:nvPr/>
          </p:nvSpPr>
          <p:spPr>
            <a:xfrm>
              <a:off x="10635841" y="456323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6804BE-9D12-4D08-BD60-4816FFD150A6}"/>
                </a:ext>
              </a:extLst>
            </p:cNvPr>
            <p:cNvSpPr txBox="1"/>
            <p:nvPr/>
          </p:nvSpPr>
          <p:spPr>
            <a:xfrm>
              <a:off x="10633589" y="473580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BC1833D-5592-432C-86B9-5F624E865DF7}"/>
                </a:ext>
              </a:extLst>
            </p:cNvPr>
            <p:cNvSpPr txBox="1"/>
            <p:nvPr/>
          </p:nvSpPr>
          <p:spPr>
            <a:xfrm>
              <a:off x="10633589" y="492406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50B994-8E8E-4EC0-8341-EA3E61046797}"/>
                </a:ext>
              </a:extLst>
            </p:cNvPr>
            <p:cNvSpPr txBox="1"/>
            <p:nvPr/>
          </p:nvSpPr>
          <p:spPr>
            <a:xfrm>
              <a:off x="10640314" y="511233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</p:grpSp>
      <p:pic>
        <p:nvPicPr>
          <p:cNvPr id="6150" name="Picture 6" descr="Why Everyone Makes the Same Angry Face | Live Science">
            <a:extLst>
              <a:ext uri="{FF2B5EF4-FFF2-40B4-BE49-F238E27FC236}">
                <a16:creationId xmlns:a16="http://schemas.microsoft.com/office/drawing/2014/main" id="{1F43A324-24CD-4FE0-21AF-92A64B681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5" y="4590282"/>
            <a:ext cx="1590738" cy="13998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500+ Happy Face Pictures | Download Free Images on Unsplash">
            <a:extLst>
              <a:ext uri="{FF2B5EF4-FFF2-40B4-BE49-F238E27FC236}">
                <a16:creationId xmlns:a16="http://schemas.microsoft.com/office/drawing/2014/main" id="{5836A8E5-A71A-A33E-518A-0501872B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107" y="4618120"/>
            <a:ext cx="2052934" cy="13672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Why Everyone Makes the Same Angry Face | Live Science">
            <a:extLst>
              <a:ext uri="{FF2B5EF4-FFF2-40B4-BE49-F238E27FC236}">
                <a16:creationId xmlns:a16="http://schemas.microsoft.com/office/drawing/2014/main" id="{2860B49E-4096-BC5B-F676-96492C3D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42" y="4466751"/>
            <a:ext cx="1590738" cy="13998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500+ Happy Face Pictures | Download Free Images on Unsplash">
            <a:extLst>
              <a:ext uri="{FF2B5EF4-FFF2-40B4-BE49-F238E27FC236}">
                <a16:creationId xmlns:a16="http://schemas.microsoft.com/office/drawing/2014/main" id="{862E3D13-349D-8879-82A2-0091F0C3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794" y="4494589"/>
            <a:ext cx="2052934" cy="13672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14DE9-2AA1-2CC6-8C3C-7366F5C9F920}"/>
              </a:ext>
            </a:extLst>
          </p:cNvPr>
          <p:cNvSpPr txBox="1"/>
          <p:nvPr/>
        </p:nvSpPr>
        <p:spPr>
          <a:xfrm>
            <a:off x="2234440" y="137874"/>
            <a:ext cx="772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That’s why we use data from an A/B test</a:t>
            </a:r>
            <a:endParaRPr lang="en-HK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CAB55-4EF5-4008-FB36-FA45D5E1FF06}"/>
              </a:ext>
            </a:extLst>
          </p:cNvPr>
          <p:cNvSpPr txBox="1"/>
          <p:nvPr/>
        </p:nvSpPr>
        <p:spPr>
          <a:xfrm>
            <a:off x="917706" y="6089875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(Treatment)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E5518-F68F-18E8-90A4-E116B613BB17}"/>
              </a:ext>
            </a:extLst>
          </p:cNvPr>
          <p:cNvSpPr txBox="1"/>
          <p:nvPr/>
        </p:nvSpPr>
        <p:spPr>
          <a:xfrm>
            <a:off x="9466405" y="5974346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(Control)</a:t>
            </a:r>
          </a:p>
        </p:txBody>
      </p:sp>
    </p:spTree>
    <p:extLst>
      <p:ext uri="{BB962C8B-B14F-4D97-AF65-F5344CB8AC3E}">
        <p14:creationId xmlns:p14="http://schemas.microsoft.com/office/powerpoint/2010/main" val="41405137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625881-4BC9-7A37-DE69-80666CEB962C}"/>
              </a:ext>
            </a:extLst>
          </p:cNvPr>
          <p:cNvGrpSpPr/>
          <p:nvPr/>
        </p:nvGrpSpPr>
        <p:grpSpPr>
          <a:xfrm>
            <a:off x="409091" y="1146007"/>
            <a:ext cx="11373817" cy="5282422"/>
            <a:chOff x="268826" y="713410"/>
            <a:chExt cx="11373817" cy="5282422"/>
          </a:xfrm>
        </p:grpSpPr>
        <p:sp>
          <p:nvSpPr>
            <p:cNvPr id="18" name="Right Arrow 45">
              <a:extLst>
                <a:ext uri="{FF2B5EF4-FFF2-40B4-BE49-F238E27FC236}">
                  <a16:creationId xmlns:a16="http://schemas.microsoft.com/office/drawing/2014/main" id="{38A95E76-4E54-4F4F-88F7-78F04E08C234}"/>
                </a:ext>
              </a:extLst>
            </p:cNvPr>
            <p:cNvSpPr/>
            <p:nvPr/>
          </p:nvSpPr>
          <p:spPr>
            <a:xfrm rot="13500658">
              <a:off x="4985914" y="4171441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46">
              <a:extLst>
                <a:ext uri="{FF2B5EF4-FFF2-40B4-BE49-F238E27FC236}">
                  <a16:creationId xmlns:a16="http://schemas.microsoft.com/office/drawing/2014/main" id="{6E640858-CFE9-47AE-8EBA-EBD8864DBAC4}"/>
                </a:ext>
              </a:extLst>
            </p:cNvPr>
            <p:cNvSpPr/>
            <p:nvPr/>
          </p:nvSpPr>
          <p:spPr>
            <a:xfrm rot="18682109">
              <a:off x="4646319" y="1424058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D5ED82-50AB-418A-B369-B6367A5B54D3}"/>
                </a:ext>
              </a:extLst>
            </p:cNvPr>
            <p:cNvGrpSpPr/>
            <p:nvPr/>
          </p:nvGrpSpPr>
          <p:grpSpPr>
            <a:xfrm>
              <a:off x="3561919" y="1782319"/>
              <a:ext cx="1978781" cy="2272489"/>
              <a:chOff x="3325827" y="4343386"/>
              <a:chExt cx="1978781" cy="2272489"/>
            </a:xfrm>
          </p:grpSpPr>
          <p:pic>
            <p:nvPicPr>
              <p:cNvPr id="22" name="Picture 21" descr="Shape, circle&#10;&#10;Description automatically generated">
                <a:extLst>
                  <a:ext uri="{FF2B5EF4-FFF2-40B4-BE49-F238E27FC236}">
                    <a16:creationId xmlns:a16="http://schemas.microsoft.com/office/drawing/2014/main" id="{5457C9E8-DA92-468A-97B5-E4BB15778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B5CFA1-236F-4E42-BD02-02091E58EA89}"/>
                  </a:ext>
                </a:extLst>
              </p:cNvPr>
              <p:cNvSpPr txBox="1"/>
              <p:nvPr/>
            </p:nvSpPr>
            <p:spPr>
              <a:xfrm>
                <a:off x="3325827" y="6031100"/>
                <a:ext cx="19787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C8F3CF-9902-4A36-B951-7D98B1CB04CC}"/>
                </a:ext>
              </a:extLst>
            </p:cNvPr>
            <p:cNvGrpSpPr/>
            <p:nvPr/>
          </p:nvGrpSpPr>
          <p:grpSpPr>
            <a:xfrm>
              <a:off x="5103911" y="4454081"/>
              <a:ext cx="1978781" cy="1307117"/>
              <a:chOff x="800100" y="4657738"/>
              <a:chExt cx="1978781" cy="130711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1141E5-ECF7-4A69-9A4B-EFA287961CF9}"/>
                  </a:ext>
                </a:extLst>
              </p:cNvPr>
              <p:cNvSpPr txBox="1"/>
              <p:nvPr/>
            </p:nvSpPr>
            <p:spPr>
              <a:xfrm>
                <a:off x="974783" y="5626301"/>
                <a:ext cx="1634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Data Instance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D1FB4C-41B5-4687-954A-9C58FD1A56DE}"/>
                  </a:ext>
                </a:extLst>
              </p:cNvPr>
              <p:cNvGrpSpPr/>
              <p:nvPr/>
            </p:nvGrpSpPr>
            <p:grpSpPr>
              <a:xfrm>
                <a:off x="800100" y="4657738"/>
                <a:ext cx="1978781" cy="777312"/>
                <a:chOff x="800100" y="4657738"/>
                <a:chExt cx="1978781" cy="7773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C9F5A8C-29CB-4590-856E-791DA7ECD6FE}"/>
                    </a:ext>
                  </a:extLst>
                </p:cNvPr>
                <p:cNvGrpSpPr/>
                <p:nvPr/>
              </p:nvGrpSpPr>
              <p:grpSpPr>
                <a:xfrm>
                  <a:off x="800100" y="4657738"/>
                  <a:ext cx="1978781" cy="777312"/>
                  <a:chOff x="1117648" y="1974786"/>
                  <a:chExt cx="1729666" cy="551267"/>
                </a:xfrm>
              </p:grpSpPr>
              <p:pic>
                <p:nvPicPr>
                  <p:cNvPr id="37" name="Picture 36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DE58B50D-5877-4B0C-8276-DFB213AB38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rcRect l="13835" t="16337" r="13684" b="51094"/>
                  <a:stretch/>
                </p:blipFill>
                <p:spPr>
                  <a:xfrm>
                    <a:off x="1117648" y="1974786"/>
                    <a:ext cx="1729666" cy="551267"/>
                  </a:xfrm>
                  <a:prstGeom prst="rect">
                    <a:avLst/>
                  </a:prstGeom>
                </p:spPr>
              </p:pic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193C473-2465-4E4E-84FB-ED883207AF10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6B9C6CF1-C726-4324-9A4A-9CD7599E246F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7CBCB5A-1D08-4662-9180-CCF9FDBF61C5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C7BF1E33-E494-4D6C-A130-231088E31E6D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BFE14C3-EA4B-4077-85BC-A1D7E602B0B5}"/>
                    </a:ext>
                  </a:extLst>
                </p:cNvPr>
                <p:cNvSpPr txBox="1"/>
                <p:nvPr/>
              </p:nvSpPr>
              <p:spPr>
                <a:xfrm>
                  <a:off x="929237" y="4796018"/>
                  <a:ext cx="457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727D258-94B2-4CEE-9765-BAE788344CD1}"/>
                    </a:ext>
                  </a:extLst>
                </p:cNvPr>
                <p:cNvSpPr txBox="1"/>
                <p:nvPr/>
              </p:nvSpPr>
              <p:spPr>
                <a:xfrm>
                  <a:off x="1853280" y="4769378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T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2ACEFB-6466-4DF7-A67C-F72FA29A457E}"/>
                    </a:ext>
                  </a:extLst>
                </p:cNvPr>
                <p:cNvSpPr txBox="1"/>
                <p:nvPr/>
              </p:nvSpPr>
              <p:spPr>
                <a:xfrm>
                  <a:off x="1400652" y="4780576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E69426E-E65C-43FD-BAFA-74C038804E7B}"/>
                    </a:ext>
                  </a:extLst>
                </p:cNvPr>
                <p:cNvSpPr txBox="1"/>
                <p:nvPr/>
              </p:nvSpPr>
              <p:spPr>
                <a:xfrm>
                  <a:off x="2243561" y="4772075"/>
                  <a:ext cx="4342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U</a:t>
                  </a:r>
                  <a:endPara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0839D21-2B94-4675-9866-659220CB276D}"/>
                    </a:ext>
                  </a:extLst>
                </p:cNvPr>
                <p:cNvSpPr txBox="1"/>
                <p:nvPr/>
              </p:nvSpPr>
              <p:spPr>
                <a:xfrm>
                  <a:off x="873723" y="5143269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3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4D8592-D2FC-4D43-BB31-0CBDD980143B}"/>
                    </a:ext>
                  </a:extLst>
                </p:cNvPr>
                <p:cNvSpPr txBox="1"/>
                <p:nvPr/>
              </p:nvSpPr>
              <p:spPr>
                <a:xfrm>
                  <a:off x="1338949" y="5136847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Blue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EB25532-4F71-45B0-9FAA-595F8F287897}"/>
                    </a:ext>
                  </a:extLst>
                </p:cNvPr>
                <p:cNvSpPr txBox="1"/>
                <p:nvPr/>
              </p:nvSpPr>
              <p:spPr>
                <a:xfrm>
                  <a:off x="1796148" y="5122410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DD73A94-B23B-487F-9827-026C46FC6C88}"/>
                    </a:ext>
                  </a:extLst>
                </p:cNvPr>
                <p:cNvSpPr txBox="1"/>
                <p:nvPr/>
              </p:nvSpPr>
              <p:spPr>
                <a:xfrm>
                  <a:off x="2193996" y="5111174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CA8B9CF-29CA-4BE9-8BE4-D614BBFF5BA3}"/>
                    </a:ext>
                  </a:extLst>
                </p:cNvPr>
                <p:cNvSpPr txBox="1"/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Effec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HK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CA8B9CF-29CA-4BE9-8BE4-D614BBFF5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D0C487E-7687-406A-B730-7980958F1914}"/>
                </a:ext>
              </a:extLst>
            </p:cNvPr>
            <p:cNvGrpSpPr/>
            <p:nvPr/>
          </p:nvGrpSpPr>
          <p:grpSpPr>
            <a:xfrm>
              <a:off x="6075208" y="1787263"/>
              <a:ext cx="2216747" cy="2272489"/>
              <a:chOff x="3207764" y="4343386"/>
              <a:chExt cx="2216747" cy="2272489"/>
            </a:xfrm>
          </p:grpSpPr>
          <p:pic>
            <p:nvPicPr>
              <p:cNvPr id="45" name="Picture 44" descr="Shape, circle&#10;&#10;Description automatically generated">
                <a:extLst>
                  <a:ext uri="{FF2B5EF4-FFF2-40B4-BE49-F238E27FC236}">
                    <a16:creationId xmlns:a16="http://schemas.microsoft.com/office/drawing/2014/main" id="{EEEB1C8F-3AE8-49C9-9C98-6BE93C29F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0A86FC-3D51-43E9-BB82-D3A0968C6343}"/>
                  </a:ext>
                </a:extLst>
              </p:cNvPr>
              <p:cNvSpPr txBox="1"/>
              <p:nvPr/>
            </p:nvSpPr>
            <p:spPr>
              <a:xfrm>
                <a:off x="3207764" y="6031100"/>
                <a:ext cx="22167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untreated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sp>
          <p:nvSpPr>
            <p:cNvPr id="47" name="Right Arrow 45">
              <a:extLst>
                <a:ext uri="{FF2B5EF4-FFF2-40B4-BE49-F238E27FC236}">
                  <a16:creationId xmlns:a16="http://schemas.microsoft.com/office/drawing/2014/main" id="{B0441722-9877-4EA3-80F1-4639B7B9D389}"/>
                </a:ext>
              </a:extLst>
            </p:cNvPr>
            <p:cNvSpPr/>
            <p:nvPr/>
          </p:nvSpPr>
          <p:spPr>
            <a:xfrm rot="8099342" flipH="1">
              <a:off x="6671040" y="4152542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0413A1-B670-406B-B440-E909019D3753}"/>
                </a:ext>
              </a:extLst>
            </p:cNvPr>
            <p:cNvGrpSpPr/>
            <p:nvPr/>
          </p:nvGrpSpPr>
          <p:grpSpPr>
            <a:xfrm>
              <a:off x="580167" y="4097613"/>
              <a:ext cx="2386335" cy="1898219"/>
              <a:chOff x="1057158" y="1698260"/>
              <a:chExt cx="2386335" cy="189821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9300F70-0C4B-4519-9E5B-A017A99530E0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898219"/>
                <a:chOff x="787529" y="1698260"/>
                <a:chExt cx="2386335" cy="1898219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8460220F-F2E6-4109-BD53-75D9B15453B9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898219"/>
                  <a:chOff x="787529" y="1698260"/>
                  <a:chExt cx="2386335" cy="1898219"/>
                </a:xfrm>
              </p:grpSpPr>
              <p:pic>
                <p:nvPicPr>
                  <p:cNvPr id="69" name="Picture 68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51236C2E-B09C-41C2-A339-B37D4FD81D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43AE5F85-CCD9-41F8-AD38-9877C4FCFDD2}"/>
                      </a:ext>
                    </a:extLst>
                  </p:cNvPr>
                  <p:cNvSpPr txBox="1"/>
                  <p:nvPr/>
                </p:nvSpPr>
                <p:spPr>
                  <a:xfrm>
                    <a:off x="984803" y="3257925"/>
                    <a:ext cx="163493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Segoe Print" panose="02000800000000000000" pitchFamily="2" charset="0"/>
                      </a:rPr>
                      <a:t>Labeled Data</a:t>
                    </a: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7E3C5D36-2CB7-4086-8AC7-B0D5315992E6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CDDC194-1C08-4880-B718-407797CFAA3E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DF702F5A-468C-45E7-93F3-BF4A41E27215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68831584-C50B-456B-B8BE-B1464F555EA3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8EF4299-1B23-455A-9D2F-0D9323F4C537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2F6F247-8E58-4282-A0C2-C777FA19205F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ABCAFE-D7B1-45DC-B268-6F0D2130B719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7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19FC95-18AF-4829-B64A-B8B8E4C6AF0C}"/>
                  </a:ext>
                </a:extLst>
              </p:cNvPr>
              <p:cNvSpPr txBox="1"/>
              <p:nvPr/>
            </p:nvSpPr>
            <p:spPr>
              <a:xfrm>
                <a:off x="1825358" y="2286874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609F39-198D-4407-9429-E793E13C084A}"/>
                  </a:ext>
                </a:extLst>
              </p:cNvPr>
              <p:cNvSpPr txBox="1"/>
              <p:nvPr/>
            </p:nvSpPr>
            <p:spPr>
              <a:xfrm>
                <a:off x="2568272" y="227563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FFEA350-6892-4757-B198-03CDA50B61D6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04C56D-0301-4D56-9055-40D9AF84C5BC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D3036F-E27C-4CE1-9FA7-38DD6489FAEC}"/>
                  </a:ext>
                </a:extLst>
              </p:cNvPr>
              <p:cNvSpPr txBox="1"/>
              <p:nvPr/>
            </p:nvSpPr>
            <p:spPr>
              <a:xfrm>
                <a:off x="2566020" y="244821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6D2A3A-D3D0-4B6D-864D-3C91836FF190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6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C1A50D-746B-4877-BBA9-BBB8DC76C328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3D42D6-3B70-4880-A36C-480EC06709BE}"/>
                  </a:ext>
                </a:extLst>
              </p:cNvPr>
              <p:cNvSpPr txBox="1"/>
              <p:nvPr/>
            </p:nvSpPr>
            <p:spPr>
              <a:xfrm>
                <a:off x="2566020" y="263647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43035B-D0BB-4747-81FD-16B30CDB8CF5}"/>
                  </a:ext>
                </a:extLst>
              </p:cNvPr>
              <p:cNvSpPr txBox="1"/>
              <p:nvPr/>
            </p:nvSpPr>
            <p:spPr>
              <a:xfrm>
                <a:off x="2572745" y="282474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75" name="Right Arrow 46">
              <a:extLst>
                <a:ext uri="{FF2B5EF4-FFF2-40B4-BE49-F238E27FC236}">
                  <a16:creationId xmlns:a16="http://schemas.microsoft.com/office/drawing/2014/main" id="{50F2D607-2FAD-463A-825D-E14304F06A19}"/>
                </a:ext>
              </a:extLst>
            </p:cNvPr>
            <p:cNvSpPr/>
            <p:nvPr/>
          </p:nvSpPr>
          <p:spPr>
            <a:xfrm rot="2917891" flipH="1">
              <a:off x="6723868" y="1424057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CAF2452-C246-4CD8-9C40-D05E6BFFB069}"/>
                </a:ext>
              </a:extLst>
            </p:cNvPr>
            <p:cNvSpPr txBox="1"/>
            <p:nvPr/>
          </p:nvSpPr>
          <p:spPr>
            <a:xfrm>
              <a:off x="1792328" y="4403610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EF7BA7-E127-4139-A747-58A6502FD25E}"/>
                </a:ext>
              </a:extLst>
            </p:cNvPr>
            <p:cNvSpPr txBox="1"/>
            <p:nvPr/>
          </p:nvSpPr>
          <p:spPr>
            <a:xfrm>
              <a:off x="2141169" y="4396035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718241-8F62-47E0-BCF9-886FEEEA6C54}"/>
                </a:ext>
              </a:extLst>
            </p:cNvPr>
            <p:cNvSpPr txBox="1"/>
            <p:nvPr/>
          </p:nvSpPr>
          <p:spPr>
            <a:xfrm>
              <a:off x="1735681" y="467499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C0D14A-A59B-4D2E-A540-581FB251C058}"/>
                </a:ext>
              </a:extLst>
            </p:cNvPr>
            <p:cNvSpPr txBox="1"/>
            <p:nvPr/>
          </p:nvSpPr>
          <p:spPr>
            <a:xfrm>
              <a:off x="1733429" y="484756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1E3C88-73D5-4E3E-8770-D4432A8F69E7}"/>
                </a:ext>
              </a:extLst>
            </p:cNvPr>
            <p:cNvSpPr txBox="1"/>
            <p:nvPr/>
          </p:nvSpPr>
          <p:spPr>
            <a:xfrm>
              <a:off x="1733429" y="503582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91A6F7-1D4C-463E-8B3C-7AC185F2BA69}"/>
                </a:ext>
              </a:extLst>
            </p:cNvPr>
            <p:cNvSpPr txBox="1"/>
            <p:nvPr/>
          </p:nvSpPr>
          <p:spPr>
            <a:xfrm>
              <a:off x="1740154" y="522409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82" name="Right Arrow 31">
              <a:extLst>
                <a:ext uri="{FF2B5EF4-FFF2-40B4-BE49-F238E27FC236}">
                  <a16:creationId xmlns:a16="http://schemas.microsoft.com/office/drawing/2014/main" id="{01BCC047-7B34-4F6D-B509-365D1CE4D342}"/>
                </a:ext>
              </a:extLst>
            </p:cNvPr>
            <p:cNvSpPr/>
            <p:nvPr/>
          </p:nvSpPr>
          <p:spPr>
            <a:xfrm rot="16200000">
              <a:off x="1325039" y="3471259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0518E15-74A5-4BFA-901B-AA55910ED9B4}"/>
                </a:ext>
              </a:extLst>
            </p:cNvPr>
            <p:cNvGrpSpPr/>
            <p:nvPr/>
          </p:nvGrpSpPr>
          <p:grpSpPr>
            <a:xfrm>
              <a:off x="268826" y="1117400"/>
              <a:ext cx="3117062" cy="1929496"/>
              <a:chOff x="3837960" y="1658784"/>
              <a:chExt cx="3117062" cy="1929496"/>
            </a:xfrm>
          </p:grpSpPr>
          <p:pic>
            <p:nvPicPr>
              <p:cNvPr id="84" name="Picture 8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E7900C7C-1616-4CF0-B881-0DA9D8B41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26EE2A-9A99-4C4F-A3CD-00833100DF70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86" name="Right Arrow 36">
              <a:extLst>
                <a:ext uri="{FF2B5EF4-FFF2-40B4-BE49-F238E27FC236}">
                  <a16:creationId xmlns:a16="http://schemas.microsoft.com/office/drawing/2014/main" id="{404B941C-9689-46DC-8F63-3BD8DA8331D9}"/>
                </a:ext>
              </a:extLst>
            </p:cNvPr>
            <p:cNvSpPr/>
            <p:nvPr/>
          </p:nvSpPr>
          <p:spPr>
            <a:xfrm>
              <a:off x="2782646" y="2102806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5D004ED-5CA0-4904-A51A-BE3DFCA225EA}"/>
                </a:ext>
              </a:extLst>
            </p:cNvPr>
            <p:cNvGrpSpPr/>
            <p:nvPr/>
          </p:nvGrpSpPr>
          <p:grpSpPr>
            <a:xfrm>
              <a:off x="9128866" y="3982084"/>
              <a:ext cx="2386335" cy="1692633"/>
              <a:chOff x="1057158" y="1698260"/>
              <a:chExt cx="2386335" cy="169263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D4D2EC24-600B-468B-8EE8-3BFDEE35003B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4F5AE33-AB0E-452B-AD65-55D6326DF3B9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102" name="Picture 101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B7FCA30E-561E-4773-8E99-1668705F67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C305827D-21C1-40DD-ABE0-E4E5F39AA88C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6B946328-475E-4C76-B167-7020E584CE27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EA29348E-51AB-43A1-9073-6052BA7E94F1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665EE01D-C174-4966-8471-0F6D7B2A33FE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0D88660-4A26-4199-9D45-5C44AB12C55A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B27A47F-2018-4E21-ADDF-76F457A399E4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CDBBC0-E4FD-45E9-A3B4-E96ECA7FD6DF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15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4533148-CBC2-4C15-9587-2FFCD044C3B1}"/>
                  </a:ext>
                </a:extLst>
              </p:cNvPr>
              <p:cNvSpPr txBox="1"/>
              <p:nvPr/>
            </p:nvSpPr>
            <p:spPr>
              <a:xfrm>
                <a:off x="1814848" y="2286874"/>
                <a:ext cx="5427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Green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B95355F-68A5-4B88-8814-3F1B848A46E9}"/>
                  </a:ext>
                </a:extLst>
              </p:cNvPr>
              <p:cNvSpPr txBox="1"/>
              <p:nvPr/>
            </p:nvSpPr>
            <p:spPr>
              <a:xfrm>
                <a:off x="2212672" y="228579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FCC5917-E38C-4184-B56F-B329E717C943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9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16E7B58-620C-4510-8D84-D902CEC5254B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69B9AB1-E37D-4FE3-8715-E3ED5E96F8CD}"/>
                  </a:ext>
                </a:extLst>
              </p:cNvPr>
              <p:cNvSpPr txBox="1"/>
              <p:nvPr/>
            </p:nvSpPr>
            <p:spPr>
              <a:xfrm>
                <a:off x="2210420" y="245837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D9494EC-7BC4-4D44-9737-EADB1008869A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5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D7DD647-81AA-4DBC-9084-DFA22F6D59A3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87377A8-39CF-4E69-9EC2-E7E71405501D}"/>
                  </a:ext>
                </a:extLst>
              </p:cNvPr>
              <p:cNvSpPr txBox="1"/>
              <p:nvPr/>
            </p:nvSpPr>
            <p:spPr>
              <a:xfrm>
                <a:off x="2210420" y="264663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CFD0B28-4963-4F3A-BF2F-72936EBA00B8}"/>
                  </a:ext>
                </a:extLst>
              </p:cNvPr>
              <p:cNvSpPr txBox="1"/>
              <p:nvPr/>
            </p:nvSpPr>
            <p:spPr>
              <a:xfrm>
                <a:off x="2217145" y="283490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108" name="Right Arrow 31">
              <a:extLst>
                <a:ext uri="{FF2B5EF4-FFF2-40B4-BE49-F238E27FC236}">
                  <a16:creationId xmlns:a16="http://schemas.microsoft.com/office/drawing/2014/main" id="{82AEF3AF-4AE6-46F3-8AD6-995AE9AC5DBB}"/>
                </a:ext>
              </a:extLst>
            </p:cNvPr>
            <p:cNvSpPr/>
            <p:nvPr/>
          </p:nvSpPr>
          <p:spPr>
            <a:xfrm rot="16200000">
              <a:off x="9873738" y="3355730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F26CF4-59A3-4DCD-A487-792F06E9FFA9}"/>
                </a:ext>
              </a:extLst>
            </p:cNvPr>
            <p:cNvGrpSpPr/>
            <p:nvPr/>
          </p:nvGrpSpPr>
          <p:grpSpPr>
            <a:xfrm>
              <a:off x="8525581" y="1064646"/>
              <a:ext cx="3117062" cy="1929496"/>
              <a:chOff x="3837960" y="1658784"/>
              <a:chExt cx="3117062" cy="1929496"/>
            </a:xfrm>
          </p:grpSpPr>
          <p:pic>
            <p:nvPicPr>
              <p:cNvPr id="110" name="Picture 10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D40EC7A3-60E7-4BA0-B428-2B4D9A608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C9F5348-D22F-45DB-B4CB-663C90C6933A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112" name="Right Arrow 36">
              <a:extLst>
                <a:ext uri="{FF2B5EF4-FFF2-40B4-BE49-F238E27FC236}">
                  <a16:creationId xmlns:a16="http://schemas.microsoft.com/office/drawing/2014/main" id="{A25AA263-F5FF-43FF-A3F0-902BD035D1C2}"/>
                </a:ext>
              </a:extLst>
            </p:cNvPr>
            <p:cNvSpPr/>
            <p:nvPr/>
          </p:nvSpPr>
          <p:spPr>
            <a:xfrm flipH="1">
              <a:off x="8020324" y="2033385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38B9AB1-80EC-41CC-B124-0005B7E92C5E}"/>
                </a:ext>
              </a:extLst>
            </p:cNvPr>
            <p:cNvSpPr txBox="1"/>
            <p:nvPr/>
          </p:nvSpPr>
          <p:spPr>
            <a:xfrm>
              <a:off x="10687033" y="4285891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25005A5-5D2F-49C1-9367-CB0C6F675A56}"/>
                </a:ext>
              </a:extLst>
            </p:cNvPr>
            <p:cNvSpPr txBox="1"/>
            <p:nvPr/>
          </p:nvSpPr>
          <p:spPr>
            <a:xfrm>
              <a:off x="10316836" y="4291509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CC3E977-4BDC-4DF0-84F7-4459F858E6D2}"/>
                </a:ext>
              </a:extLst>
            </p:cNvPr>
            <p:cNvSpPr txBox="1"/>
            <p:nvPr/>
          </p:nvSpPr>
          <p:spPr>
            <a:xfrm>
              <a:off x="10635841" y="456323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6804BE-9D12-4D08-BD60-4816FFD150A6}"/>
                </a:ext>
              </a:extLst>
            </p:cNvPr>
            <p:cNvSpPr txBox="1"/>
            <p:nvPr/>
          </p:nvSpPr>
          <p:spPr>
            <a:xfrm>
              <a:off x="10633589" y="473580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BC1833D-5592-432C-86B9-5F624E865DF7}"/>
                </a:ext>
              </a:extLst>
            </p:cNvPr>
            <p:cNvSpPr txBox="1"/>
            <p:nvPr/>
          </p:nvSpPr>
          <p:spPr>
            <a:xfrm>
              <a:off x="10633589" y="492406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50B994-8E8E-4EC0-8341-EA3E61046797}"/>
                </a:ext>
              </a:extLst>
            </p:cNvPr>
            <p:cNvSpPr txBox="1"/>
            <p:nvPr/>
          </p:nvSpPr>
          <p:spPr>
            <a:xfrm>
              <a:off x="10640314" y="511233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1A14DE9-2AA1-2CC6-8C3C-7366F5C9F920}"/>
              </a:ext>
            </a:extLst>
          </p:cNvPr>
          <p:cNvSpPr txBox="1"/>
          <p:nvPr/>
        </p:nvSpPr>
        <p:spPr>
          <a:xfrm>
            <a:off x="4954705" y="137874"/>
            <a:ext cx="228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Questions?</a:t>
            </a:r>
            <a:endParaRPr lang="en-HK" sz="36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CF210-C209-BA8B-E99F-1FFD7DBFA514}"/>
              </a:ext>
            </a:extLst>
          </p:cNvPr>
          <p:cNvSpPr txBox="1"/>
          <p:nvPr/>
        </p:nvSpPr>
        <p:spPr>
          <a:xfrm>
            <a:off x="917706" y="6089875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(Treatment)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FA664-4CDE-6D48-C8EC-CE52D9313EBA}"/>
              </a:ext>
            </a:extLst>
          </p:cNvPr>
          <p:cNvSpPr txBox="1"/>
          <p:nvPr/>
        </p:nvSpPr>
        <p:spPr>
          <a:xfrm>
            <a:off x="9466405" y="5974346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(Control)</a:t>
            </a:r>
          </a:p>
        </p:txBody>
      </p:sp>
    </p:spTree>
    <p:extLst>
      <p:ext uri="{BB962C8B-B14F-4D97-AF65-F5344CB8AC3E}">
        <p14:creationId xmlns:p14="http://schemas.microsoft.com/office/powerpoint/2010/main" val="41240487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1490406" y="185348"/>
            <a:ext cx="921130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 use A/B testing to collect data on comparable groups. </a:t>
            </a:r>
          </a:p>
          <a:p>
            <a:pPr algn="ctr"/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F8DCE-74A5-B205-CB8D-E37A837B1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38" y="1570343"/>
            <a:ext cx="7869123" cy="47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6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F6DE9-D15B-0E47-FFCF-7D20A13A1289}"/>
              </a:ext>
            </a:extLst>
          </p:cNvPr>
          <p:cNvSpPr txBox="1"/>
          <p:nvPr/>
        </p:nvSpPr>
        <p:spPr>
          <a:xfrm>
            <a:off x="716314" y="53370"/>
            <a:ext cx="1075954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 use Machine Learning + A/B Test data to predict how effects vary.</a:t>
            </a:r>
          </a:p>
          <a:p>
            <a:pPr algn="ctr"/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42B73-EDFB-1EE3-6858-E69D8AB5E6D4}"/>
              </a:ext>
            </a:extLst>
          </p:cNvPr>
          <p:cNvGrpSpPr/>
          <p:nvPr/>
        </p:nvGrpSpPr>
        <p:grpSpPr>
          <a:xfrm>
            <a:off x="409091" y="1211994"/>
            <a:ext cx="11373817" cy="5076836"/>
            <a:chOff x="268826" y="713410"/>
            <a:chExt cx="11373817" cy="5076836"/>
          </a:xfrm>
        </p:grpSpPr>
        <p:sp>
          <p:nvSpPr>
            <p:cNvPr id="5" name="Right Arrow 45">
              <a:extLst>
                <a:ext uri="{FF2B5EF4-FFF2-40B4-BE49-F238E27FC236}">
                  <a16:creationId xmlns:a16="http://schemas.microsoft.com/office/drawing/2014/main" id="{D9C4E09B-35C5-25F6-4315-24A733978A35}"/>
                </a:ext>
              </a:extLst>
            </p:cNvPr>
            <p:cNvSpPr/>
            <p:nvPr/>
          </p:nvSpPr>
          <p:spPr>
            <a:xfrm rot="13500658">
              <a:off x="4985914" y="4171441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46">
              <a:extLst>
                <a:ext uri="{FF2B5EF4-FFF2-40B4-BE49-F238E27FC236}">
                  <a16:creationId xmlns:a16="http://schemas.microsoft.com/office/drawing/2014/main" id="{F1B4C678-5E74-848F-9035-5EA811C99747}"/>
                </a:ext>
              </a:extLst>
            </p:cNvPr>
            <p:cNvSpPr/>
            <p:nvPr/>
          </p:nvSpPr>
          <p:spPr>
            <a:xfrm rot="18682109">
              <a:off x="4646319" y="1424058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88DED6-3346-45F3-E9C0-082541BC3DB9}"/>
                </a:ext>
              </a:extLst>
            </p:cNvPr>
            <p:cNvGrpSpPr/>
            <p:nvPr/>
          </p:nvGrpSpPr>
          <p:grpSpPr>
            <a:xfrm>
              <a:off x="3561919" y="1782319"/>
              <a:ext cx="1978781" cy="2272489"/>
              <a:chOff x="3325827" y="4343386"/>
              <a:chExt cx="1978781" cy="2272489"/>
            </a:xfrm>
          </p:grpSpPr>
          <p:pic>
            <p:nvPicPr>
              <p:cNvPr id="95" name="Picture 94" descr="Shape, circle&#10;&#10;Description automatically generated">
                <a:extLst>
                  <a:ext uri="{FF2B5EF4-FFF2-40B4-BE49-F238E27FC236}">
                    <a16:creationId xmlns:a16="http://schemas.microsoft.com/office/drawing/2014/main" id="{A5828D95-7059-ED35-97B4-C8481F0F3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6806B5-514D-2A26-EB29-5501E1DC34E7}"/>
                  </a:ext>
                </a:extLst>
              </p:cNvPr>
              <p:cNvSpPr txBox="1"/>
              <p:nvPr/>
            </p:nvSpPr>
            <p:spPr>
              <a:xfrm>
                <a:off x="3325827" y="6031100"/>
                <a:ext cx="19787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D384-E9B6-1956-E3EA-8FC5BCF82038}"/>
                </a:ext>
              </a:extLst>
            </p:cNvPr>
            <p:cNvGrpSpPr/>
            <p:nvPr/>
          </p:nvGrpSpPr>
          <p:grpSpPr>
            <a:xfrm>
              <a:off x="5103911" y="4454081"/>
              <a:ext cx="1978781" cy="1307117"/>
              <a:chOff x="800100" y="4657738"/>
              <a:chExt cx="1978781" cy="130711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DEDC47-0774-2425-F276-453419FDAD52}"/>
                  </a:ext>
                </a:extLst>
              </p:cNvPr>
              <p:cNvSpPr txBox="1"/>
              <p:nvPr/>
            </p:nvSpPr>
            <p:spPr>
              <a:xfrm>
                <a:off x="974783" y="5626301"/>
                <a:ext cx="1634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Data Instance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FFF42FA-1849-89DA-6C32-507C9E432DE9}"/>
                  </a:ext>
                </a:extLst>
              </p:cNvPr>
              <p:cNvGrpSpPr/>
              <p:nvPr/>
            </p:nvGrpSpPr>
            <p:grpSpPr>
              <a:xfrm>
                <a:off x="800100" y="4657738"/>
                <a:ext cx="1978781" cy="777312"/>
                <a:chOff x="800100" y="4657738"/>
                <a:chExt cx="1978781" cy="77731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CD543FC-F8DF-ABCF-F7F7-D8AB8D482A37}"/>
                    </a:ext>
                  </a:extLst>
                </p:cNvPr>
                <p:cNvGrpSpPr/>
                <p:nvPr/>
              </p:nvGrpSpPr>
              <p:grpSpPr>
                <a:xfrm>
                  <a:off x="800100" y="4657738"/>
                  <a:ext cx="1978781" cy="777312"/>
                  <a:chOff x="1117648" y="1974786"/>
                  <a:chExt cx="1729666" cy="551267"/>
                </a:xfrm>
              </p:grpSpPr>
              <p:pic>
                <p:nvPicPr>
                  <p:cNvPr id="90" name="Picture 89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A20636B0-ADA1-A218-5FFC-ED654952DD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rcRect l="13835" t="16337" r="13684" b="51094"/>
                  <a:stretch/>
                </p:blipFill>
                <p:spPr>
                  <a:xfrm>
                    <a:off x="1117648" y="1974786"/>
                    <a:ext cx="1729666" cy="551267"/>
                  </a:xfrm>
                  <a:prstGeom prst="rect">
                    <a:avLst/>
                  </a:prstGeom>
                </p:spPr>
              </p:pic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FFD66AF-3DC1-43E9-8352-0A3CFBD257A8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C6F20A2D-6F01-642A-6180-C5CE4CF18676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19D5496-FA53-28FC-9187-34B33251B7E8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C21E49E2-CC49-97A0-C83C-B6E6096554F4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C27BD6E-E2BE-DF83-F546-EFBF15D91312}"/>
                    </a:ext>
                  </a:extLst>
                </p:cNvPr>
                <p:cNvSpPr txBox="1"/>
                <p:nvPr/>
              </p:nvSpPr>
              <p:spPr>
                <a:xfrm>
                  <a:off x="929237" y="4796018"/>
                  <a:ext cx="457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8110625-4C04-25CD-9CF2-3D49179AFBE3}"/>
                    </a:ext>
                  </a:extLst>
                </p:cNvPr>
                <p:cNvSpPr txBox="1"/>
                <p:nvPr/>
              </p:nvSpPr>
              <p:spPr>
                <a:xfrm>
                  <a:off x="1853280" y="4769378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T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4A8FADA-46D6-F373-7D1F-B5D2BB04E43C}"/>
                    </a:ext>
                  </a:extLst>
                </p:cNvPr>
                <p:cNvSpPr txBox="1"/>
                <p:nvPr/>
              </p:nvSpPr>
              <p:spPr>
                <a:xfrm>
                  <a:off x="1400652" y="4780576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D781CD2-E380-CDE5-735C-79BC34A632E1}"/>
                    </a:ext>
                  </a:extLst>
                </p:cNvPr>
                <p:cNvSpPr txBox="1"/>
                <p:nvPr/>
              </p:nvSpPr>
              <p:spPr>
                <a:xfrm>
                  <a:off x="2243561" y="4772075"/>
                  <a:ext cx="4342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U</a:t>
                  </a:r>
                  <a:endPara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0183683-07D9-ABDC-8C73-C9726A4A3025}"/>
                    </a:ext>
                  </a:extLst>
                </p:cNvPr>
                <p:cNvSpPr txBox="1"/>
                <p:nvPr/>
              </p:nvSpPr>
              <p:spPr>
                <a:xfrm>
                  <a:off x="873723" y="5143269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3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B3ACCE1-5BA4-A6C3-D370-8882CA76649F}"/>
                    </a:ext>
                  </a:extLst>
                </p:cNvPr>
                <p:cNvSpPr txBox="1"/>
                <p:nvPr/>
              </p:nvSpPr>
              <p:spPr>
                <a:xfrm>
                  <a:off x="1338949" y="5136847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Blue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941A893-C51F-45AF-8B07-9BFC61D7EBD1}"/>
                    </a:ext>
                  </a:extLst>
                </p:cNvPr>
                <p:cNvSpPr txBox="1"/>
                <p:nvPr/>
              </p:nvSpPr>
              <p:spPr>
                <a:xfrm>
                  <a:off x="1796148" y="5122410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F9F54DE-A6D3-324A-B3D2-E7B6EDC70857}"/>
                    </a:ext>
                  </a:extLst>
                </p:cNvPr>
                <p:cNvSpPr txBox="1"/>
                <p:nvPr/>
              </p:nvSpPr>
              <p:spPr>
                <a:xfrm>
                  <a:off x="2193996" y="5111174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0CB519-E018-E2E5-07E4-8E06E1F0B7C2}"/>
                    </a:ext>
                  </a:extLst>
                </p:cNvPr>
                <p:cNvSpPr txBox="1"/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Effec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HK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0CB519-E018-E2E5-07E4-8E06E1F0B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77521F-A398-5566-4ED1-4590B12F89CA}"/>
                </a:ext>
              </a:extLst>
            </p:cNvPr>
            <p:cNvGrpSpPr/>
            <p:nvPr/>
          </p:nvGrpSpPr>
          <p:grpSpPr>
            <a:xfrm>
              <a:off x="6075208" y="1787263"/>
              <a:ext cx="2216747" cy="2272489"/>
              <a:chOff x="3207764" y="4343386"/>
              <a:chExt cx="2216747" cy="2272489"/>
            </a:xfrm>
          </p:grpSpPr>
          <p:pic>
            <p:nvPicPr>
              <p:cNvPr id="77" name="Picture 76" descr="Shape, circle&#10;&#10;Description automatically generated">
                <a:extLst>
                  <a:ext uri="{FF2B5EF4-FFF2-40B4-BE49-F238E27FC236}">
                    <a16:creationId xmlns:a16="http://schemas.microsoft.com/office/drawing/2014/main" id="{6BC0ED97-CFDF-53B3-A716-661F4BAAA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E611F4C-23CF-F2D5-46AA-CFCFEC68C8A2}"/>
                  </a:ext>
                </a:extLst>
              </p:cNvPr>
              <p:cNvSpPr txBox="1"/>
              <p:nvPr/>
            </p:nvSpPr>
            <p:spPr>
              <a:xfrm>
                <a:off x="3207764" y="6031100"/>
                <a:ext cx="22167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untreated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sp>
          <p:nvSpPr>
            <p:cNvPr id="11" name="Right Arrow 45">
              <a:extLst>
                <a:ext uri="{FF2B5EF4-FFF2-40B4-BE49-F238E27FC236}">
                  <a16:creationId xmlns:a16="http://schemas.microsoft.com/office/drawing/2014/main" id="{F75A2BDB-5061-64CC-6638-9A80ECDF7E24}"/>
                </a:ext>
              </a:extLst>
            </p:cNvPr>
            <p:cNvSpPr/>
            <p:nvPr/>
          </p:nvSpPr>
          <p:spPr>
            <a:xfrm rot="8099342" flipH="1">
              <a:off x="6671040" y="4152542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A643A1-8A59-414C-59D1-43664904B362}"/>
                </a:ext>
              </a:extLst>
            </p:cNvPr>
            <p:cNvGrpSpPr/>
            <p:nvPr/>
          </p:nvGrpSpPr>
          <p:grpSpPr>
            <a:xfrm>
              <a:off x="580167" y="4097613"/>
              <a:ext cx="2386335" cy="1692633"/>
              <a:chOff x="1057158" y="1698260"/>
              <a:chExt cx="2386335" cy="169263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9F0E38D-5707-0672-B9EA-D8A5ED8DF1BE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082B9DC-D24F-6C8F-A1BF-FA9912432D13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71" name="Picture 70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A7A4806E-CACA-E720-36AF-6D2EDB77ED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0294778-F335-3F60-A806-4DEC42F7E375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3264B23-9C5F-4161-5218-533AE6A8BDCF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0C9B881D-D6A3-6BE4-9AC3-9E3E1609F02A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A11680CC-291A-C6E5-9D79-9CF0170220FE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EE3ACE8-CD43-0BB1-E8A7-E927F9547697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A4DDC49-7751-1190-BCE7-0A9E158258B1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973FAA-8424-5829-FD7E-63131D65F033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7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66B083-C757-C392-3ACD-62CC64E023B4}"/>
                  </a:ext>
                </a:extLst>
              </p:cNvPr>
              <p:cNvSpPr txBox="1"/>
              <p:nvPr/>
            </p:nvSpPr>
            <p:spPr>
              <a:xfrm>
                <a:off x="1825358" y="2286874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D1C787-3112-AB8B-AFFE-1E6CB10626CD}"/>
                  </a:ext>
                </a:extLst>
              </p:cNvPr>
              <p:cNvSpPr txBox="1"/>
              <p:nvPr/>
            </p:nvSpPr>
            <p:spPr>
              <a:xfrm>
                <a:off x="2568272" y="227563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7A95C44-5B2A-42F4-B668-FA611F43D198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92DCD5-871A-7F97-079D-A386CA3161D1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6C0FE-F419-3241-0E42-E0C81A705879}"/>
                  </a:ext>
                </a:extLst>
              </p:cNvPr>
              <p:cNvSpPr txBox="1"/>
              <p:nvPr/>
            </p:nvSpPr>
            <p:spPr>
              <a:xfrm>
                <a:off x="2566020" y="244821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630B63-A14F-0283-3B38-5F0FEA13AAAC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6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8128EF6-78DB-224A-88D2-9316AEFFB542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BB32C9-3DEE-0862-7E81-86FB43E82807}"/>
                  </a:ext>
                </a:extLst>
              </p:cNvPr>
              <p:cNvSpPr txBox="1"/>
              <p:nvPr/>
            </p:nvSpPr>
            <p:spPr>
              <a:xfrm>
                <a:off x="2566020" y="263647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ED110F6-4C2E-1178-F0B6-41DA07A8CC82}"/>
                  </a:ext>
                </a:extLst>
              </p:cNvPr>
              <p:cNvSpPr txBox="1"/>
              <p:nvPr/>
            </p:nvSpPr>
            <p:spPr>
              <a:xfrm>
                <a:off x="2572745" y="282474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13" name="Right Arrow 46">
              <a:extLst>
                <a:ext uri="{FF2B5EF4-FFF2-40B4-BE49-F238E27FC236}">
                  <a16:creationId xmlns:a16="http://schemas.microsoft.com/office/drawing/2014/main" id="{48E93A33-F73F-949B-28C8-E081090B8531}"/>
                </a:ext>
              </a:extLst>
            </p:cNvPr>
            <p:cNvSpPr/>
            <p:nvPr/>
          </p:nvSpPr>
          <p:spPr>
            <a:xfrm rot="2917891" flipH="1">
              <a:off x="6723868" y="1424057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1CC032-2832-D3AC-CECB-FBE5E03DA72C}"/>
                </a:ext>
              </a:extLst>
            </p:cNvPr>
            <p:cNvSpPr txBox="1"/>
            <p:nvPr/>
          </p:nvSpPr>
          <p:spPr>
            <a:xfrm>
              <a:off x="1792328" y="4403610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DFED83-E7AA-9922-E56C-AA9CF440714C}"/>
                </a:ext>
              </a:extLst>
            </p:cNvPr>
            <p:cNvSpPr txBox="1"/>
            <p:nvPr/>
          </p:nvSpPr>
          <p:spPr>
            <a:xfrm>
              <a:off x="2141169" y="4396035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A9E480-E039-7F54-D026-34B064C12B3C}"/>
                </a:ext>
              </a:extLst>
            </p:cNvPr>
            <p:cNvSpPr txBox="1"/>
            <p:nvPr/>
          </p:nvSpPr>
          <p:spPr>
            <a:xfrm>
              <a:off x="1735681" y="467499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FB144A-3D4F-01BD-C88A-88E0FAD25F46}"/>
                </a:ext>
              </a:extLst>
            </p:cNvPr>
            <p:cNvSpPr txBox="1"/>
            <p:nvPr/>
          </p:nvSpPr>
          <p:spPr>
            <a:xfrm>
              <a:off x="1733429" y="484756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0283E-A566-40D6-312F-1AC2FC7A3A37}"/>
                </a:ext>
              </a:extLst>
            </p:cNvPr>
            <p:cNvSpPr txBox="1"/>
            <p:nvPr/>
          </p:nvSpPr>
          <p:spPr>
            <a:xfrm>
              <a:off x="1733429" y="503582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DF88F-D8EB-773F-A427-C95E41AEDBCF}"/>
                </a:ext>
              </a:extLst>
            </p:cNvPr>
            <p:cNvSpPr txBox="1"/>
            <p:nvPr/>
          </p:nvSpPr>
          <p:spPr>
            <a:xfrm>
              <a:off x="1740154" y="522409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20" name="Right Arrow 31">
              <a:extLst>
                <a:ext uri="{FF2B5EF4-FFF2-40B4-BE49-F238E27FC236}">
                  <a16:creationId xmlns:a16="http://schemas.microsoft.com/office/drawing/2014/main" id="{4E8E63D3-7C0A-1737-2593-BD65D3C2D836}"/>
                </a:ext>
              </a:extLst>
            </p:cNvPr>
            <p:cNvSpPr/>
            <p:nvPr/>
          </p:nvSpPr>
          <p:spPr>
            <a:xfrm rot="16200000">
              <a:off x="1325039" y="3471259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D22FC1-61E3-2899-313D-9B8BD045E113}"/>
                </a:ext>
              </a:extLst>
            </p:cNvPr>
            <p:cNvGrpSpPr/>
            <p:nvPr/>
          </p:nvGrpSpPr>
          <p:grpSpPr>
            <a:xfrm>
              <a:off x="268826" y="1117400"/>
              <a:ext cx="3117062" cy="1929496"/>
              <a:chOff x="3837960" y="1658784"/>
              <a:chExt cx="3117062" cy="1929496"/>
            </a:xfrm>
          </p:grpSpPr>
          <p:pic>
            <p:nvPicPr>
              <p:cNvPr id="55" name="Picture 5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0D6F4076-BB2C-0B31-A589-2AF2F6AAA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D723F-0849-49B0-8588-C8F69076C184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22" name="Right Arrow 36">
              <a:extLst>
                <a:ext uri="{FF2B5EF4-FFF2-40B4-BE49-F238E27FC236}">
                  <a16:creationId xmlns:a16="http://schemas.microsoft.com/office/drawing/2014/main" id="{0A005449-D99D-88E3-7BD8-F6167EE26E14}"/>
                </a:ext>
              </a:extLst>
            </p:cNvPr>
            <p:cNvSpPr/>
            <p:nvPr/>
          </p:nvSpPr>
          <p:spPr>
            <a:xfrm>
              <a:off x="2782646" y="2102806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A64EF61-E190-9926-F784-1181CCD64CD3}"/>
                </a:ext>
              </a:extLst>
            </p:cNvPr>
            <p:cNvGrpSpPr/>
            <p:nvPr/>
          </p:nvGrpSpPr>
          <p:grpSpPr>
            <a:xfrm>
              <a:off x="9128866" y="3982084"/>
              <a:ext cx="2386335" cy="1692633"/>
              <a:chOff x="1057158" y="1698260"/>
              <a:chExt cx="2386335" cy="1692633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055982-6ECF-DE2B-41E7-86137D3997FD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8090216C-08DC-7CC5-051D-8F97023C9AB2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49" name="Picture 48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391AD22E-7E87-F480-96F7-4E8BB483ED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C8A4E3B-0FCD-34BE-2605-B8C557E56E5D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0BF00147-CCA8-9DF4-109D-9074FE53B468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EAB8A189-517B-A053-9476-960DE23069E4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E03F42D-4CCF-74E2-0A9E-9C175448A176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E500EC-A556-98CB-F807-00AA867EEA60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F01E735-B3C1-F14E-7614-7BDF63EB6718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4F68AA-D7E0-0A62-59DD-EEE88C4AEB0A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0AA4E1-32AA-617C-B5E0-389429A4E141}"/>
                  </a:ext>
                </a:extLst>
              </p:cNvPr>
              <p:cNvSpPr txBox="1"/>
              <p:nvPr/>
            </p:nvSpPr>
            <p:spPr>
              <a:xfrm>
                <a:off x="1814848" y="2286874"/>
                <a:ext cx="5427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Green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15A37C-D02B-5C29-4799-E572E854A20C}"/>
                  </a:ext>
                </a:extLst>
              </p:cNvPr>
              <p:cNvSpPr txBox="1"/>
              <p:nvPr/>
            </p:nvSpPr>
            <p:spPr>
              <a:xfrm>
                <a:off x="2212672" y="228579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25F7CA-1590-9DA1-F26C-EE7DD5045DD8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9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46F4FFB-D6CF-C062-AD6C-3F9FA2FB49A4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1668EF-4D7E-5A77-8056-263F2118EB3E}"/>
                  </a:ext>
                </a:extLst>
              </p:cNvPr>
              <p:cNvSpPr txBox="1"/>
              <p:nvPr/>
            </p:nvSpPr>
            <p:spPr>
              <a:xfrm>
                <a:off x="2210420" y="245837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9A5039-3BF9-9A31-DFBA-5855390223F6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95FC7D-BEAC-A37D-E6E1-3B0ED78FDC4B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4601EA-80D9-3BE5-B377-DE9C94E37BFB}"/>
                  </a:ext>
                </a:extLst>
              </p:cNvPr>
              <p:cNvSpPr txBox="1"/>
              <p:nvPr/>
            </p:nvSpPr>
            <p:spPr>
              <a:xfrm>
                <a:off x="2210420" y="264663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B00687-31A7-C392-19F3-25A602AD4FF5}"/>
                  </a:ext>
                </a:extLst>
              </p:cNvPr>
              <p:cNvSpPr txBox="1"/>
              <p:nvPr/>
            </p:nvSpPr>
            <p:spPr>
              <a:xfrm>
                <a:off x="2217145" y="283490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24" name="Right Arrow 31">
              <a:extLst>
                <a:ext uri="{FF2B5EF4-FFF2-40B4-BE49-F238E27FC236}">
                  <a16:creationId xmlns:a16="http://schemas.microsoft.com/office/drawing/2014/main" id="{90EDE3A9-4DCC-148E-2616-0D50D49228C1}"/>
                </a:ext>
              </a:extLst>
            </p:cNvPr>
            <p:cNvSpPr/>
            <p:nvPr/>
          </p:nvSpPr>
          <p:spPr>
            <a:xfrm rot="16200000">
              <a:off x="9873738" y="3355730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541E7B-61A4-FDF5-28F4-8BB4CCE291DE}"/>
                </a:ext>
              </a:extLst>
            </p:cNvPr>
            <p:cNvGrpSpPr/>
            <p:nvPr/>
          </p:nvGrpSpPr>
          <p:grpSpPr>
            <a:xfrm>
              <a:off x="8525581" y="1064646"/>
              <a:ext cx="3117062" cy="1929496"/>
              <a:chOff x="3837960" y="1658784"/>
              <a:chExt cx="3117062" cy="1929496"/>
            </a:xfrm>
          </p:grpSpPr>
          <p:pic>
            <p:nvPicPr>
              <p:cNvPr id="33" name="Picture 32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11EF532-DC85-0D25-E64D-101EB1DBE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541421-7064-FD99-04DB-F3915B56C24E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26" name="Right Arrow 36">
              <a:extLst>
                <a:ext uri="{FF2B5EF4-FFF2-40B4-BE49-F238E27FC236}">
                  <a16:creationId xmlns:a16="http://schemas.microsoft.com/office/drawing/2014/main" id="{2FAD03DD-3F3A-9673-577E-9800726137D6}"/>
                </a:ext>
              </a:extLst>
            </p:cNvPr>
            <p:cNvSpPr/>
            <p:nvPr/>
          </p:nvSpPr>
          <p:spPr>
            <a:xfrm flipH="1">
              <a:off x="8020324" y="2033385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7138F0-1FD3-4362-CC7D-EAEFB7EDA291}"/>
                </a:ext>
              </a:extLst>
            </p:cNvPr>
            <p:cNvSpPr txBox="1"/>
            <p:nvPr/>
          </p:nvSpPr>
          <p:spPr>
            <a:xfrm>
              <a:off x="10687033" y="4285891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AB52A2-D7DE-C121-747C-FB6DA643ED9E}"/>
                </a:ext>
              </a:extLst>
            </p:cNvPr>
            <p:cNvSpPr txBox="1"/>
            <p:nvPr/>
          </p:nvSpPr>
          <p:spPr>
            <a:xfrm>
              <a:off x="10316836" y="4291509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0CBC06-F9AA-F19F-0063-3C36FE7E90B0}"/>
                </a:ext>
              </a:extLst>
            </p:cNvPr>
            <p:cNvSpPr txBox="1"/>
            <p:nvPr/>
          </p:nvSpPr>
          <p:spPr>
            <a:xfrm>
              <a:off x="10635841" y="456323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FAE908-1FB2-ECEB-B8C0-5C53EC1B05E6}"/>
                </a:ext>
              </a:extLst>
            </p:cNvPr>
            <p:cNvSpPr txBox="1"/>
            <p:nvPr/>
          </p:nvSpPr>
          <p:spPr>
            <a:xfrm>
              <a:off x="10633589" y="473580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D91E19-BA3A-6BFD-E136-C0F01A3E1245}"/>
                </a:ext>
              </a:extLst>
            </p:cNvPr>
            <p:cNvSpPr txBox="1"/>
            <p:nvPr/>
          </p:nvSpPr>
          <p:spPr>
            <a:xfrm>
              <a:off x="10633589" y="492406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3DBC70-10A1-B020-3B85-200254D618AA}"/>
                </a:ext>
              </a:extLst>
            </p:cNvPr>
            <p:cNvSpPr txBox="1"/>
            <p:nvPr/>
          </p:nvSpPr>
          <p:spPr>
            <a:xfrm>
              <a:off x="10640314" y="511233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F0E585-D541-0FC2-52B1-2BEB178312A7}"/>
              </a:ext>
            </a:extLst>
          </p:cNvPr>
          <p:cNvSpPr txBox="1"/>
          <p:nvPr/>
        </p:nvSpPr>
        <p:spPr>
          <a:xfrm>
            <a:off x="917706" y="6089875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(Treatment)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181124-B47B-0ACC-934F-87B77031A85A}"/>
              </a:ext>
            </a:extLst>
          </p:cNvPr>
          <p:cNvSpPr txBox="1"/>
          <p:nvPr/>
        </p:nvSpPr>
        <p:spPr>
          <a:xfrm>
            <a:off x="9466405" y="5974346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(Control)</a:t>
            </a:r>
          </a:p>
        </p:txBody>
      </p:sp>
    </p:spTree>
    <p:extLst>
      <p:ext uri="{BB962C8B-B14F-4D97-AF65-F5344CB8AC3E}">
        <p14:creationId xmlns:p14="http://schemas.microsoft.com/office/powerpoint/2010/main" val="285495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AEA5-0065-4BAA-9184-F9175E8A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Evaluating A Decision Rule with A/B Test Data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9763338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E7AF-159C-4EA8-B963-9763E22E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Decision Rule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6CC9-917E-4851-BA34-5204F96A6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33222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𝑉𝑎𝑙𝑢𝑒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=0]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HK" dirty="0"/>
                  <a:t>: Treatment condition in the A/B Test Data; 1 = Treat, 0 = Control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HK" dirty="0"/>
                  <a:t>: Decision made with predictive models; 1 = Treat, 0 = Control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: Number of decisions to be made.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HK" dirty="0"/>
                  <a:t>: Based on benefit matrix. </a:t>
                </a:r>
              </a:p>
              <a:p>
                <a:pPr marL="0" indent="0">
                  <a:buNone/>
                </a:pP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6CC9-917E-4851-BA34-5204F96A6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33222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52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51425B-CDE2-1528-C6CF-38AC4A4865D8}"/>
              </a:ext>
            </a:extLst>
          </p:cNvPr>
          <p:cNvGraphicFramePr>
            <a:graphicFrameLocks noGrp="1"/>
          </p:cNvGraphicFramePr>
          <p:nvPr/>
        </p:nvGraphicFramePr>
        <p:xfrm>
          <a:off x="2512401" y="2838549"/>
          <a:ext cx="1447356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699333703"/>
                    </a:ext>
                  </a:extLst>
                </a:gridCol>
                <a:gridCol w="521018">
                  <a:extLst>
                    <a:ext uri="{9D8B030D-6E8A-4147-A177-3AD203B41FA5}">
                      <a16:colId xmlns:a16="http://schemas.microsoft.com/office/drawing/2014/main" val="3640784893"/>
                    </a:ext>
                  </a:extLst>
                </a:gridCol>
                <a:gridCol w="543433">
                  <a:extLst>
                    <a:ext uri="{9D8B030D-6E8A-4147-A177-3AD203B41FA5}">
                      <a16:colId xmlns:a16="http://schemas.microsoft.com/office/drawing/2014/main" val="362722664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  <a:endParaRPr lang="es-419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0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97132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74B1B088-066A-84D2-8B20-231BF08EE38F}"/>
              </a:ext>
            </a:extLst>
          </p:cNvPr>
          <p:cNvSpPr/>
          <p:nvPr/>
        </p:nvSpPr>
        <p:spPr>
          <a:xfrm>
            <a:off x="2094189" y="3846355"/>
            <a:ext cx="324464" cy="74479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94A52-8B85-4D6D-CF3B-5AA285561B7E}"/>
              </a:ext>
            </a:extLst>
          </p:cNvPr>
          <p:cNvSpPr txBox="1"/>
          <p:nvPr/>
        </p:nvSpPr>
        <p:spPr>
          <a:xfrm>
            <a:off x="551184" y="3987919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Decisions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7787C8-A4F9-4099-FB22-DBB0995C3D19}"/>
              </a:ext>
            </a:extLst>
          </p:cNvPr>
          <p:cNvSpPr/>
          <p:nvPr/>
        </p:nvSpPr>
        <p:spPr>
          <a:xfrm rot="16200000">
            <a:off x="3288142" y="4316283"/>
            <a:ext cx="324464" cy="101876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4530C-BEE2-1CA3-DFE2-8C4C7A7E8133}"/>
              </a:ext>
            </a:extLst>
          </p:cNvPr>
          <p:cNvSpPr txBox="1"/>
          <p:nvPr/>
        </p:nvSpPr>
        <p:spPr>
          <a:xfrm>
            <a:off x="2768937" y="497661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Scenarios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A1308-11DA-A354-0C96-ED55C8A01092}"/>
              </a:ext>
            </a:extLst>
          </p:cNvPr>
          <p:cNvSpPr txBox="1"/>
          <p:nvPr/>
        </p:nvSpPr>
        <p:spPr>
          <a:xfrm>
            <a:off x="1568795" y="2020941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Predictive Power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94A512-0E0C-E47C-785B-9E75B49C8923}"/>
              </a:ext>
            </a:extLst>
          </p:cNvPr>
          <p:cNvGraphicFramePr>
            <a:graphicFrameLocks noGrp="1"/>
          </p:cNvGraphicFramePr>
          <p:nvPr/>
        </p:nvGraphicFramePr>
        <p:xfrm>
          <a:off x="6351982" y="2843467"/>
          <a:ext cx="1447356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699333703"/>
                    </a:ext>
                  </a:extLst>
                </a:gridCol>
                <a:gridCol w="521018">
                  <a:extLst>
                    <a:ext uri="{9D8B030D-6E8A-4147-A177-3AD203B41FA5}">
                      <a16:colId xmlns:a16="http://schemas.microsoft.com/office/drawing/2014/main" val="3640784893"/>
                    </a:ext>
                  </a:extLst>
                </a:gridCol>
                <a:gridCol w="543433">
                  <a:extLst>
                    <a:ext uri="{9D8B030D-6E8A-4147-A177-3AD203B41FA5}">
                      <a16:colId xmlns:a16="http://schemas.microsoft.com/office/drawing/2014/main" val="362722664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BENEFIT MATRIX</a:t>
                      </a:r>
                      <a:endParaRPr lang="es-419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0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97132"/>
                  </a:ext>
                </a:extLst>
              </a:tr>
            </a:tbl>
          </a:graphicData>
        </a:graphic>
      </p:graphicFrame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E2718D5F-0EB0-6E5F-6239-89D097099084}"/>
              </a:ext>
            </a:extLst>
          </p:cNvPr>
          <p:cNvSpPr/>
          <p:nvPr/>
        </p:nvSpPr>
        <p:spPr>
          <a:xfrm>
            <a:off x="4533728" y="3320329"/>
            <a:ext cx="1150374" cy="105205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6196C5D0-9192-9150-4617-792E8B41C133}"/>
              </a:ext>
            </a:extLst>
          </p:cNvPr>
          <p:cNvSpPr/>
          <p:nvPr/>
        </p:nvSpPr>
        <p:spPr>
          <a:xfrm>
            <a:off x="8578297" y="3413734"/>
            <a:ext cx="1231389" cy="865239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A725B-B2DA-3EAE-52DB-9F99DF958B47}"/>
              </a:ext>
            </a:extLst>
          </p:cNvPr>
          <p:cNvSpPr txBox="1"/>
          <p:nvPr/>
        </p:nvSpPr>
        <p:spPr>
          <a:xfrm>
            <a:off x="5607181" y="2020941"/>
            <a:ext cx="293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3600" dirty="0"/>
              <a:t>Business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092CF-1C70-A6EA-2D8C-CE3D7443633F}"/>
              </a:ext>
            </a:extLst>
          </p:cNvPr>
          <p:cNvSpPr txBox="1"/>
          <p:nvPr/>
        </p:nvSpPr>
        <p:spPr>
          <a:xfrm>
            <a:off x="10060953" y="3264384"/>
            <a:ext cx="10791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6600" dirty="0"/>
              <a:t>EV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1D9C7A8E-C96A-490F-BF4E-47D450950AF9}"/>
              </a:ext>
            </a:extLst>
          </p:cNvPr>
          <p:cNvSpPr txBox="1">
            <a:spLocks/>
          </p:cNvSpPr>
          <p:nvPr/>
        </p:nvSpPr>
        <p:spPr>
          <a:xfrm>
            <a:off x="1461779" y="629309"/>
            <a:ext cx="9268442" cy="794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chemeClr val="accent1"/>
                </a:solidFill>
              </a:rPr>
              <a:t>Framework #6: </a:t>
            </a:r>
            <a:r>
              <a:rPr lang="en-US" sz="3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 Value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65A011-89D1-7A19-DD69-620FF3AE0E61}"/>
              </a:ext>
            </a:extLst>
          </p:cNvPr>
          <p:cNvSpPr/>
          <p:nvPr/>
        </p:nvSpPr>
        <p:spPr>
          <a:xfrm>
            <a:off x="5297221" y="1454437"/>
            <a:ext cx="3556878" cy="361989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8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E7AF-159C-4EA8-B963-9763E22E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Decision Rule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6CC9-917E-4851-BA34-5204F96A6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9"/>
                <a:ext cx="10515600" cy="582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𝑉𝑎𝑙𝑢𝑒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6CC9-917E-4851-BA34-5204F96A6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9"/>
                <a:ext cx="10515600" cy="5821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7E1099-7F6C-4F5B-B334-F927434F9D34}"/>
                  </a:ext>
                </a:extLst>
              </p:cNvPr>
              <p:cNvSpPr txBox="1"/>
              <p:nvPr/>
            </p:nvSpPr>
            <p:spPr>
              <a:xfrm>
                <a:off x="918181" y="5382754"/>
                <a:ext cx="62112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Fraction of treat decisions (average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7E1099-7F6C-4F5B-B334-F927434F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81" y="5382754"/>
                <a:ext cx="6211252" cy="523220"/>
              </a:xfrm>
              <a:prstGeom prst="rect">
                <a:avLst/>
              </a:prstGeom>
              <a:blipFill>
                <a:blip r:embed="rId3"/>
                <a:stretch>
                  <a:fillRect l="-2061" t="-11628" r="-981" b="-3255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77C4E-875D-47F6-B61D-F460F2CE2C8D}"/>
              </a:ext>
            </a:extLst>
          </p:cNvPr>
          <p:cNvCxnSpPr>
            <a:cxnSpLocks/>
          </p:cNvCxnSpPr>
          <p:nvPr/>
        </p:nvCxnSpPr>
        <p:spPr>
          <a:xfrm flipV="1">
            <a:off x="1521069" y="2209856"/>
            <a:ext cx="716954" cy="3140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2AD48D-E968-4A5E-ADAF-ADD1D299108C}"/>
              </a:ext>
            </a:extLst>
          </p:cNvPr>
          <p:cNvSpPr txBox="1"/>
          <p:nvPr/>
        </p:nvSpPr>
        <p:spPr>
          <a:xfrm>
            <a:off x="2182052" y="4129850"/>
            <a:ext cx="76200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Average value when treated (estimate from cases </a:t>
            </a:r>
          </a:p>
          <a:p>
            <a:r>
              <a:rPr lang="en-US" sz="2800" dirty="0"/>
              <a:t>where treatment is decided and applied).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EC98D2-706B-4EC0-8323-E660CF737E8E}"/>
              </a:ext>
            </a:extLst>
          </p:cNvPr>
          <p:cNvCxnSpPr>
            <a:cxnSpLocks/>
          </p:cNvCxnSpPr>
          <p:nvPr/>
        </p:nvCxnSpPr>
        <p:spPr>
          <a:xfrm flipV="1">
            <a:off x="2716823" y="2243563"/>
            <a:ext cx="1249185" cy="18536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E1705-F267-4189-BF83-015B73087F9D}"/>
              </a:ext>
            </a:extLst>
          </p:cNvPr>
          <p:cNvSpPr txBox="1"/>
          <p:nvPr/>
        </p:nvSpPr>
        <p:spPr>
          <a:xfrm>
            <a:off x="3653625" y="3032619"/>
            <a:ext cx="7922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value when not treated (estimate from cases </a:t>
            </a:r>
          </a:p>
          <a:p>
            <a:r>
              <a:rPr lang="en-US" sz="2800" dirty="0"/>
              <a:t>where treatment is decided but not applied).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1921E4-51B9-48D5-A288-CD612E86F36D}"/>
              </a:ext>
            </a:extLst>
          </p:cNvPr>
          <p:cNvCxnSpPr>
            <a:cxnSpLocks/>
          </p:cNvCxnSpPr>
          <p:nvPr/>
        </p:nvCxnSpPr>
        <p:spPr>
          <a:xfrm flipV="1">
            <a:off x="7227277" y="2243558"/>
            <a:ext cx="775572" cy="7483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7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F6DE9-D15B-0E47-FFCF-7D20A13A1289}"/>
              </a:ext>
            </a:extLst>
          </p:cNvPr>
          <p:cNvSpPr txBox="1"/>
          <p:nvPr/>
        </p:nvSpPr>
        <p:spPr>
          <a:xfrm>
            <a:off x="1741092" y="185348"/>
            <a:ext cx="87100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 also use A/B test data to evaluate causal decisions.</a:t>
            </a:r>
          </a:p>
          <a:p>
            <a:pPr algn="ctr"/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534472-9A32-4790-81D9-09FB9A96241E}"/>
              </a:ext>
            </a:extLst>
          </p:cNvPr>
          <p:cNvGrpSpPr/>
          <p:nvPr/>
        </p:nvGrpSpPr>
        <p:grpSpPr>
          <a:xfrm>
            <a:off x="607402" y="2375516"/>
            <a:ext cx="10977195" cy="2106967"/>
            <a:chOff x="607402" y="1836525"/>
            <a:chExt cx="10977195" cy="21069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2FA6F0-8B8B-4FE2-A5FB-8851021F9C7F}"/>
                </a:ext>
              </a:extLst>
            </p:cNvPr>
            <p:cNvSpPr txBox="1"/>
            <p:nvPr/>
          </p:nvSpPr>
          <p:spPr>
            <a:xfrm>
              <a:off x="1085166" y="2989385"/>
              <a:ext cx="29544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Fraction treated</a:t>
              </a:r>
              <a:r>
                <a:rPr lang="en-HK" sz="2800" dirty="0"/>
                <a:t> by</a:t>
              </a:r>
            </a:p>
            <a:p>
              <a:pPr algn="ctr"/>
              <a:r>
                <a:rPr lang="en-US" sz="2800" dirty="0"/>
                <a:t>t</a:t>
              </a:r>
              <a:r>
                <a:rPr lang="en-HK" sz="2800" dirty="0"/>
                <a:t>he decision rule.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1E8135-84FB-A6D7-451F-0E5FA11FC23D}"/>
                </a:ext>
              </a:extLst>
            </p:cNvPr>
            <p:cNvSpPr txBox="1"/>
            <p:nvPr/>
          </p:nvSpPr>
          <p:spPr>
            <a:xfrm>
              <a:off x="4896971" y="2951946"/>
              <a:ext cx="48980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Average effect for those treated </a:t>
              </a:r>
            </a:p>
            <a:p>
              <a:pPr algn="ctr"/>
              <a:r>
                <a:rPr lang="en-US" sz="2800" dirty="0"/>
                <a:t>by the decision rule. </a:t>
              </a:r>
              <a:endParaRPr lang="en-HK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2E30ED-CEB1-69D3-1BB7-4329D20490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2398" y="2424705"/>
              <a:ext cx="5" cy="56468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0DAF3F-AF03-4119-92B2-A2E9CD0C5450}"/>
                    </a:ext>
                  </a:extLst>
                </p:cNvPr>
                <p:cNvSpPr txBox="1"/>
                <p:nvPr/>
              </p:nvSpPr>
              <p:spPr>
                <a:xfrm>
                  <a:off x="607402" y="1836525"/>
                  <a:ext cx="109771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𝑉𝑎𝑙𝑢𝑒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𝑉𝑎𝑙𝑢𝑒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=0]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0DAF3F-AF03-4119-92B2-A2E9CD0C5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02" y="1836525"/>
                  <a:ext cx="1097719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5A7AAE7D-8625-4249-9DF7-936FD07FD1C0}"/>
                </a:ext>
              </a:extLst>
            </p:cNvPr>
            <p:cNvSpPr/>
            <p:nvPr/>
          </p:nvSpPr>
          <p:spPr>
            <a:xfrm rot="5400000">
              <a:off x="7185549" y="-910478"/>
              <a:ext cx="320849" cy="7060227"/>
            </a:xfrm>
            <a:prstGeom prst="rightBrace">
              <a:avLst>
                <a:gd name="adj1" fmla="val 106985"/>
                <a:gd name="adj2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7256921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589F-30D1-EDA0-5F3C-C60D892B35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8153" y="339872"/>
            <a:ext cx="8042475" cy="835025"/>
          </a:xfrm>
        </p:spPr>
        <p:txBody>
          <a:bodyPr>
            <a:normAutofit/>
          </a:bodyPr>
          <a:lstStyle/>
          <a:p>
            <a:r>
              <a:rPr lang="en-US" sz="4800" dirty="0"/>
              <a:t>The Plan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AA3B446-73A1-2109-5E6B-7FA2AFF092B7}"/>
              </a:ext>
            </a:extLst>
          </p:cNvPr>
          <p:cNvSpPr txBox="1">
            <a:spLocks/>
          </p:cNvSpPr>
          <p:nvPr/>
        </p:nvSpPr>
        <p:spPr>
          <a:xfrm>
            <a:off x="3891494" y="1389358"/>
            <a:ext cx="6237250" cy="523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Week 1</a:t>
            </a:r>
            <a:r>
              <a:rPr lang="en-US" dirty="0"/>
              <a:t>: </a:t>
            </a:r>
            <a:r>
              <a:rPr lang="en-US" strike="sngStrike" dirty="0"/>
              <a:t>Problem formulation.</a:t>
            </a:r>
          </a:p>
          <a:p>
            <a:pPr marL="0" indent="0">
              <a:buNone/>
            </a:pPr>
            <a:r>
              <a:rPr lang="en-US" b="1" dirty="0"/>
              <a:t>Week 2</a:t>
            </a:r>
            <a:r>
              <a:rPr lang="en-US" dirty="0"/>
              <a:t>: </a:t>
            </a:r>
            <a:r>
              <a:rPr lang="en-US" strike="sngStrike" dirty="0"/>
              <a:t>Modeling (Part 1).</a:t>
            </a:r>
          </a:p>
          <a:p>
            <a:pPr marL="0" indent="0">
              <a:buNone/>
            </a:pPr>
            <a:r>
              <a:rPr lang="en-US" b="1" dirty="0"/>
              <a:t>Week 3</a:t>
            </a:r>
            <a:r>
              <a:rPr lang="en-US" dirty="0"/>
              <a:t>: </a:t>
            </a:r>
            <a:r>
              <a:rPr lang="en-US" strike="sngStrike" dirty="0"/>
              <a:t>Modeling (Part 2).</a:t>
            </a:r>
          </a:p>
          <a:p>
            <a:pPr marL="0" indent="0">
              <a:buNone/>
            </a:pPr>
            <a:r>
              <a:rPr lang="en-US" b="1" dirty="0"/>
              <a:t>Week 4</a:t>
            </a:r>
            <a:r>
              <a:rPr lang="en-US" dirty="0"/>
              <a:t>: </a:t>
            </a:r>
            <a:r>
              <a:rPr lang="en-US" strike="sngStrike" dirty="0"/>
              <a:t>Model Evaluation.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Week 5</a:t>
            </a:r>
            <a:r>
              <a:rPr lang="en-US" dirty="0"/>
              <a:t>: </a:t>
            </a:r>
            <a:r>
              <a:rPr lang="en-US" strike="sngStrike" dirty="0"/>
              <a:t>Causal analytics.</a:t>
            </a:r>
          </a:p>
          <a:p>
            <a:pPr marL="0" indent="0">
              <a:buNone/>
            </a:pPr>
            <a:r>
              <a:rPr lang="en-US" b="1" dirty="0"/>
              <a:t>Week 6</a:t>
            </a:r>
            <a:r>
              <a:rPr lang="en-US" dirty="0"/>
              <a:t>: Big (unstructured) data.</a:t>
            </a:r>
          </a:p>
          <a:p>
            <a:pPr marL="0" indent="0">
              <a:buNone/>
            </a:pPr>
            <a:r>
              <a:rPr lang="en-US" b="1" dirty="0"/>
              <a:t>Week 7</a:t>
            </a:r>
            <a:r>
              <a:rPr lang="en-US" dirty="0"/>
              <a:t>: Generative AI (e.g., ChatGPT).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Week 8</a:t>
            </a:r>
            <a:r>
              <a:rPr lang="en-US" dirty="0"/>
              <a:t>: Final Exam.</a:t>
            </a:r>
            <a:endParaRPr lang="en-H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D96D9-E900-FEA6-9DB3-BE688C96BC93}"/>
              </a:ext>
            </a:extLst>
          </p:cNvPr>
          <p:cNvSpPr txBox="1"/>
          <p:nvPr/>
        </p:nvSpPr>
        <p:spPr>
          <a:xfrm>
            <a:off x="678153" y="2010480"/>
            <a:ext cx="343782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trike="sngStrike" dirty="0"/>
              <a:t>Fundamentals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4B09E-2A8A-4D53-153C-2C8903C3DE6B}"/>
              </a:ext>
            </a:extLst>
          </p:cNvPr>
          <p:cNvCxnSpPr>
            <a:cxnSpLocks/>
          </p:cNvCxnSpPr>
          <p:nvPr/>
        </p:nvCxnSpPr>
        <p:spPr>
          <a:xfrm>
            <a:off x="678153" y="3526494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7F4206-814C-486D-148A-E67565E28CC9}"/>
              </a:ext>
            </a:extLst>
          </p:cNvPr>
          <p:cNvCxnSpPr>
            <a:cxnSpLocks/>
          </p:cNvCxnSpPr>
          <p:nvPr/>
        </p:nvCxnSpPr>
        <p:spPr>
          <a:xfrm>
            <a:off x="662460" y="5555074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2649AB-8BB0-20EF-3251-18D204419CF7}"/>
              </a:ext>
            </a:extLst>
          </p:cNvPr>
          <p:cNvSpPr txBox="1"/>
          <p:nvPr/>
        </p:nvSpPr>
        <p:spPr>
          <a:xfrm>
            <a:off x="678153" y="3955415"/>
            <a:ext cx="400353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(What I think are)</a:t>
            </a:r>
            <a:br>
              <a:rPr lang="en-US" sz="4000" dirty="0"/>
            </a:br>
            <a:r>
              <a:rPr lang="en-US" sz="3600" dirty="0"/>
              <a:t>The Big Three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6471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2083704" y="54140"/>
            <a:ext cx="805406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Our decision logic can incorporate multiple quantities </a:t>
            </a:r>
            <a:br>
              <a:rPr lang="en-US" sz="2800" dirty="0"/>
            </a:br>
            <a:r>
              <a:rPr lang="en-US" sz="2800" dirty="0"/>
              <a:t>(possibly from multiple models).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B3C31-22F6-A96A-AA4E-7D019869EC26}"/>
              </a:ext>
            </a:extLst>
          </p:cNvPr>
          <p:cNvGrpSpPr/>
          <p:nvPr/>
        </p:nvGrpSpPr>
        <p:grpSpPr>
          <a:xfrm>
            <a:off x="665733" y="3996484"/>
            <a:ext cx="10736619" cy="2184297"/>
            <a:chOff x="557942" y="3996484"/>
            <a:chExt cx="10736619" cy="21842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A96EA2-15AE-3A63-EF92-85FCAF047E7F}"/>
                </a:ext>
              </a:extLst>
            </p:cNvPr>
            <p:cNvSpPr txBox="1"/>
            <p:nvPr/>
          </p:nvSpPr>
          <p:spPr>
            <a:xfrm>
              <a:off x="5254502" y="5458419"/>
              <a:ext cx="1413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Print" panose="02000800000000000000" pitchFamily="2" charset="0"/>
                </a:rPr>
                <a:t>Estimated Probability</a:t>
              </a:r>
            </a:p>
          </p:txBody>
        </p:sp>
        <p:sp>
          <p:nvSpPr>
            <p:cNvPr id="12" name="Right Arrow 9">
              <a:extLst>
                <a:ext uri="{FF2B5EF4-FFF2-40B4-BE49-F238E27FC236}">
                  <a16:creationId xmlns:a16="http://schemas.microsoft.com/office/drawing/2014/main" id="{9203BDA5-6079-41A1-AA11-214748C9C4B9}"/>
                </a:ext>
              </a:extLst>
            </p:cNvPr>
            <p:cNvSpPr/>
            <p:nvPr/>
          </p:nvSpPr>
          <p:spPr>
            <a:xfrm>
              <a:off x="4638136" y="4673976"/>
              <a:ext cx="711200" cy="271971"/>
            </a:xfrm>
            <a:custGeom>
              <a:avLst/>
              <a:gdLst>
                <a:gd name="connsiteX0" fmla="*/ 0 w 711200"/>
                <a:gd name="connsiteY0" fmla="*/ 67993 h 271971"/>
                <a:gd name="connsiteX1" fmla="*/ 455629 w 711200"/>
                <a:gd name="connsiteY1" fmla="*/ 67993 h 271971"/>
                <a:gd name="connsiteX2" fmla="*/ 455629 w 711200"/>
                <a:gd name="connsiteY2" fmla="*/ 0 h 271971"/>
                <a:gd name="connsiteX3" fmla="*/ 711200 w 711200"/>
                <a:gd name="connsiteY3" fmla="*/ 135986 h 271971"/>
                <a:gd name="connsiteX4" fmla="*/ 455629 w 711200"/>
                <a:gd name="connsiteY4" fmla="*/ 271971 h 271971"/>
                <a:gd name="connsiteX5" fmla="*/ 455629 w 711200"/>
                <a:gd name="connsiteY5" fmla="*/ 203978 h 271971"/>
                <a:gd name="connsiteX6" fmla="*/ 0 w 711200"/>
                <a:gd name="connsiteY6" fmla="*/ 203978 h 271971"/>
                <a:gd name="connsiteX7" fmla="*/ 0 w 711200"/>
                <a:gd name="connsiteY7" fmla="*/ 67993 h 27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200" h="271971" extrusionOk="0">
                  <a:moveTo>
                    <a:pt x="0" y="67993"/>
                  </a:moveTo>
                  <a:cubicBezTo>
                    <a:pt x="108192" y="108516"/>
                    <a:pt x="299405" y="88141"/>
                    <a:pt x="455629" y="67993"/>
                  </a:cubicBezTo>
                  <a:cubicBezTo>
                    <a:pt x="460639" y="52791"/>
                    <a:pt x="450223" y="17819"/>
                    <a:pt x="455629" y="0"/>
                  </a:cubicBezTo>
                  <a:cubicBezTo>
                    <a:pt x="506313" y="54270"/>
                    <a:pt x="635165" y="84257"/>
                    <a:pt x="711200" y="135986"/>
                  </a:cubicBezTo>
                  <a:cubicBezTo>
                    <a:pt x="594335" y="219325"/>
                    <a:pt x="561339" y="208480"/>
                    <a:pt x="455629" y="271971"/>
                  </a:cubicBezTo>
                  <a:cubicBezTo>
                    <a:pt x="454395" y="240787"/>
                    <a:pt x="461376" y="234773"/>
                    <a:pt x="455629" y="203978"/>
                  </a:cubicBezTo>
                  <a:cubicBezTo>
                    <a:pt x="253619" y="172788"/>
                    <a:pt x="85455" y="210437"/>
                    <a:pt x="0" y="203978"/>
                  </a:cubicBezTo>
                  <a:cubicBezTo>
                    <a:pt x="11542" y="175076"/>
                    <a:pt x="818" y="125121"/>
                    <a:pt x="0" y="67993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0">
              <a:extLst>
                <a:ext uri="{FF2B5EF4-FFF2-40B4-BE49-F238E27FC236}">
                  <a16:creationId xmlns:a16="http://schemas.microsoft.com/office/drawing/2014/main" id="{3FD00C47-8BE4-B0BF-FF35-872840250F09}"/>
                </a:ext>
              </a:extLst>
            </p:cNvPr>
            <p:cNvSpPr/>
            <p:nvPr/>
          </p:nvSpPr>
          <p:spPr>
            <a:xfrm>
              <a:off x="6540883" y="4716629"/>
              <a:ext cx="745183" cy="233669"/>
            </a:xfrm>
            <a:custGeom>
              <a:avLst/>
              <a:gdLst>
                <a:gd name="connsiteX0" fmla="*/ 0 w 745183"/>
                <a:gd name="connsiteY0" fmla="*/ 58417 h 233669"/>
                <a:gd name="connsiteX1" fmla="*/ 525604 w 745183"/>
                <a:gd name="connsiteY1" fmla="*/ 58417 h 233669"/>
                <a:gd name="connsiteX2" fmla="*/ 525604 w 745183"/>
                <a:gd name="connsiteY2" fmla="*/ 0 h 233669"/>
                <a:gd name="connsiteX3" fmla="*/ 745183 w 745183"/>
                <a:gd name="connsiteY3" fmla="*/ 116835 h 233669"/>
                <a:gd name="connsiteX4" fmla="*/ 525604 w 745183"/>
                <a:gd name="connsiteY4" fmla="*/ 233669 h 233669"/>
                <a:gd name="connsiteX5" fmla="*/ 525604 w 745183"/>
                <a:gd name="connsiteY5" fmla="*/ 175252 h 233669"/>
                <a:gd name="connsiteX6" fmla="*/ 0 w 745183"/>
                <a:gd name="connsiteY6" fmla="*/ 175252 h 233669"/>
                <a:gd name="connsiteX7" fmla="*/ 0 w 745183"/>
                <a:gd name="connsiteY7" fmla="*/ 58417 h 23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5183" h="233669" extrusionOk="0">
                  <a:moveTo>
                    <a:pt x="0" y="58417"/>
                  </a:moveTo>
                  <a:cubicBezTo>
                    <a:pt x="72722" y="59958"/>
                    <a:pt x="285541" y="74969"/>
                    <a:pt x="525604" y="58417"/>
                  </a:cubicBezTo>
                  <a:cubicBezTo>
                    <a:pt x="526339" y="29243"/>
                    <a:pt x="527748" y="16806"/>
                    <a:pt x="525604" y="0"/>
                  </a:cubicBezTo>
                  <a:cubicBezTo>
                    <a:pt x="574032" y="47503"/>
                    <a:pt x="711956" y="116350"/>
                    <a:pt x="745183" y="116835"/>
                  </a:cubicBezTo>
                  <a:cubicBezTo>
                    <a:pt x="703195" y="125625"/>
                    <a:pt x="564613" y="215741"/>
                    <a:pt x="525604" y="233669"/>
                  </a:cubicBezTo>
                  <a:cubicBezTo>
                    <a:pt x="525206" y="223136"/>
                    <a:pt x="525108" y="184380"/>
                    <a:pt x="525604" y="175252"/>
                  </a:cubicBezTo>
                  <a:cubicBezTo>
                    <a:pt x="288539" y="217474"/>
                    <a:pt x="82363" y="178724"/>
                    <a:pt x="0" y="175252"/>
                  </a:cubicBezTo>
                  <a:cubicBezTo>
                    <a:pt x="2024" y="125545"/>
                    <a:pt x="5644" y="77475"/>
                    <a:pt x="0" y="5841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17A1BA5-BF82-5481-1297-261E8B3C58F0}"/>
                </a:ext>
              </a:extLst>
            </p:cNvPr>
            <p:cNvGrpSpPr/>
            <p:nvPr/>
          </p:nvGrpSpPr>
          <p:grpSpPr>
            <a:xfrm>
              <a:off x="2751247" y="4064431"/>
              <a:ext cx="2016692" cy="2116350"/>
              <a:chOff x="3307792" y="4343386"/>
              <a:chExt cx="2016692" cy="2116350"/>
            </a:xfrm>
          </p:grpSpPr>
          <p:pic>
            <p:nvPicPr>
              <p:cNvPr id="26" name="Picture 25" descr="Shape, circle&#10;&#10;Description automatically generated">
                <a:extLst>
                  <a:ext uri="{FF2B5EF4-FFF2-40B4-BE49-F238E27FC236}">
                    <a16:creationId xmlns:a16="http://schemas.microsoft.com/office/drawing/2014/main" id="{D600A328-4CE1-B599-4E0D-94B922F5EB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10A684-A8C1-2924-17EA-1FECDBAD1838}"/>
                  </a:ext>
                </a:extLst>
              </p:cNvPr>
              <p:cNvSpPr txBox="1"/>
              <p:nvPr/>
            </p:nvSpPr>
            <p:spPr>
              <a:xfrm>
                <a:off x="3307792" y="6121182"/>
                <a:ext cx="20166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Probability Model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1A4535-E9BC-27AA-1C45-6F9ADB42D2FD}"/>
                </a:ext>
              </a:extLst>
            </p:cNvPr>
            <p:cNvGrpSpPr/>
            <p:nvPr/>
          </p:nvGrpSpPr>
          <p:grpSpPr>
            <a:xfrm>
              <a:off x="7439477" y="4166616"/>
              <a:ext cx="1413940" cy="1820188"/>
              <a:chOff x="8084530" y="4352134"/>
              <a:chExt cx="1634939" cy="2008943"/>
            </a:xfrm>
          </p:grpSpPr>
          <p:pic>
            <p:nvPicPr>
              <p:cNvPr id="24" name="Picture 23" descr="A picture containing linedrawing&#10;&#10;Description automatically generated">
                <a:extLst>
                  <a:ext uri="{FF2B5EF4-FFF2-40B4-BE49-F238E27FC236}">
                    <a16:creationId xmlns:a16="http://schemas.microsoft.com/office/drawing/2014/main" id="{B6F222D0-A0CE-0BD3-9EA4-67115D117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61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118916" y="4352134"/>
                <a:ext cx="1584234" cy="1611085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CE144F-9338-29FE-5009-B24B2938D8EA}"/>
                  </a:ext>
                </a:extLst>
              </p:cNvPr>
              <p:cNvSpPr txBox="1"/>
              <p:nvPr/>
            </p:nvSpPr>
            <p:spPr>
              <a:xfrm>
                <a:off x="8084530" y="6022523"/>
                <a:ext cx="1634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Decision Logic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078C16-67C2-5483-51E9-D4D5E5D2B741}"/>
                </a:ext>
              </a:extLst>
            </p:cNvPr>
            <p:cNvGrpSpPr/>
            <p:nvPr/>
          </p:nvGrpSpPr>
          <p:grpSpPr>
            <a:xfrm>
              <a:off x="9658562" y="4077389"/>
              <a:ext cx="1635999" cy="1635999"/>
              <a:chOff x="10292573" y="4356344"/>
              <a:chExt cx="1635999" cy="1635999"/>
            </a:xfrm>
          </p:grpSpPr>
          <p:pic>
            <p:nvPicPr>
              <p:cNvPr id="22" name="Picture 21" descr="A black and white drawing of a tree&#10;&#10;Description automatically generated with low confidence">
                <a:extLst>
                  <a:ext uri="{FF2B5EF4-FFF2-40B4-BE49-F238E27FC236}">
                    <a16:creationId xmlns:a16="http://schemas.microsoft.com/office/drawing/2014/main" id="{CA02C5D5-E7D8-C442-BFDA-87B7ED893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61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292573" y="4356344"/>
                <a:ext cx="1635999" cy="1635999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C24C5D-4658-849D-E419-6E5380282C8D}"/>
                  </a:ext>
                </a:extLst>
              </p:cNvPr>
              <p:cNvSpPr txBox="1"/>
              <p:nvPr/>
            </p:nvSpPr>
            <p:spPr>
              <a:xfrm>
                <a:off x="10436229" y="4995584"/>
                <a:ext cx="1337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Action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7246BE-BFAA-46E8-E558-2A70F4E57215}"/>
                </a:ext>
              </a:extLst>
            </p:cNvPr>
            <p:cNvSpPr txBox="1"/>
            <p:nvPr/>
          </p:nvSpPr>
          <p:spPr>
            <a:xfrm>
              <a:off x="557942" y="5564516"/>
              <a:ext cx="1634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Segoe Print" panose="02000800000000000000" pitchFamily="2" charset="0"/>
                </a:rPr>
                <a:t>Data Instance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712A55D-214F-82E8-3016-AADC8976D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4070" y="3996484"/>
              <a:ext cx="608724" cy="1492356"/>
            </a:xfrm>
            <a:prstGeom prst="rect">
              <a:avLst/>
            </a:prstGeom>
          </p:spPr>
        </p:pic>
        <p:sp>
          <p:nvSpPr>
            <p:cNvPr id="21" name="Right Arrow 11">
              <a:extLst>
                <a:ext uri="{FF2B5EF4-FFF2-40B4-BE49-F238E27FC236}">
                  <a16:creationId xmlns:a16="http://schemas.microsoft.com/office/drawing/2014/main" id="{661BCC98-FD5B-7567-B8B0-60F04CA7DC00}"/>
                </a:ext>
              </a:extLst>
            </p:cNvPr>
            <p:cNvSpPr/>
            <p:nvPr/>
          </p:nvSpPr>
          <p:spPr>
            <a:xfrm>
              <a:off x="8994299" y="4828835"/>
              <a:ext cx="469784" cy="133105"/>
            </a:xfrm>
            <a:custGeom>
              <a:avLst/>
              <a:gdLst>
                <a:gd name="connsiteX0" fmla="*/ 0 w 469784"/>
                <a:gd name="connsiteY0" fmla="*/ 33276 h 133105"/>
                <a:gd name="connsiteX1" fmla="*/ 344705 w 469784"/>
                <a:gd name="connsiteY1" fmla="*/ 33276 h 133105"/>
                <a:gd name="connsiteX2" fmla="*/ 344705 w 469784"/>
                <a:gd name="connsiteY2" fmla="*/ 0 h 133105"/>
                <a:gd name="connsiteX3" fmla="*/ 469784 w 469784"/>
                <a:gd name="connsiteY3" fmla="*/ 66553 h 133105"/>
                <a:gd name="connsiteX4" fmla="*/ 344705 w 469784"/>
                <a:gd name="connsiteY4" fmla="*/ 133105 h 133105"/>
                <a:gd name="connsiteX5" fmla="*/ 344705 w 469784"/>
                <a:gd name="connsiteY5" fmla="*/ 99829 h 133105"/>
                <a:gd name="connsiteX6" fmla="*/ 0 w 469784"/>
                <a:gd name="connsiteY6" fmla="*/ 99829 h 133105"/>
                <a:gd name="connsiteX7" fmla="*/ 0 w 469784"/>
                <a:gd name="connsiteY7" fmla="*/ 33276 h 13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784" h="133105" extrusionOk="0">
                  <a:moveTo>
                    <a:pt x="0" y="33276"/>
                  </a:moveTo>
                  <a:cubicBezTo>
                    <a:pt x="81438" y="49785"/>
                    <a:pt x="246365" y="41019"/>
                    <a:pt x="344705" y="33276"/>
                  </a:cubicBezTo>
                  <a:cubicBezTo>
                    <a:pt x="345730" y="28874"/>
                    <a:pt x="345796" y="12339"/>
                    <a:pt x="344705" y="0"/>
                  </a:cubicBezTo>
                  <a:cubicBezTo>
                    <a:pt x="380895" y="9330"/>
                    <a:pt x="411087" y="41041"/>
                    <a:pt x="469784" y="66553"/>
                  </a:cubicBezTo>
                  <a:cubicBezTo>
                    <a:pt x="445932" y="89021"/>
                    <a:pt x="385642" y="109876"/>
                    <a:pt x="344705" y="133105"/>
                  </a:cubicBezTo>
                  <a:cubicBezTo>
                    <a:pt x="347604" y="119345"/>
                    <a:pt x="344966" y="114410"/>
                    <a:pt x="344705" y="99829"/>
                  </a:cubicBezTo>
                  <a:cubicBezTo>
                    <a:pt x="283294" y="95741"/>
                    <a:pt x="166167" y="112895"/>
                    <a:pt x="0" y="99829"/>
                  </a:cubicBezTo>
                  <a:cubicBezTo>
                    <a:pt x="3892" y="76750"/>
                    <a:pt x="-5609" y="65680"/>
                    <a:pt x="0" y="3327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Shape, circle&#10;&#10;Description automatically generated">
            <a:extLst>
              <a:ext uri="{FF2B5EF4-FFF2-40B4-BE49-F238E27FC236}">
                <a16:creationId xmlns:a16="http://schemas.microsoft.com/office/drawing/2014/main" id="{B4753882-55BF-AA15-B79E-56D6ED14E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8463" y="1827356"/>
            <a:ext cx="1374593" cy="1615749"/>
          </a:xfrm>
          <a:prstGeom prst="rect">
            <a:avLst/>
          </a:prstGeom>
        </p:spPr>
      </p:pic>
      <p:sp>
        <p:nvSpPr>
          <p:cNvPr id="31" name="Right Arrow 9">
            <a:extLst>
              <a:ext uri="{FF2B5EF4-FFF2-40B4-BE49-F238E27FC236}">
                <a16:creationId xmlns:a16="http://schemas.microsoft.com/office/drawing/2014/main" id="{71DFDFB4-80E7-1A1B-9082-980A7A0C9C4A}"/>
              </a:ext>
            </a:extLst>
          </p:cNvPr>
          <p:cNvSpPr/>
          <p:nvPr/>
        </p:nvSpPr>
        <p:spPr>
          <a:xfrm>
            <a:off x="4764781" y="2816118"/>
            <a:ext cx="693339" cy="229431"/>
          </a:xfrm>
          <a:custGeom>
            <a:avLst/>
            <a:gdLst>
              <a:gd name="connsiteX0" fmla="*/ 0 w 693339"/>
              <a:gd name="connsiteY0" fmla="*/ 57358 h 229431"/>
              <a:gd name="connsiteX1" fmla="*/ 477743 w 693339"/>
              <a:gd name="connsiteY1" fmla="*/ 57358 h 229431"/>
              <a:gd name="connsiteX2" fmla="*/ 477743 w 693339"/>
              <a:gd name="connsiteY2" fmla="*/ 0 h 229431"/>
              <a:gd name="connsiteX3" fmla="*/ 693339 w 693339"/>
              <a:gd name="connsiteY3" fmla="*/ 114716 h 229431"/>
              <a:gd name="connsiteX4" fmla="*/ 477743 w 693339"/>
              <a:gd name="connsiteY4" fmla="*/ 229431 h 229431"/>
              <a:gd name="connsiteX5" fmla="*/ 477743 w 693339"/>
              <a:gd name="connsiteY5" fmla="*/ 172073 h 229431"/>
              <a:gd name="connsiteX6" fmla="*/ 0 w 693339"/>
              <a:gd name="connsiteY6" fmla="*/ 172073 h 229431"/>
              <a:gd name="connsiteX7" fmla="*/ 0 w 693339"/>
              <a:gd name="connsiteY7" fmla="*/ 57358 h 22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3339" h="229431" extrusionOk="0">
                <a:moveTo>
                  <a:pt x="0" y="57358"/>
                </a:moveTo>
                <a:cubicBezTo>
                  <a:pt x="89691" y="79832"/>
                  <a:pt x="390187" y="44180"/>
                  <a:pt x="477743" y="57358"/>
                </a:cubicBezTo>
                <a:cubicBezTo>
                  <a:pt x="479450" y="51314"/>
                  <a:pt x="476205" y="18701"/>
                  <a:pt x="477743" y="0"/>
                </a:cubicBezTo>
                <a:cubicBezTo>
                  <a:pt x="534460" y="32460"/>
                  <a:pt x="607695" y="83594"/>
                  <a:pt x="693339" y="114716"/>
                </a:cubicBezTo>
                <a:cubicBezTo>
                  <a:pt x="614475" y="172705"/>
                  <a:pt x="491779" y="202264"/>
                  <a:pt x="477743" y="229431"/>
                </a:cubicBezTo>
                <a:cubicBezTo>
                  <a:pt x="482653" y="222412"/>
                  <a:pt x="481188" y="185780"/>
                  <a:pt x="477743" y="172073"/>
                </a:cubicBezTo>
                <a:cubicBezTo>
                  <a:pt x="239233" y="137024"/>
                  <a:pt x="111241" y="191366"/>
                  <a:pt x="0" y="172073"/>
                </a:cubicBezTo>
                <a:cubicBezTo>
                  <a:pt x="-2997" y="133249"/>
                  <a:pt x="6544" y="78588"/>
                  <a:pt x="0" y="57358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10">
            <a:extLst>
              <a:ext uri="{FF2B5EF4-FFF2-40B4-BE49-F238E27FC236}">
                <a16:creationId xmlns:a16="http://schemas.microsoft.com/office/drawing/2014/main" id="{55B31B4C-F148-EE76-8810-2898D4964437}"/>
              </a:ext>
            </a:extLst>
          </p:cNvPr>
          <p:cNvSpPr/>
          <p:nvPr/>
        </p:nvSpPr>
        <p:spPr>
          <a:xfrm rot="2464193">
            <a:off x="6718503" y="3480999"/>
            <a:ext cx="745881" cy="278329"/>
          </a:xfrm>
          <a:custGeom>
            <a:avLst/>
            <a:gdLst>
              <a:gd name="connsiteX0" fmla="*/ 0 w 745881"/>
              <a:gd name="connsiteY0" fmla="*/ 69582 h 278329"/>
              <a:gd name="connsiteX1" fmla="*/ 484335 w 745881"/>
              <a:gd name="connsiteY1" fmla="*/ 69582 h 278329"/>
              <a:gd name="connsiteX2" fmla="*/ 484335 w 745881"/>
              <a:gd name="connsiteY2" fmla="*/ 0 h 278329"/>
              <a:gd name="connsiteX3" fmla="*/ 745881 w 745881"/>
              <a:gd name="connsiteY3" fmla="*/ 139165 h 278329"/>
              <a:gd name="connsiteX4" fmla="*/ 484335 w 745881"/>
              <a:gd name="connsiteY4" fmla="*/ 278329 h 278329"/>
              <a:gd name="connsiteX5" fmla="*/ 484335 w 745881"/>
              <a:gd name="connsiteY5" fmla="*/ 208747 h 278329"/>
              <a:gd name="connsiteX6" fmla="*/ 0 w 745881"/>
              <a:gd name="connsiteY6" fmla="*/ 208747 h 278329"/>
              <a:gd name="connsiteX7" fmla="*/ 0 w 745881"/>
              <a:gd name="connsiteY7" fmla="*/ 69582 h 2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5881" h="278329" extrusionOk="0">
                <a:moveTo>
                  <a:pt x="0" y="69582"/>
                </a:moveTo>
                <a:cubicBezTo>
                  <a:pt x="236887" y="50183"/>
                  <a:pt x="332100" y="44095"/>
                  <a:pt x="484335" y="69582"/>
                </a:cubicBezTo>
                <a:cubicBezTo>
                  <a:pt x="486136" y="56830"/>
                  <a:pt x="485683" y="30414"/>
                  <a:pt x="484335" y="0"/>
                </a:cubicBezTo>
                <a:cubicBezTo>
                  <a:pt x="583920" y="77366"/>
                  <a:pt x="682483" y="124806"/>
                  <a:pt x="745881" y="139165"/>
                </a:cubicBezTo>
                <a:cubicBezTo>
                  <a:pt x="641946" y="197174"/>
                  <a:pt x="551562" y="221185"/>
                  <a:pt x="484335" y="278329"/>
                </a:cubicBezTo>
                <a:cubicBezTo>
                  <a:pt x="480653" y="249645"/>
                  <a:pt x="483336" y="233960"/>
                  <a:pt x="484335" y="208747"/>
                </a:cubicBezTo>
                <a:cubicBezTo>
                  <a:pt x="389849" y="219665"/>
                  <a:pt x="58506" y="185402"/>
                  <a:pt x="0" y="208747"/>
                </a:cubicBezTo>
                <a:cubicBezTo>
                  <a:pt x="-8247" y="160234"/>
                  <a:pt x="-2075" y="121393"/>
                  <a:pt x="0" y="69582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8">
            <a:extLst>
              <a:ext uri="{FF2B5EF4-FFF2-40B4-BE49-F238E27FC236}">
                <a16:creationId xmlns:a16="http://schemas.microsoft.com/office/drawing/2014/main" id="{6F1C229A-BAA1-7304-9AB5-7B6E95AFB0E0}"/>
              </a:ext>
            </a:extLst>
          </p:cNvPr>
          <p:cNvSpPr/>
          <p:nvPr/>
        </p:nvSpPr>
        <p:spPr>
          <a:xfrm rot="19091108">
            <a:off x="1977120" y="3259348"/>
            <a:ext cx="990070" cy="272860"/>
          </a:xfrm>
          <a:custGeom>
            <a:avLst/>
            <a:gdLst>
              <a:gd name="connsiteX0" fmla="*/ 0 w 990070"/>
              <a:gd name="connsiteY0" fmla="*/ 68215 h 272860"/>
              <a:gd name="connsiteX1" fmla="*/ 733663 w 990070"/>
              <a:gd name="connsiteY1" fmla="*/ 68215 h 272860"/>
              <a:gd name="connsiteX2" fmla="*/ 733663 w 990070"/>
              <a:gd name="connsiteY2" fmla="*/ 0 h 272860"/>
              <a:gd name="connsiteX3" fmla="*/ 990070 w 990070"/>
              <a:gd name="connsiteY3" fmla="*/ 136430 h 272860"/>
              <a:gd name="connsiteX4" fmla="*/ 733663 w 990070"/>
              <a:gd name="connsiteY4" fmla="*/ 272860 h 272860"/>
              <a:gd name="connsiteX5" fmla="*/ 733663 w 990070"/>
              <a:gd name="connsiteY5" fmla="*/ 204645 h 272860"/>
              <a:gd name="connsiteX6" fmla="*/ 0 w 990070"/>
              <a:gd name="connsiteY6" fmla="*/ 204645 h 272860"/>
              <a:gd name="connsiteX7" fmla="*/ 0 w 990070"/>
              <a:gd name="connsiteY7" fmla="*/ 68215 h 27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070" h="272860" extrusionOk="0">
                <a:moveTo>
                  <a:pt x="0" y="68215"/>
                </a:moveTo>
                <a:cubicBezTo>
                  <a:pt x="220719" y="54186"/>
                  <a:pt x="459837" y="93045"/>
                  <a:pt x="733663" y="68215"/>
                </a:cubicBezTo>
                <a:cubicBezTo>
                  <a:pt x="730681" y="55545"/>
                  <a:pt x="731250" y="17526"/>
                  <a:pt x="733663" y="0"/>
                </a:cubicBezTo>
                <a:cubicBezTo>
                  <a:pt x="846625" y="43893"/>
                  <a:pt x="959796" y="109838"/>
                  <a:pt x="990070" y="136430"/>
                </a:cubicBezTo>
                <a:cubicBezTo>
                  <a:pt x="908395" y="181507"/>
                  <a:pt x="783468" y="233900"/>
                  <a:pt x="733663" y="272860"/>
                </a:cubicBezTo>
                <a:cubicBezTo>
                  <a:pt x="737294" y="244347"/>
                  <a:pt x="733667" y="212236"/>
                  <a:pt x="733663" y="204645"/>
                </a:cubicBezTo>
                <a:cubicBezTo>
                  <a:pt x="450336" y="230411"/>
                  <a:pt x="262513" y="219253"/>
                  <a:pt x="0" y="204645"/>
                </a:cubicBezTo>
                <a:cubicBezTo>
                  <a:pt x="-12181" y="173334"/>
                  <a:pt x="-6652" y="106344"/>
                  <a:pt x="0" y="68215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C47718-7592-4E25-5658-4A422F29A4A1}"/>
              </a:ext>
            </a:extLst>
          </p:cNvPr>
          <p:cNvSpPr txBox="1"/>
          <p:nvPr/>
        </p:nvSpPr>
        <p:spPr>
          <a:xfrm>
            <a:off x="2881168" y="3575770"/>
            <a:ext cx="2185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Regression Model</a:t>
            </a:r>
          </a:p>
        </p:txBody>
      </p:sp>
      <p:sp>
        <p:nvSpPr>
          <p:cNvPr id="36" name="Right Arrow 8">
            <a:extLst>
              <a:ext uri="{FF2B5EF4-FFF2-40B4-BE49-F238E27FC236}">
                <a16:creationId xmlns:a16="http://schemas.microsoft.com/office/drawing/2014/main" id="{FE0CF5FA-2FE7-7372-F6EE-16A85B25C4E2}"/>
              </a:ext>
            </a:extLst>
          </p:cNvPr>
          <p:cNvSpPr/>
          <p:nvPr/>
        </p:nvSpPr>
        <p:spPr>
          <a:xfrm>
            <a:off x="2017562" y="4673976"/>
            <a:ext cx="990070" cy="272860"/>
          </a:xfrm>
          <a:custGeom>
            <a:avLst/>
            <a:gdLst>
              <a:gd name="connsiteX0" fmla="*/ 0 w 990070"/>
              <a:gd name="connsiteY0" fmla="*/ 68215 h 272860"/>
              <a:gd name="connsiteX1" fmla="*/ 733663 w 990070"/>
              <a:gd name="connsiteY1" fmla="*/ 68215 h 272860"/>
              <a:gd name="connsiteX2" fmla="*/ 733663 w 990070"/>
              <a:gd name="connsiteY2" fmla="*/ 0 h 272860"/>
              <a:gd name="connsiteX3" fmla="*/ 990070 w 990070"/>
              <a:gd name="connsiteY3" fmla="*/ 136430 h 272860"/>
              <a:gd name="connsiteX4" fmla="*/ 733663 w 990070"/>
              <a:gd name="connsiteY4" fmla="*/ 272860 h 272860"/>
              <a:gd name="connsiteX5" fmla="*/ 733663 w 990070"/>
              <a:gd name="connsiteY5" fmla="*/ 204645 h 272860"/>
              <a:gd name="connsiteX6" fmla="*/ 0 w 990070"/>
              <a:gd name="connsiteY6" fmla="*/ 204645 h 272860"/>
              <a:gd name="connsiteX7" fmla="*/ 0 w 990070"/>
              <a:gd name="connsiteY7" fmla="*/ 68215 h 27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070" h="272860" extrusionOk="0">
                <a:moveTo>
                  <a:pt x="0" y="68215"/>
                </a:moveTo>
                <a:cubicBezTo>
                  <a:pt x="220719" y="54186"/>
                  <a:pt x="459837" y="93045"/>
                  <a:pt x="733663" y="68215"/>
                </a:cubicBezTo>
                <a:cubicBezTo>
                  <a:pt x="730681" y="55545"/>
                  <a:pt x="731250" y="17526"/>
                  <a:pt x="733663" y="0"/>
                </a:cubicBezTo>
                <a:cubicBezTo>
                  <a:pt x="846625" y="43893"/>
                  <a:pt x="959796" y="109838"/>
                  <a:pt x="990070" y="136430"/>
                </a:cubicBezTo>
                <a:cubicBezTo>
                  <a:pt x="908395" y="181507"/>
                  <a:pt x="783468" y="233900"/>
                  <a:pt x="733663" y="272860"/>
                </a:cubicBezTo>
                <a:cubicBezTo>
                  <a:pt x="737294" y="244347"/>
                  <a:pt x="733667" y="212236"/>
                  <a:pt x="733663" y="204645"/>
                </a:cubicBezTo>
                <a:cubicBezTo>
                  <a:pt x="450336" y="230411"/>
                  <a:pt x="262513" y="219253"/>
                  <a:pt x="0" y="204645"/>
                </a:cubicBezTo>
                <a:cubicBezTo>
                  <a:pt x="-12181" y="173334"/>
                  <a:pt x="-6652" y="106344"/>
                  <a:pt x="0" y="68215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0000"/>
                <a:lumOff val="1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397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477878-5C1E-7A74-6E01-F329854D297D}"/>
              </a:ext>
            </a:extLst>
          </p:cNvPr>
          <p:cNvSpPr txBox="1"/>
          <p:nvPr/>
        </p:nvSpPr>
        <p:spPr>
          <a:xfrm>
            <a:off x="5290176" y="3454360"/>
            <a:ext cx="1371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Estimated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E80F59-B304-FA64-0B59-1905487DE0E9}"/>
                  </a:ext>
                </a:extLst>
              </p:cNvPr>
              <p:cNvSpPr txBox="1"/>
              <p:nvPr/>
            </p:nvSpPr>
            <p:spPr>
              <a:xfrm>
                <a:off x="5634984" y="2359740"/>
                <a:ext cx="86029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E80F59-B304-FA64-0B59-1905487D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84" y="2359740"/>
                <a:ext cx="860299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C3E4C9-A4E2-3398-8C91-4ABE860B7A5A}"/>
                  </a:ext>
                </a:extLst>
              </p:cNvPr>
              <p:cNvSpPr txBox="1"/>
              <p:nvPr/>
            </p:nvSpPr>
            <p:spPr>
              <a:xfrm>
                <a:off x="5634984" y="4188664"/>
                <a:ext cx="85702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C3E4C9-A4E2-3398-8C91-4ABE860B7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84" y="4188664"/>
                <a:ext cx="857029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7370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1207439" y="185348"/>
            <a:ext cx="97772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A causal effect is the difference between two </a:t>
            </a:r>
            <a:r>
              <a:rPr lang="en-US" sz="2800" b="1" u="sng" dirty="0"/>
              <a:t>potential</a:t>
            </a:r>
            <a:r>
              <a:rPr lang="en-US" sz="2800" dirty="0"/>
              <a:t> outcomes.</a:t>
            </a:r>
          </a:p>
        </p:txBody>
      </p:sp>
      <p:pic>
        <p:nvPicPr>
          <p:cNvPr id="13" name="Picture 2" descr="Image result for stick figure">
            <a:extLst>
              <a:ext uri="{FF2B5EF4-FFF2-40B4-BE49-F238E27FC236}">
                <a16:creationId xmlns:a16="http://schemas.microsoft.com/office/drawing/2014/main" id="{7259869D-6B02-95B0-0C38-DE7F948E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55" y="3058993"/>
            <a:ext cx="1427531" cy="142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Alternate history - Wikipedia">
            <a:extLst>
              <a:ext uri="{FF2B5EF4-FFF2-40B4-BE49-F238E27FC236}">
                <a16:creationId xmlns:a16="http://schemas.microsoft.com/office/drawing/2014/main" id="{E22A51F3-88D8-D983-E286-75D6A3D1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86" y="2198643"/>
            <a:ext cx="3431358" cy="22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F8302D-DEBE-B61F-3B8A-58499230BA4C}"/>
              </a:ext>
            </a:extLst>
          </p:cNvPr>
          <p:cNvSpPr txBox="1"/>
          <p:nvPr/>
        </p:nvSpPr>
        <p:spPr>
          <a:xfrm>
            <a:off x="1696484" y="4556356"/>
            <a:ext cx="13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  <a:endParaRPr lang="en-H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7DE12-F129-E2B1-9F9B-BE15256D5ABD}"/>
              </a:ext>
            </a:extLst>
          </p:cNvPr>
          <p:cNvSpPr txBox="1"/>
          <p:nvPr/>
        </p:nvSpPr>
        <p:spPr>
          <a:xfrm>
            <a:off x="4494874" y="4110799"/>
            <a:ext cx="18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Incentive</a:t>
            </a:r>
            <a:endParaRPr lang="en-H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7F698-D125-84A5-A74C-BB8263327D9C}"/>
              </a:ext>
            </a:extLst>
          </p:cNvPr>
          <p:cNvSpPr txBox="1"/>
          <p:nvPr/>
        </p:nvSpPr>
        <p:spPr>
          <a:xfrm>
            <a:off x="4652835" y="2042871"/>
            <a:ext cx="13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Incentive</a:t>
            </a:r>
            <a:endParaRPr lang="en-HK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7C7B56-A516-9785-7253-8EDFCF669538}"/>
                  </a:ext>
                </a:extLst>
              </p:cNvPr>
              <p:cNvSpPr txBox="1"/>
              <p:nvPr/>
            </p:nvSpPr>
            <p:spPr>
              <a:xfrm>
                <a:off x="6640005" y="2273703"/>
                <a:ext cx="6572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HK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7C7B56-A516-9785-7253-8EDFCF66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5" y="2273703"/>
                <a:ext cx="6572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1FBEDD-58CD-5F55-AA0A-8040AA0676DD}"/>
                  </a:ext>
                </a:extLst>
              </p:cNvPr>
              <p:cNvSpPr txBox="1"/>
              <p:nvPr/>
            </p:nvSpPr>
            <p:spPr>
              <a:xfrm>
                <a:off x="6640005" y="3772758"/>
                <a:ext cx="6649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HK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1FBEDD-58CD-5F55-AA0A-8040AA067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5" y="3772758"/>
                <a:ext cx="66492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7CD1F-B9D2-FDC2-AC73-7F26F77BFA41}"/>
                  </a:ext>
                </a:extLst>
              </p:cNvPr>
              <p:cNvSpPr txBox="1"/>
              <p:nvPr/>
            </p:nvSpPr>
            <p:spPr>
              <a:xfrm>
                <a:off x="7832570" y="3038003"/>
                <a:ext cx="26699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HK" sz="2800" dirty="0"/>
                  <a:t>Effect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HK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7CD1F-B9D2-FDC2-AC73-7F26F77BF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570" y="3038003"/>
                <a:ext cx="2669962" cy="523220"/>
              </a:xfrm>
              <a:prstGeom prst="rect">
                <a:avLst/>
              </a:prstGeom>
              <a:blipFill>
                <a:blip r:embed="rId7"/>
                <a:stretch>
                  <a:fillRect l="-4338" t="-10465" b="-3255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80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627329" y="185348"/>
            <a:ext cx="1093748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can’t observe both potential outcomes. So:</a:t>
            </a:r>
            <a:br>
              <a:rPr lang="en-US" sz="2800" dirty="0"/>
            </a:br>
            <a:r>
              <a:rPr lang="en-US" sz="2800" dirty="0"/>
              <a:t>We estimate effects by comparing people exposed to different conditions.</a:t>
            </a:r>
          </a:p>
        </p:txBody>
      </p:sp>
      <p:pic>
        <p:nvPicPr>
          <p:cNvPr id="13314" name="Picture 2" descr="Premium Vector | Diverse and multicultural group of people against a white  background. a crowd of happy characters, young, adult and older men and  women. vector illustration in flat style">
            <a:extLst>
              <a:ext uri="{FF2B5EF4-FFF2-40B4-BE49-F238E27FC236}">
                <a16:creationId xmlns:a16="http://schemas.microsoft.com/office/drawing/2014/main" id="{5F863FB8-83BD-1571-DA1A-4F978E31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2" y="2263720"/>
            <a:ext cx="5561813" cy="208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09EEF7-42CA-102F-56A5-6E13EE4D3D1B}"/>
              </a:ext>
            </a:extLst>
          </p:cNvPr>
          <p:cNvSpPr txBox="1"/>
          <p:nvPr/>
        </p:nvSpPr>
        <p:spPr>
          <a:xfrm>
            <a:off x="2343588" y="5032735"/>
            <a:ext cx="2243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Give Incentive</a:t>
            </a:r>
            <a:endParaRPr lang="en-HK" sz="2800" dirty="0"/>
          </a:p>
        </p:txBody>
      </p:sp>
      <p:pic>
        <p:nvPicPr>
          <p:cNvPr id="13318" name="Picture 6" descr="Multicultural team. Group of different people in casual clothes standi By  SpicyTruffel | TheHungryJPEG.com">
            <a:extLst>
              <a:ext uri="{FF2B5EF4-FFF2-40B4-BE49-F238E27FC236}">
                <a16:creationId xmlns:a16="http://schemas.microsoft.com/office/drawing/2014/main" id="{3DEEA035-DDE8-1EBF-A2EF-774BC05F7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8" b="22472"/>
          <a:stretch/>
        </p:blipFill>
        <p:spPr bwMode="auto">
          <a:xfrm>
            <a:off x="6407204" y="3980816"/>
            <a:ext cx="5277714" cy="195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82BE8-EC41-87E7-CF02-4924B5A47992}"/>
              </a:ext>
            </a:extLst>
          </p:cNvPr>
          <p:cNvSpPr txBox="1"/>
          <p:nvPr/>
        </p:nvSpPr>
        <p:spPr>
          <a:xfrm>
            <a:off x="7319851" y="2670566"/>
            <a:ext cx="3452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Do NOT Give Incentive</a:t>
            </a:r>
            <a:endParaRPr lang="en-HK" sz="28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FADD189-0021-3172-6795-49214911ACDC}"/>
              </a:ext>
            </a:extLst>
          </p:cNvPr>
          <p:cNvSpPr/>
          <p:nvPr/>
        </p:nvSpPr>
        <p:spPr>
          <a:xfrm>
            <a:off x="8777397" y="3257363"/>
            <a:ext cx="537328" cy="6598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8CA85AC-761A-6A23-AB1C-A1C4AFE87238}"/>
              </a:ext>
            </a:extLst>
          </p:cNvPr>
          <p:cNvSpPr/>
          <p:nvPr/>
        </p:nvSpPr>
        <p:spPr>
          <a:xfrm flipV="1">
            <a:off x="3120435" y="4329297"/>
            <a:ext cx="537328" cy="6598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03738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1907789" y="185348"/>
            <a:ext cx="83765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Beware of treatments that could affect multiple people.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43088D-614B-1EE1-786A-F69F5DF6B4E3}"/>
              </a:ext>
            </a:extLst>
          </p:cNvPr>
          <p:cNvGrpSpPr/>
          <p:nvPr/>
        </p:nvGrpSpPr>
        <p:grpSpPr>
          <a:xfrm>
            <a:off x="2685448" y="1724749"/>
            <a:ext cx="6821104" cy="4408371"/>
            <a:chOff x="797084" y="1743603"/>
            <a:chExt cx="6821104" cy="4408371"/>
          </a:xfrm>
        </p:grpSpPr>
        <p:pic>
          <p:nvPicPr>
            <p:cNvPr id="14338" name="Picture 2" descr="Vintage Auctions on eBay - Hey Viv !">
              <a:extLst>
                <a:ext uri="{FF2B5EF4-FFF2-40B4-BE49-F238E27FC236}">
                  <a16:creationId xmlns:a16="http://schemas.microsoft.com/office/drawing/2014/main" id="{CF71A62D-8D05-2113-2D91-321650AA0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84" y="3134689"/>
              <a:ext cx="3095660" cy="173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0B834F-403E-271E-32A2-12D0A95E49E6}"/>
                </a:ext>
              </a:extLst>
            </p:cNvPr>
            <p:cNvGrpSpPr/>
            <p:nvPr/>
          </p:nvGrpSpPr>
          <p:grpSpPr>
            <a:xfrm>
              <a:off x="5094771" y="1743603"/>
              <a:ext cx="2414043" cy="1693403"/>
              <a:chOff x="6903028" y="1595915"/>
              <a:chExt cx="2414043" cy="1693403"/>
            </a:xfrm>
          </p:grpSpPr>
          <p:pic>
            <p:nvPicPr>
              <p:cNvPr id="8" name="Picture 2" descr="Image result for stick figure">
                <a:extLst>
                  <a:ext uri="{FF2B5EF4-FFF2-40B4-BE49-F238E27FC236}">
                    <a16:creationId xmlns:a16="http://schemas.microsoft.com/office/drawing/2014/main" id="{047B9063-ED5D-324E-3B7C-4D7ECE9EEF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4940" y="1595915"/>
                <a:ext cx="1097647" cy="1097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Image result for stick figure">
                <a:extLst>
                  <a:ext uri="{FF2B5EF4-FFF2-40B4-BE49-F238E27FC236}">
                    <a16:creationId xmlns:a16="http://schemas.microsoft.com/office/drawing/2014/main" id="{277E72D4-AE1B-D396-F52C-068452488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3028" y="2002507"/>
                <a:ext cx="1097647" cy="1097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Image result for stick figure">
                <a:extLst>
                  <a:ext uri="{FF2B5EF4-FFF2-40B4-BE49-F238E27FC236}">
                    <a16:creationId xmlns:a16="http://schemas.microsoft.com/office/drawing/2014/main" id="{C3BB270A-7622-201A-A2F9-FD2CC8FCCB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9424" y="1772444"/>
                <a:ext cx="1097647" cy="1097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Image result for stick figure">
                <a:extLst>
                  <a:ext uri="{FF2B5EF4-FFF2-40B4-BE49-F238E27FC236}">
                    <a16:creationId xmlns:a16="http://schemas.microsoft.com/office/drawing/2014/main" id="{2334CE3F-2438-6050-CB2A-A429D26A6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6852" y="2191671"/>
                <a:ext cx="1097647" cy="1097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D114E04-EE32-87BA-9AF3-D38A0E34FCE7}"/>
                </a:ext>
              </a:extLst>
            </p:cNvPr>
            <p:cNvGrpSpPr/>
            <p:nvPr/>
          </p:nvGrpSpPr>
          <p:grpSpPr>
            <a:xfrm>
              <a:off x="5204145" y="4458571"/>
              <a:ext cx="2414043" cy="1693403"/>
              <a:chOff x="6903028" y="1595915"/>
              <a:chExt cx="2414043" cy="1693403"/>
            </a:xfrm>
          </p:grpSpPr>
          <p:pic>
            <p:nvPicPr>
              <p:cNvPr id="16" name="Picture 2" descr="Image result for stick figure">
                <a:extLst>
                  <a:ext uri="{FF2B5EF4-FFF2-40B4-BE49-F238E27FC236}">
                    <a16:creationId xmlns:a16="http://schemas.microsoft.com/office/drawing/2014/main" id="{BD373DCF-0371-92E5-B3D3-A2448E1FF3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4940" y="1595915"/>
                <a:ext cx="1097647" cy="1097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Image result for stick figure">
                <a:extLst>
                  <a:ext uri="{FF2B5EF4-FFF2-40B4-BE49-F238E27FC236}">
                    <a16:creationId xmlns:a16="http://schemas.microsoft.com/office/drawing/2014/main" id="{854A45AC-685C-2532-8F30-E9E32602D2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3028" y="2002507"/>
                <a:ext cx="1097647" cy="1097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Image result for stick figure">
                <a:extLst>
                  <a:ext uri="{FF2B5EF4-FFF2-40B4-BE49-F238E27FC236}">
                    <a16:creationId xmlns:a16="http://schemas.microsoft.com/office/drawing/2014/main" id="{661C070E-DEF8-F421-EC0A-FF75830C4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9424" y="1772444"/>
                <a:ext cx="1097647" cy="1097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Image result for stick figure">
                <a:extLst>
                  <a:ext uri="{FF2B5EF4-FFF2-40B4-BE49-F238E27FC236}">
                    <a16:creationId xmlns:a16="http://schemas.microsoft.com/office/drawing/2014/main" id="{576696D1-4851-DD22-F84E-3B8D95D795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6852" y="2191671"/>
                <a:ext cx="1097647" cy="10976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70CD66B4-C37A-3173-8C82-10C3D3210889}"/>
                </a:ext>
              </a:extLst>
            </p:cNvPr>
            <p:cNvCxnSpPr>
              <a:cxnSpLocks/>
              <a:stCxn id="14338" idx="3"/>
              <a:endCxn id="9" idx="1"/>
            </p:cNvCxnSpPr>
            <p:nvPr/>
          </p:nvCxnSpPr>
          <p:spPr>
            <a:xfrm flipV="1">
              <a:off x="3892744" y="2699019"/>
              <a:ext cx="1202027" cy="1300907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E8F93ADB-9A1B-EA58-D5AA-E6AECBDB0AD8}"/>
                </a:ext>
              </a:extLst>
            </p:cNvPr>
            <p:cNvCxnSpPr>
              <a:cxnSpLocks/>
              <a:stCxn id="14338" idx="3"/>
              <a:endCxn id="17" idx="1"/>
            </p:cNvCxnSpPr>
            <p:nvPr/>
          </p:nvCxnSpPr>
          <p:spPr>
            <a:xfrm>
              <a:off x="3892744" y="3999926"/>
              <a:ext cx="1311401" cy="1414061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8601D8-0EA0-ABA2-48E6-3FA4B88EA628}"/>
                </a:ext>
              </a:extLst>
            </p:cNvPr>
            <p:cNvSpPr txBox="1"/>
            <p:nvPr/>
          </p:nvSpPr>
          <p:spPr>
            <a:xfrm>
              <a:off x="2336737" y="1920132"/>
              <a:ext cx="2301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C000"/>
                  </a:solidFill>
                </a:rPr>
                <a:t>No reminder</a:t>
              </a:r>
              <a:endParaRPr lang="en-HK" sz="3200" dirty="0">
                <a:solidFill>
                  <a:srgbClr val="FFC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3A5E4C-5836-5406-06F7-425267584C75}"/>
                </a:ext>
              </a:extLst>
            </p:cNvPr>
            <p:cNvSpPr txBox="1"/>
            <p:nvPr/>
          </p:nvSpPr>
          <p:spPr>
            <a:xfrm>
              <a:off x="2584529" y="5438012"/>
              <a:ext cx="18060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Reminder</a:t>
              </a:r>
              <a:endParaRPr lang="en-HK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3394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1386516" y="185348"/>
            <a:ext cx="9419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3600" dirty="0"/>
            </a:br>
            <a:r>
              <a:rPr lang="en-US" sz="2800" dirty="0"/>
              <a:t>To infer causality, we must make apples-to-apples comparisons.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6DB542-D278-80B2-8B1E-23F80EAF1F94}"/>
              </a:ext>
            </a:extLst>
          </p:cNvPr>
          <p:cNvGrpSpPr/>
          <p:nvPr/>
        </p:nvGrpSpPr>
        <p:grpSpPr>
          <a:xfrm>
            <a:off x="1526062" y="1510407"/>
            <a:ext cx="9139875" cy="4777975"/>
            <a:chOff x="1480488" y="1444419"/>
            <a:chExt cx="9139875" cy="4777975"/>
          </a:xfrm>
        </p:grpSpPr>
        <p:pic>
          <p:nvPicPr>
            <p:cNvPr id="11" name="Picture 6" descr="Why Everyone Makes the Same Angry Face | Live Science">
              <a:extLst>
                <a:ext uri="{FF2B5EF4-FFF2-40B4-BE49-F238E27FC236}">
                  <a16:creationId xmlns:a16="http://schemas.microsoft.com/office/drawing/2014/main" id="{407026BF-6F3F-CA23-31F6-46589B4E6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687" y="2379154"/>
              <a:ext cx="1626121" cy="14309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500+ Happy Face Pictures | Download Free Images on Unsplash">
              <a:extLst>
                <a:ext uri="{FF2B5EF4-FFF2-40B4-BE49-F238E27FC236}">
                  <a16:creationId xmlns:a16="http://schemas.microsoft.com/office/drawing/2014/main" id="{B306B85C-02AE-49A6-5946-240FF3B4B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810" y="2321971"/>
              <a:ext cx="2050489" cy="136565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04B6F6-5C90-3959-3EA0-C89F4E2A9A0F}"/>
                </a:ext>
              </a:extLst>
            </p:cNvPr>
            <p:cNvSpPr txBox="1"/>
            <p:nvPr/>
          </p:nvSpPr>
          <p:spPr>
            <a:xfrm>
              <a:off x="8201175" y="1504750"/>
              <a:ext cx="2419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Incentive Effect</a:t>
              </a:r>
              <a:endParaRPr lang="en-HK" sz="2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77EA8A-BE2E-812B-F375-5E7CF52C233A}"/>
                </a:ext>
              </a:extLst>
            </p:cNvPr>
            <p:cNvSpPr txBox="1"/>
            <p:nvPr/>
          </p:nvSpPr>
          <p:spPr>
            <a:xfrm>
              <a:off x="1480488" y="1444420"/>
              <a:ext cx="19468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Churn rate</a:t>
              </a:r>
              <a:br>
                <a:rPr lang="en-US" sz="2400" dirty="0"/>
              </a:br>
              <a:r>
                <a:rPr lang="en-US" sz="2400" dirty="0"/>
                <a:t>with incentive</a:t>
              </a:r>
              <a:endParaRPr lang="en-HK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9D08FD-29C6-7202-3845-2C1E6988F90C}"/>
                </a:ext>
              </a:extLst>
            </p:cNvPr>
            <p:cNvSpPr txBox="1"/>
            <p:nvPr/>
          </p:nvSpPr>
          <p:spPr>
            <a:xfrm>
              <a:off x="4575415" y="1444419"/>
              <a:ext cx="2373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Churn rate</a:t>
              </a:r>
              <a:br>
                <a:rPr lang="en-US" sz="2400" dirty="0"/>
              </a:br>
              <a:r>
                <a:rPr lang="en-US" sz="2400" dirty="0"/>
                <a:t>without incentive</a:t>
              </a:r>
              <a:endParaRPr lang="en-HK" sz="2400" dirty="0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6E6CFBAB-2E07-CF70-6272-E15962F145B8}"/>
                </a:ext>
              </a:extLst>
            </p:cNvPr>
            <p:cNvSpPr/>
            <p:nvPr/>
          </p:nvSpPr>
          <p:spPr>
            <a:xfrm>
              <a:off x="3739254" y="1596190"/>
              <a:ext cx="640080" cy="365760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8" name="Not Equal 17">
              <a:extLst>
                <a:ext uri="{FF2B5EF4-FFF2-40B4-BE49-F238E27FC236}">
                  <a16:creationId xmlns:a16="http://schemas.microsoft.com/office/drawing/2014/main" id="{FA743642-DDA5-382E-E3C3-A2D28F1D532A}"/>
                </a:ext>
              </a:extLst>
            </p:cNvPr>
            <p:cNvSpPr/>
            <p:nvPr/>
          </p:nvSpPr>
          <p:spPr>
            <a:xfrm>
              <a:off x="7069160" y="1504750"/>
              <a:ext cx="822960" cy="548640"/>
            </a:xfrm>
            <a:prstGeom prst="mathNot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  <p:pic>
          <p:nvPicPr>
            <p:cNvPr id="19" name="Picture 6" descr="Why Everyone Makes the Same Angry Face | Live Science">
              <a:extLst>
                <a:ext uri="{FF2B5EF4-FFF2-40B4-BE49-F238E27FC236}">
                  <a16:creationId xmlns:a16="http://schemas.microsoft.com/office/drawing/2014/main" id="{69BCB32B-B01F-16BF-30A7-D8BC6CA17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867" y="4791407"/>
              <a:ext cx="1626121" cy="14309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93516B-4D9D-C8EB-2326-86C4DADF5141}"/>
                </a:ext>
              </a:extLst>
            </p:cNvPr>
            <p:cNvSpPr txBox="1"/>
            <p:nvPr/>
          </p:nvSpPr>
          <p:spPr>
            <a:xfrm>
              <a:off x="8201175" y="3999427"/>
              <a:ext cx="2419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Incentive Effect</a:t>
              </a:r>
              <a:endParaRPr lang="en-HK" sz="2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7F0380-7701-3AE1-E480-A3B687535B9A}"/>
                </a:ext>
              </a:extLst>
            </p:cNvPr>
            <p:cNvSpPr txBox="1"/>
            <p:nvPr/>
          </p:nvSpPr>
          <p:spPr>
            <a:xfrm>
              <a:off x="1509308" y="3940998"/>
              <a:ext cx="19468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Churn rate</a:t>
              </a:r>
              <a:br>
                <a:rPr lang="en-US" sz="2400" dirty="0"/>
              </a:br>
              <a:r>
                <a:rPr lang="en-US" sz="2400" dirty="0"/>
                <a:t>with incentive</a:t>
              </a:r>
              <a:endParaRPr lang="en-HK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CE8F7F-55E1-3C8D-B301-8B0155627898}"/>
                </a:ext>
              </a:extLst>
            </p:cNvPr>
            <p:cNvSpPr txBox="1"/>
            <p:nvPr/>
          </p:nvSpPr>
          <p:spPr>
            <a:xfrm>
              <a:off x="4604235" y="3940997"/>
              <a:ext cx="23732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Churn rate</a:t>
              </a:r>
              <a:br>
                <a:rPr lang="en-US" sz="2400" dirty="0"/>
              </a:br>
              <a:r>
                <a:rPr lang="en-US" sz="2400" dirty="0"/>
                <a:t>without incentive</a:t>
              </a:r>
              <a:endParaRPr lang="en-HK" sz="2400" dirty="0"/>
            </a:p>
          </p:txBody>
        </p:sp>
        <p:sp>
          <p:nvSpPr>
            <p:cNvPr id="24" name="Minus Sign 23">
              <a:extLst>
                <a:ext uri="{FF2B5EF4-FFF2-40B4-BE49-F238E27FC236}">
                  <a16:creationId xmlns:a16="http://schemas.microsoft.com/office/drawing/2014/main" id="{AAF0CCC9-A685-ECF2-8FBF-16A4E2ED8421}"/>
                </a:ext>
              </a:extLst>
            </p:cNvPr>
            <p:cNvSpPr/>
            <p:nvPr/>
          </p:nvSpPr>
          <p:spPr>
            <a:xfrm>
              <a:off x="3745088" y="4078157"/>
              <a:ext cx="640080" cy="365760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26" name="Picture 6" descr="Why Everyone Makes the Same Angry Face | Live Science">
              <a:extLst>
                <a:ext uri="{FF2B5EF4-FFF2-40B4-BE49-F238E27FC236}">
                  <a16:creationId xmlns:a16="http://schemas.microsoft.com/office/drawing/2014/main" id="{04D41A27-5867-A838-C0CB-B6220569B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993" y="4791407"/>
              <a:ext cx="1626121" cy="14309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Equals 26">
              <a:extLst>
                <a:ext uri="{FF2B5EF4-FFF2-40B4-BE49-F238E27FC236}">
                  <a16:creationId xmlns:a16="http://schemas.microsoft.com/office/drawing/2014/main" id="{FA6E2BA1-3321-1250-3C45-E476CD17E183}"/>
                </a:ext>
              </a:extLst>
            </p:cNvPr>
            <p:cNvSpPr/>
            <p:nvPr/>
          </p:nvSpPr>
          <p:spPr>
            <a:xfrm>
              <a:off x="7069160" y="3940997"/>
              <a:ext cx="822960" cy="548640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937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531411" y="185348"/>
            <a:ext cx="1112926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can’t be certain that groups are comparable by just looking at the data.</a:t>
            </a:r>
          </a:p>
          <a:p>
            <a:pPr algn="ctr"/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D5DD1-290E-E839-0FED-445907259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06" y="1385740"/>
            <a:ext cx="4611187" cy="5021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83679A-9FD5-A9C0-51C4-193EDC15A93B}"/>
              </a:ext>
            </a:extLst>
          </p:cNvPr>
          <p:cNvSpPr txBox="1"/>
          <p:nvPr/>
        </p:nvSpPr>
        <p:spPr>
          <a:xfrm>
            <a:off x="3620706" y="3909141"/>
            <a:ext cx="495058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What you may actually be doing:</a:t>
            </a:r>
          </a:p>
        </p:txBody>
      </p:sp>
    </p:spTree>
    <p:extLst>
      <p:ext uri="{BB962C8B-B14F-4D97-AF65-F5344CB8AC3E}">
        <p14:creationId xmlns:p14="http://schemas.microsoft.com/office/powerpoint/2010/main" val="23808691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40BB4B-927C-6224-C9EF-FC4B1F0F3F19}"/>
              </a:ext>
            </a:extLst>
          </p:cNvPr>
          <p:cNvSpPr txBox="1"/>
          <p:nvPr/>
        </p:nvSpPr>
        <p:spPr>
          <a:xfrm>
            <a:off x="1490406" y="185348"/>
            <a:ext cx="921130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 use A/B testing to collect data on comparable groups. </a:t>
            </a:r>
          </a:p>
          <a:p>
            <a:pPr algn="ctr"/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F8DCE-74A5-B205-CB8D-E37A837B1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38" y="1570343"/>
            <a:ext cx="7869123" cy="47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6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6FA8DF1-90C8-4CC8-8B4D-C5F9F6CF4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482603"/>
                  </p:ext>
                </p:extLst>
              </p:nvPr>
            </p:nvGraphicFramePr>
            <p:xfrm>
              <a:off x="1438710" y="2468880"/>
              <a:ext cx="931458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6112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306423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3064234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419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/>
                            <a:t>Stay (S)</a:t>
                          </a:r>
                          <a:endParaRPr lang="es-419" sz="3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3600" b="1" dirty="0"/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s-419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s-419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noProof="0" dirty="0"/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s-419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s-419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6FA8DF1-90C8-4CC8-8B4D-C5F9F6CF4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482603"/>
                  </p:ext>
                </p:extLst>
              </p:nvPr>
            </p:nvGraphicFramePr>
            <p:xfrm>
              <a:off x="1438710" y="2468880"/>
              <a:ext cx="931458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86112">
                      <a:extLst>
                        <a:ext uri="{9D8B030D-6E8A-4147-A177-3AD203B41FA5}">
                          <a16:colId xmlns:a16="http://schemas.microsoft.com/office/drawing/2014/main" val="3214662853"/>
                        </a:ext>
                      </a:extLst>
                    </a:gridCol>
                    <a:gridCol w="3064234">
                      <a:extLst>
                        <a:ext uri="{9D8B030D-6E8A-4147-A177-3AD203B41FA5}">
                          <a16:colId xmlns:a16="http://schemas.microsoft.com/office/drawing/2014/main" val="2280230065"/>
                        </a:ext>
                      </a:extLst>
                    </a:gridCol>
                    <a:gridCol w="3064234">
                      <a:extLst>
                        <a:ext uri="{9D8B030D-6E8A-4147-A177-3AD203B41FA5}">
                          <a16:colId xmlns:a16="http://schemas.microsoft.com/office/drawing/2014/main" val="283510613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s-419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/>
                            <a:t>Stay (S)</a:t>
                          </a:r>
                          <a:endParaRPr lang="es-419" sz="3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noProof="0" dirty="0"/>
                            <a:t>Leave (L)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013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sz="3600" b="1" dirty="0"/>
                            <a:t>Target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582" t="-114286" r="-100797" b="-1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175" t="-114286" r="-596" b="-13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20646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noProof="0" dirty="0"/>
                            <a:t>Not Target (NT)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582" t="-214286" r="-100797" b="-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175" t="-214286" r="-596" b="-3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779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E12663-3820-5644-642B-41A8E1EA5517}"/>
              </a:ext>
            </a:extLst>
          </p:cNvPr>
          <p:cNvSpPr txBox="1"/>
          <p:nvPr/>
        </p:nvSpPr>
        <p:spPr>
          <a:xfrm>
            <a:off x="4360877" y="499620"/>
            <a:ext cx="3470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Benefit Matrix</a:t>
            </a:r>
          </a:p>
        </p:txBody>
      </p:sp>
    </p:spTree>
    <p:extLst>
      <p:ext uri="{BB962C8B-B14F-4D97-AF65-F5344CB8AC3E}">
        <p14:creationId xmlns:p14="http://schemas.microsoft.com/office/powerpoint/2010/main" val="40426060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F6DE9-D15B-0E47-FFCF-7D20A13A1289}"/>
              </a:ext>
            </a:extLst>
          </p:cNvPr>
          <p:cNvSpPr txBox="1"/>
          <p:nvPr/>
        </p:nvSpPr>
        <p:spPr>
          <a:xfrm>
            <a:off x="673770" y="53370"/>
            <a:ext cx="1084463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 use Machine Learning + A/B Test data to predict how effects vary.</a:t>
            </a:r>
          </a:p>
          <a:p>
            <a:pPr algn="ctr"/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42B73-EDFB-1EE3-6858-E69D8AB5E6D4}"/>
              </a:ext>
            </a:extLst>
          </p:cNvPr>
          <p:cNvGrpSpPr/>
          <p:nvPr/>
        </p:nvGrpSpPr>
        <p:grpSpPr>
          <a:xfrm>
            <a:off x="409091" y="1211994"/>
            <a:ext cx="11373817" cy="5076836"/>
            <a:chOff x="268826" y="713410"/>
            <a:chExt cx="11373817" cy="5076836"/>
          </a:xfrm>
        </p:grpSpPr>
        <p:sp>
          <p:nvSpPr>
            <p:cNvPr id="5" name="Right Arrow 45">
              <a:extLst>
                <a:ext uri="{FF2B5EF4-FFF2-40B4-BE49-F238E27FC236}">
                  <a16:creationId xmlns:a16="http://schemas.microsoft.com/office/drawing/2014/main" id="{D9C4E09B-35C5-25F6-4315-24A733978A35}"/>
                </a:ext>
              </a:extLst>
            </p:cNvPr>
            <p:cNvSpPr/>
            <p:nvPr/>
          </p:nvSpPr>
          <p:spPr>
            <a:xfrm rot="13500658">
              <a:off x="4985914" y="4171441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46">
              <a:extLst>
                <a:ext uri="{FF2B5EF4-FFF2-40B4-BE49-F238E27FC236}">
                  <a16:creationId xmlns:a16="http://schemas.microsoft.com/office/drawing/2014/main" id="{F1B4C678-5E74-848F-9035-5EA811C99747}"/>
                </a:ext>
              </a:extLst>
            </p:cNvPr>
            <p:cNvSpPr/>
            <p:nvPr/>
          </p:nvSpPr>
          <p:spPr>
            <a:xfrm rot="18682109">
              <a:off x="4646319" y="1424058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88DED6-3346-45F3-E9C0-082541BC3DB9}"/>
                </a:ext>
              </a:extLst>
            </p:cNvPr>
            <p:cNvGrpSpPr/>
            <p:nvPr/>
          </p:nvGrpSpPr>
          <p:grpSpPr>
            <a:xfrm>
              <a:off x="3561919" y="1782319"/>
              <a:ext cx="1978781" cy="2272489"/>
              <a:chOff x="3325827" y="4343386"/>
              <a:chExt cx="1978781" cy="2272489"/>
            </a:xfrm>
          </p:grpSpPr>
          <p:pic>
            <p:nvPicPr>
              <p:cNvPr id="95" name="Picture 94" descr="Shape, circle&#10;&#10;Description automatically generated">
                <a:extLst>
                  <a:ext uri="{FF2B5EF4-FFF2-40B4-BE49-F238E27FC236}">
                    <a16:creationId xmlns:a16="http://schemas.microsoft.com/office/drawing/2014/main" id="{A5828D95-7059-ED35-97B4-C8481F0F3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6806B5-514D-2A26-EB29-5501E1DC34E7}"/>
                  </a:ext>
                </a:extLst>
              </p:cNvPr>
              <p:cNvSpPr txBox="1"/>
              <p:nvPr/>
            </p:nvSpPr>
            <p:spPr>
              <a:xfrm>
                <a:off x="3325827" y="6031100"/>
                <a:ext cx="19787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D384-E9B6-1956-E3EA-8FC5BCF82038}"/>
                </a:ext>
              </a:extLst>
            </p:cNvPr>
            <p:cNvGrpSpPr/>
            <p:nvPr/>
          </p:nvGrpSpPr>
          <p:grpSpPr>
            <a:xfrm>
              <a:off x="5103911" y="4454081"/>
              <a:ext cx="1978781" cy="1307117"/>
              <a:chOff x="800100" y="4657738"/>
              <a:chExt cx="1978781" cy="130711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DEDC47-0774-2425-F276-453419FDAD52}"/>
                  </a:ext>
                </a:extLst>
              </p:cNvPr>
              <p:cNvSpPr txBox="1"/>
              <p:nvPr/>
            </p:nvSpPr>
            <p:spPr>
              <a:xfrm>
                <a:off x="974783" y="5626301"/>
                <a:ext cx="1634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Data Instance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FFF42FA-1849-89DA-6C32-507C9E432DE9}"/>
                  </a:ext>
                </a:extLst>
              </p:cNvPr>
              <p:cNvGrpSpPr/>
              <p:nvPr/>
            </p:nvGrpSpPr>
            <p:grpSpPr>
              <a:xfrm>
                <a:off x="800100" y="4657738"/>
                <a:ext cx="1978781" cy="777312"/>
                <a:chOff x="800100" y="4657738"/>
                <a:chExt cx="1978781" cy="77731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CD543FC-F8DF-ABCF-F7F7-D8AB8D482A37}"/>
                    </a:ext>
                  </a:extLst>
                </p:cNvPr>
                <p:cNvGrpSpPr/>
                <p:nvPr/>
              </p:nvGrpSpPr>
              <p:grpSpPr>
                <a:xfrm>
                  <a:off x="800100" y="4657738"/>
                  <a:ext cx="1978781" cy="777312"/>
                  <a:chOff x="1117648" y="1974786"/>
                  <a:chExt cx="1729666" cy="551267"/>
                </a:xfrm>
              </p:grpSpPr>
              <p:pic>
                <p:nvPicPr>
                  <p:cNvPr id="90" name="Picture 89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A20636B0-ADA1-A218-5FFC-ED654952DD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rcRect l="13835" t="16337" r="13684" b="51094"/>
                  <a:stretch/>
                </p:blipFill>
                <p:spPr>
                  <a:xfrm>
                    <a:off x="1117648" y="1974786"/>
                    <a:ext cx="1729666" cy="551267"/>
                  </a:xfrm>
                  <a:prstGeom prst="rect">
                    <a:avLst/>
                  </a:prstGeom>
                </p:spPr>
              </p:pic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FFD66AF-3DC1-43E9-8352-0A3CFBD257A8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C6F20A2D-6F01-642A-6180-C5CE4CF18676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19D5496-FA53-28FC-9187-34B33251B7E8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C21E49E2-CC49-97A0-C83C-B6E6096554F4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C27BD6E-E2BE-DF83-F546-EFBF15D91312}"/>
                    </a:ext>
                  </a:extLst>
                </p:cNvPr>
                <p:cNvSpPr txBox="1"/>
                <p:nvPr/>
              </p:nvSpPr>
              <p:spPr>
                <a:xfrm>
                  <a:off x="929237" y="4796018"/>
                  <a:ext cx="457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8110625-4C04-25CD-9CF2-3D49179AFBE3}"/>
                    </a:ext>
                  </a:extLst>
                </p:cNvPr>
                <p:cNvSpPr txBox="1"/>
                <p:nvPr/>
              </p:nvSpPr>
              <p:spPr>
                <a:xfrm>
                  <a:off x="1853280" y="4769378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T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4A8FADA-46D6-F373-7D1F-B5D2BB04E43C}"/>
                    </a:ext>
                  </a:extLst>
                </p:cNvPr>
                <p:cNvSpPr txBox="1"/>
                <p:nvPr/>
              </p:nvSpPr>
              <p:spPr>
                <a:xfrm>
                  <a:off x="1400652" y="4780576"/>
                  <a:ext cx="44820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6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D781CD2-E380-CDE5-735C-79BC34A632E1}"/>
                    </a:ext>
                  </a:extLst>
                </p:cNvPr>
                <p:cNvSpPr txBox="1"/>
                <p:nvPr/>
              </p:nvSpPr>
              <p:spPr>
                <a:xfrm>
                  <a:off x="2243561" y="4772075"/>
                  <a:ext cx="4342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Y</a:t>
                  </a:r>
                  <a:r>
                    <a:rPr lang="en-US" sz="1600" b="1" baseline="-25000" dirty="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U</a:t>
                  </a:r>
                  <a:endPara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0183683-07D9-ABDC-8C73-C9726A4A3025}"/>
                    </a:ext>
                  </a:extLst>
                </p:cNvPr>
                <p:cNvSpPr txBox="1"/>
                <p:nvPr/>
              </p:nvSpPr>
              <p:spPr>
                <a:xfrm>
                  <a:off x="873723" y="5143269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3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B3ACCE1-5BA4-A6C3-D370-8882CA76649F}"/>
                    </a:ext>
                  </a:extLst>
                </p:cNvPr>
                <p:cNvSpPr txBox="1"/>
                <p:nvPr/>
              </p:nvSpPr>
              <p:spPr>
                <a:xfrm>
                  <a:off x="1338949" y="5136847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Segoe Print" panose="02000800000000000000" pitchFamily="2" charset="0"/>
                    </a:rPr>
                    <a:t>Blue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941A893-C51F-45AF-8B07-9BFC61D7EBD1}"/>
                    </a:ext>
                  </a:extLst>
                </p:cNvPr>
                <p:cNvSpPr txBox="1"/>
                <p:nvPr/>
              </p:nvSpPr>
              <p:spPr>
                <a:xfrm>
                  <a:off x="1796148" y="5122410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 dirty="0">
                      <a:solidFill>
                        <a:schemeClr val="accent5">
                          <a:lumMod val="75000"/>
                        </a:schemeClr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F9F54DE-A6D3-324A-B3D2-E7B6EDC70857}"/>
                    </a:ext>
                  </a:extLst>
                </p:cNvPr>
                <p:cNvSpPr txBox="1"/>
                <p:nvPr/>
              </p:nvSpPr>
              <p:spPr>
                <a:xfrm>
                  <a:off x="2193996" y="5111174"/>
                  <a:ext cx="5125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">
                      <a:solidFill>
                        <a:schemeClr val="accent2"/>
                      </a:solidFill>
                      <a:latin typeface="Segoe Print" panose="02000800000000000000" pitchFamily="2" charset="0"/>
                    </a:rPr>
                    <a:t>?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0CB519-E018-E2E5-07E4-8E06E1F0B7C2}"/>
                    </a:ext>
                  </a:extLst>
                </p:cNvPr>
                <p:cNvSpPr txBox="1"/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Effec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HK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20CB519-E018-E2E5-07E4-8E06E1F0B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691" y="713410"/>
                  <a:ext cx="3882538" cy="5472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77521F-A398-5566-4ED1-4590B12F89CA}"/>
                </a:ext>
              </a:extLst>
            </p:cNvPr>
            <p:cNvGrpSpPr/>
            <p:nvPr/>
          </p:nvGrpSpPr>
          <p:grpSpPr>
            <a:xfrm>
              <a:off x="6075208" y="1787263"/>
              <a:ext cx="2216747" cy="2272489"/>
              <a:chOff x="3207764" y="4343386"/>
              <a:chExt cx="2216747" cy="2272489"/>
            </a:xfrm>
          </p:grpSpPr>
          <p:pic>
            <p:nvPicPr>
              <p:cNvPr id="77" name="Picture 76" descr="Shape, circle&#10;&#10;Description automatically generated">
                <a:extLst>
                  <a:ext uri="{FF2B5EF4-FFF2-40B4-BE49-F238E27FC236}">
                    <a16:creationId xmlns:a16="http://schemas.microsoft.com/office/drawing/2014/main" id="{6BC0ED97-CFDF-53B3-A716-661F4BAAA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28842" y="4343386"/>
                <a:ext cx="1374593" cy="1615749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E611F4C-23CF-F2D5-46AA-CFCFEC68C8A2}"/>
                  </a:ext>
                </a:extLst>
              </p:cNvPr>
              <p:cNvSpPr txBox="1"/>
              <p:nvPr/>
            </p:nvSpPr>
            <p:spPr>
              <a:xfrm>
                <a:off x="3207764" y="6031100"/>
                <a:ext cx="22167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Segoe Print" panose="02000800000000000000" pitchFamily="2" charset="0"/>
                  </a:rPr>
                  <a:t>Model for 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untreated</a:t>
                </a:r>
                <a:r>
                  <a:rPr lang="en-US" sz="1600" b="1" dirty="0">
                    <a:latin typeface="Segoe Print" panose="02000800000000000000" pitchFamily="2" charset="0"/>
                  </a:rPr>
                  <a:t> outcome</a:t>
                </a:r>
              </a:p>
            </p:txBody>
          </p:sp>
        </p:grpSp>
        <p:sp>
          <p:nvSpPr>
            <p:cNvPr id="11" name="Right Arrow 45">
              <a:extLst>
                <a:ext uri="{FF2B5EF4-FFF2-40B4-BE49-F238E27FC236}">
                  <a16:creationId xmlns:a16="http://schemas.microsoft.com/office/drawing/2014/main" id="{F75A2BDB-5061-64CC-6638-9A80ECDF7E24}"/>
                </a:ext>
              </a:extLst>
            </p:cNvPr>
            <p:cNvSpPr/>
            <p:nvPr/>
          </p:nvSpPr>
          <p:spPr>
            <a:xfrm rot="8099342" flipH="1">
              <a:off x="6671040" y="4152542"/>
              <a:ext cx="507227" cy="132977"/>
            </a:xfrm>
            <a:custGeom>
              <a:avLst/>
              <a:gdLst>
                <a:gd name="connsiteX0" fmla="*/ 0 w 507227"/>
                <a:gd name="connsiteY0" fmla="*/ 33244 h 132977"/>
                <a:gd name="connsiteX1" fmla="*/ 382269 w 507227"/>
                <a:gd name="connsiteY1" fmla="*/ 33244 h 132977"/>
                <a:gd name="connsiteX2" fmla="*/ 382269 w 507227"/>
                <a:gd name="connsiteY2" fmla="*/ 0 h 132977"/>
                <a:gd name="connsiteX3" fmla="*/ 507227 w 507227"/>
                <a:gd name="connsiteY3" fmla="*/ 66489 h 132977"/>
                <a:gd name="connsiteX4" fmla="*/ 382269 w 507227"/>
                <a:gd name="connsiteY4" fmla="*/ 132977 h 132977"/>
                <a:gd name="connsiteX5" fmla="*/ 382269 w 507227"/>
                <a:gd name="connsiteY5" fmla="*/ 99733 h 132977"/>
                <a:gd name="connsiteX6" fmla="*/ 0 w 507227"/>
                <a:gd name="connsiteY6" fmla="*/ 99733 h 132977"/>
                <a:gd name="connsiteX7" fmla="*/ 0 w 507227"/>
                <a:gd name="connsiteY7" fmla="*/ 33244 h 1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227" h="132977" extrusionOk="0">
                  <a:moveTo>
                    <a:pt x="0" y="33244"/>
                  </a:moveTo>
                  <a:cubicBezTo>
                    <a:pt x="138576" y="44405"/>
                    <a:pt x="281251" y="39622"/>
                    <a:pt x="382269" y="33244"/>
                  </a:cubicBezTo>
                  <a:cubicBezTo>
                    <a:pt x="383210" y="17761"/>
                    <a:pt x="383498" y="6412"/>
                    <a:pt x="382269" y="0"/>
                  </a:cubicBezTo>
                  <a:cubicBezTo>
                    <a:pt x="423714" y="13398"/>
                    <a:pt x="450026" y="29685"/>
                    <a:pt x="507227" y="66489"/>
                  </a:cubicBezTo>
                  <a:cubicBezTo>
                    <a:pt x="453686" y="93046"/>
                    <a:pt x="424440" y="116878"/>
                    <a:pt x="382269" y="132977"/>
                  </a:cubicBezTo>
                  <a:cubicBezTo>
                    <a:pt x="380581" y="124161"/>
                    <a:pt x="379399" y="109022"/>
                    <a:pt x="382269" y="99733"/>
                  </a:cubicBezTo>
                  <a:cubicBezTo>
                    <a:pt x="280738" y="91045"/>
                    <a:pt x="144307" y="119312"/>
                    <a:pt x="0" y="99733"/>
                  </a:cubicBezTo>
                  <a:cubicBezTo>
                    <a:pt x="3833" y="90580"/>
                    <a:pt x="2835" y="50498"/>
                    <a:pt x="0" y="3324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A643A1-8A59-414C-59D1-43664904B362}"/>
                </a:ext>
              </a:extLst>
            </p:cNvPr>
            <p:cNvGrpSpPr/>
            <p:nvPr/>
          </p:nvGrpSpPr>
          <p:grpSpPr>
            <a:xfrm>
              <a:off x="580167" y="4097613"/>
              <a:ext cx="2386335" cy="1692633"/>
              <a:chOff x="1057158" y="1698260"/>
              <a:chExt cx="2386335" cy="169263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9F0E38D-5707-0672-B9EA-D8A5ED8DF1BE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8082B9DC-D24F-6C8F-A1BF-FA9912432D13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71" name="Picture 70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A7A4806E-CACA-E720-36AF-6D2EDB77ED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0294778-F335-3F60-A806-4DEC42F7E375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3264B23-9C5F-4161-5218-533AE6A8BDCF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0C9B881D-D6A3-6BE4-9AC3-9E3E1609F02A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A11680CC-291A-C6E5-9D79-9CF0170220FE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EE3ACE8-CD43-0BB1-E8A7-E927F9547697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A4DDC49-7751-1190-BCE7-0A9E158258B1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9973FAA-8424-5829-FD7E-63131D65F033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7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66B083-C757-C392-3ACD-62CC64E023B4}"/>
                  </a:ext>
                </a:extLst>
              </p:cNvPr>
              <p:cNvSpPr txBox="1"/>
              <p:nvPr/>
            </p:nvSpPr>
            <p:spPr>
              <a:xfrm>
                <a:off x="1825358" y="2286874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D1C787-3112-AB8B-AFFE-1E6CB10626CD}"/>
                  </a:ext>
                </a:extLst>
              </p:cNvPr>
              <p:cNvSpPr txBox="1"/>
              <p:nvPr/>
            </p:nvSpPr>
            <p:spPr>
              <a:xfrm>
                <a:off x="2568272" y="227563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7A95C44-5B2A-42F4-B668-FA611F43D198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92DCD5-871A-7F97-079D-A386CA3161D1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6C0FE-F419-3241-0E42-E0C81A705879}"/>
                  </a:ext>
                </a:extLst>
              </p:cNvPr>
              <p:cNvSpPr txBox="1"/>
              <p:nvPr/>
            </p:nvSpPr>
            <p:spPr>
              <a:xfrm>
                <a:off x="2566020" y="244821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D630B63-A14F-0283-3B38-5F0FEA13AAAC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6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8128EF6-78DB-224A-88D2-9316AEFFB542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BB32C9-3DEE-0862-7E81-86FB43E82807}"/>
                  </a:ext>
                </a:extLst>
              </p:cNvPr>
              <p:cNvSpPr txBox="1"/>
              <p:nvPr/>
            </p:nvSpPr>
            <p:spPr>
              <a:xfrm>
                <a:off x="2566020" y="263647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ED110F6-4C2E-1178-F0B6-41DA07A8CC82}"/>
                  </a:ext>
                </a:extLst>
              </p:cNvPr>
              <p:cNvSpPr txBox="1"/>
              <p:nvPr/>
            </p:nvSpPr>
            <p:spPr>
              <a:xfrm>
                <a:off x="2572745" y="282474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2"/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13" name="Right Arrow 46">
              <a:extLst>
                <a:ext uri="{FF2B5EF4-FFF2-40B4-BE49-F238E27FC236}">
                  <a16:creationId xmlns:a16="http://schemas.microsoft.com/office/drawing/2014/main" id="{48E93A33-F73F-949B-28C8-E081090B8531}"/>
                </a:ext>
              </a:extLst>
            </p:cNvPr>
            <p:cNvSpPr/>
            <p:nvPr/>
          </p:nvSpPr>
          <p:spPr>
            <a:xfrm rot="2917891" flipH="1">
              <a:off x="6723868" y="1424057"/>
              <a:ext cx="603651" cy="128784"/>
            </a:xfrm>
            <a:custGeom>
              <a:avLst/>
              <a:gdLst>
                <a:gd name="connsiteX0" fmla="*/ 0 w 603651"/>
                <a:gd name="connsiteY0" fmla="*/ 32196 h 128784"/>
                <a:gd name="connsiteX1" fmla="*/ 482633 w 603651"/>
                <a:gd name="connsiteY1" fmla="*/ 32196 h 128784"/>
                <a:gd name="connsiteX2" fmla="*/ 482633 w 603651"/>
                <a:gd name="connsiteY2" fmla="*/ 0 h 128784"/>
                <a:gd name="connsiteX3" fmla="*/ 603651 w 603651"/>
                <a:gd name="connsiteY3" fmla="*/ 64392 h 128784"/>
                <a:gd name="connsiteX4" fmla="*/ 482633 w 603651"/>
                <a:gd name="connsiteY4" fmla="*/ 128784 h 128784"/>
                <a:gd name="connsiteX5" fmla="*/ 482633 w 603651"/>
                <a:gd name="connsiteY5" fmla="*/ 96588 h 128784"/>
                <a:gd name="connsiteX6" fmla="*/ 0 w 603651"/>
                <a:gd name="connsiteY6" fmla="*/ 96588 h 128784"/>
                <a:gd name="connsiteX7" fmla="*/ 0 w 603651"/>
                <a:gd name="connsiteY7" fmla="*/ 32196 h 12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651" h="128784" extrusionOk="0">
                  <a:moveTo>
                    <a:pt x="0" y="32196"/>
                  </a:moveTo>
                  <a:cubicBezTo>
                    <a:pt x="188293" y="53878"/>
                    <a:pt x="315331" y="47017"/>
                    <a:pt x="482633" y="32196"/>
                  </a:cubicBezTo>
                  <a:cubicBezTo>
                    <a:pt x="481755" y="28430"/>
                    <a:pt x="484243" y="5440"/>
                    <a:pt x="482633" y="0"/>
                  </a:cubicBezTo>
                  <a:cubicBezTo>
                    <a:pt x="528677" y="19653"/>
                    <a:pt x="553965" y="46509"/>
                    <a:pt x="603651" y="64392"/>
                  </a:cubicBezTo>
                  <a:cubicBezTo>
                    <a:pt x="580263" y="84489"/>
                    <a:pt x="502047" y="121739"/>
                    <a:pt x="482633" y="128784"/>
                  </a:cubicBezTo>
                  <a:cubicBezTo>
                    <a:pt x="482549" y="115589"/>
                    <a:pt x="485486" y="102680"/>
                    <a:pt x="482633" y="96588"/>
                  </a:cubicBezTo>
                  <a:cubicBezTo>
                    <a:pt x="345952" y="82648"/>
                    <a:pt x="125416" y="118180"/>
                    <a:pt x="0" y="96588"/>
                  </a:cubicBezTo>
                  <a:cubicBezTo>
                    <a:pt x="-2805" y="77134"/>
                    <a:pt x="-401" y="38672"/>
                    <a:pt x="0" y="32196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1CC032-2832-D3AC-CECB-FBE5E03DA72C}"/>
                </a:ext>
              </a:extLst>
            </p:cNvPr>
            <p:cNvSpPr txBox="1"/>
            <p:nvPr/>
          </p:nvSpPr>
          <p:spPr>
            <a:xfrm>
              <a:off x="1792328" y="4403610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DFED83-E7AA-9922-E56C-AA9CF440714C}"/>
                </a:ext>
              </a:extLst>
            </p:cNvPr>
            <p:cNvSpPr txBox="1"/>
            <p:nvPr/>
          </p:nvSpPr>
          <p:spPr>
            <a:xfrm>
              <a:off x="2141169" y="4396035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A9E480-E039-7F54-D026-34B064C12B3C}"/>
                </a:ext>
              </a:extLst>
            </p:cNvPr>
            <p:cNvSpPr txBox="1"/>
            <p:nvPr/>
          </p:nvSpPr>
          <p:spPr>
            <a:xfrm>
              <a:off x="1735681" y="467499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FB144A-3D4F-01BD-C88A-88E0FAD25F46}"/>
                </a:ext>
              </a:extLst>
            </p:cNvPr>
            <p:cNvSpPr txBox="1"/>
            <p:nvPr/>
          </p:nvSpPr>
          <p:spPr>
            <a:xfrm>
              <a:off x="1733429" y="484756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0283E-A566-40D6-312F-1AC2FC7A3A37}"/>
                </a:ext>
              </a:extLst>
            </p:cNvPr>
            <p:cNvSpPr txBox="1"/>
            <p:nvPr/>
          </p:nvSpPr>
          <p:spPr>
            <a:xfrm>
              <a:off x="1733429" y="503582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DF88F-D8EB-773F-A427-C95E41AEDBCF}"/>
                </a:ext>
              </a:extLst>
            </p:cNvPr>
            <p:cNvSpPr txBox="1"/>
            <p:nvPr/>
          </p:nvSpPr>
          <p:spPr>
            <a:xfrm>
              <a:off x="1740154" y="522409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20" name="Right Arrow 31">
              <a:extLst>
                <a:ext uri="{FF2B5EF4-FFF2-40B4-BE49-F238E27FC236}">
                  <a16:creationId xmlns:a16="http://schemas.microsoft.com/office/drawing/2014/main" id="{4E8E63D3-7C0A-1737-2593-BD65D3C2D836}"/>
                </a:ext>
              </a:extLst>
            </p:cNvPr>
            <p:cNvSpPr/>
            <p:nvPr/>
          </p:nvSpPr>
          <p:spPr>
            <a:xfrm rot="16200000">
              <a:off x="1325039" y="3471259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D22FC1-61E3-2899-313D-9B8BD045E113}"/>
                </a:ext>
              </a:extLst>
            </p:cNvPr>
            <p:cNvGrpSpPr/>
            <p:nvPr/>
          </p:nvGrpSpPr>
          <p:grpSpPr>
            <a:xfrm>
              <a:off x="268826" y="1117400"/>
              <a:ext cx="3117062" cy="1929496"/>
              <a:chOff x="3837960" y="1658784"/>
              <a:chExt cx="3117062" cy="1929496"/>
            </a:xfrm>
          </p:grpSpPr>
          <p:pic>
            <p:nvPicPr>
              <p:cNvPr id="55" name="Picture 5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0D6F4076-BB2C-0B31-A589-2AF2F6AAA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D723F-0849-49B0-8588-C8F69076C184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22" name="Right Arrow 36">
              <a:extLst>
                <a:ext uri="{FF2B5EF4-FFF2-40B4-BE49-F238E27FC236}">
                  <a16:creationId xmlns:a16="http://schemas.microsoft.com/office/drawing/2014/main" id="{0A005449-D99D-88E3-7BD8-F6167EE26E14}"/>
                </a:ext>
              </a:extLst>
            </p:cNvPr>
            <p:cNvSpPr/>
            <p:nvPr/>
          </p:nvSpPr>
          <p:spPr>
            <a:xfrm>
              <a:off x="2782646" y="2102806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A64EF61-E190-9926-F784-1181CCD64CD3}"/>
                </a:ext>
              </a:extLst>
            </p:cNvPr>
            <p:cNvGrpSpPr/>
            <p:nvPr/>
          </p:nvGrpSpPr>
          <p:grpSpPr>
            <a:xfrm>
              <a:off x="9128866" y="3982084"/>
              <a:ext cx="2386335" cy="1692633"/>
              <a:chOff x="1057158" y="1698260"/>
              <a:chExt cx="2386335" cy="1692633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055982-6ECF-DE2B-41E7-86137D3997FD}"/>
                  </a:ext>
                </a:extLst>
              </p:cNvPr>
              <p:cNvGrpSpPr/>
              <p:nvPr/>
            </p:nvGrpSpPr>
            <p:grpSpPr>
              <a:xfrm>
                <a:off x="1057158" y="1698260"/>
                <a:ext cx="2386335" cy="1692633"/>
                <a:chOff x="787529" y="1698260"/>
                <a:chExt cx="2386335" cy="1692633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8090216C-08DC-7CC5-051D-8F97023C9AB2}"/>
                    </a:ext>
                  </a:extLst>
                </p:cNvPr>
                <p:cNvGrpSpPr/>
                <p:nvPr/>
              </p:nvGrpSpPr>
              <p:grpSpPr>
                <a:xfrm>
                  <a:off x="787529" y="1698260"/>
                  <a:ext cx="2386335" cy="1692633"/>
                  <a:chOff x="787529" y="1698260"/>
                  <a:chExt cx="2386335" cy="1692633"/>
                </a:xfrm>
              </p:grpSpPr>
              <p:pic>
                <p:nvPicPr>
                  <p:cNvPr id="49" name="Picture 48" descr="Whiteboard&#10;&#10;Description automatically generated">
                    <a:extLst>
                      <a:ext uri="{FF2B5EF4-FFF2-40B4-BE49-F238E27FC236}">
                        <a16:creationId xmlns:a16="http://schemas.microsoft.com/office/drawing/2014/main" id="{391AD22E-7E87-F480-96F7-4E8BB483ED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sharpenSoften amoun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529" y="1698260"/>
                    <a:ext cx="2386335" cy="1692633"/>
                  </a:xfrm>
                  <a:prstGeom prst="rect">
                    <a:avLst/>
                  </a:prstGeom>
                </p:spPr>
              </p:pic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CC8A4E3B-0FCD-34BE-2605-B8C557E56E5D}"/>
                      </a:ext>
                    </a:extLst>
                  </p:cNvPr>
                  <p:cNvSpPr/>
                  <p:nvPr/>
                </p:nvSpPr>
                <p:spPr>
                  <a:xfrm>
                    <a:off x="1219200" y="2066088"/>
                    <a:ext cx="342900" cy="2050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0BF00147-CCA8-9DF4-109D-9074FE53B468}"/>
                      </a:ext>
                    </a:extLst>
                  </p:cNvPr>
                  <p:cNvSpPr/>
                  <p:nvPr/>
                </p:nvSpPr>
                <p:spPr>
                  <a:xfrm>
                    <a:off x="1634323" y="2064948"/>
                    <a:ext cx="375274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EAB8A189-517B-A053-9476-960DE23069E4}"/>
                      </a:ext>
                    </a:extLst>
                  </p:cNvPr>
                  <p:cNvSpPr/>
                  <p:nvPr/>
                </p:nvSpPr>
                <p:spPr>
                  <a:xfrm>
                    <a:off x="2034719" y="2061621"/>
                    <a:ext cx="342900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E03F42D-4CCF-74E2-0A9E-9C175448A176}"/>
                      </a:ext>
                    </a:extLst>
                  </p:cNvPr>
                  <p:cNvSpPr/>
                  <p:nvPr/>
                </p:nvSpPr>
                <p:spPr>
                  <a:xfrm>
                    <a:off x="2402740" y="2050888"/>
                    <a:ext cx="324995" cy="20844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E500EC-A556-98CB-F807-00AA867EEA60}"/>
                    </a:ext>
                  </a:extLst>
                </p:cNvPr>
                <p:cNvSpPr txBox="1"/>
                <p:nvPr/>
              </p:nvSpPr>
              <p:spPr>
                <a:xfrm>
                  <a:off x="1188194" y="2032470"/>
                  <a:ext cx="4018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1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F01E735-B3C1-F14E-7614-7BDF63EB6718}"/>
                    </a:ext>
                  </a:extLst>
                </p:cNvPr>
                <p:cNvSpPr txBox="1"/>
                <p:nvPr/>
              </p:nvSpPr>
              <p:spPr>
                <a:xfrm>
                  <a:off x="1601454" y="2027352"/>
                  <a:ext cx="4243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Segoe Print" panose="02000800000000000000" pitchFamily="2" charset="0"/>
                    </a:rPr>
                    <a:t>X</a:t>
                  </a:r>
                  <a:r>
                    <a:rPr lang="en-US" sz="1200" b="1" baseline="-25000">
                      <a:latin typeface="Segoe Print" panose="02000800000000000000" pitchFamily="2" charset="0"/>
                    </a:rPr>
                    <a:t>2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4F68AA-D7E0-0A62-59DD-EEE88C4AEB0A}"/>
                  </a:ext>
                </a:extLst>
              </p:cNvPr>
              <p:cNvSpPr txBox="1"/>
              <p:nvPr/>
            </p:nvSpPr>
            <p:spPr>
              <a:xfrm>
                <a:off x="1425503" y="2301009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15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0AA4E1-32AA-617C-B5E0-389429A4E141}"/>
                  </a:ext>
                </a:extLst>
              </p:cNvPr>
              <p:cNvSpPr txBox="1"/>
              <p:nvPr/>
            </p:nvSpPr>
            <p:spPr>
              <a:xfrm>
                <a:off x="1814848" y="2286874"/>
                <a:ext cx="5427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Green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15A37C-D02B-5C29-4799-E572E854A20C}"/>
                  </a:ext>
                </a:extLst>
              </p:cNvPr>
              <p:cNvSpPr txBox="1"/>
              <p:nvPr/>
            </p:nvSpPr>
            <p:spPr>
              <a:xfrm>
                <a:off x="2212672" y="228579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25F7CA-1590-9DA1-F26C-EE7DD5045DD8}"/>
                  </a:ext>
                </a:extLst>
              </p:cNvPr>
              <p:cNvSpPr txBox="1"/>
              <p:nvPr/>
            </p:nvSpPr>
            <p:spPr>
              <a:xfrm>
                <a:off x="1423251" y="2480305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9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46F4FFB-D6CF-C062-AD6C-3F9FA2FB49A4}"/>
                  </a:ext>
                </a:extLst>
              </p:cNvPr>
              <p:cNvSpPr txBox="1"/>
              <p:nvPr/>
            </p:nvSpPr>
            <p:spPr>
              <a:xfrm>
                <a:off x="1823106" y="2459446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>
                    <a:latin typeface="Segoe Print" panose="02000800000000000000" pitchFamily="2" charset="0"/>
                  </a:rPr>
                  <a:t>Blue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31668EF-4D7E-5A77-8056-263F2118EB3E}"/>
                  </a:ext>
                </a:extLst>
              </p:cNvPr>
              <p:cNvSpPr txBox="1"/>
              <p:nvPr/>
            </p:nvSpPr>
            <p:spPr>
              <a:xfrm>
                <a:off x="2210420" y="245837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9A5039-3BF9-9A31-DFBA-5855390223F6}"/>
                  </a:ext>
                </a:extLst>
              </p:cNvPr>
              <p:cNvSpPr txBox="1"/>
              <p:nvPr/>
            </p:nvSpPr>
            <p:spPr>
              <a:xfrm>
                <a:off x="1423251" y="2668567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95FC7D-BEAC-A37D-E6E1-3B0ED78FDC4B}"/>
                  </a:ext>
                </a:extLst>
              </p:cNvPr>
              <p:cNvSpPr txBox="1"/>
              <p:nvPr/>
            </p:nvSpPr>
            <p:spPr>
              <a:xfrm>
                <a:off x="1823106" y="2647708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Print" panose="02000800000000000000" pitchFamily="2" charset="0"/>
                  </a:rPr>
                  <a:t>Red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4601EA-80D9-3BE5-B377-DE9C94E37BFB}"/>
                  </a:ext>
                </a:extLst>
              </p:cNvPr>
              <p:cNvSpPr txBox="1"/>
              <p:nvPr/>
            </p:nvSpPr>
            <p:spPr>
              <a:xfrm>
                <a:off x="2210420" y="2646632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B00687-31A7-C392-19F3-25A602AD4FF5}"/>
                  </a:ext>
                </a:extLst>
              </p:cNvPr>
              <p:cNvSpPr txBox="1"/>
              <p:nvPr/>
            </p:nvSpPr>
            <p:spPr>
              <a:xfrm>
                <a:off x="2217145" y="2834900"/>
                <a:ext cx="5125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accent5">
                        <a:lumMod val="75000"/>
                      </a:schemeClr>
                    </a:solidFill>
                    <a:latin typeface="Segoe Print" panose="02000800000000000000" pitchFamily="2" charset="0"/>
                  </a:rPr>
                  <a:t>?</a:t>
                </a:r>
              </a:p>
            </p:txBody>
          </p:sp>
        </p:grpSp>
        <p:sp>
          <p:nvSpPr>
            <p:cNvPr id="24" name="Right Arrow 31">
              <a:extLst>
                <a:ext uri="{FF2B5EF4-FFF2-40B4-BE49-F238E27FC236}">
                  <a16:creationId xmlns:a16="http://schemas.microsoft.com/office/drawing/2014/main" id="{90EDE3A9-4DCC-148E-2616-0D50D49228C1}"/>
                </a:ext>
              </a:extLst>
            </p:cNvPr>
            <p:cNvSpPr/>
            <p:nvPr/>
          </p:nvSpPr>
          <p:spPr>
            <a:xfrm rot="16200000">
              <a:off x="9873738" y="3355730"/>
              <a:ext cx="841358" cy="225934"/>
            </a:xfrm>
            <a:custGeom>
              <a:avLst/>
              <a:gdLst>
                <a:gd name="connsiteX0" fmla="*/ 0 w 841358"/>
                <a:gd name="connsiteY0" fmla="*/ 56484 h 225934"/>
                <a:gd name="connsiteX1" fmla="*/ 629048 w 841358"/>
                <a:gd name="connsiteY1" fmla="*/ 56484 h 225934"/>
                <a:gd name="connsiteX2" fmla="*/ 629048 w 841358"/>
                <a:gd name="connsiteY2" fmla="*/ 0 h 225934"/>
                <a:gd name="connsiteX3" fmla="*/ 841358 w 841358"/>
                <a:gd name="connsiteY3" fmla="*/ 112967 h 225934"/>
                <a:gd name="connsiteX4" fmla="*/ 629048 w 841358"/>
                <a:gd name="connsiteY4" fmla="*/ 225934 h 225934"/>
                <a:gd name="connsiteX5" fmla="*/ 629048 w 841358"/>
                <a:gd name="connsiteY5" fmla="*/ 169451 h 225934"/>
                <a:gd name="connsiteX6" fmla="*/ 0 w 841358"/>
                <a:gd name="connsiteY6" fmla="*/ 169451 h 225934"/>
                <a:gd name="connsiteX7" fmla="*/ 0 w 841358"/>
                <a:gd name="connsiteY7" fmla="*/ 56484 h 22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1358" h="225934" extrusionOk="0">
                  <a:moveTo>
                    <a:pt x="0" y="56484"/>
                  </a:moveTo>
                  <a:cubicBezTo>
                    <a:pt x="313311" y="82131"/>
                    <a:pt x="411796" y="82159"/>
                    <a:pt x="629048" y="56484"/>
                  </a:cubicBezTo>
                  <a:cubicBezTo>
                    <a:pt x="631542" y="40561"/>
                    <a:pt x="631271" y="6113"/>
                    <a:pt x="629048" y="0"/>
                  </a:cubicBezTo>
                  <a:cubicBezTo>
                    <a:pt x="717077" y="48327"/>
                    <a:pt x="750998" y="77866"/>
                    <a:pt x="841358" y="112967"/>
                  </a:cubicBezTo>
                  <a:cubicBezTo>
                    <a:pt x="794699" y="116135"/>
                    <a:pt x="683849" y="197215"/>
                    <a:pt x="629048" y="225934"/>
                  </a:cubicBezTo>
                  <a:cubicBezTo>
                    <a:pt x="628116" y="212576"/>
                    <a:pt x="629116" y="176107"/>
                    <a:pt x="629048" y="169451"/>
                  </a:cubicBezTo>
                  <a:cubicBezTo>
                    <a:pt x="361082" y="147667"/>
                    <a:pt x="200382" y="198918"/>
                    <a:pt x="0" y="169451"/>
                  </a:cubicBezTo>
                  <a:cubicBezTo>
                    <a:pt x="-4268" y="142153"/>
                    <a:pt x="3032" y="74812"/>
                    <a:pt x="0" y="56484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541E7B-61A4-FDF5-28F4-8BB4CCE291DE}"/>
                </a:ext>
              </a:extLst>
            </p:cNvPr>
            <p:cNvGrpSpPr/>
            <p:nvPr/>
          </p:nvGrpSpPr>
          <p:grpSpPr>
            <a:xfrm>
              <a:off x="8525581" y="1064646"/>
              <a:ext cx="3117062" cy="1929496"/>
              <a:chOff x="3837960" y="1658784"/>
              <a:chExt cx="3117062" cy="1929496"/>
            </a:xfrm>
          </p:grpSpPr>
          <p:pic>
            <p:nvPicPr>
              <p:cNvPr id="33" name="Picture 32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11EF532-DC85-0D25-E64D-101EB1DBE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610143" y="1658784"/>
                <a:ext cx="1528418" cy="16074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541421-7064-FD99-04DB-F3915B56C24E}"/>
                  </a:ext>
                </a:extLst>
              </p:cNvPr>
              <p:cNvSpPr txBox="1"/>
              <p:nvPr/>
            </p:nvSpPr>
            <p:spPr>
              <a:xfrm>
                <a:off x="3837960" y="3249726"/>
                <a:ext cx="31170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>
                    <a:latin typeface="Segoe Print" panose="02000800000000000000" pitchFamily="2" charset="0"/>
                  </a:rPr>
                  <a:t>Machine Learning Algorithm</a:t>
                </a:r>
              </a:p>
            </p:txBody>
          </p:sp>
        </p:grpSp>
        <p:sp>
          <p:nvSpPr>
            <p:cNvPr id="26" name="Right Arrow 36">
              <a:extLst>
                <a:ext uri="{FF2B5EF4-FFF2-40B4-BE49-F238E27FC236}">
                  <a16:creationId xmlns:a16="http://schemas.microsoft.com/office/drawing/2014/main" id="{2FAD03DD-3F3A-9673-577E-9800726137D6}"/>
                </a:ext>
              </a:extLst>
            </p:cNvPr>
            <p:cNvSpPr/>
            <p:nvPr/>
          </p:nvSpPr>
          <p:spPr>
            <a:xfrm flipH="1">
              <a:off x="8020324" y="2033385"/>
              <a:ext cx="1005840" cy="228600"/>
            </a:xfrm>
            <a:custGeom>
              <a:avLst/>
              <a:gdLst>
                <a:gd name="connsiteX0" fmla="*/ 0 w 1005840"/>
                <a:gd name="connsiteY0" fmla="*/ 57150 h 228600"/>
                <a:gd name="connsiteX1" fmla="*/ 791025 w 1005840"/>
                <a:gd name="connsiteY1" fmla="*/ 57150 h 228600"/>
                <a:gd name="connsiteX2" fmla="*/ 791025 w 1005840"/>
                <a:gd name="connsiteY2" fmla="*/ 0 h 228600"/>
                <a:gd name="connsiteX3" fmla="*/ 1005840 w 1005840"/>
                <a:gd name="connsiteY3" fmla="*/ 114300 h 228600"/>
                <a:gd name="connsiteX4" fmla="*/ 791025 w 1005840"/>
                <a:gd name="connsiteY4" fmla="*/ 228600 h 228600"/>
                <a:gd name="connsiteX5" fmla="*/ 791025 w 1005840"/>
                <a:gd name="connsiteY5" fmla="*/ 171450 h 228600"/>
                <a:gd name="connsiteX6" fmla="*/ 0 w 1005840"/>
                <a:gd name="connsiteY6" fmla="*/ 171450 h 228600"/>
                <a:gd name="connsiteX7" fmla="*/ 0 w 100584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840" h="228600" extrusionOk="0">
                  <a:moveTo>
                    <a:pt x="0" y="57150"/>
                  </a:moveTo>
                  <a:cubicBezTo>
                    <a:pt x="295782" y="19229"/>
                    <a:pt x="676097" y="-10257"/>
                    <a:pt x="791025" y="57150"/>
                  </a:cubicBezTo>
                  <a:cubicBezTo>
                    <a:pt x="795737" y="50744"/>
                    <a:pt x="794005" y="25086"/>
                    <a:pt x="791025" y="0"/>
                  </a:cubicBezTo>
                  <a:cubicBezTo>
                    <a:pt x="837414" y="8593"/>
                    <a:pt x="953435" y="100248"/>
                    <a:pt x="1005840" y="114300"/>
                  </a:cubicBezTo>
                  <a:cubicBezTo>
                    <a:pt x="979804" y="149884"/>
                    <a:pt x="852162" y="203743"/>
                    <a:pt x="791025" y="228600"/>
                  </a:cubicBezTo>
                  <a:cubicBezTo>
                    <a:pt x="791575" y="213039"/>
                    <a:pt x="794604" y="181401"/>
                    <a:pt x="791025" y="171450"/>
                  </a:cubicBezTo>
                  <a:cubicBezTo>
                    <a:pt x="491598" y="153686"/>
                    <a:pt x="261635" y="186416"/>
                    <a:pt x="0" y="171450"/>
                  </a:cubicBezTo>
                  <a:cubicBezTo>
                    <a:pt x="8430" y="120683"/>
                    <a:pt x="-7450" y="77046"/>
                    <a:pt x="0" y="5715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90000"/>
                  <a:lumOff val="10000"/>
                </a:schemeClr>
              </a:solidFill>
              <a:extLst>
                <a:ext uri="{C807C97D-BFC1-408E-A445-0C87EB9F89A2}">
                  <ask:lineSketchStyleProps xmlns=""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3970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7138F0-1FD3-4362-CC7D-EAEFB7EDA291}"/>
                </a:ext>
              </a:extLst>
            </p:cNvPr>
            <p:cNvSpPr txBox="1"/>
            <p:nvPr/>
          </p:nvSpPr>
          <p:spPr>
            <a:xfrm>
              <a:off x="10687033" y="4285891"/>
              <a:ext cx="4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U</a:t>
              </a:r>
              <a:endParaRPr lang="en-US" sz="1600" b="1" dirty="0">
                <a:solidFill>
                  <a:schemeClr val="accent2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AB52A2-D7DE-C121-747C-FB6DA643ED9E}"/>
                </a:ext>
              </a:extLst>
            </p:cNvPr>
            <p:cNvSpPr txBox="1"/>
            <p:nvPr/>
          </p:nvSpPr>
          <p:spPr>
            <a:xfrm>
              <a:off x="10316836" y="4291509"/>
              <a:ext cx="448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Y</a:t>
              </a:r>
              <a:r>
                <a:rPr lang="en-US" sz="1600" b="1" baseline="-25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0CBC06-F9AA-F19F-0063-3C36FE7E90B0}"/>
                </a:ext>
              </a:extLst>
            </p:cNvPr>
            <p:cNvSpPr txBox="1"/>
            <p:nvPr/>
          </p:nvSpPr>
          <p:spPr>
            <a:xfrm>
              <a:off x="10635841" y="4563231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FAE908-1FB2-ECEB-B8C0-5C53EC1B05E6}"/>
                </a:ext>
              </a:extLst>
            </p:cNvPr>
            <p:cNvSpPr txBox="1"/>
            <p:nvPr/>
          </p:nvSpPr>
          <p:spPr>
            <a:xfrm>
              <a:off x="10633589" y="473580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No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D91E19-BA3A-6BFD-E136-C0F01A3E1245}"/>
                </a:ext>
              </a:extLst>
            </p:cNvPr>
            <p:cNvSpPr txBox="1"/>
            <p:nvPr/>
          </p:nvSpPr>
          <p:spPr>
            <a:xfrm>
              <a:off x="10633589" y="4924065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3DBC70-10A1-B020-3B85-200254D618AA}"/>
                </a:ext>
              </a:extLst>
            </p:cNvPr>
            <p:cNvSpPr txBox="1"/>
            <p:nvPr/>
          </p:nvSpPr>
          <p:spPr>
            <a:xfrm>
              <a:off x="10640314" y="5112333"/>
              <a:ext cx="512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2"/>
                  </a:solidFill>
                  <a:latin typeface="Segoe Print" panose="02000800000000000000" pitchFamily="2" charset="0"/>
                </a:rPr>
                <a:t>Yes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F0E585-D541-0FC2-52B1-2BEB178312A7}"/>
              </a:ext>
            </a:extLst>
          </p:cNvPr>
          <p:cNvSpPr txBox="1"/>
          <p:nvPr/>
        </p:nvSpPr>
        <p:spPr>
          <a:xfrm>
            <a:off x="917706" y="6089875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(Treatment)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181124-B47B-0ACC-934F-87B77031A85A}"/>
              </a:ext>
            </a:extLst>
          </p:cNvPr>
          <p:cNvSpPr txBox="1"/>
          <p:nvPr/>
        </p:nvSpPr>
        <p:spPr>
          <a:xfrm>
            <a:off x="9466405" y="5974346"/>
            <a:ext cx="163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Labeled Data</a:t>
            </a:r>
          </a:p>
          <a:p>
            <a:pPr algn="ctr"/>
            <a:r>
              <a:rPr lang="en-US" sz="1600" b="1" dirty="0">
                <a:latin typeface="Segoe Print" panose="02000800000000000000" pitchFamily="2" charset="0"/>
              </a:rPr>
              <a:t>(Control)</a:t>
            </a:r>
          </a:p>
        </p:txBody>
      </p:sp>
    </p:spTree>
    <p:extLst>
      <p:ext uri="{BB962C8B-B14F-4D97-AF65-F5344CB8AC3E}">
        <p14:creationId xmlns:p14="http://schemas.microsoft.com/office/powerpoint/2010/main" val="32887785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F6DE9-D15B-0E47-FFCF-7D20A13A1289}"/>
              </a:ext>
            </a:extLst>
          </p:cNvPr>
          <p:cNvSpPr txBox="1"/>
          <p:nvPr/>
        </p:nvSpPr>
        <p:spPr>
          <a:xfrm>
            <a:off x="1741092" y="185348"/>
            <a:ext cx="87100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Key Takeaway</a:t>
            </a:r>
            <a:br>
              <a:rPr lang="en-US" sz="2800" dirty="0"/>
            </a:br>
            <a:r>
              <a:rPr lang="en-US" sz="2800" dirty="0"/>
              <a:t>We can also use A/B test data to evaluate causal decisions.</a:t>
            </a:r>
          </a:p>
          <a:p>
            <a:pPr algn="ctr"/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534472-9A32-4790-81D9-09FB9A96241E}"/>
              </a:ext>
            </a:extLst>
          </p:cNvPr>
          <p:cNvGrpSpPr/>
          <p:nvPr/>
        </p:nvGrpSpPr>
        <p:grpSpPr>
          <a:xfrm>
            <a:off x="607402" y="2375516"/>
            <a:ext cx="10977195" cy="2106967"/>
            <a:chOff x="607402" y="1836525"/>
            <a:chExt cx="10977195" cy="21069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2FA6F0-8B8B-4FE2-A5FB-8851021F9C7F}"/>
                </a:ext>
              </a:extLst>
            </p:cNvPr>
            <p:cNvSpPr txBox="1"/>
            <p:nvPr/>
          </p:nvSpPr>
          <p:spPr>
            <a:xfrm>
              <a:off x="1085166" y="2989385"/>
              <a:ext cx="29544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Fraction treated</a:t>
              </a:r>
              <a:r>
                <a:rPr lang="en-HK" sz="2800" dirty="0"/>
                <a:t> by</a:t>
              </a:r>
            </a:p>
            <a:p>
              <a:pPr algn="ctr"/>
              <a:r>
                <a:rPr lang="en-US" sz="2800" dirty="0"/>
                <a:t>t</a:t>
              </a:r>
              <a:r>
                <a:rPr lang="en-HK" sz="2800" dirty="0"/>
                <a:t>he decision rule.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1E8135-84FB-A6D7-451F-0E5FA11FC23D}"/>
                </a:ext>
              </a:extLst>
            </p:cNvPr>
            <p:cNvSpPr txBox="1"/>
            <p:nvPr/>
          </p:nvSpPr>
          <p:spPr>
            <a:xfrm>
              <a:off x="4896971" y="2951946"/>
              <a:ext cx="48980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Average effect for those treated </a:t>
              </a:r>
            </a:p>
            <a:p>
              <a:pPr algn="ctr"/>
              <a:r>
                <a:rPr lang="en-US" sz="2800" dirty="0"/>
                <a:t>by the decision rule. </a:t>
              </a:r>
              <a:endParaRPr lang="en-HK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2E30ED-CEB1-69D3-1BB7-4329D20490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2398" y="2424705"/>
              <a:ext cx="5" cy="56468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0DAF3F-AF03-4119-92B2-A2E9CD0C5450}"/>
                    </a:ext>
                  </a:extLst>
                </p:cNvPr>
                <p:cNvSpPr txBox="1"/>
                <p:nvPr/>
              </p:nvSpPr>
              <p:spPr>
                <a:xfrm>
                  <a:off x="607402" y="1836525"/>
                  <a:ext cx="10977195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𝑉𝑎𝑙𝑢𝑒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𝑉𝑎𝑙𝑢𝑒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=0]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0DAF3F-AF03-4119-92B2-A2E9CD0C5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402" y="1836525"/>
                  <a:ext cx="1097719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5A7AAE7D-8625-4249-9DF7-936FD07FD1C0}"/>
                </a:ext>
              </a:extLst>
            </p:cNvPr>
            <p:cNvSpPr/>
            <p:nvPr/>
          </p:nvSpPr>
          <p:spPr>
            <a:xfrm rot="5400000">
              <a:off x="7185549" y="-910478"/>
              <a:ext cx="320849" cy="7060227"/>
            </a:xfrm>
            <a:prstGeom prst="rightBrace">
              <a:avLst>
                <a:gd name="adj1" fmla="val 106985"/>
                <a:gd name="adj2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</p:grpSp>
    </p:spTree>
    <p:extLst>
      <p:ext uri="{BB962C8B-B14F-4D97-AF65-F5344CB8AC3E}">
        <p14:creationId xmlns:p14="http://schemas.microsoft.com/office/powerpoint/2010/main" val="42346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EC54-29F9-6C79-E33D-66C48940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should target if doing so is profitable.</a:t>
            </a:r>
            <a:endParaRPr lang="en-H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394"/>
                <a:ext cx="10515600" cy="66305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3D437-7C8B-1CC3-83A9-1353C4C9C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394"/>
                <a:ext cx="10515600" cy="6630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07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9825</TotalTime>
  <Words>2801</Words>
  <Application>Microsoft Office PowerPoint</Application>
  <PresentationFormat>Widescreen</PresentationFormat>
  <Paragraphs>863</Paragraphs>
  <Slides>81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新細明體</vt:lpstr>
      <vt:lpstr>Arial</vt:lpstr>
      <vt:lpstr>Calibri</vt:lpstr>
      <vt:lpstr>Calibri Light</vt:lpstr>
      <vt:lpstr>Cambria Math</vt:lpstr>
      <vt:lpstr>Segoe Print</vt:lpstr>
      <vt:lpstr>Office Theme</vt:lpstr>
      <vt:lpstr>Big Data Analytics (ISOM 5270) </vt:lpstr>
      <vt:lpstr>There won’t be a quiz today.</vt:lpstr>
      <vt:lpstr>Announcement:  Assignment #2 will be released later today.</vt:lpstr>
      <vt:lpstr>The Plan</vt:lpstr>
      <vt:lpstr>Let’s start with the TelCo case study.</vt:lpstr>
      <vt:lpstr>Q: Which specific customers should we focus on when offering retention incentives?</vt:lpstr>
      <vt:lpstr>PowerPoint Presentation</vt:lpstr>
      <vt:lpstr>PowerPoint Presentation</vt:lpstr>
      <vt:lpstr>We should target if doing so is profitable.</vt:lpstr>
      <vt:lpstr>We should target if doing so is profitable.</vt:lpstr>
      <vt:lpstr>We should target if doing so is profitable.</vt:lpstr>
      <vt:lpstr>We should target if doing so is profitable.</vt:lpstr>
      <vt:lpstr>We should target if doing so is profitable.</vt:lpstr>
      <vt:lpstr>We should target if doing so is profitable.</vt:lpstr>
      <vt:lpstr>We should target if doing so is profitable.</vt:lpstr>
      <vt:lpstr>We should target if doing so is profitable.</vt:lpstr>
      <vt:lpstr>We should target if doing so is profitable.</vt:lpstr>
      <vt:lpstr>We should target if doing so is profitable.</vt:lpstr>
      <vt:lpstr>PowerPoint Presentation</vt:lpstr>
      <vt:lpstr>In the absence of adequate data…            …we could make some assumptions.</vt:lpstr>
      <vt:lpstr>PowerPoint Presentation</vt:lpstr>
      <vt:lpstr>What other alternatives, besides making assumptions, do we have?</vt:lpstr>
      <vt:lpstr>What key factors should we consider when retrieving data from previous marketing campaigns?</vt:lpstr>
      <vt:lpstr>How should we interpret this chart from a past campaign?</vt:lpstr>
      <vt:lpstr>Let’s zoom in. How is this result possible?</vt:lpstr>
      <vt:lpstr>PowerPoint Presentation</vt:lpstr>
      <vt:lpstr>Simpson’s Paradox</vt:lpstr>
      <vt:lpstr>To infer causation from correlation,  we need an apples-to-apples comparison.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can we make  apples-to-apples comparison?</vt:lpstr>
      <vt:lpstr>PowerPoint Presentation</vt:lpstr>
      <vt:lpstr>But how do we match these?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A Decision Rule with A/B Test Data</vt:lpstr>
      <vt:lpstr>Effect of Decision Rule</vt:lpstr>
      <vt:lpstr>Effect of Decision Rule</vt:lpstr>
      <vt:lpstr>PowerPoint Presentation</vt:lpstr>
      <vt:lpstr>The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FERNANDEZ-LORIA Carlos</dc:creator>
  <cp:lastModifiedBy>FERNANDEZ-LORIA Carlos</cp:lastModifiedBy>
  <cp:revision>105</cp:revision>
  <dcterms:created xsi:type="dcterms:W3CDTF">2022-08-01T07:29:56Z</dcterms:created>
  <dcterms:modified xsi:type="dcterms:W3CDTF">2024-10-17T08:21:35Z</dcterms:modified>
</cp:coreProperties>
</file>