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74" r:id="rId2"/>
    <p:sldId id="862" r:id="rId3"/>
    <p:sldId id="857" r:id="rId4"/>
    <p:sldId id="8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FD6B6E"/>
    <a:srgbClr val="F0040A"/>
    <a:srgbClr val="5482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7664" autoAdjust="0"/>
  </p:normalViewPr>
  <p:slideViewPr>
    <p:cSldViewPr snapToGrid="0">
      <p:cViewPr varScale="1">
        <p:scale>
          <a:sx n="145" d="100"/>
          <a:sy n="145" d="100"/>
        </p:scale>
        <p:origin x="7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a1489852822ee85" providerId="LiveId" clId="{2F5A8D9E-E579-445E-8D47-05F5C8FE1604}"/>
  </pc:docChgLst>
  <pc:docChgLst>
    <pc:chgData userId="ca1489852822ee85" providerId="LiveId" clId="{5198BF75-7BD7-47C3-A6CA-BA899AC1B499}"/>
  </pc:docChgLst>
  <pc:docChgLst>
    <pc:chgData name="Carlos Fernandez" userId="ca1489852822ee85" providerId="LiveId" clId="{47603CCF-FE46-449D-AB9C-07C0479D5A4F}"/>
  </pc:docChgLst>
  <pc:docChgLst>
    <pc:chgData name="Carlos Fernandez" userId="ca1489852822ee85" providerId="LiveId" clId="{A69EC49A-5190-4477-AAF5-65B9A4E10C6D}"/>
  </pc:docChgLst>
  <pc:docChgLst>
    <pc:chgData userId="ca1489852822ee85" providerId="LiveId" clId="{BF9A89EE-1F18-4CE4-B91C-25162E3492AB}"/>
  </pc:docChgLst>
  <pc:docChgLst>
    <pc:chgData userId="ca1489852822ee85" providerId="LiveId" clId="{2EAA35BC-1187-440D-A6E3-EF29411D81D7}"/>
  </pc:docChgLst>
  <pc:docChgLst>
    <pc:chgData name="Carlos Fernandez" userId="ca1489852822ee85" providerId="LiveId" clId="{E6775EF8-1906-483D-80F9-93BE9ACFE9A3}"/>
  </pc:docChgLst>
  <pc:docChgLst>
    <pc:chgData name="Carlos Fernandez" userId="ca1489852822ee85" providerId="LiveId" clId="{B4EB4D9A-7F90-4F49-B3AF-0E944D276557}"/>
  </pc:docChgLst>
  <pc:docChgLst>
    <pc:chgData userId="ca1489852822ee85" providerId="LiveId" clId="{47D11077-6E87-4068-9AAF-96E9AC228BE4}"/>
    <pc:docChg chg="undo custSel addSld delSld modSld sldOrd">
      <pc:chgData name="" userId="ca1489852822ee85" providerId="LiveId" clId="{47D11077-6E87-4068-9AAF-96E9AC228BE4}" dt="2024-10-14T06:20:41.904" v="1410" actId="2696"/>
      <pc:docMkLst>
        <pc:docMk/>
      </pc:docMkLst>
      <pc:sldChg chg="modSp del modAnim">
        <pc:chgData name="" userId="ca1489852822ee85" providerId="LiveId" clId="{47D11077-6E87-4068-9AAF-96E9AC228BE4}" dt="2024-10-14T05:51:41.881" v="1371" actId="2696"/>
        <pc:sldMkLst>
          <pc:docMk/>
          <pc:sldMk cId="3935128317" sldId="779"/>
        </pc:sldMkLst>
        <pc:spChg chg="mod">
          <ac:chgData name="" userId="ca1489852822ee85" providerId="LiveId" clId="{47D11077-6E87-4068-9AAF-96E9AC228BE4}" dt="2024-10-14T05:18:48.153" v="566" actId="20577"/>
          <ac:spMkLst>
            <pc:docMk/>
            <pc:sldMk cId="3935128317" sldId="779"/>
            <ac:spMk id="3" creationId="{4C58CB59-6A4D-AEC6-18AB-F33007FC3B2F}"/>
          </ac:spMkLst>
        </pc:spChg>
      </pc:sldChg>
      <pc:sldChg chg="addSp delSp modSp del">
        <pc:chgData name="" userId="ca1489852822ee85" providerId="LiveId" clId="{47D11077-6E87-4068-9AAF-96E9AC228BE4}" dt="2024-10-14T06:20:41.904" v="1410" actId="2696"/>
        <pc:sldMkLst>
          <pc:docMk/>
          <pc:sldMk cId="725692189" sldId="783"/>
        </pc:sldMkLst>
        <pc:spChg chg="del mod">
          <ac:chgData name="" userId="ca1489852822ee85" providerId="LiveId" clId="{47D11077-6E87-4068-9AAF-96E9AC228BE4}" dt="2024-10-14T05:40:18.769" v="1237" actId="478"/>
          <ac:spMkLst>
            <pc:docMk/>
            <pc:sldMk cId="725692189" sldId="783"/>
            <ac:spMk id="5" creationId="{542FA6F0-8B8B-4FE2-A5FB-8851021F9C7F}"/>
          </ac:spMkLst>
        </pc:spChg>
        <pc:spChg chg="del mod topLvl">
          <ac:chgData name="" userId="ca1489852822ee85" providerId="LiveId" clId="{47D11077-6E87-4068-9AAF-96E9AC228BE4}" dt="2024-10-14T05:40:21.268" v="1238" actId="478"/>
          <ac:spMkLst>
            <pc:docMk/>
            <pc:sldMk cId="725692189" sldId="783"/>
            <ac:spMk id="6" creationId="{111E8135-84FB-A6D7-451F-0E5FA11FC23D}"/>
          </ac:spMkLst>
        </pc:spChg>
        <pc:spChg chg="mod topLvl">
          <ac:chgData name="" userId="ca1489852822ee85" providerId="LiveId" clId="{47D11077-6E87-4068-9AAF-96E9AC228BE4}" dt="2024-10-14T05:41:43.435" v="1262" actId="164"/>
          <ac:spMkLst>
            <pc:docMk/>
            <pc:sldMk cId="725692189" sldId="783"/>
            <ac:spMk id="7" creationId="{D6B01A83-D552-FF34-544F-4BEB6B7B17A1}"/>
          </ac:spMkLst>
        </pc:spChg>
        <pc:spChg chg="add del mod">
          <ac:chgData name="" userId="ca1489852822ee85" providerId="LiveId" clId="{47D11077-6E87-4068-9AAF-96E9AC228BE4}" dt="2024-10-14T05:43:35.707" v="1282" actId="478"/>
          <ac:spMkLst>
            <pc:docMk/>
            <pc:sldMk cId="725692189" sldId="783"/>
            <ac:spMk id="11" creationId="{4B40B6C8-BEFD-4A0C-B756-4300A4DAF7FC}"/>
          </ac:spMkLst>
        </pc:spChg>
        <pc:spChg chg="add mod">
          <ac:chgData name="" userId="ca1489852822ee85" providerId="LiveId" clId="{47D11077-6E87-4068-9AAF-96E9AC228BE4}" dt="2024-10-14T05:43:42.762" v="1283" actId="1076"/>
          <ac:spMkLst>
            <pc:docMk/>
            <pc:sldMk cId="725692189" sldId="783"/>
            <ac:spMk id="12" creationId="{47BD64A8-41C1-43A1-B93A-C94ED1791481}"/>
          </ac:spMkLst>
        </pc:spChg>
        <pc:spChg chg="add mod">
          <ac:chgData name="" userId="ca1489852822ee85" providerId="LiveId" clId="{47D11077-6E87-4068-9AAF-96E9AC228BE4}" dt="2024-10-14T05:44:17.081" v="1287" actId="1076"/>
          <ac:spMkLst>
            <pc:docMk/>
            <pc:sldMk cId="725692189" sldId="783"/>
            <ac:spMk id="16" creationId="{BADCD910-7249-417E-AB12-D50F94CCC666}"/>
          </ac:spMkLst>
        </pc:spChg>
        <pc:spChg chg="add mod">
          <ac:chgData name="" userId="ca1489852822ee85" providerId="LiveId" clId="{47D11077-6E87-4068-9AAF-96E9AC228BE4}" dt="2024-10-14T05:41:43.435" v="1262" actId="164"/>
          <ac:spMkLst>
            <pc:docMk/>
            <pc:sldMk cId="725692189" sldId="783"/>
            <ac:spMk id="22" creationId="{7E456BC4-62F8-41CC-A955-1FA5136A2ED9}"/>
          </ac:spMkLst>
        </pc:spChg>
        <pc:grpChg chg="del mod">
          <ac:chgData name="" userId="ca1489852822ee85" providerId="LiveId" clId="{47D11077-6E87-4068-9AAF-96E9AC228BE4}" dt="2024-10-14T05:40:21.268" v="1238" actId="478"/>
          <ac:grpSpMkLst>
            <pc:docMk/>
            <pc:sldMk cId="725692189" sldId="783"/>
            <ac:grpSpMk id="2" creationId="{7379E888-7CEB-5997-EC3E-9A0C7CC7DF91}"/>
          </ac:grpSpMkLst>
        </pc:grpChg>
        <pc:grpChg chg="add mod">
          <ac:chgData name="" userId="ca1489852822ee85" providerId="LiveId" clId="{47D11077-6E87-4068-9AAF-96E9AC228BE4}" dt="2024-10-14T05:43:49.753" v="1284" actId="1076"/>
          <ac:grpSpMkLst>
            <pc:docMk/>
            <pc:sldMk cId="725692189" sldId="783"/>
            <ac:grpSpMk id="28" creationId="{4B518954-2FA5-428E-982A-C3DF49A002B9}"/>
          </ac:grpSpMkLst>
        </pc:grpChg>
        <pc:cxnChg chg="del mod">
          <ac:chgData name="" userId="ca1489852822ee85" providerId="LiveId" clId="{47D11077-6E87-4068-9AAF-96E9AC228BE4}" dt="2024-10-14T05:40:15.772" v="1235" actId="478"/>
          <ac:cxnSpMkLst>
            <pc:docMk/>
            <pc:sldMk cId="725692189" sldId="783"/>
            <ac:cxnSpMk id="8" creationId="{872E30ED-CEB1-69D3-1BB7-4329D20490E2}"/>
          </ac:cxnSpMkLst>
        </pc:cxnChg>
        <pc:cxnChg chg="del mod">
          <ac:chgData name="" userId="ca1489852822ee85" providerId="LiveId" clId="{47D11077-6E87-4068-9AAF-96E9AC228BE4}" dt="2024-10-14T05:40:17.348" v="1236" actId="478"/>
          <ac:cxnSpMkLst>
            <pc:docMk/>
            <pc:sldMk cId="725692189" sldId="783"/>
            <ac:cxnSpMk id="9" creationId="{911C8D48-4F4E-C149-70A7-FCE8595AC2F8}"/>
          </ac:cxnSpMkLst>
        </pc:cxnChg>
        <pc:cxnChg chg="add del mod">
          <ac:chgData name="" userId="ca1489852822ee85" providerId="LiveId" clId="{47D11077-6E87-4068-9AAF-96E9AC228BE4}" dt="2024-10-14T05:43:35.707" v="1282" actId="478"/>
          <ac:cxnSpMkLst>
            <pc:docMk/>
            <pc:sldMk cId="725692189" sldId="783"/>
            <ac:cxnSpMk id="10" creationId="{5B213BFD-DB5B-4D33-803D-41AEF949D0CA}"/>
          </ac:cxnSpMkLst>
        </pc:cxnChg>
        <pc:cxnChg chg="add mod">
          <ac:chgData name="" userId="ca1489852822ee85" providerId="LiveId" clId="{47D11077-6E87-4068-9AAF-96E9AC228BE4}" dt="2024-10-14T05:41:43.435" v="1262" actId="164"/>
          <ac:cxnSpMkLst>
            <pc:docMk/>
            <pc:sldMk cId="725692189" sldId="783"/>
            <ac:cxnSpMk id="13" creationId="{0FA7BD9D-629A-4545-B40B-AEC8CC53ED5F}"/>
          </ac:cxnSpMkLst>
        </pc:cxnChg>
        <pc:cxnChg chg="add mod">
          <ac:chgData name="" userId="ca1489852822ee85" providerId="LiveId" clId="{47D11077-6E87-4068-9AAF-96E9AC228BE4}" dt="2024-10-14T05:43:56.850" v="1285" actId="14100"/>
          <ac:cxnSpMkLst>
            <pc:docMk/>
            <pc:sldMk cId="725692189" sldId="783"/>
            <ac:cxnSpMk id="17" creationId="{1840EDE9-1A37-4E4F-A82B-9E76B1273233}"/>
          </ac:cxnSpMkLst>
        </pc:cxnChg>
        <pc:cxnChg chg="add mod">
          <ac:chgData name="" userId="ca1489852822ee85" providerId="LiveId" clId="{47D11077-6E87-4068-9AAF-96E9AC228BE4}" dt="2024-10-14T05:41:43.435" v="1262" actId="164"/>
          <ac:cxnSpMkLst>
            <pc:docMk/>
            <pc:sldMk cId="725692189" sldId="783"/>
            <ac:cxnSpMk id="23" creationId="{30E66C1C-2FFA-45F8-9688-C56AFABD7715}"/>
          </ac:cxnSpMkLst>
        </pc:cxnChg>
      </pc:sldChg>
      <pc:sldChg chg="modSp add del">
        <pc:chgData name="" userId="ca1489852822ee85" providerId="LiveId" clId="{47D11077-6E87-4068-9AAF-96E9AC228BE4}" dt="2024-10-14T05:25:53.885" v="573" actId="2696"/>
        <pc:sldMkLst>
          <pc:docMk/>
          <pc:sldMk cId="2504308747" sldId="784"/>
        </pc:sldMkLst>
        <pc:spChg chg="mod">
          <ac:chgData name="" userId="ca1489852822ee85" providerId="LiveId" clId="{47D11077-6E87-4068-9AAF-96E9AC228BE4}" dt="2024-10-14T05:25:29.888" v="569" actId="20577"/>
          <ac:spMkLst>
            <pc:docMk/>
            <pc:sldMk cId="2504308747" sldId="784"/>
            <ac:spMk id="2" creationId="{CD8B5C77-3BDF-43F3-B074-78689FBDC658}"/>
          </ac:spMkLst>
        </pc:spChg>
      </pc:sldChg>
      <pc:sldChg chg="addSp delSp modSp add del ord">
        <pc:chgData name="" userId="ca1489852822ee85" providerId="LiveId" clId="{47D11077-6E87-4068-9AAF-96E9AC228BE4}" dt="2024-10-14T06:20:41.842" v="1409" actId="2696"/>
        <pc:sldMkLst>
          <pc:docMk/>
          <pc:sldMk cId="2138528032" sldId="785"/>
        </pc:sldMkLst>
        <pc:spChg chg="mod">
          <ac:chgData name="" userId="ca1489852822ee85" providerId="LiveId" clId="{47D11077-6E87-4068-9AAF-96E9AC228BE4}" dt="2024-10-14T05:25:48.655" v="571"/>
          <ac:spMkLst>
            <pc:docMk/>
            <pc:sldMk cId="2138528032" sldId="785"/>
            <ac:spMk id="2" creationId="{5453E7AF-159C-4EA8-B963-9763E22EF0A7}"/>
          </ac:spMkLst>
        </pc:spChg>
        <pc:spChg chg="mod">
          <ac:chgData name="" userId="ca1489852822ee85" providerId="LiveId" clId="{47D11077-6E87-4068-9AAF-96E9AC228BE4}" dt="2024-10-14T05:56:57.887" v="1406" actId="113"/>
          <ac:spMkLst>
            <pc:docMk/>
            <pc:sldMk cId="2138528032" sldId="785"/>
            <ac:spMk id="3" creationId="{33AF6CC9-917E-4851-BA34-5204F96A6695}"/>
          </ac:spMkLst>
        </pc:spChg>
        <pc:spChg chg="add del mod">
          <ac:chgData name="" userId="ca1489852822ee85" providerId="LiveId" clId="{47D11077-6E87-4068-9AAF-96E9AC228BE4}" dt="2024-10-14T05:49:14.751" v="1325" actId="478"/>
          <ac:spMkLst>
            <pc:docMk/>
            <pc:sldMk cId="2138528032" sldId="785"/>
            <ac:spMk id="7" creationId="{E2286795-1F6F-4B30-94BD-3582CA8D6463}"/>
          </ac:spMkLst>
        </pc:spChg>
        <pc:spChg chg="add del mod">
          <ac:chgData name="" userId="ca1489852822ee85" providerId="LiveId" clId="{47D11077-6E87-4068-9AAF-96E9AC228BE4}" dt="2024-10-14T05:42:36.514" v="1275" actId="478"/>
          <ac:spMkLst>
            <pc:docMk/>
            <pc:sldMk cId="2138528032" sldId="785"/>
            <ac:spMk id="8" creationId="{65573589-EAC1-4794-964D-0A29248C35E6}"/>
          </ac:spMkLst>
        </pc:spChg>
        <pc:spChg chg="add del mod">
          <ac:chgData name="" userId="ca1489852822ee85" providerId="LiveId" clId="{47D11077-6E87-4068-9AAF-96E9AC228BE4}" dt="2024-10-14T05:42:35.194" v="1274" actId="478"/>
          <ac:spMkLst>
            <pc:docMk/>
            <pc:sldMk cId="2138528032" sldId="785"/>
            <ac:spMk id="13" creationId="{F5DDB5F9-F30E-4E38-B92E-0941E57AC260}"/>
          </ac:spMkLst>
        </pc:spChg>
        <pc:cxnChg chg="add del mod">
          <ac:chgData name="" userId="ca1489852822ee85" providerId="LiveId" clId="{47D11077-6E87-4068-9AAF-96E9AC228BE4}" dt="2024-10-14T05:42:14.190" v="1264" actId="478"/>
          <ac:cxnSpMkLst>
            <pc:docMk/>
            <pc:sldMk cId="2138528032" sldId="785"/>
            <ac:cxnSpMk id="4" creationId="{014783E2-4428-4A9D-B0AF-47F5083E8DDD}"/>
          </ac:cxnSpMkLst>
        </pc:cxnChg>
        <pc:cxnChg chg="add del mod">
          <ac:chgData name="" userId="ca1489852822ee85" providerId="LiveId" clId="{47D11077-6E87-4068-9AAF-96E9AC228BE4}" dt="2024-10-14T05:42:33.302" v="1273" actId="478"/>
          <ac:cxnSpMkLst>
            <pc:docMk/>
            <pc:sldMk cId="2138528032" sldId="785"/>
            <ac:cxnSpMk id="11" creationId="{3C0DF1D4-AA0E-4259-8226-A7193D1EF3D6}"/>
          </ac:cxnSpMkLst>
        </pc:cxnChg>
      </pc:sldChg>
      <pc:sldChg chg="add">
        <pc:chgData name="" userId="ca1489852822ee85" providerId="LiveId" clId="{47D11077-6E87-4068-9AAF-96E9AC228BE4}" dt="2024-10-14T06:20:11.645" v="1407"/>
        <pc:sldMkLst>
          <pc:docMk/>
          <pc:sldMk cId="4111203508" sldId="857"/>
        </pc:sldMkLst>
      </pc:sldChg>
      <pc:sldChg chg="add">
        <pc:chgData name="" userId="ca1489852822ee85" providerId="LiveId" clId="{47D11077-6E87-4068-9AAF-96E9AC228BE4}" dt="2024-10-14T06:20:11.645" v="1407"/>
        <pc:sldMkLst>
          <pc:docMk/>
          <pc:sldMk cId="3179375889" sldId="861"/>
        </pc:sldMkLst>
      </pc:sldChg>
      <pc:sldChg chg="add ord">
        <pc:chgData name="" userId="ca1489852822ee85" providerId="LiveId" clId="{47D11077-6E87-4068-9AAF-96E9AC228BE4}" dt="2024-10-14T06:20:16.985" v="1408"/>
        <pc:sldMkLst>
          <pc:docMk/>
          <pc:sldMk cId="2000100318" sldId="862"/>
        </pc:sldMkLst>
      </pc:sldChg>
    </pc:docChg>
  </pc:docChgLst>
  <pc:docChgLst>
    <pc:chgData name="Carlos Fernandez" userId="ca1489852822ee85" providerId="LiveId" clId="{FCF91EDF-B268-49D1-9772-9D4A5BA6FB0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614B-522D-47DC-ADD1-B5882921DFDD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A51D5-3B5B-4BD2-974A-A074C6768E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14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8634-1EE6-4EFB-8F2C-D57617C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53765-ED19-4AF1-B7DC-EDA51FC3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DE32-9DFB-400A-9723-F336BC05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CB43-4121-49BB-852B-B52B05C5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DB6A-A892-4627-BF72-3A17777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78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9B1E-55FE-41CB-963D-AF4563D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15C1F-6C2E-4325-B6C2-BDD4C8EF0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D1C3-9595-4A8E-A041-CD21B279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4618-94E5-4084-BCA7-BBCBFB7A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3A59-CB55-4568-9AAD-ECB44BC4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077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97900-996D-4C87-86FB-28AC17DB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5E5D8-1942-4E63-9987-D0CA324D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E9C4-17CE-46C7-9172-FE7D128C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4C2D-7C71-4680-A595-AF07D149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65BC-B571-4857-B3DC-9B37E2D6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5324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143-0BF2-410E-BF6E-CFB8D614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6EC0-349A-4A6E-915D-C368B9A2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7F3E-91B8-4353-BDC9-CD99E4BE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2DBF-C9C3-4445-8839-9D4F8CCF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93F9-CFE2-4429-92A9-C59C95A8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996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7352-8DAF-4B5B-BC5E-5F7EC77F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A0BB-C715-42C9-8508-E2803B01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142A-9EF6-4C30-8968-E33DA17B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4186-7777-46D6-9D68-0731612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B014-6B8F-4DAB-BB48-A49A990C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02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F534-7B85-4813-87C8-53EA5372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3D89-81DA-4989-BA53-32D0B411C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F0A2-8292-43B3-90B5-67CADC20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AD16-EB63-431A-8CC1-6393E7F2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AA8DE-D4D3-4B30-B98C-028DE37B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2EF75-A327-4C58-8688-5D259B4F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57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6375-1B42-451A-9B41-76F74B5E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D0A7-9A21-4C7E-A9E7-30007510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21F1A-8D13-425E-B117-8322304C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1CDDE-75BF-4853-9046-6344EFC2F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83C0-F7A1-4E34-B6D6-7B7A313E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A3E0C-D548-46FC-9604-7BA8944E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E5450-2710-46ED-8A03-2133F1DB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27B89-C0C5-4721-83F0-D6F378B4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958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FBF5-ECB6-4A72-8864-7314002F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E511D-3BE8-4711-A859-6BAD6321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9EAE3-6A34-4595-AB1C-968A6123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A9AD-F430-4A93-B69B-C5F4AAE8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9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FF8F4-6545-4E19-9774-DDD6130D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21A9D-D234-4853-86FE-76ECECF1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4BF02-6D1C-4A11-B671-A2AB1F90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5395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0621-D893-4A32-9811-40489FAB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C7DD-AAE1-44CE-8227-8575D9CE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36D3-3EBE-468F-AEDB-5C7138D2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E8C8-0756-43A2-8F98-DEE629C4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BB1F-B6B0-4ADE-B3C0-4BE58EF4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46CF-28EF-4706-8A42-8B26CCF3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2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89A8-067E-4ED6-B762-D03FF85D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45E5B-F903-4F09-8446-9745A0EFE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FD29D-4F7E-4358-AA55-9D509E62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704EE-44FC-4B2B-934F-914EE297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F82F-4C0A-42F3-AED2-D802B38B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2856-C330-4F9A-A344-133AFE98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025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522BE-D650-4EB5-BFBB-D87962B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9F5B0-E54D-4710-88CF-D90A61DE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8043-F2B9-45C4-BF9C-C0DA33A46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8DB8-CB99-43C8-AA86-15D5D876D62F}" type="datetimeFigureOut">
              <a:rPr lang="en-HK" smtClean="0"/>
              <a:t>14/10/2024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3EA9-AA6F-4FD5-892B-6117F4318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AE8D-BB1B-44B7-979A-760CCA10C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9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F6DE9-D15B-0E47-FFCF-7D20A13A1289}"/>
              </a:ext>
            </a:extLst>
          </p:cNvPr>
          <p:cNvSpPr txBox="1"/>
          <p:nvPr/>
        </p:nvSpPr>
        <p:spPr>
          <a:xfrm>
            <a:off x="1086525" y="231709"/>
            <a:ext cx="10118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can use Machine Learning + A/B Test to predict how effects vary.</a:t>
            </a:r>
          </a:p>
          <a:p>
            <a:pPr algn="ctr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42B73-EDFB-1EE3-6858-E69D8AB5E6D4}"/>
              </a:ext>
            </a:extLst>
          </p:cNvPr>
          <p:cNvGrpSpPr/>
          <p:nvPr/>
        </p:nvGrpSpPr>
        <p:grpSpPr>
          <a:xfrm>
            <a:off x="409091" y="1061163"/>
            <a:ext cx="11373817" cy="5076836"/>
            <a:chOff x="268826" y="713410"/>
            <a:chExt cx="11373817" cy="5076836"/>
          </a:xfrm>
        </p:grpSpPr>
        <p:sp>
          <p:nvSpPr>
            <p:cNvPr id="5" name="Right Arrow 45">
              <a:extLst>
                <a:ext uri="{FF2B5EF4-FFF2-40B4-BE49-F238E27FC236}">
                  <a16:creationId xmlns:a16="http://schemas.microsoft.com/office/drawing/2014/main" id="{D9C4E09B-35C5-25F6-4315-24A733978A35}"/>
                </a:ext>
              </a:extLst>
            </p:cNvPr>
            <p:cNvSpPr/>
            <p:nvPr/>
          </p:nvSpPr>
          <p:spPr>
            <a:xfrm rot="13500658">
              <a:off x="4985914" y="4171441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46">
              <a:extLst>
                <a:ext uri="{FF2B5EF4-FFF2-40B4-BE49-F238E27FC236}">
                  <a16:creationId xmlns:a16="http://schemas.microsoft.com/office/drawing/2014/main" id="{F1B4C678-5E74-848F-9035-5EA811C99747}"/>
                </a:ext>
              </a:extLst>
            </p:cNvPr>
            <p:cNvSpPr/>
            <p:nvPr/>
          </p:nvSpPr>
          <p:spPr>
            <a:xfrm rot="18682109">
              <a:off x="4646319" y="1424058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88DED6-3346-45F3-E9C0-082541BC3DB9}"/>
                </a:ext>
              </a:extLst>
            </p:cNvPr>
            <p:cNvGrpSpPr/>
            <p:nvPr/>
          </p:nvGrpSpPr>
          <p:grpSpPr>
            <a:xfrm>
              <a:off x="3561919" y="1782319"/>
              <a:ext cx="1978781" cy="2272489"/>
              <a:chOff x="3325827" y="4343386"/>
              <a:chExt cx="1978781" cy="2272489"/>
            </a:xfrm>
          </p:grpSpPr>
          <p:pic>
            <p:nvPicPr>
              <p:cNvPr id="95" name="Picture 94" descr="Shape, circle&#10;&#10;Description automatically generated">
                <a:extLst>
                  <a:ext uri="{FF2B5EF4-FFF2-40B4-BE49-F238E27FC236}">
                    <a16:creationId xmlns:a16="http://schemas.microsoft.com/office/drawing/2014/main" id="{A5828D95-7059-ED35-97B4-C8481F0F3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6806B5-514D-2A26-EB29-5501E1DC34E7}"/>
                  </a:ext>
                </a:extLst>
              </p:cNvPr>
              <p:cNvSpPr txBox="1"/>
              <p:nvPr/>
            </p:nvSpPr>
            <p:spPr>
              <a:xfrm>
                <a:off x="3325827" y="6031100"/>
                <a:ext cx="19787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D384-E9B6-1956-E3EA-8FC5BCF82038}"/>
                </a:ext>
              </a:extLst>
            </p:cNvPr>
            <p:cNvGrpSpPr/>
            <p:nvPr/>
          </p:nvGrpSpPr>
          <p:grpSpPr>
            <a:xfrm>
              <a:off x="5103911" y="4454081"/>
              <a:ext cx="1978781" cy="1307117"/>
              <a:chOff x="800100" y="4657738"/>
              <a:chExt cx="1978781" cy="130711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DEDC47-0774-2425-F276-453419FDAD52}"/>
                  </a:ext>
                </a:extLst>
              </p:cNvPr>
              <p:cNvSpPr txBox="1"/>
              <p:nvPr/>
            </p:nvSpPr>
            <p:spPr>
              <a:xfrm>
                <a:off x="974783" y="5626301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Data Instance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FFF42FA-1849-89DA-6C32-507C9E432DE9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800100" y="4657738"/>
                <a:chExt cx="1978781" cy="777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CD543FC-F8DF-ABCF-F7F7-D8AB8D482A37}"/>
                    </a:ext>
                  </a:extLst>
                </p:cNvPr>
                <p:cNvGrpSpPr/>
                <p:nvPr/>
              </p:nvGrpSpPr>
              <p:grpSpPr>
                <a:xfrm>
                  <a:off x="800100" y="4657738"/>
                  <a:ext cx="1978781" cy="777312"/>
                  <a:chOff x="1117648" y="1974786"/>
                  <a:chExt cx="1729666" cy="551267"/>
                </a:xfrm>
              </p:grpSpPr>
              <p:pic>
                <p:nvPicPr>
                  <p:cNvPr id="90" name="Picture 89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A20636B0-ADA1-A218-5FFC-ED654952DD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rcRect l="13835" t="16337" r="13684" b="51094"/>
                  <a:stretch/>
                </p:blipFill>
                <p:spPr>
                  <a:xfrm>
                    <a:off x="1117648" y="1974786"/>
                    <a:ext cx="1729666" cy="551267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FFD66AF-3DC1-43E9-8352-0A3CFBD257A8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C6F20A2D-6F01-642A-6180-C5CE4CF18676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19D5496-FA53-28FC-9187-34B33251B7E8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21E49E2-CC49-97A0-C83C-B6E6096554F4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C27BD6E-E2BE-DF83-F546-EFBF15D91312}"/>
                    </a:ext>
                  </a:extLst>
                </p:cNvPr>
                <p:cNvSpPr txBox="1"/>
                <p:nvPr/>
              </p:nvSpPr>
              <p:spPr>
                <a:xfrm>
                  <a:off x="929237" y="4796018"/>
                  <a:ext cx="457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8110625-4C04-25CD-9CF2-3D49179AFBE3}"/>
                    </a:ext>
                  </a:extLst>
                </p:cNvPr>
                <p:cNvSpPr txBox="1"/>
                <p:nvPr/>
              </p:nvSpPr>
              <p:spPr>
                <a:xfrm>
                  <a:off x="1853280" y="4769378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T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4A8FADA-46D6-F373-7D1F-B5D2BB04E43C}"/>
                    </a:ext>
                  </a:extLst>
                </p:cNvPr>
                <p:cNvSpPr txBox="1"/>
                <p:nvPr/>
              </p:nvSpPr>
              <p:spPr>
                <a:xfrm>
                  <a:off x="1400652" y="4780576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D781CD2-E380-CDE5-735C-79BC34A632E1}"/>
                    </a:ext>
                  </a:extLst>
                </p:cNvPr>
                <p:cNvSpPr txBox="1"/>
                <p:nvPr/>
              </p:nvSpPr>
              <p:spPr>
                <a:xfrm>
                  <a:off x="2243561" y="4772075"/>
                  <a:ext cx="434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U</a:t>
                  </a:r>
                  <a:endPara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0183683-07D9-ABDC-8C73-C9726A4A3025}"/>
                    </a:ext>
                  </a:extLst>
                </p:cNvPr>
                <p:cNvSpPr txBox="1"/>
                <p:nvPr/>
              </p:nvSpPr>
              <p:spPr>
                <a:xfrm>
                  <a:off x="873723" y="5143269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3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B3ACCE1-5BA4-A6C3-D370-8882CA76649F}"/>
                    </a:ext>
                  </a:extLst>
                </p:cNvPr>
                <p:cNvSpPr txBox="1"/>
                <p:nvPr/>
              </p:nvSpPr>
              <p:spPr>
                <a:xfrm>
                  <a:off x="1338949" y="5136847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Blue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41A893-C51F-45AF-8B07-9BFC61D7EBD1}"/>
                    </a:ext>
                  </a:extLst>
                </p:cNvPr>
                <p:cNvSpPr txBox="1"/>
                <p:nvPr/>
              </p:nvSpPr>
              <p:spPr>
                <a:xfrm>
                  <a:off x="1796148" y="5122410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F9F54DE-A6D3-324A-B3D2-E7B6EDC70857}"/>
                    </a:ext>
                  </a:extLst>
                </p:cNvPr>
                <p:cNvSpPr txBox="1"/>
                <p:nvPr/>
              </p:nvSpPr>
              <p:spPr>
                <a:xfrm>
                  <a:off x="2193996" y="5111174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0CB519-E018-E2E5-07E4-8E06E1F0B7C2}"/>
                    </a:ext>
                  </a:extLst>
                </p:cNvPr>
                <p:cNvSpPr txBox="1"/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Effec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0CB519-E018-E2E5-07E4-8E06E1F0B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77521F-A398-5566-4ED1-4590B12F89CA}"/>
                </a:ext>
              </a:extLst>
            </p:cNvPr>
            <p:cNvGrpSpPr/>
            <p:nvPr/>
          </p:nvGrpSpPr>
          <p:grpSpPr>
            <a:xfrm>
              <a:off x="6075208" y="1787263"/>
              <a:ext cx="2216747" cy="2272489"/>
              <a:chOff x="3207764" y="4343386"/>
              <a:chExt cx="2216747" cy="2272489"/>
            </a:xfrm>
          </p:grpSpPr>
          <p:pic>
            <p:nvPicPr>
              <p:cNvPr id="77" name="Picture 76" descr="Shape, circle&#10;&#10;Description automatically generated">
                <a:extLst>
                  <a:ext uri="{FF2B5EF4-FFF2-40B4-BE49-F238E27FC236}">
                    <a16:creationId xmlns:a16="http://schemas.microsoft.com/office/drawing/2014/main" id="{6BC0ED97-CFDF-53B3-A716-661F4BAAA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611F4C-23CF-F2D5-46AA-CFCFEC68C8A2}"/>
                  </a:ext>
                </a:extLst>
              </p:cNvPr>
              <p:cNvSpPr txBox="1"/>
              <p:nvPr/>
            </p:nvSpPr>
            <p:spPr>
              <a:xfrm>
                <a:off x="3207764" y="6031100"/>
                <a:ext cx="22167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untreated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sp>
          <p:nvSpPr>
            <p:cNvPr id="11" name="Right Arrow 45">
              <a:extLst>
                <a:ext uri="{FF2B5EF4-FFF2-40B4-BE49-F238E27FC236}">
                  <a16:creationId xmlns:a16="http://schemas.microsoft.com/office/drawing/2014/main" id="{F75A2BDB-5061-64CC-6638-9A80ECDF7E24}"/>
                </a:ext>
              </a:extLst>
            </p:cNvPr>
            <p:cNvSpPr/>
            <p:nvPr/>
          </p:nvSpPr>
          <p:spPr>
            <a:xfrm rot="8099342" flipH="1">
              <a:off x="6671040" y="4152542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643A1-8A59-414C-59D1-43664904B362}"/>
                </a:ext>
              </a:extLst>
            </p:cNvPr>
            <p:cNvGrpSpPr/>
            <p:nvPr/>
          </p:nvGrpSpPr>
          <p:grpSpPr>
            <a:xfrm>
              <a:off x="580167" y="4097613"/>
              <a:ext cx="2386335" cy="1692633"/>
              <a:chOff x="1057158" y="1698260"/>
              <a:chExt cx="2386335" cy="169263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9F0E38D-5707-0672-B9EA-D8A5ED8DF1BE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082B9DC-D24F-6C8F-A1BF-FA9912432D13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71" name="Picture 70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A7A4806E-CACA-E720-36AF-6D2EDB77ED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0294778-F335-3F60-A806-4DEC42F7E375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3264B23-9C5F-4161-5218-533AE6A8BDCF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C9B881D-D6A3-6BE4-9AC3-9E3E1609F02A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A11680CC-291A-C6E5-9D79-9CF0170220FE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EE3ACE8-CD43-0BB1-E8A7-E927F9547697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A4DDC49-7751-1190-BCE7-0A9E158258B1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973FAA-8424-5829-FD7E-63131D65F033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7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6B083-C757-C392-3ACD-62CC64E023B4}"/>
                  </a:ext>
                </a:extLst>
              </p:cNvPr>
              <p:cNvSpPr txBox="1"/>
              <p:nvPr/>
            </p:nvSpPr>
            <p:spPr>
              <a:xfrm>
                <a:off x="1825358" y="2286874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D1C787-3112-AB8B-AFFE-1E6CB10626CD}"/>
                  </a:ext>
                </a:extLst>
              </p:cNvPr>
              <p:cNvSpPr txBox="1"/>
              <p:nvPr/>
            </p:nvSpPr>
            <p:spPr>
              <a:xfrm>
                <a:off x="2568272" y="227563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7A95C44-5B2A-42F4-B668-FA611F43D198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92DCD5-871A-7F97-079D-A386CA3161D1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6C0FE-F419-3241-0E42-E0C81A705879}"/>
                  </a:ext>
                </a:extLst>
              </p:cNvPr>
              <p:cNvSpPr txBox="1"/>
              <p:nvPr/>
            </p:nvSpPr>
            <p:spPr>
              <a:xfrm>
                <a:off x="2566020" y="244821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630B63-A14F-0283-3B38-5F0FEA13AAAC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128EF6-78DB-224A-88D2-9316AEFFB542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BB32C9-3DEE-0862-7E81-86FB43E82807}"/>
                  </a:ext>
                </a:extLst>
              </p:cNvPr>
              <p:cNvSpPr txBox="1"/>
              <p:nvPr/>
            </p:nvSpPr>
            <p:spPr>
              <a:xfrm>
                <a:off x="2566020" y="263647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D110F6-4C2E-1178-F0B6-41DA07A8CC82}"/>
                  </a:ext>
                </a:extLst>
              </p:cNvPr>
              <p:cNvSpPr txBox="1"/>
              <p:nvPr/>
            </p:nvSpPr>
            <p:spPr>
              <a:xfrm>
                <a:off x="2572745" y="282474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13" name="Right Arrow 46">
              <a:extLst>
                <a:ext uri="{FF2B5EF4-FFF2-40B4-BE49-F238E27FC236}">
                  <a16:creationId xmlns:a16="http://schemas.microsoft.com/office/drawing/2014/main" id="{48E93A33-F73F-949B-28C8-E081090B8531}"/>
                </a:ext>
              </a:extLst>
            </p:cNvPr>
            <p:cNvSpPr/>
            <p:nvPr/>
          </p:nvSpPr>
          <p:spPr>
            <a:xfrm rot="2917891" flipH="1">
              <a:off x="6723868" y="1424057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1CC032-2832-D3AC-CECB-FBE5E03DA72C}"/>
                </a:ext>
              </a:extLst>
            </p:cNvPr>
            <p:cNvSpPr txBox="1"/>
            <p:nvPr/>
          </p:nvSpPr>
          <p:spPr>
            <a:xfrm>
              <a:off x="1792328" y="4403610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DFED83-E7AA-9922-E56C-AA9CF440714C}"/>
                </a:ext>
              </a:extLst>
            </p:cNvPr>
            <p:cNvSpPr txBox="1"/>
            <p:nvPr/>
          </p:nvSpPr>
          <p:spPr>
            <a:xfrm>
              <a:off x="2141169" y="4396035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A9E480-E039-7F54-D026-34B064C12B3C}"/>
                </a:ext>
              </a:extLst>
            </p:cNvPr>
            <p:cNvSpPr txBox="1"/>
            <p:nvPr/>
          </p:nvSpPr>
          <p:spPr>
            <a:xfrm>
              <a:off x="1735681" y="467499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FB144A-3D4F-01BD-C88A-88E0FAD25F46}"/>
                </a:ext>
              </a:extLst>
            </p:cNvPr>
            <p:cNvSpPr txBox="1"/>
            <p:nvPr/>
          </p:nvSpPr>
          <p:spPr>
            <a:xfrm>
              <a:off x="1733429" y="484756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0283E-A566-40D6-312F-1AC2FC7A3A37}"/>
                </a:ext>
              </a:extLst>
            </p:cNvPr>
            <p:cNvSpPr txBox="1"/>
            <p:nvPr/>
          </p:nvSpPr>
          <p:spPr>
            <a:xfrm>
              <a:off x="1733429" y="503582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DF88F-D8EB-773F-A427-C95E41AEDBCF}"/>
                </a:ext>
              </a:extLst>
            </p:cNvPr>
            <p:cNvSpPr txBox="1"/>
            <p:nvPr/>
          </p:nvSpPr>
          <p:spPr>
            <a:xfrm>
              <a:off x="1740154" y="522409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20" name="Right Arrow 31">
              <a:extLst>
                <a:ext uri="{FF2B5EF4-FFF2-40B4-BE49-F238E27FC236}">
                  <a16:creationId xmlns:a16="http://schemas.microsoft.com/office/drawing/2014/main" id="{4E8E63D3-7C0A-1737-2593-BD65D3C2D836}"/>
                </a:ext>
              </a:extLst>
            </p:cNvPr>
            <p:cNvSpPr/>
            <p:nvPr/>
          </p:nvSpPr>
          <p:spPr>
            <a:xfrm rot="16200000">
              <a:off x="1325039" y="3471259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D22FC1-61E3-2899-313D-9B8BD045E113}"/>
                </a:ext>
              </a:extLst>
            </p:cNvPr>
            <p:cNvGrpSpPr/>
            <p:nvPr/>
          </p:nvGrpSpPr>
          <p:grpSpPr>
            <a:xfrm>
              <a:off x="268826" y="1117400"/>
              <a:ext cx="3117062" cy="1929496"/>
              <a:chOff x="3837960" y="1658784"/>
              <a:chExt cx="3117062" cy="1929496"/>
            </a:xfrm>
          </p:grpSpPr>
          <p:pic>
            <p:nvPicPr>
              <p:cNvPr id="55" name="Picture 5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0D6F4076-BB2C-0B31-A589-2AF2F6AAA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D723F-0849-49B0-8588-C8F69076C184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22" name="Right Arrow 36">
              <a:extLst>
                <a:ext uri="{FF2B5EF4-FFF2-40B4-BE49-F238E27FC236}">
                  <a16:creationId xmlns:a16="http://schemas.microsoft.com/office/drawing/2014/main" id="{0A005449-D99D-88E3-7BD8-F6167EE26E14}"/>
                </a:ext>
              </a:extLst>
            </p:cNvPr>
            <p:cNvSpPr/>
            <p:nvPr/>
          </p:nvSpPr>
          <p:spPr>
            <a:xfrm>
              <a:off x="2782646" y="2102806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64EF61-E190-9926-F784-1181CCD64CD3}"/>
                </a:ext>
              </a:extLst>
            </p:cNvPr>
            <p:cNvGrpSpPr/>
            <p:nvPr/>
          </p:nvGrpSpPr>
          <p:grpSpPr>
            <a:xfrm>
              <a:off x="9128866" y="3982084"/>
              <a:ext cx="2386335" cy="1692633"/>
              <a:chOff x="1057158" y="1698260"/>
              <a:chExt cx="2386335" cy="169263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055982-6ECF-DE2B-41E7-86137D3997FD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090216C-08DC-7CC5-051D-8F97023C9AB2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49" name="Picture 48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391AD22E-7E87-F480-96F7-4E8BB483ED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C8A4E3B-0FCD-34BE-2605-B8C557E56E5D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0BF00147-CCA8-9DF4-109D-9074FE53B468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AB8A189-517B-A053-9476-960DE23069E4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E03F42D-4CCF-74E2-0A9E-9C175448A176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E500EC-A556-98CB-F807-00AA867EEA60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F01E735-B3C1-F14E-7614-7BDF63EB6718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4F68AA-D7E0-0A62-59DD-EEE88C4AEB0A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0AA4E1-32AA-617C-B5E0-389429A4E141}"/>
                  </a:ext>
                </a:extLst>
              </p:cNvPr>
              <p:cNvSpPr txBox="1"/>
              <p:nvPr/>
            </p:nvSpPr>
            <p:spPr>
              <a:xfrm>
                <a:off x="1814848" y="2286874"/>
                <a:ext cx="5427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Green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15A37C-D02B-5C29-4799-E572E854A20C}"/>
                  </a:ext>
                </a:extLst>
              </p:cNvPr>
              <p:cNvSpPr txBox="1"/>
              <p:nvPr/>
            </p:nvSpPr>
            <p:spPr>
              <a:xfrm>
                <a:off x="2212672" y="228579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25F7CA-1590-9DA1-F26C-EE7DD5045DD8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9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6F4FFB-D6CF-C062-AD6C-3F9FA2FB49A4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1668EF-4D7E-5A77-8056-263F2118EB3E}"/>
                  </a:ext>
                </a:extLst>
              </p:cNvPr>
              <p:cNvSpPr txBox="1"/>
              <p:nvPr/>
            </p:nvSpPr>
            <p:spPr>
              <a:xfrm>
                <a:off x="2210420" y="245837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9A5039-3BF9-9A31-DFBA-5855390223F6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95FC7D-BEAC-A37D-E6E1-3B0ED78FDC4B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4601EA-80D9-3BE5-B377-DE9C94E37BFB}"/>
                  </a:ext>
                </a:extLst>
              </p:cNvPr>
              <p:cNvSpPr txBox="1"/>
              <p:nvPr/>
            </p:nvSpPr>
            <p:spPr>
              <a:xfrm>
                <a:off x="2210420" y="264663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B00687-31A7-C392-19F3-25A602AD4FF5}"/>
                  </a:ext>
                </a:extLst>
              </p:cNvPr>
              <p:cNvSpPr txBox="1"/>
              <p:nvPr/>
            </p:nvSpPr>
            <p:spPr>
              <a:xfrm>
                <a:off x="2217145" y="283490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24" name="Right Arrow 31">
              <a:extLst>
                <a:ext uri="{FF2B5EF4-FFF2-40B4-BE49-F238E27FC236}">
                  <a16:creationId xmlns:a16="http://schemas.microsoft.com/office/drawing/2014/main" id="{90EDE3A9-4DCC-148E-2616-0D50D49228C1}"/>
                </a:ext>
              </a:extLst>
            </p:cNvPr>
            <p:cNvSpPr/>
            <p:nvPr/>
          </p:nvSpPr>
          <p:spPr>
            <a:xfrm rot="16200000">
              <a:off x="9873738" y="3355730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541E7B-61A4-FDF5-28F4-8BB4CCE291DE}"/>
                </a:ext>
              </a:extLst>
            </p:cNvPr>
            <p:cNvGrpSpPr/>
            <p:nvPr/>
          </p:nvGrpSpPr>
          <p:grpSpPr>
            <a:xfrm>
              <a:off x="8525581" y="1064646"/>
              <a:ext cx="3117062" cy="1929496"/>
              <a:chOff x="3837960" y="1658784"/>
              <a:chExt cx="3117062" cy="1929496"/>
            </a:xfrm>
          </p:grpSpPr>
          <p:pic>
            <p:nvPicPr>
              <p:cNvPr id="33" name="Picture 3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11EF532-DC85-0D25-E64D-101EB1DBE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541421-7064-FD99-04DB-F3915B56C24E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26" name="Right Arrow 36">
              <a:extLst>
                <a:ext uri="{FF2B5EF4-FFF2-40B4-BE49-F238E27FC236}">
                  <a16:creationId xmlns:a16="http://schemas.microsoft.com/office/drawing/2014/main" id="{2FAD03DD-3F3A-9673-577E-9800726137D6}"/>
                </a:ext>
              </a:extLst>
            </p:cNvPr>
            <p:cNvSpPr/>
            <p:nvPr/>
          </p:nvSpPr>
          <p:spPr>
            <a:xfrm flipH="1">
              <a:off x="8020324" y="2033385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138F0-1FD3-4362-CC7D-EAEFB7EDA291}"/>
                </a:ext>
              </a:extLst>
            </p:cNvPr>
            <p:cNvSpPr txBox="1"/>
            <p:nvPr/>
          </p:nvSpPr>
          <p:spPr>
            <a:xfrm>
              <a:off x="10687033" y="4285891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AB52A2-D7DE-C121-747C-FB6DA643ED9E}"/>
                </a:ext>
              </a:extLst>
            </p:cNvPr>
            <p:cNvSpPr txBox="1"/>
            <p:nvPr/>
          </p:nvSpPr>
          <p:spPr>
            <a:xfrm>
              <a:off x="10316836" y="4291509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0CBC06-F9AA-F19F-0063-3C36FE7E90B0}"/>
                </a:ext>
              </a:extLst>
            </p:cNvPr>
            <p:cNvSpPr txBox="1"/>
            <p:nvPr/>
          </p:nvSpPr>
          <p:spPr>
            <a:xfrm>
              <a:off x="10635841" y="456323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FAE908-1FB2-ECEB-B8C0-5C53EC1B05E6}"/>
                </a:ext>
              </a:extLst>
            </p:cNvPr>
            <p:cNvSpPr txBox="1"/>
            <p:nvPr/>
          </p:nvSpPr>
          <p:spPr>
            <a:xfrm>
              <a:off x="10633589" y="473580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D91E19-BA3A-6BFD-E136-C0F01A3E1245}"/>
                </a:ext>
              </a:extLst>
            </p:cNvPr>
            <p:cNvSpPr txBox="1"/>
            <p:nvPr/>
          </p:nvSpPr>
          <p:spPr>
            <a:xfrm>
              <a:off x="10633589" y="492406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3DBC70-10A1-B020-3B85-200254D618AA}"/>
                </a:ext>
              </a:extLst>
            </p:cNvPr>
            <p:cNvSpPr txBox="1"/>
            <p:nvPr/>
          </p:nvSpPr>
          <p:spPr>
            <a:xfrm>
              <a:off x="10640314" y="511233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F0E585-D541-0FC2-52B1-2BEB178312A7}"/>
              </a:ext>
            </a:extLst>
          </p:cNvPr>
          <p:cNvSpPr txBox="1"/>
          <p:nvPr/>
        </p:nvSpPr>
        <p:spPr>
          <a:xfrm>
            <a:off x="917706" y="5939044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(Treatment)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181124-B47B-0ACC-934F-87B77031A85A}"/>
              </a:ext>
            </a:extLst>
          </p:cNvPr>
          <p:cNvSpPr txBox="1"/>
          <p:nvPr/>
        </p:nvSpPr>
        <p:spPr>
          <a:xfrm>
            <a:off x="9466405" y="5823515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(Control)</a:t>
            </a:r>
          </a:p>
        </p:txBody>
      </p:sp>
    </p:spTree>
    <p:extLst>
      <p:ext uri="{BB962C8B-B14F-4D97-AF65-F5344CB8AC3E}">
        <p14:creationId xmlns:p14="http://schemas.microsoft.com/office/powerpoint/2010/main" val="2854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F6DE9-D15B-0E47-FFCF-7D20A13A1289}"/>
              </a:ext>
            </a:extLst>
          </p:cNvPr>
          <p:cNvSpPr txBox="1"/>
          <p:nvPr/>
        </p:nvSpPr>
        <p:spPr>
          <a:xfrm>
            <a:off x="1741092" y="185348"/>
            <a:ext cx="87100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 also use A/B test data to evaluate causal decisions.</a:t>
            </a:r>
          </a:p>
          <a:p>
            <a:pPr algn="ctr"/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534472-9A32-4790-81D9-09FB9A96241E}"/>
              </a:ext>
            </a:extLst>
          </p:cNvPr>
          <p:cNvGrpSpPr/>
          <p:nvPr/>
        </p:nvGrpSpPr>
        <p:grpSpPr>
          <a:xfrm>
            <a:off x="607402" y="2375516"/>
            <a:ext cx="10977195" cy="2106967"/>
            <a:chOff x="607402" y="1836525"/>
            <a:chExt cx="10977195" cy="2106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2FA6F0-8B8B-4FE2-A5FB-8851021F9C7F}"/>
                </a:ext>
              </a:extLst>
            </p:cNvPr>
            <p:cNvSpPr txBox="1"/>
            <p:nvPr/>
          </p:nvSpPr>
          <p:spPr>
            <a:xfrm>
              <a:off x="1085166" y="2989385"/>
              <a:ext cx="29544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Fraction treated</a:t>
              </a:r>
              <a:r>
                <a:rPr lang="en-HK" sz="2800" dirty="0"/>
                <a:t> by</a:t>
              </a:r>
            </a:p>
            <a:p>
              <a:pPr algn="ctr"/>
              <a:r>
                <a:rPr lang="en-US" sz="2800" dirty="0"/>
                <a:t>t</a:t>
              </a:r>
              <a:r>
                <a:rPr lang="en-HK" sz="2800" dirty="0"/>
                <a:t>he decision rule.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1E8135-84FB-A6D7-451F-0E5FA11FC23D}"/>
                </a:ext>
              </a:extLst>
            </p:cNvPr>
            <p:cNvSpPr txBox="1"/>
            <p:nvPr/>
          </p:nvSpPr>
          <p:spPr>
            <a:xfrm>
              <a:off x="4896971" y="2951946"/>
              <a:ext cx="48980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Average effect for those treated </a:t>
              </a:r>
            </a:p>
            <a:p>
              <a:pPr algn="ctr"/>
              <a:r>
                <a:rPr lang="en-US" sz="2800" dirty="0"/>
                <a:t>by the decision rule. </a:t>
              </a:r>
              <a:endParaRPr lang="en-HK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2E30ED-CEB1-69D3-1BB7-4329D20490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2398" y="2424705"/>
              <a:ext cx="5" cy="56468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0DAF3F-AF03-4119-92B2-A2E9CD0C5450}"/>
                    </a:ext>
                  </a:extLst>
                </p:cNvPr>
                <p:cNvSpPr txBox="1"/>
                <p:nvPr/>
              </p:nvSpPr>
              <p:spPr>
                <a:xfrm>
                  <a:off x="607402" y="1836525"/>
                  <a:ext cx="109771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𝑉𝑎𝑙𝑢𝑒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𝑉𝑎𝑙𝑢𝑒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=0]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0DAF3F-AF03-4119-92B2-A2E9CD0C5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02" y="1836525"/>
                  <a:ext cx="1097719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5A7AAE7D-8625-4249-9DF7-936FD07FD1C0}"/>
                </a:ext>
              </a:extLst>
            </p:cNvPr>
            <p:cNvSpPr/>
            <p:nvPr/>
          </p:nvSpPr>
          <p:spPr>
            <a:xfrm rot="5400000">
              <a:off x="7185549" y="-910478"/>
              <a:ext cx="320849" cy="7060227"/>
            </a:xfrm>
            <a:prstGeom prst="rightBrace">
              <a:avLst>
                <a:gd name="adj1" fmla="val 106985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200010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E7AF-159C-4EA8-B963-9763E22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Decision Rule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33222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=0]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HK" dirty="0"/>
                  <a:t>: Treatment condition in the A/B Test Data; 1 = Treat, 0 = Control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HK" dirty="0"/>
                  <a:t>: Decision made with predictive models; 1 = Treat, 0 = Control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: Number of decisions to be made.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HK" dirty="0"/>
                  <a:t>: Based on benefit matrix. </a:t>
                </a:r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33222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20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E7AF-159C-4EA8-B963-9763E22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Decision Rule</a:t>
            </a:r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582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582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E1099-7F6C-4F5B-B334-F927434F9D34}"/>
                  </a:ext>
                </a:extLst>
              </p:cNvPr>
              <p:cNvSpPr txBox="1"/>
              <p:nvPr/>
            </p:nvSpPr>
            <p:spPr>
              <a:xfrm>
                <a:off x="918181" y="5382754"/>
                <a:ext cx="62112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Fraction of treat decisions (average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E1099-7F6C-4F5B-B334-F927434F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81" y="5382754"/>
                <a:ext cx="6211252" cy="523220"/>
              </a:xfrm>
              <a:prstGeom prst="rect">
                <a:avLst/>
              </a:prstGeom>
              <a:blipFill>
                <a:blip r:embed="rId3"/>
                <a:stretch>
                  <a:fillRect l="-2061" t="-11628" r="-981" b="-325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77C4E-875D-47F6-B61D-F460F2CE2C8D}"/>
              </a:ext>
            </a:extLst>
          </p:cNvPr>
          <p:cNvCxnSpPr>
            <a:cxnSpLocks/>
          </p:cNvCxnSpPr>
          <p:nvPr/>
        </p:nvCxnSpPr>
        <p:spPr>
          <a:xfrm flipV="1">
            <a:off x="1521069" y="2209856"/>
            <a:ext cx="716954" cy="3140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2AD48D-E968-4A5E-ADAF-ADD1D299108C}"/>
              </a:ext>
            </a:extLst>
          </p:cNvPr>
          <p:cNvSpPr txBox="1"/>
          <p:nvPr/>
        </p:nvSpPr>
        <p:spPr>
          <a:xfrm>
            <a:off x="2182052" y="4129850"/>
            <a:ext cx="76200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Average value when treated (estimate from cases </a:t>
            </a:r>
          </a:p>
          <a:p>
            <a:r>
              <a:rPr lang="en-US" sz="2800" dirty="0"/>
              <a:t>where treatment is decided and applied).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EC98D2-706B-4EC0-8323-E660CF737E8E}"/>
              </a:ext>
            </a:extLst>
          </p:cNvPr>
          <p:cNvCxnSpPr>
            <a:cxnSpLocks/>
          </p:cNvCxnSpPr>
          <p:nvPr/>
        </p:nvCxnSpPr>
        <p:spPr>
          <a:xfrm flipV="1">
            <a:off x="2716823" y="2243563"/>
            <a:ext cx="1249185" cy="18536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E1705-F267-4189-BF83-015B73087F9D}"/>
              </a:ext>
            </a:extLst>
          </p:cNvPr>
          <p:cNvSpPr txBox="1"/>
          <p:nvPr/>
        </p:nvSpPr>
        <p:spPr>
          <a:xfrm>
            <a:off x="3653625" y="3032619"/>
            <a:ext cx="7922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value when not treated (estimate from cases </a:t>
            </a:r>
          </a:p>
          <a:p>
            <a:r>
              <a:rPr lang="en-US" sz="2800" dirty="0"/>
              <a:t>where treatment is decided but not applied).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921E4-51B9-48D5-A288-CD612E86F36D}"/>
              </a:ext>
            </a:extLst>
          </p:cNvPr>
          <p:cNvCxnSpPr>
            <a:cxnSpLocks/>
          </p:cNvCxnSpPr>
          <p:nvPr/>
        </p:nvCxnSpPr>
        <p:spPr>
          <a:xfrm flipV="1">
            <a:off x="7227277" y="2243558"/>
            <a:ext cx="775572" cy="7483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249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Segoe Print</vt:lpstr>
      <vt:lpstr>Office Theme</vt:lpstr>
      <vt:lpstr>PowerPoint Presentation</vt:lpstr>
      <vt:lpstr>PowerPoint Presentation</vt:lpstr>
      <vt:lpstr>Effect of Decision Rule</vt:lpstr>
      <vt:lpstr>Effect of Decision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FERNANDEZ-LORIA Carlos</dc:creator>
  <cp:lastModifiedBy>FERNANDEZ-LORIA Carlos</cp:lastModifiedBy>
  <cp:revision>103</cp:revision>
  <dcterms:created xsi:type="dcterms:W3CDTF">2022-08-01T07:29:56Z</dcterms:created>
  <dcterms:modified xsi:type="dcterms:W3CDTF">2024-10-14T06:21:26Z</dcterms:modified>
</cp:coreProperties>
</file>